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tags/tag2.xml" ContentType="application/vnd.openxmlformats-officedocument.presentationml.tags+xml"/>
  <Override PartName="/ppt/theme/themeOverride1.xml" ContentType="application/vnd.openxmlformats-officedocument.themeOverride+xml"/>
  <Override PartName="/ppt/tags/tag3.xml" ContentType="application/vnd.openxmlformats-officedocument.presentationml.tags+xml"/>
  <Override PartName="/ppt/theme/themeOverride2.xml" ContentType="application/vnd.openxmlformats-officedocument.themeOverride+xml"/>
  <Override PartName="/ppt/tags/tag4.xml" ContentType="application/vnd.openxmlformats-officedocument.presentationml.tags+xml"/>
  <Override PartName="/ppt/theme/themeOverride3.xml" ContentType="application/vnd.openxmlformats-officedocument.themeOverride+xml"/>
  <Override PartName="/ppt/tags/tag5.xml" ContentType="application/vnd.openxmlformats-officedocument.presentationml.tags+xml"/>
  <Override PartName="/ppt/theme/themeOverride4.xml" ContentType="application/vnd.openxmlformats-officedocument.themeOverride+xml"/>
  <Override PartName="/ppt/tags/tag6.xml" ContentType="application/vnd.openxmlformats-officedocument.presentationml.tags+xml"/>
  <Override PartName="/ppt/theme/themeOverride5.xml" ContentType="application/vnd.openxmlformats-officedocument.themeOverride+xml"/>
  <Override PartName="/ppt/tags/tag7.xml" ContentType="application/vnd.openxmlformats-officedocument.presentationml.tags+xml"/>
  <Override PartName="/ppt/theme/themeOverride6.xml" ContentType="application/vnd.openxmlformats-officedocument.themeOverride+xml"/>
  <Override PartName="/ppt/tags/tag8.xml" ContentType="application/vnd.openxmlformats-officedocument.presentationml.tags+xml"/>
  <Override PartName="/ppt/theme/themeOverride7.xml" ContentType="application/vnd.openxmlformats-officedocument.themeOverride+xml"/>
  <Override PartName="/ppt/tags/tag9.xml" ContentType="application/vnd.openxmlformats-officedocument.presentationml.tags+xml"/>
  <Override PartName="/ppt/theme/themeOverride8.xml" ContentType="application/vnd.openxmlformats-officedocument.themeOverride+xml"/>
  <Override PartName="/ppt/tags/tag10.xml" ContentType="application/vnd.openxmlformats-officedocument.presentationml.tags+xml"/>
  <Override PartName="/ppt/theme/themeOverride9.xml" ContentType="application/vnd.openxmlformats-officedocument.themeOverride+xml"/>
  <Override PartName="/ppt/tags/tag11.xml" ContentType="application/vnd.openxmlformats-officedocument.presentationml.tags+xml"/>
  <Override PartName="/ppt/theme/themeOverride10.xml" ContentType="application/vnd.openxmlformats-officedocument.themeOverride+xml"/>
  <Override PartName="/ppt/tags/tag12.xml" ContentType="application/vnd.openxmlformats-officedocument.presentationml.tags+xml"/>
  <Override PartName="/ppt/theme/themeOverride11.xml" ContentType="application/vnd.openxmlformats-officedocument.themeOverride+xml"/>
  <Override PartName="/ppt/tags/tag13.xml" ContentType="application/vnd.openxmlformats-officedocument.presentationml.tags+xml"/>
  <Override PartName="/ppt/theme/themeOverride12.xml" ContentType="application/vnd.openxmlformats-officedocument.themeOverride+xml"/>
  <Override PartName="/ppt/tags/tag14.xml" ContentType="application/vnd.openxmlformats-officedocument.presentationml.tags+xml"/>
  <Override PartName="/ppt/theme/themeOverride13.xml" ContentType="application/vnd.openxmlformats-officedocument.themeOverride+xml"/>
  <Override PartName="/ppt/tags/tag15.xml" ContentType="application/vnd.openxmlformats-officedocument.presentationml.tags+xml"/>
  <Override PartName="/ppt/theme/themeOverride14.xml" ContentType="application/vnd.openxmlformats-officedocument.themeOverride+xml"/>
  <Override PartName="/ppt/tags/tag16.xml" ContentType="application/vnd.openxmlformats-officedocument.presentationml.tags+xml"/>
  <Override PartName="/ppt/theme/themeOverride15.xml" ContentType="application/vnd.openxmlformats-officedocument.themeOverride+xml"/>
  <Override PartName="/ppt/tags/tag17.xml" ContentType="application/vnd.openxmlformats-officedocument.presentationml.tags+xml"/>
  <Override PartName="/ppt/theme/themeOverride16.xml" ContentType="application/vnd.openxmlformats-officedocument.themeOverride+xml"/>
  <Override PartName="/ppt/tags/tag18.xml" ContentType="application/vnd.openxmlformats-officedocument.presentationml.tags+xml"/>
  <Override PartName="/ppt/theme/themeOverride17.xml" ContentType="application/vnd.openxmlformats-officedocument.themeOverride+xml"/>
  <Override PartName="/ppt/tags/tag19.xml" ContentType="application/vnd.openxmlformats-officedocument.presentationml.tags+xml"/>
  <Override PartName="/ppt/theme/themeOverride18.xml" ContentType="application/vnd.openxmlformats-officedocument.themeOverride+xml"/>
  <Override PartName="/ppt/tags/tag20.xml" ContentType="application/vnd.openxmlformats-officedocument.presentationml.tags+xml"/>
  <Override PartName="/ppt/theme/themeOverride19.xml" ContentType="application/vnd.openxmlformats-officedocument.themeOverride+xml"/>
  <Override PartName="/ppt/tags/tag21.xml" ContentType="application/vnd.openxmlformats-officedocument.presentationml.tags+xml"/>
  <Override PartName="/ppt/theme/themeOverride20.xml" ContentType="application/vnd.openxmlformats-officedocument.themeOverride+xml"/>
  <Override PartName="/ppt/tags/tag22.xml" ContentType="application/vnd.openxmlformats-officedocument.presentationml.tags+xml"/>
  <Override PartName="/ppt/theme/themeOverride21.xml" ContentType="application/vnd.openxmlformats-officedocument.themeOverride+xml"/>
  <Override PartName="/ppt/tags/tag23.xml" ContentType="application/vnd.openxmlformats-officedocument.presentationml.tags+xml"/>
  <Override PartName="/ppt/theme/themeOverride22.xml" ContentType="application/vnd.openxmlformats-officedocument.themeOverride+xml"/>
  <Override PartName="/ppt/tags/tag24.xml" ContentType="application/vnd.openxmlformats-officedocument.presentationml.tags+xml"/>
  <Override PartName="/ppt/theme/themeOverride23.xml" ContentType="application/vnd.openxmlformats-officedocument.themeOverride+xml"/>
  <Override PartName="/ppt/tags/tag25.xml" ContentType="application/vnd.openxmlformats-officedocument.presentationml.tags+xml"/>
  <Override PartName="/ppt/theme/themeOverride24.xml" ContentType="application/vnd.openxmlformats-officedocument.themeOverride+xml"/>
  <Override PartName="/ppt/tags/tag26.xml" ContentType="application/vnd.openxmlformats-officedocument.presentationml.tags+xml"/>
  <Override PartName="/ppt/theme/themeOverride25.xml" ContentType="application/vnd.openxmlformats-officedocument.themeOverride+xml"/>
  <Override PartName="/ppt/tags/tag27.xml" ContentType="application/vnd.openxmlformats-officedocument.presentationml.tags+xml"/>
  <Override PartName="/ppt/theme/themeOverride26.xml" ContentType="application/vnd.openxmlformats-officedocument.themeOverride+xml"/>
  <Override PartName="/ppt/tags/tag28.xml" ContentType="application/vnd.openxmlformats-officedocument.presentationml.tags+xml"/>
  <Override PartName="/ppt/theme/themeOverride27.xml" ContentType="application/vnd.openxmlformats-officedocument.themeOverride+xml"/>
  <Override PartName="/ppt/tags/tag29.xml" ContentType="application/vnd.openxmlformats-officedocument.presentationml.tags+xml"/>
  <Override PartName="/ppt/theme/themeOverride28.xml" ContentType="application/vnd.openxmlformats-officedocument.themeOverride+xml"/>
  <Override PartName="/ppt/tags/tag30.xml" ContentType="application/vnd.openxmlformats-officedocument.presentationml.tags+xml"/>
  <Override PartName="/ppt/theme/themeOverride29.xml" ContentType="application/vnd.openxmlformats-officedocument.themeOverride+xml"/>
  <Override PartName="/ppt/tags/tag31.xml" ContentType="application/vnd.openxmlformats-officedocument.presentationml.tags+xml"/>
  <Override PartName="/ppt/theme/themeOverride30.xml" ContentType="application/vnd.openxmlformats-officedocument.themeOverride+xml"/>
  <Override PartName="/ppt/tags/tag32.xml" ContentType="application/vnd.openxmlformats-officedocument.presentationml.tags+xml"/>
  <Override PartName="/ppt/theme/themeOverride31.xml" ContentType="application/vnd.openxmlformats-officedocument.themeOverride+xml"/>
  <Override PartName="/ppt/tags/tag33.xml" ContentType="application/vnd.openxmlformats-officedocument.presentationml.tags+xml"/>
  <Override PartName="/ppt/theme/themeOverride32.xml" ContentType="application/vnd.openxmlformats-officedocument.themeOverride+xml"/>
  <Override PartName="/ppt/tags/tag34.xml" ContentType="application/vnd.openxmlformats-officedocument.presentationml.tags+xml"/>
  <Override PartName="/ppt/theme/themeOverride33.xml" ContentType="application/vnd.openxmlformats-officedocument.themeOverride+xml"/>
  <Override PartName="/ppt/tags/tag35.xml" ContentType="application/vnd.openxmlformats-officedocument.presentationml.tags+xml"/>
  <Override PartName="/ppt/tags/tag36.xml" ContentType="application/vnd.openxmlformats-officedocument.presentationml.tags+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tags/tag37.xml" ContentType="application/vnd.openxmlformats-officedocument.presentationml.tags+xml"/>
  <Override PartName="/ppt/notesSlides/notesSlide2.xml" ContentType="application/vnd.openxmlformats-officedocument.presentationml.notesSlide+xml"/>
  <Override PartName="/ppt/tags/tag38.xml" ContentType="application/vnd.openxmlformats-officedocument.presentationml.tags+xml"/>
  <Override PartName="/ppt/tags/tag39.xml" ContentType="application/vnd.openxmlformats-officedocument.presentationml.tags+xml"/>
  <Override PartName="/ppt/tags/tag40.xml" ContentType="application/vnd.openxmlformats-officedocument.presentationml.tags+xml"/>
  <Override PartName="/ppt/notesSlides/notesSlide3.xml" ContentType="application/vnd.openxmlformats-officedocument.presentationml.notesSlide+xml"/>
  <Override PartName="/ppt/tags/tag41.xml" ContentType="application/vnd.openxmlformats-officedocument.presentationml.tags+xml"/>
  <Override PartName="/ppt/notesSlides/notesSlide4.xml" ContentType="application/vnd.openxmlformats-officedocument.presentationml.notesSlide+xml"/>
  <Override PartName="/ppt/tags/tag42.xml" ContentType="application/vnd.openxmlformats-officedocument.presentationml.tags+xml"/>
  <Override PartName="/ppt/notesSlides/notesSlide5.xml" ContentType="application/vnd.openxmlformats-officedocument.presentationml.notesSlide+xml"/>
  <Override PartName="/ppt/tags/tag43.xml" ContentType="application/vnd.openxmlformats-officedocument.presentationml.tags+xml"/>
  <Override PartName="/ppt/tags/tag44.xml" ContentType="application/vnd.openxmlformats-officedocument.presentationml.tags+xml"/>
  <Override PartName="/ppt/notesSlides/notesSlide6.xml" ContentType="application/vnd.openxmlformats-officedocument.presentationml.notesSlide+xml"/>
  <Override PartName="/ppt/tags/tag45.xml" ContentType="application/vnd.openxmlformats-officedocument.presentationml.tags+xml"/>
  <Override PartName="/ppt/tags/tag46.xml" ContentType="application/vnd.openxmlformats-officedocument.presentationml.tags+xml"/>
  <Override PartName="/ppt/notesSlides/notesSlide7.xml" ContentType="application/vnd.openxmlformats-officedocument.presentationml.notesSlide+xml"/>
  <Override PartName="/ppt/tags/tag47.xml" ContentType="application/vnd.openxmlformats-officedocument.presentationml.tags+xml"/>
  <Override PartName="/ppt/notesSlides/notesSlide8.xml" ContentType="application/vnd.openxmlformats-officedocument.presentationml.notesSlide+xml"/>
  <Override PartName="/ppt/tags/tag48.xml" ContentType="application/vnd.openxmlformats-officedocument.presentationml.tags+xml"/>
  <Override PartName="/ppt/tags/tag49.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notesSlides/notesSlide9.xml" ContentType="application/vnd.openxmlformats-officedocument.presentationml.notesSlide+xml"/>
  <Override PartName="/ppt/tags/tag53.xml" ContentType="application/vnd.openxmlformats-officedocument.presentationml.tags+xml"/>
  <Override PartName="/ppt/notesSlides/notesSlide10.xml" ContentType="application/vnd.openxmlformats-officedocument.presentationml.notesSlide+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notesSlides/notesSlide11.xml" ContentType="application/vnd.openxmlformats-officedocument.presentationml.notesSlide+xml"/>
  <Override PartName="/ppt/tags/tag57.xml" ContentType="application/vnd.openxmlformats-officedocument.presentationml.tags+xml"/>
  <Override PartName="/ppt/notesSlides/notesSlide12.xml" ContentType="application/vnd.openxmlformats-officedocument.presentationml.notesSlide+xml"/>
  <Override PartName="/ppt/tags/tag58.xml" ContentType="application/vnd.openxmlformats-officedocument.presentationml.tags+xml"/>
  <Override PartName="/ppt/notesSlides/notesSlide13.xml" ContentType="application/vnd.openxmlformats-officedocument.presentationml.notesSlide+xml"/>
  <Override PartName="/ppt/tags/tag59.xml" ContentType="application/vnd.openxmlformats-officedocument.presentationml.tags+xml"/>
  <Override PartName="/ppt/tags/tag60.xml" ContentType="application/vnd.openxmlformats-officedocument.presentationml.tags+xml"/>
  <Override PartName="/ppt/notesSlides/notesSlide14.xml" ContentType="application/vnd.openxmlformats-officedocument.presentationml.notesSlide+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notesSlides/notesSlide15.xml" ContentType="application/vnd.openxmlformats-officedocument.presentationml.notesSlide+xml"/>
  <Override PartName="/ppt/tags/tag66.xml" ContentType="application/vnd.openxmlformats-officedocument.presentationml.tags+xml"/>
  <Override PartName="/ppt/notesSlides/notesSlide16.xml" ContentType="application/vnd.openxmlformats-officedocument.presentationml.notesSlide+xml"/>
  <Override PartName="/ppt/tags/tag67.xml" ContentType="application/vnd.openxmlformats-officedocument.presentationml.tags+xml"/>
  <Override PartName="/ppt/notesSlides/notesSlide17.xml" ContentType="application/vnd.openxmlformats-officedocument.presentationml.notesSlide+xml"/>
  <Override PartName="/ppt/tags/tag68.xml" ContentType="application/vnd.openxmlformats-officedocument.presentationml.tags+xml"/>
  <Override PartName="/ppt/tags/tag69.xml" ContentType="application/vnd.openxmlformats-officedocument.presentationml.tags+xml"/>
  <Override PartName="/ppt/notesSlides/notesSlide18.xml" ContentType="application/vnd.openxmlformats-officedocument.presentationml.notesSlide+xml"/>
  <Override PartName="/ppt/tags/tag70.xml" ContentType="application/vnd.openxmlformats-officedocument.presentationml.tags+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0" r:id="rId4"/>
  </p:sldMasterIdLst>
  <p:notesMasterIdLst>
    <p:notesMasterId r:id="rId52"/>
  </p:notesMasterIdLst>
  <p:handoutMasterIdLst>
    <p:handoutMasterId r:id="rId53"/>
  </p:handoutMasterIdLst>
  <p:sldIdLst>
    <p:sldId id="2147471510" r:id="rId5"/>
    <p:sldId id="2147471657" r:id="rId6"/>
    <p:sldId id="2147471658" r:id="rId7"/>
    <p:sldId id="2147471639" r:id="rId8"/>
    <p:sldId id="2147471526" r:id="rId9"/>
    <p:sldId id="2147471641" r:id="rId10"/>
    <p:sldId id="2147471542" r:id="rId11"/>
    <p:sldId id="2147471644" r:id="rId12"/>
    <p:sldId id="2147471711" r:id="rId13"/>
    <p:sldId id="2147471670" r:id="rId14"/>
    <p:sldId id="2147471669" r:id="rId15"/>
    <p:sldId id="2147471671" r:id="rId16"/>
    <p:sldId id="2147471643" r:id="rId17"/>
    <p:sldId id="2147471673" r:id="rId18"/>
    <p:sldId id="2147471379" r:id="rId19"/>
    <p:sldId id="2147471674" r:id="rId20"/>
    <p:sldId id="2147471659" r:id="rId21"/>
    <p:sldId id="2147471675" r:id="rId22"/>
    <p:sldId id="2147471705" r:id="rId23"/>
    <p:sldId id="2147471683" r:id="rId24"/>
    <p:sldId id="2147471684" r:id="rId25"/>
    <p:sldId id="2147471381" r:id="rId26"/>
    <p:sldId id="2147471685" r:id="rId27"/>
    <p:sldId id="2147471660" r:id="rId28"/>
    <p:sldId id="2147471686" r:id="rId29"/>
    <p:sldId id="2147471687" r:id="rId30"/>
    <p:sldId id="2147471691" r:id="rId31"/>
    <p:sldId id="2147471383" r:id="rId32"/>
    <p:sldId id="2147471692" r:id="rId33"/>
    <p:sldId id="2147471540" r:id="rId34"/>
    <p:sldId id="2147471693" r:id="rId35"/>
    <p:sldId id="2147471724" r:id="rId36"/>
    <p:sldId id="2147471695" r:id="rId37"/>
    <p:sldId id="2147471385" r:id="rId38"/>
    <p:sldId id="2147471697" r:id="rId39"/>
    <p:sldId id="2147471661" r:id="rId40"/>
    <p:sldId id="2147471698" r:id="rId41"/>
    <p:sldId id="2147471699" r:id="rId42"/>
    <p:sldId id="2147471700" r:id="rId43"/>
    <p:sldId id="2147471701" r:id="rId44"/>
    <p:sldId id="2147471681" r:id="rId45"/>
    <p:sldId id="2147471466" r:id="rId46"/>
    <p:sldId id="2147471654" r:id="rId47"/>
    <p:sldId id="2147471718" r:id="rId48"/>
    <p:sldId id="2147471677" r:id="rId49"/>
    <p:sldId id="2147471678" r:id="rId50"/>
    <p:sldId id="2147471676" r:id="rId51"/>
  </p:sldIdLst>
  <p:sldSz cx="9906000" cy="6858000" type="A4"/>
  <p:notesSz cx="6807200" cy="9939338"/>
  <p:custDataLst>
    <p:tags r:id="rId54"/>
  </p:custDataLst>
  <p:defaultTextStyle>
    <a:defPPr>
      <a:defRPr lang="en-US"/>
    </a:defPPr>
    <a:lvl1pPr marL="0" algn="l" defTabSz="914349" rtl="0" eaLnBrk="1" latinLnBrk="0" hangingPunct="1">
      <a:defRPr sz="1800" kern="1200">
        <a:solidFill>
          <a:schemeClr val="tx1"/>
        </a:solidFill>
        <a:latin typeface="+mn-lt"/>
        <a:ea typeface="+mn-ea"/>
        <a:cs typeface="+mn-cs"/>
      </a:defRPr>
    </a:lvl1pPr>
    <a:lvl2pPr marL="457174" algn="l" defTabSz="914349" rtl="0" eaLnBrk="1" latinLnBrk="0" hangingPunct="1">
      <a:defRPr sz="1800" kern="1200">
        <a:solidFill>
          <a:schemeClr val="tx1"/>
        </a:solidFill>
        <a:latin typeface="+mn-lt"/>
        <a:ea typeface="+mn-ea"/>
        <a:cs typeface="+mn-cs"/>
      </a:defRPr>
    </a:lvl2pPr>
    <a:lvl3pPr marL="914349" algn="l" defTabSz="914349" rtl="0" eaLnBrk="1" latinLnBrk="0" hangingPunct="1">
      <a:defRPr sz="1800" kern="1200">
        <a:solidFill>
          <a:schemeClr val="tx1"/>
        </a:solidFill>
        <a:latin typeface="+mn-lt"/>
        <a:ea typeface="+mn-ea"/>
        <a:cs typeface="+mn-cs"/>
      </a:defRPr>
    </a:lvl3pPr>
    <a:lvl4pPr marL="1371523" algn="l" defTabSz="914349" rtl="0" eaLnBrk="1" latinLnBrk="0" hangingPunct="1">
      <a:defRPr sz="1800" kern="1200">
        <a:solidFill>
          <a:schemeClr val="tx1"/>
        </a:solidFill>
        <a:latin typeface="+mn-lt"/>
        <a:ea typeface="+mn-ea"/>
        <a:cs typeface="+mn-cs"/>
      </a:defRPr>
    </a:lvl4pPr>
    <a:lvl5pPr marL="1828697" algn="l" defTabSz="914349" rtl="0" eaLnBrk="1" latinLnBrk="0" hangingPunct="1">
      <a:defRPr sz="1800" kern="1200">
        <a:solidFill>
          <a:schemeClr val="tx1"/>
        </a:solidFill>
        <a:latin typeface="+mn-lt"/>
        <a:ea typeface="+mn-ea"/>
        <a:cs typeface="+mn-cs"/>
      </a:defRPr>
    </a:lvl5pPr>
    <a:lvl6pPr marL="2285872" algn="l" defTabSz="914349" rtl="0" eaLnBrk="1" latinLnBrk="0" hangingPunct="1">
      <a:defRPr sz="1800" kern="1200">
        <a:solidFill>
          <a:schemeClr val="tx1"/>
        </a:solidFill>
        <a:latin typeface="+mn-lt"/>
        <a:ea typeface="+mn-ea"/>
        <a:cs typeface="+mn-cs"/>
      </a:defRPr>
    </a:lvl6pPr>
    <a:lvl7pPr marL="2743046" algn="l" defTabSz="914349" rtl="0" eaLnBrk="1" latinLnBrk="0" hangingPunct="1">
      <a:defRPr sz="1800" kern="1200">
        <a:solidFill>
          <a:schemeClr val="tx1"/>
        </a:solidFill>
        <a:latin typeface="+mn-lt"/>
        <a:ea typeface="+mn-ea"/>
        <a:cs typeface="+mn-cs"/>
      </a:defRPr>
    </a:lvl7pPr>
    <a:lvl8pPr marL="3200221" algn="l" defTabSz="914349" rtl="0" eaLnBrk="1" latinLnBrk="0" hangingPunct="1">
      <a:defRPr sz="1800" kern="1200">
        <a:solidFill>
          <a:schemeClr val="tx1"/>
        </a:solidFill>
        <a:latin typeface="+mn-lt"/>
        <a:ea typeface="+mn-ea"/>
        <a:cs typeface="+mn-cs"/>
      </a:defRPr>
    </a:lvl8pPr>
    <a:lvl9pPr marL="3657395" algn="l" defTabSz="914349"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069" userDrawn="1">
          <p15:clr>
            <a:srgbClr val="A4A3A4"/>
          </p15:clr>
        </p15:guide>
        <p15:guide id="2" orient="horz" pos="731" userDrawn="1">
          <p15:clr>
            <a:srgbClr val="A4A3A4"/>
          </p15:clr>
        </p15:guide>
        <p15:guide id="3" orient="horz" pos="3362" userDrawn="1">
          <p15:clr>
            <a:srgbClr val="A4A3A4"/>
          </p15:clr>
        </p15:guide>
        <p15:guide id="4" orient="horz" pos="777" userDrawn="1">
          <p15:clr>
            <a:srgbClr val="A4A3A4"/>
          </p15:clr>
        </p15:guide>
        <p15:guide id="5" orient="horz" pos="164" userDrawn="1">
          <p15:clr>
            <a:srgbClr val="A4A3A4"/>
          </p15:clr>
        </p15:guide>
        <p15:guide id="6" orient="horz" pos="3702">
          <p15:clr>
            <a:srgbClr val="A4A3A4"/>
          </p15:clr>
        </p15:guide>
        <p15:guide id="7" orient="horz" pos="3770" userDrawn="1">
          <p15:clr>
            <a:srgbClr val="A4A3A4"/>
          </p15:clr>
        </p15:guide>
        <p15:guide id="8" pos="3120">
          <p15:clr>
            <a:srgbClr val="A4A3A4"/>
          </p15:clr>
        </p15:guide>
        <p15:guide id="9" pos="341">
          <p15:clr>
            <a:srgbClr val="A4A3A4"/>
          </p15:clr>
        </p15:guide>
        <p15:guide id="10" pos="5910" userDrawn="1">
          <p15:clr>
            <a:srgbClr val="A4A3A4"/>
          </p15:clr>
        </p15:guide>
        <p15:guide id="11" orient="horz" pos="1026" userDrawn="1">
          <p15:clr>
            <a:srgbClr val="A4A3A4"/>
          </p15:clr>
        </p15:guide>
        <p15:guide id="12" orient="horz" pos="1434" userDrawn="1">
          <p15:clr>
            <a:srgbClr val="A4A3A4"/>
          </p15:clr>
        </p15:guide>
        <p15:guide id="13" orient="horz" pos="1888" userDrawn="1">
          <p15:clr>
            <a:srgbClr val="A4A3A4"/>
          </p15:clr>
        </p15:guide>
        <p15:guide id="14" orient="horz" pos="232" userDrawn="1">
          <p15:clr>
            <a:srgbClr val="A4A3A4"/>
          </p15:clr>
        </p15:guide>
        <p15:guide id="15" orient="horz" pos="527" userDrawn="1">
          <p15:clr>
            <a:srgbClr val="A4A3A4"/>
          </p15:clr>
        </p15:guide>
      </p15:sldGuideLst>
    </p:ext>
    <p:ext uri="{2D200454-40CA-4A62-9FC3-DE9A4176ACB9}">
      <p15:notesGuideLst xmlns:p15="http://schemas.microsoft.com/office/powerpoint/2012/main">
        <p15:guide id="1" orient="horz" pos="3131" userDrawn="1">
          <p15:clr>
            <a:srgbClr val="A4A3A4"/>
          </p15:clr>
        </p15:guide>
        <p15:guide id="2" pos="2144" userDrawn="1">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EB56AF02-EA96-1C99-8C13-AE801E0540DE}" name="Lena Iganova" initials="LI" userId="S::Lena.Iganova@nousgroup.com::3e70c86c-569a-4250-bdba-9f88ea9603fc" providerId="AD"/>
  <p188:author id="{DBAE7D05-3733-7B72-DF3E-DF19A6280243}" name="Sam Nadarajah (ServiceVic)" initials="SN(" userId="S::Sam.Nadarajah@service.vic.gov.au::84354081-06ad-4dbe-a528-9a8281f0061d" providerId="AD"/>
  <p188:author id="{1E457E08-38A0-71F4-3194-6BC0EBB9B104}" name="Jessica Gill" initials="JG" userId="S::Jessica.Gill@nousgroup.com::264b7e32-70f6-4c9d-a84a-621663bf5c05" providerId="AD"/>
  <p188:author id="{25F85F1E-616B-598C-B03B-051AB94B53A1}" name="Eliot Palmer (DTF)" initials="E(" userId="S::eliot.palmer@betterreg.vic.gov.au::bbaa89cf-5eb9-4b1b-a0db-4e59aca7fb93" providerId="AD"/>
  <p188:author id="{584C5D27-FB9B-94DB-5068-AB7BF542D765}" name="Michael Rathjen" initials="MR" userId="S::michael.rathjen@nousgroup.com::6726e8fa-a3ef-447e-a186-32f24458caa5" providerId="AD"/>
  <p188:author id="{1E226431-0C15-E18C-61D3-6C095D46D58A}" name="Nick Williams (DTF)" initials="NW" userId="S::nick.williams@dtf.vic.gov.au::abb660e0-7f0c-4a88-8789-af0e40f9800b" providerId="AD"/>
  <p188:author id="{AAB19F3E-6DC2-D90F-54B2-6F8CAA39BD2A}" name="Alex Walsh" initials="AW" userId="S::alex.walsh@nousgroup.com::3658fd7b-4b0e-44c7-bbd3-aca0f702b7e3" providerId="AD"/>
  <p188:author id="{6BED933F-4E69-940C-E2C6-5A98827BC082}" name="Lauren Buttigieg" initials="LB" userId="S::Lauren.Buttigieg@nousgroup.com::9a8fefbc-9864-4196-a044-40d7b1e2fa84" providerId="AD"/>
  <p188:author id="{B4D02E63-4875-1992-34FD-FD273F7F8313}" name="Angela Jeremic" initials="AJ" userId="S::Angela.Jeremic@nousgroup.com::135e0bcf-b415-4485-9038-3cfb0deec7ce" providerId="AD"/>
  <p188:author id="{4641BA6C-651A-EBF9-B864-CB42281BAE76}" name="William Taranto" initials="WT" userId="S::William.Taranto@nousgroup.com::4de9ad9d-22f2-4d44-b64e-0eac19d74e1a" providerId="AD"/>
  <p188:author id="{F14F5D75-DCCE-14BA-A7A8-41326F5255B3}" name="Jackson Quinn" initials="JQ" userId="S::Jackson.Quinn@nousgroup.com::f4787004-1b70-4f1d-97ed-cc65f8b67785" providerId="AD"/>
  <p188:author id="{A1129976-3C9A-5A31-BCA0-435ABAE5A0E7}" name="Lena Iganova" initials="LI" userId="S::lena.iganova@nousgroup.com::3e70c86c-569a-4250-bdba-9f88ea9603fc" providerId="AD"/>
  <p188:author id="{F684C092-95D0-ACE4-83E7-06AA402B5945}" name="Magaly Cortes Sandoval" initials="MCS" userId="S::magaly.cortes@nousgroup.com::1d9ceb31-c658-4654-91dc-8bbbe27abd92" providerId="AD"/>
  <p188:author id="{611DC698-16AB-EFBD-1BD2-E45A2070C59D}" name="Veronica Hall" initials="VH" userId="S::Veronica.Hall@nousgroup.com::25884e69-4879-4339-a281-c71d0220945c" providerId="AD"/>
  <p188:author id="{53CCF29A-568A-992D-FF26-A3BC3C19CA5F}" name="Connor Xu" initials="CX" userId="S::connor.xu@nousgroup.com::a2fa5610-7f85-41f8-9630-afc02cec4fa9" providerId="AD"/>
  <p188:author id="{2C3D469C-A474-A303-986C-3B19B0DCAFB7}" name="Meredith Lowder" initials="ML" userId="S::Meredith.Lowder@nousgroup.com::f0842a1a-b7f1-41ae-8904-0608067d1bf0" providerId="AD"/>
  <p188:author id="{8E8617A0-9DC8-1063-4B9B-F08CDF1BD126}" name="Colin Watson" initials="CW" userId="S::colin.watson@nousgroup.com::f5e523bd-da60-44d7-a928-0f65409075c6" providerId="AD"/>
  <p188:author id="{525E4BA1-2472-B3A5-CC08-E7E0E31F2531}" name="Helena Worthington (DTF)" initials="HW" userId="S::helena.worthington@betterreg.vic.gov.au::872c2340-4a31-4883-b18d-67548b3a9bcd" providerId="AD"/>
  <p188:author id="{65FE5FB2-BB86-46D7-AF96-58CF00486DA6}" name="Lachlan Iape" initials="LI" userId="S::Lachlan.Iape@nousgroup.com::3127c616-97ab-4b9a-80db-8edf7e2f3cde" providerId="AD"/>
  <p188:author id="{5E5BDFC9-0106-37BF-60C0-15507528056F}" name="Lola Dunne" initials="LD" userId="S::Lola.Dunne@nousgroup.com::3b935565-98d8-40c3-b8fc-e35767fdebbf" providerId="AD"/>
  <p188:author id="{71F3A3CA-A048-55EC-C2B7-765538F74D28}" name="Claire Noone" initials="CN" userId="S::claire.noone@nousgroup.com::4205f047-17a4-4705-b4ef-4fb8d686e543" providerId="AD"/>
  <p188:author id="{7AE376E2-8A03-82A9-AC66-5D05DC8121C6}" name="Hannah McHardy" initials="HM" userId="S::hannah.mchardy@nousgroup.com::f3c2eb28-09f0-4650-957e-94cb1449084b" providerId="AD"/>
  <p188:author id="{ACDD04E3-7CAF-97C8-9CB6-0281E947AA18}" name="Michael Rathjen" initials="MR" userId="S::Michael.Rathjen@nousgroup.com::6726e8fa-a3ef-447e-a186-32f24458caa5"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F2A44"/>
    <a:srgbClr val="F2F2F2"/>
    <a:srgbClr val="F0F0F0"/>
    <a:srgbClr val="FFFFFF"/>
    <a:srgbClr val="E9E9E9"/>
    <a:srgbClr val="EF6BD6"/>
    <a:srgbClr val="E8E9EA"/>
    <a:srgbClr val="78BE20"/>
    <a:srgbClr val="215D97"/>
    <a:srgbClr val="00867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86F7BD2-5209-453C-AA5B-0004535976AE}" v="8" dt="2024-11-14T03:05:26.888"/>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4190" autoAdjust="0"/>
    <p:restoredTop sz="94660"/>
  </p:normalViewPr>
  <p:slideViewPr>
    <p:cSldViewPr snapToGrid="0">
      <p:cViewPr varScale="1">
        <p:scale>
          <a:sx n="86" d="100"/>
          <a:sy n="86" d="100"/>
        </p:scale>
        <p:origin x="372" y="45"/>
      </p:cViewPr>
      <p:guideLst>
        <p:guide orient="horz" pos="2069"/>
        <p:guide orient="horz" pos="731"/>
        <p:guide orient="horz" pos="3362"/>
        <p:guide orient="horz" pos="777"/>
        <p:guide orient="horz" pos="164"/>
        <p:guide orient="horz" pos="3702"/>
        <p:guide orient="horz" pos="3770"/>
        <p:guide pos="3120"/>
        <p:guide pos="341"/>
        <p:guide pos="5910"/>
        <p:guide orient="horz" pos="1026"/>
        <p:guide orient="horz" pos="1434"/>
        <p:guide orient="horz" pos="1888"/>
        <p:guide orient="horz" pos="232"/>
        <p:guide orient="horz" pos="527"/>
      </p:guideLst>
    </p:cSldViewPr>
  </p:slideViewPr>
  <p:notesTextViewPr>
    <p:cViewPr>
      <p:scale>
        <a:sx n="1" d="1"/>
        <a:sy n="1" d="1"/>
      </p:scale>
      <p:origin x="0" y="0"/>
    </p:cViewPr>
  </p:notesTextViewPr>
  <p:notesViewPr>
    <p:cSldViewPr snapToGrid="0">
      <p:cViewPr>
        <p:scale>
          <a:sx n="1" d="2"/>
          <a:sy n="1" d="2"/>
        </p:scale>
        <p:origin x="0" y="0"/>
      </p:cViewPr>
      <p:guideLst>
        <p:guide orient="horz" pos="3131"/>
        <p:guide pos="2144"/>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slide" Target="slides/slide43.xml"/><Relationship Id="rId50" Type="http://schemas.openxmlformats.org/officeDocument/2006/relationships/slide" Target="slides/slide46.xml"/><Relationship Id="rId55" Type="http://schemas.openxmlformats.org/officeDocument/2006/relationships/presProps" Target="presProps.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handoutMaster" Target="handoutMasters/handoutMaster1.xml"/><Relationship Id="rId58" Type="http://schemas.openxmlformats.org/officeDocument/2006/relationships/tableStyles" Target="tableStyles.xml"/><Relationship Id="rId5" Type="http://schemas.openxmlformats.org/officeDocument/2006/relationships/slide" Target="slides/slide1.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56" Type="http://schemas.openxmlformats.org/officeDocument/2006/relationships/viewProps" Target="viewProps.xml"/><Relationship Id="rId8" Type="http://schemas.openxmlformats.org/officeDocument/2006/relationships/slide" Target="slides/slide4.xml"/><Relationship Id="rId51" Type="http://schemas.openxmlformats.org/officeDocument/2006/relationships/slide" Target="slides/slide47.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59" Type="http://schemas.microsoft.com/office/2015/10/relationships/revisionInfo" Target="revisionInfo.xml"/><Relationship Id="rId20" Type="http://schemas.openxmlformats.org/officeDocument/2006/relationships/slide" Target="slides/slide16.xml"/><Relationship Id="rId41" Type="http://schemas.openxmlformats.org/officeDocument/2006/relationships/slide" Target="slides/slide37.xml"/><Relationship Id="rId54" Type="http://schemas.openxmlformats.org/officeDocument/2006/relationships/tags" Target="tags/tag1.xml"/><Relationship Id="rId1" Type="http://schemas.openxmlformats.org/officeDocument/2006/relationships/customXml" Target="../customXml/item1.xml"/><Relationship Id="rId6" Type="http://schemas.openxmlformats.org/officeDocument/2006/relationships/slide" Target="slides/slide2.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57" Type="http://schemas.openxmlformats.org/officeDocument/2006/relationships/theme" Target="theme/theme1.xml"/><Relationship Id="rId10" Type="http://schemas.openxmlformats.org/officeDocument/2006/relationships/slide" Target="slides/slide6.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notesMaster" Target="notesMasters/notesMaster1.xml"/><Relationship Id="rId60" Type="http://schemas.microsoft.com/office/2018/10/relationships/authors" Targe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2949787" cy="496967"/>
          </a:xfrm>
          <a:prstGeom prst="rect">
            <a:avLst/>
          </a:prstGeom>
        </p:spPr>
        <p:txBody>
          <a:bodyPr vert="horz" lIns="91434" tIns="45717" rIns="91434" bIns="45717" rtlCol="0"/>
          <a:lstStyle>
            <a:lvl1pPr algn="l">
              <a:defRPr sz="1200"/>
            </a:lvl1pPr>
          </a:lstStyle>
          <a:p>
            <a:endParaRPr lang="en-AU"/>
          </a:p>
        </p:txBody>
      </p:sp>
      <p:sp>
        <p:nvSpPr>
          <p:cNvPr id="3" name="Date Placeholder 2"/>
          <p:cNvSpPr>
            <a:spLocks noGrp="1"/>
          </p:cNvSpPr>
          <p:nvPr>
            <p:ph type="dt" sz="quarter" idx="1"/>
          </p:nvPr>
        </p:nvSpPr>
        <p:spPr>
          <a:xfrm>
            <a:off x="3855839" y="1"/>
            <a:ext cx="2949787" cy="496967"/>
          </a:xfrm>
          <a:prstGeom prst="rect">
            <a:avLst/>
          </a:prstGeom>
        </p:spPr>
        <p:txBody>
          <a:bodyPr vert="horz" lIns="91434" tIns="45717" rIns="91434" bIns="45717" rtlCol="0"/>
          <a:lstStyle>
            <a:lvl1pPr algn="r">
              <a:defRPr sz="1200"/>
            </a:lvl1pPr>
          </a:lstStyle>
          <a:p>
            <a:fld id="{49A2865F-B372-43D2-8255-7FA4007EBB59}" type="datetimeFigureOut">
              <a:rPr lang="en-AU" smtClean="0"/>
              <a:t>15/04/2025</a:t>
            </a:fld>
            <a:endParaRPr lang="en-AU"/>
          </a:p>
        </p:txBody>
      </p:sp>
      <p:sp>
        <p:nvSpPr>
          <p:cNvPr id="4" name="Footer Placeholder 3"/>
          <p:cNvSpPr>
            <a:spLocks noGrp="1"/>
          </p:cNvSpPr>
          <p:nvPr>
            <p:ph type="ftr" sz="quarter" idx="2"/>
          </p:nvPr>
        </p:nvSpPr>
        <p:spPr>
          <a:xfrm>
            <a:off x="1" y="9440647"/>
            <a:ext cx="2949787" cy="496967"/>
          </a:xfrm>
          <a:prstGeom prst="rect">
            <a:avLst/>
          </a:prstGeom>
        </p:spPr>
        <p:txBody>
          <a:bodyPr vert="horz" lIns="91434" tIns="45717" rIns="91434" bIns="45717" rtlCol="0" anchor="b"/>
          <a:lstStyle>
            <a:lvl1pPr algn="l">
              <a:defRPr sz="1200"/>
            </a:lvl1pPr>
          </a:lstStyle>
          <a:p>
            <a:endParaRPr lang="en-AU"/>
          </a:p>
        </p:txBody>
      </p:sp>
      <p:sp>
        <p:nvSpPr>
          <p:cNvPr id="5" name="Slide Number Placeholder 4"/>
          <p:cNvSpPr>
            <a:spLocks noGrp="1"/>
          </p:cNvSpPr>
          <p:nvPr>
            <p:ph type="sldNum" sz="quarter" idx="3"/>
          </p:nvPr>
        </p:nvSpPr>
        <p:spPr>
          <a:xfrm>
            <a:off x="3855839" y="9440647"/>
            <a:ext cx="2949787" cy="496967"/>
          </a:xfrm>
          <a:prstGeom prst="rect">
            <a:avLst/>
          </a:prstGeom>
        </p:spPr>
        <p:txBody>
          <a:bodyPr vert="horz" lIns="91434" tIns="45717" rIns="91434" bIns="45717" rtlCol="0" anchor="b"/>
          <a:lstStyle>
            <a:lvl1pPr algn="r">
              <a:defRPr sz="1200"/>
            </a:lvl1pPr>
          </a:lstStyle>
          <a:p>
            <a:fld id="{484F6DAE-8937-4BD8-96F6-7DF4B65EF419}" type="slidenum">
              <a:rPr lang="en-AU" smtClean="0"/>
              <a:t>‹#›</a:t>
            </a:fld>
            <a:endParaRPr lang="en-AU"/>
          </a:p>
        </p:txBody>
      </p:sp>
    </p:spTree>
    <p:extLst>
      <p:ext uri="{BB962C8B-B14F-4D97-AF65-F5344CB8AC3E}">
        <p14:creationId xmlns:p14="http://schemas.microsoft.com/office/powerpoint/2010/main" val="1651732420"/>
      </p:ext>
    </p:extLst>
  </p:cSld>
  <p:clrMap bg1="lt1" tx1="dk1" bg2="lt2" tx2="dk2" accent1="accent1" accent2="accent2" accent3="accent3" accent4="accent4" accent5="accent5" accent6="accent6" hlink="hlink" folHlink="folHlink"/>
  <p:hf sldNum="0" hdr="0" ftr="0" dt="0"/>
  <p:extLst>
    <p:ext uri="{56416CCD-93CA-4268-BC5B-53C4BB910035}">
      <p15:sldGuideLst xmlns:p15="http://schemas.microsoft.com/office/powerpoint/2012/main">
        <p15:guide id="1" orient="horz" pos="3131" userDrawn="1">
          <p15:clr>
            <a:srgbClr val="F26B43"/>
          </p15:clr>
        </p15:guide>
        <p15:guide id="2" pos="2144" userDrawn="1">
          <p15:clr>
            <a:srgbClr val="F26B43"/>
          </p15:clr>
        </p15:guide>
      </p15:sldGuideLst>
    </p:ext>
  </p:extLst>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2949787" cy="496967"/>
          </a:xfrm>
          <a:prstGeom prst="rect">
            <a:avLst/>
          </a:prstGeom>
        </p:spPr>
        <p:txBody>
          <a:bodyPr vert="horz" lIns="91434" tIns="45717" rIns="91434" bIns="45717" rtlCol="0"/>
          <a:lstStyle>
            <a:lvl1pPr algn="l" rtl="0">
              <a:defRPr sz="1200"/>
            </a:lvl1pPr>
          </a:lstStyle>
          <a:p>
            <a:endParaRPr lang="en-AU"/>
          </a:p>
        </p:txBody>
      </p:sp>
      <p:sp>
        <p:nvSpPr>
          <p:cNvPr id="3" name="Date Placeholder 2"/>
          <p:cNvSpPr>
            <a:spLocks noGrp="1"/>
          </p:cNvSpPr>
          <p:nvPr>
            <p:ph type="dt" idx="1"/>
          </p:nvPr>
        </p:nvSpPr>
        <p:spPr>
          <a:xfrm>
            <a:off x="3855839" y="1"/>
            <a:ext cx="2949787" cy="496967"/>
          </a:xfrm>
          <a:prstGeom prst="rect">
            <a:avLst/>
          </a:prstGeom>
        </p:spPr>
        <p:txBody>
          <a:bodyPr vert="horz" lIns="91434" tIns="45717" rIns="91434" bIns="45717" rtlCol="0"/>
          <a:lstStyle>
            <a:lvl1pPr algn="r" rtl="0">
              <a:defRPr sz="1200"/>
            </a:lvl1pPr>
          </a:lstStyle>
          <a:p>
            <a:fld id="{0834D938-244D-4739-949C-2C3FCC68DC46}" type="datetimeFigureOut">
              <a:rPr lang="en-AU" smtClean="0"/>
              <a:pPr/>
              <a:t>15/04/2025</a:t>
            </a:fld>
            <a:endParaRPr lang="en-AU"/>
          </a:p>
        </p:txBody>
      </p:sp>
      <p:sp>
        <p:nvSpPr>
          <p:cNvPr id="4" name="Slide Image Placeholder 3"/>
          <p:cNvSpPr>
            <a:spLocks noGrp="1" noRot="1" noChangeAspect="1"/>
          </p:cNvSpPr>
          <p:nvPr>
            <p:ph type="sldImg" idx="2"/>
          </p:nvPr>
        </p:nvSpPr>
        <p:spPr>
          <a:xfrm>
            <a:off x="712788" y="746125"/>
            <a:ext cx="5381625" cy="3725863"/>
          </a:xfrm>
          <a:prstGeom prst="rect">
            <a:avLst/>
          </a:prstGeom>
          <a:noFill/>
          <a:ln w="12700">
            <a:solidFill>
              <a:prstClr val="black"/>
            </a:solidFill>
          </a:ln>
        </p:spPr>
        <p:txBody>
          <a:bodyPr vert="horz" lIns="91434" tIns="45717" rIns="91434" bIns="45717" rtlCol="0" anchor="ctr"/>
          <a:lstStyle/>
          <a:p>
            <a:endParaRPr lang="en-AU"/>
          </a:p>
        </p:txBody>
      </p:sp>
      <p:sp>
        <p:nvSpPr>
          <p:cNvPr id="5" name="Notes Placeholder 4"/>
          <p:cNvSpPr>
            <a:spLocks noGrp="1"/>
          </p:cNvSpPr>
          <p:nvPr>
            <p:ph type="body" sz="quarter" idx="3"/>
          </p:nvPr>
        </p:nvSpPr>
        <p:spPr>
          <a:xfrm>
            <a:off x="680720" y="4721186"/>
            <a:ext cx="5445760" cy="4472702"/>
          </a:xfrm>
          <a:prstGeom prst="rect">
            <a:avLst/>
          </a:prstGeom>
        </p:spPr>
        <p:txBody>
          <a:bodyPr vert="horz" lIns="91434" tIns="45717" rIns="91434" bIns="45717" rtlCol="0"/>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p>
        </p:txBody>
      </p:sp>
      <p:sp>
        <p:nvSpPr>
          <p:cNvPr id="6" name="Footer Placeholder 5"/>
          <p:cNvSpPr>
            <a:spLocks noGrp="1"/>
          </p:cNvSpPr>
          <p:nvPr>
            <p:ph type="ftr" sz="quarter" idx="4"/>
          </p:nvPr>
        </p:nvSpPr>
        <p:spPr>
          <a:xfrm>
            <a:off x="1" y="9440647"/>
            <a:ext cx="2949787" cy="496967"/>
          </a:xfrm>
          <a:prstGeom prst="rect">
            <a:avLst/>
          </a:prstGeom>
        </p:spPr>
        <p:txBody>
          <a:bodyPr vert="horz" lIns="91434" tIns="45717" rIns="91434" bIns="45717" rtlCol="0" anchor="b"/>
          <a:lstStyle>
            <a:lvl1pPr algn="l" rtl="0">
              <a:defRPr sz="1200"/>
            </a:lvl1pPr>
          </a:lstStyle>
          <a:p>
            <a:endParaRPr lang="en-AU"/>
          </a:p>
        </p:txBody>
      </p:sp>
      <p:sp>
        <p:nvSpPr>
          <p:cNvPr id="7" name="Slide Number Placeholder 6"/>
          <p:cNvSpPr>
            <a:spLocks noGrp="1"/>
          </p:cNvSpPr>
          <p:nvPr>
            <p:ph type="sldNum" sz="quarter" idx="5"/>
          </p:nvPr>
        </p:nvSpPr>
        <p:spPr>
          <a:xfrm>
            <a:off x="3855839" y="9440647"/>
            <a:ext cx="2949787" cy="496967"/>
          </a:xfrm>
          <a:prstGeom prst="rect">
            <a:avLst/>
          </a:prstGeom>
        </p:spPr>
        <p:txBody>
          <a:bodyPr vert="horz" lIns="91434" tIns="45717" rIns="91434" bIns="45717" rtlCol="0" anchor="b"/>
          <a:lstStyle>
            <a:lvl1pPr algn="r" rtl="0">
              <a:defRPr sz="1200"/>
            </a:lvl1pPr>
          </a:lstStyle>
          <a:p>
            <a:fld id="{4E2C0CB5-59E8-4F90-B170-7BD09AD757BA}" type="slidenum">
              <a:rPr lang="en-AU" smtClean="0"/>
              <a:pPr/>
              <a:t>‹#›</a:t>
            </a:fld>
            <a:endParaRPr lang="en-AU"/>
          </a:p>
        </p:txBody>
      </p:sp>
    </p:spTree>
    <p:extLst>
      <p:ext uri="{BB962C8B-B14F-4D97-AF65-F5344CB8AC3E}">
        <p14:creationId xmlns:p14="http://schemas.microsoft.com/office/powerpoint/2010/main" val="1806720416"/>
      </p:ext>
    </p:extLst>
  </p:cSld>
  <p:clrMap bg1="lt1" tx1="dk1" bg2="lt2" tx2="dk2" accent1="accent1" accent2="accent2" accent3="accent3" accent4="accent4" accent5="accent5" accent6="accent6" hlink="hlink" folHlink="folHlink"/>
  <p:hf sldNum="0" hdr="0" ftr="0" dt="0"/>
  <p:notesStyle>
    <a:lvl1pPr marL="0" algn="l" defTabSz="914349" rtl="0" eaLnBrk="1" latinLnBrk="0" hangingPunct="1">
      <a:defRPr sz="1200" kern="1200">
        <a:solidFill>
          <a:schemeClr val="tx1"/>
        </a:solidFill>
        <a:latin typeface="+mn-lt"/>
        <a:ea typeface="+mn-ea"/>
        <a:cs typeface="+mn-cs"/>
      </a:defRPr>
    </a:lvl1pPr>
    <a:lvl2pPr marL="457174" algn="l" defTabSz="914349" rtl="0" eaLnBrk="1" latinLnBrk="0" hangingPunct="1">
      <a:defRPr sz="1200" kern="1200">
        <a:solidFill>
          <a:schemeClr val="tx1"/>
        </a:solidFill>
        <a:latin typeface="+mn-lt"/>
        <a:ea typeface="+mn-ea"/>
        <a:cs typeface="+mn-cs"/>
      </a:defRPr>
    </a:lvl2pPr>
    <a:lvl3pPr marL="914349" algn="l" defTabSz="914349" rtl="0" eaLnBrk="1" latinLnBrk="0" hangingPunct="1">
      <a:defRPr sz="1200" kern="1200">
        <a:solidFill>
          <a:schemeClr val="tx1"/>
        </a:solidFill>
        <a:latin typeface="+mn-lt"/>
        <a:ea typeface="+mn-ea"/>
        <a:cs typeface="+mn-cs"/>
      </a:defRPr>
    </a:lvl3pPr>
    <a:lvl4pPr marL="1371523" algn="l" defTabSz="914349" rtl="0" eaLnBrk="1" latinLnBrk="0" hangingPunct="1">
      <a:defRPr sz="1200" kern="1200">
        <a:solidFill>
          <a:schemeClr val="tx1"/>
        </a:solidFill>
        <a:latin typeface="+mn-lt"/>
        <a:ea typeface="+mn-ea"/>
        <a:cs typeface="+mn-cs"/>
      </a:defRPr>
    </a:lvl4pPr>
    <a:lvl5pPr marL="1828697" algn="l" defTabSz="914349" rtl="0" eaLnBrk="1" latinLnBrk="0" hangingPunct="1">
      <a:defRPr sz="1200" kern="1200">
        <a:solidFill>
          <a:schemeClr val="tx1"/>
        </a:solidFill>
        <a:latin typeface="+mn-lt"/>
        <a:ea typeface="+mn-ea"/>
        <a:cs typeface="+mn-cs"/>
      </a:defRPr>
    </a:lvl5pPr>
    <a:lvl6pPr marL="2285872" algn="l" defTabSz="914349" rtl="0" eaLnBrk="1" latinLnBrk="0" hangingPunct="1">
      <a:defRPr sz="1200" kern="1200">
        <a:solidFill>
          <a:schemeClr val="tx1"/>
        </a:solidFill>
        <a:latin typeface="+mn-lt"/>
        <a:ea typeface="+mn-ea"/>
        <a:cs typeface="+mn-cs"/>
      </a:defRPr>
    </a:lvl6pPr>
    <a:lvl7pPr marL="2743046" algn="l" defTabSz="914349" rtl="0" eaLnBrk="1" latinLnBrk="0" hangingPunct="1">
      <a:defRPr sz="1200" kern="1200">
        <a:solidFill>
          <a:schemeClr val="tx1"/>
        </a:solidFill>
        <a:latin typeface="+mn-lt"/>
        <a:ea typeface="+mn-ea"/>
        <a:cs typeface="+mn-cs"/>
      </a:defRPr>
    </a:lvl7pPr>
    <a:lvl8pPr marL="3200221" algn="l" defTabSz="914349" rtl="0" eaLnBrk="1" latinLnBrk="0" hangingPunct="1">
      <a:defRPr sz="1200" kern="1200">
        <a:solidFill>
          <a:schemeClr val="tx1"/>
        </a:solidFill>
        <a:latin typeface="+mn-lt"/>
        <a:ea typeface="+mn-ea"/>
        <a:cs typeface="+mn-cs"/>
      </a:defRPr>
    </a:lvl8pPr>
    <a:lvl9pPr marL="3657395" algn="l" defTabSz="914349"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Tree>
    <p:extLst>
      <p:ext uri="{BB962C8B-B14F-4D97-AF65-F5344CB8AC3E}">
        <p14:creationId xmlns:p14="http://schemas.microsoft.com/office/powerpoint/2010/main" val="394482472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Tree>
    <p:extLst>
      <p:ext uri="{BB962C8B-B14F-4D97-AF65-F5344CB8AC3E}">
        <p14:creationId xmlns:p14="http://schemas.microsoft.com/office/powerpoint/2010/main" val="205996560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Tree>
    <p:extLst>
      <p:ext uri="{BB962C8B-B14F-4D97-AF65-F5344CB8AC3E}">
        <p14:creationId xmlns:p14="http://schemas.microsoft.com/office/powerpoint/2010/main" val="165092849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Tree>
    <p:extLst>
      <p:ext uri="{BB962C8B-B14F-4D97-AF65-F5344CB8AC3E}">
        <p14:creationId xmlns:p14="http://schemas.microsoft.com/office/powerpoint/2010/main" val="321994603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Tree>
    <p:extLst>
      <p:ext uri="{BB962C8B-B14F-4D97-AF65-F5344CB8AC3E}">
        <p14:creationId xmlns:p14="http://schemas.microsoft.com/office/powerpoint/2010/main" val="242882564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Tree>
    <p:extLst>
      <p:ext uri="{BB962C8B-B14F-4D97-AF65-F5344CB8AC3E}">
        <p14:creationId xmlns:p14="http://schemas.microsoft.com/office/powerpoint/2010/main" val="303601943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Tree>
    <p:extLst>
      <p:ext uri="{BB962C8B-B14F-4D97-AF65-F5344CB8AC3E}">
        <p14:creationId xmlns:p14="http://schemas.microsoft.com/office/powerpoint/2010/main" val="28771990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Tree>
    <p:extLst>
      <p:ext uri="{BB962C8B-B14F-4D97-AF65-F5344CB8AC3E}">
        <p14:creationId xmlns:p14="http://schemas.microsoft.com/office/powerpoint/2010/main" val="400839768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Tree>
    <p:extLst>
      <p:ext uri="{BB962C8B-B14F-4D97-AF65-F5344CB8AC3E}">
        <p14:creationId xmlns:p14="http://schemas.microsoft.com/office/powerpoint/2010/main" val="221984395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Tree>
    <p:extLst>
      <p:ext uri="{BB962C8B-B14F-4D97-AF65-F5344CB8AC3E}">
        <p14:creationId xmlns:p14="http://schemas.microsoft.com/office/powerpoint/2010/main" val="15349150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Tree>
    <p:extLst>
      <p:ext uri="{BB962C8B-B14F-4D97-AF65-F5344CB8AC3E}">
        <p14:creationId xmlns:p14="http://schemas.microsoft.com/office/powerpoint/2010/main" val="363878437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Tree>
    <p:extLst>
      <p:ext uri="{BB962C8B-B14F-4D97-AF65-F5344CB8AC3E}">
        <p14:creationId xmlns:p14="http://schemas.microsoft.com/office/powerpoint/2010/main" val="44437981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Tree>
    <p:extLst>
      <p:ext uri="{BB962C8B-B14F-4D97-AF65-F5344CB8AC3E}">
        <p14:creationId xmlns:p14="http://schemas.microsoft.com/office/powerpoint/2010/main" val="56268599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Tree>
    <p:extLst>
      <p:ext uri="{BB962C8B-B14F-4D97-AF65-F5344CB8AC3E}">
        <p14:creationId xmlns:p14="http://schemas.microsoft.com/office/powerpoint/2010/main" val="397996964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Tree>
    <p:extLst>
      <p:ext uri="{BB962C8B-B14F-4D97-AF65-F5344CB8AC3E}">
        <p14:creationId xmlns:p14="http://schemas.microsoft.com/office/powerpoint/2010/main" val="389040456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Tree>
    <p:extLst>
      <p:ext uri="{BB962C8B-B14F-4D97-AF65-F5344CB8AC3E}">
        <p14:creationId xmlns:p14="http://schemas.microsoft.com/office/powerpoint/2010/main" val="219818054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Tree>
    <p:extLst>
      <p:ext uri="{BB962C8B-B14F-4D97-AF65-F5344CB8AC3E}">
        <p14:creationId xmlns:p14="http://schemas.microsoft.com/office/powerpoint/2010/main" val="337930674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Tree>
    <p:extLst>
      <p:ext uri="{BB962C8B-B14F-4D97-AF65-F5344CB8AC3E}">
        <p14:creationId xmlns:p14="http://schemas.microsoft.com/office/powerpoint/2010/main" val="1947435466"/>
      </p:ext>
    </p:extLst>
  </p:cSld>
  <p:clrMapOvr>
    <a:masterClrMapping/>
  </p:clrMapOvr>
</p:notes>
</file>

<file path=ppt/slideLayouts/_rels/slideLayout1.xml.rels><?xml version="1.0" encoding="UTF-8" standalone="yes"?>
<Relationships xmlns="http://schemas.openxmlformats.org/package/2006/relationships"><Relationship Id="rId8" Type="http://schemas.openxmlformats.org/officeDocument/2006/relationships/image" Target="../media/image5.png"/><Relationship Id="rId3" Type="http://schemas.openxmlformats.org/officeDocument/2006/relationships/slideMaster" Target="../slideMasters/slideMaster1.xml"/><Relationship Id="rId7" Type="http://schemas.openxmlformats.org/officeDocument/2006/relationships/image" Target="../media/image4.png"/><Relationship Id="rId2" Type="http://schemas.openxmlformats.org/officeDocument/2006/relationships/tags" Target="../tags/tag3.xml"/><Relationship Id="rId1" Type="http://schemas.openxmlformats.org/officeDocument/2006/relationships/themeOverride" Target="../theme/themeOverride1.xml"/><Relationship Id="rId6" Type="http://schemas.openxmlformats.org/officeDocument/2006/relationships/image" Target="../media/image3.png"/><Relationship Id="rId5" Type="http://schemas.openxmlformats.org/officeDocument/2006/relationships/image" Target="../media/image2.emf"/><Relationship Id="rId4" Type="http://schemas.openxmlformats.org/officeDocument/2006/relationships/oleObject" Target="../embeddings/oleObject2.bin"/><Relationship Id="rId9" Type="http://schemas.openxmlformats.org/officeDocument/2006/relationships/image" Target="../media/image6.svg"/></Relationships>
</file>

<file path=ppt/slideLayouts/_rels/slideLayout10.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12.xml"/><Relationship Id="rId1" Type="http://schemas.openxmlformats.org/officeDocument/2006/relationships/themeOverride" Target="../theme/themeOverride10.xml"/><Relationship Id="rId5" Type="http://schemas.openxmlformats.org/officeDocument/2006/relationships/image" Target="../media/image2.emf"/><Relationship Id="rId4" Type="http://schemas.openxmlformats.org/officeDocument/2006/relationships/oleObject" Target="../embeddings/oleObject11.bin"/></Relationships>
</file>

<file path=ppt/slideLayouts/_rels/slideLayout11.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13.xml"/><Relationship Id="rId1" Type="http://schemas.openxmlformats.org/officeDocument/2006/relationships/themeOverride" Target="../theme/themeOverride11.xml"/><Relationship Id="rId5" Type="http://schemas.openxmlformats.org/officeDocument/2006/relationships/image" Target="../media/image2.emf"/><Relationship Id="rId4" Type="http://schemas.openxmlformats.org/officeDocument/2006/relationships/oleObject" Target="../embeddings/oleObject12.bin"/></Relationships>
</file>

<file path=ppt/slideLayouts/_rels/slideLayout12.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14.xml"/><Relationship Id="rId1" Type="http://schemas.openxmlformats.org/officeDocument/2006/relationships/themeOverride" Target="../theme/themeOverride12.xml"/><Relationship Id="rId5" Type="http://schemas.openxmlformats.org/officeDocument/2006/relationships/image" Target="../media/image2.emf"/><Relationship Id="rId4" Type="http://schemas.openxmlformats.org/officeDocument/2006/relationships/oleObject" Target="../embeddings/oleObject13.bin"/></Relationships>
</file>

<file path=ppt/slideLayouts/_rels/slideLayout13.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15.xml"/><Relationship Id="rId1" Type="http://schemas.openxmlformats.org/officeDocument/2006/relationships/themeOverride" Target="../theme/themeOverride13.xml"/><Relationship Id="rId5" Type="http://schemas.openxmlformats.org/officeDocument/2006/relationships/image" Target="../media/image2.emf"/><Relationship Id="rId4" Type="http://schemas.openxmlformats.org/officeDocument/2006/relationships/oleObject" Target="../embeddings/oleObject13.bin"/></Relationships>
</file>

<file path=ppt/slideLayouts/_rels/slideLayout14.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16.xml"/><Relationship Id="rId1" Type="http://schemas.openxmlformats.org/officeDocument/2006/relationships/themeOverride" Target="../theme/themeOverride14.xml"/><Relationship Id="rId5" Type="http://schemas.openxmlformats.org/officeDocument/2006/relationships/image" Target="../media/image2.emf"/><Relationship Id="rId4" Type="http://schemas.openxmlformats.org/officeDocument/2006/relationships/oleObject" Target="../embeddings/oleObject14.bin"/></Relationships>
</file>

<file path=ppt/slideLayouts/_rels/slideLayout15.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17.xml"/><Relationship Id="rId1" Type="http://schemas.openxmlformats.org/officeDocument/2006/relationships/themeOverride" Target="../theme/themeOverride15.xml"/><Relationship Id="rId5" Type="http://schemas.openxmlformats.org/officeDocument/2006/relationships/image" Target="../media/image2.emf"/><Relationship Id="rId4" Type="http://schemas.openxmlformats.org/officeDocument/2006/relationships/oleObject" Target="../embeddings/oleObject15.bin"/></Relationships>
</file>

<file path=ppt/slideLayouts/_rels/slideLayout16.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18.xml"/><Relationship Id="rId1" Type="http://schemas.openxmlformats.org/officeDocument/2006/relationships/themeOverride" Target="../theme/themeOverride16.xml"/><Relationship Id="rId5" Type="http://schemas.openxmlformats.org/officeDocument/2006/relationships/image" Target="../media/image2.emf"/><Relationship Id="rId4" Type="http://schemas.openxmlformats.org/officeDocument/2006/relationships/oleObject" Target="../embeddings/oleObject16.bin"/></Relationships>
</file>

<file path=ppt/slideLayouts/_rels/slideLayout17.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19.xml"/><Relationship Id="rId1" Type="http://schemas.openxmlformats.org/officeDocument/2006/relationships/themeOverride" Target="../theme/themeOverride17.xml"/><Relationship Id="rId5" Type="http://schemas.openxmlformats.org/officeDocument/2006/relationships/image" Target="../media/image2.emf"/><Relationship Id="rId4" Type="http://schemas.openxmlformats.org/officeDocument/2006/relationships/oleObject" Target="../embeddings/oleObject16.bin"/></Relationships>
</file>

<file path=ppt/slideLayouts/_rels/slideLayout18.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20.xml"/><Relationship Id="rId1" Type="http://schemas.openxmlformats.org/officeDocument/2006/relationships/themeOverride" Target="../theme/themeOverride18.xml"/><Relationship Id="rId5" Type="http://schemas.openxmlformats.org/officeDocument/2006/relationships/image" Target="../media/image2.emf"/><Relationship Id="rId4" Type="http://schemas.openxmlformats.org/officeDocument/2006/relationships/oleObject" Target="../embeddings/oleObject16.bin"/></Relationships>
</file>

<file path=ppt/slideLayouts/_rels/slideLayout19.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21.xml"/><Relationship Id="rId1" Type="http://schemas.openxmlformats.org/officeDocument/2006/relationships/themeOverride" Target="../theme/themeOverride19.xml"/><Relationship Id="rId5" Type="http://schemas.openxmlformats.org/officeDocument/2006/relationships/image" Target="../media/image2.emf"/><Relationship Id="rId4" Type="http://schemas.openxmlformats.org/officeDocument/2006/relationships/oleObject" Target="../embeddings/oleObject16.bin"/></Relationships>
</file>

<file path=ppt/slideLayouts/_rels/slideLayout2.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4.xml"/><Relationship Id="rId1" Type="http://schemas.openxmlformats.org/officeDocument/2006/relationships/themeOverride" Target="../theme/themeOverride2.xml"/><Relationship Id="rId5" Type="http://schemas.openxmlformats.org/officeDocument/2006/relationships/image" Target="../media/image1.emf"/><Relationship Id="rId4" Type="http://schemas.openxmlformats.org/officeDocument/2006/relationships/oleObject" Target="../embeddings/oleObject3.bin"/></Relationships>
</file>

<file path=ppt/slideLayouts/_rels/slideLayout20.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22.xml"/><Relationship Id="rId1" Type="http://schemas.openxmlformats.org/officeDocument/2006/relationships/themeOverride" Target="../theme/themeOverride20.xml"/><Relationship Id="rId5" Type="http://schemas.openxmlformats.org/officeDocument/2006/relationships/image" Target="../media/image2.emf"/><Relationship Id="rId4" Type="http://schemas.openxmlformats.org/officeDocument/2006/relationships/oleObject" Target="../embeddings/oleObject16.bin"/></Relationships>
</file>

<file path=ppt/slideLayouts/_rels/slideLayout21.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23.xml"/><Relationship Id="rId1" Type="http://schemas.openxmlformats.org/officeDocument/2006/relationships/themeOverride" Target="../theme/themeOverride21.xml"/><Relationship Id="rId5" Type="http://schemas.openxmlformats.org/officeDocument/2006/relationships/image" Target="../media/image2.emf"/><Relationship Id="rId4" Type="http://schemas.openxmlformats.org/officeDocument/2006/relationships/oleObject" Target="../embeddings/oleObject17.bin"/></Relationships>
</file>

<file path=ppt/slideLayouts/_rels/slideLayout22.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24.xml"/><Relationship Id="rId1" Type="http://schemas.openxmlformats.org/officeDocument/2006/relationships/themeOverride" Target="../theme/themeOverride22.xml"/><Relationship Id="rId5" Type="http://schemas.openxmlformats.org/officeDocument/2006/relationships/image" Target="../media/image2.emf"/><Relationship Id="rId4" Type="http://schemas.openxmlformats.org/officeDocument/2006/relationships/oleObject" Target="../embeddings/oleObject16.bin"/></Relationships>
</file>

<file path=ppt/slideLayouts/_rels/slideLayout23.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25.xml"/><Relationship Id="rId1" Type="http://schemas.openxmlformats.org/officeDocument/2006/relationships/themeOverride" Target="../theme/themeOverride23.xml"/><Relationship Id="rId5" Type="http://schemas.openxmlformats.org/officeDocument/2006/relationships/image" Target="../media/image2.emf"/><Relationship Id="rId4" Type="http://schemas.openxmlformats.org/officeDocument/2006/relationships/oleObject" Target="../embeddings/oleObject16.bin"/></Relationships>
</file>

<file path=ppt/slideLayouts/_rels/slideLayout24.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26.xml"/><Relationship Id="rId1" Type="http://schemas.openxmlformats.org/officeDocument/2006/relationships/themeOverride" Target="../theme/themeOverride24.xml"/><Relationship Id="rId5" Type="http://schemas.openxmlformats.org/officeDocument/2006/relationships/image" Target="../media/image2.emf"/><Relationship Id="rId4" Type="http://schemas.openxmlformats.org/officeDocument/2006/relationships/oleObject" Target="../embeddings/oleObject18.bin"/></Relationships>
</file>

<file path=ppt/slideLayouts/_rels/slideLayout25.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27.xml"/><Relationship Id="rId1" Type="http://schemas.openxmlformats.org/officeDocument/2006/relationships/themeOverride" Target="../theme/themeOverride25.xml"/><Relationship Id="rId5" Type="http://schemas.openxmlformats.org/officeDocument/2006/relationships/image" Target="../media/image2.emf"/><Relationship Id="rId4" Type="http://schemas.openxmlformats.org/officeDocument/2006/relationships/oleObject" Target="../embeddings/oleObject19.bin"/></Relationships>
</file>

<file path=ppt/slideLayouts/_rels/slideLayout26.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28.xml"/><Relationship Id="rId1" Type="http://schemas.openxmlformats.org/officeDocument/2006/relationships/themeOverride" Target="../theme/themeOverride26.xml"/><Relationship Id="rId5" Type="http://schemas.openxmlformats.org/officeDocument/2006/relationships/image" Target="../media/image2.emf"/><Relationship Id="rId4" Type="http://schemas.openxmlformats.org/officeDocument/2006/relationships/oleObject" Target="../embeddings/oleObject20.bin"/></Relationships>
</file>

<file path=ppt/slideLayouts/_rels/slideLayout27.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29.xml"/><Relationship Id="rId1" Type="http://schemas.openxmlformats.org/officeDocument/2006/relationships/themeOverride" Target="../theme/themeOverride27.xml"/><Relationship Id="rId5" Type="http://schemas.openxmlformats.org/officeDocument/2006/relationships/image" Target="../media/image2.emf"/><Relationship Id="rId4" Type="http://schemas.openxmlformats.org/officeDocument/2006/relationships/oleObject" Target="../embeddings/oleObject21.bin"/></Relationships>
</file>

<file path=ppt/slideLayouts/_rels/slideLayout28.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30.xml"/><Relationship Id="rId1" Type="http://schemas.openxmlformats.org/officeDocument/2006/relationships/themeOverride" Target="../theme/themeOverride28.xml"/><Relationship Id="rId5" Type="http://schemas.openxmlformats.org/officeDocument/2006/relationships/image" Target="../media/image1.emf"/><Relationship Id="rId4" Type="http://schemas.openxmlformats.org/officeDocument/2006/relationships/oleObject" Target="../embeddings/oleObject22.bin"/></Relationships>
</file>

<file path=ppt/slideLayouts/_rels/slideLayout29.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31.xml"/><Relationship Id="rId1" Type="http://schemas.openxmlformats.org/officeDocument/2006/relationships/themeOverride" Target="../theme/themeOverride29.xml"/><Relationship Id="rId5" Type="http://schemas.openxmlformats.org/officeDocument/2006/relationships/image" Target="../media/image2.emf"/><Relationship Id="rId4" Type="http://schemas.openxmlformats.org/officeDocument/2006/relationships/oleObject" Target="../embeddings/oleObject23.bin"/></Relationships>
</file>

<file path=ppt/slideLayouts/_rels/slideLayout3.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5.xml"/><Relationship Id="rId1" Type="http://schemas.openxmlformats.org/officeDocument/2006/relationships/themeOverride" Target="../theme/themeOverride3.xml"/><Relationship Id="rId5" Type="http://schemas.openxmlformats.org/officeDocument/2006/relationships/image" Target="../media/image2.emf"/><Relationship Id="rId4" Type="http://schemas.openxmlformats.org/officeDocument/2006/relationships/oleObject" Target="../embeddings/oleObject4.bin"/></Relationships>
</file>

<file path=ppt/slideLayouts/_rels/slideLayout30.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32.xml"/><Relationship Id="rId1" Type="http://schemas.openxmlformats.org/officeDocument/2006/relationships/themeOverride" Target="../theme/themeOverride30.xml"/><Relationship Id="rId5" Type="http://schemas.openxmlformats.org/officeDocument/2006/relationships/image" Target="../media/image2.emf"/><Relationship Id="rId4" Type="http://schemas.openxmlformats.org/officeDocument/2006/relationships/oleObject" Target="../embeddings/oleObject24.bin"/></Relationships>
</file>

<file path=ppt/slideLayouts/_rels/slideLayout31.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33.xml"/><Relationship Id="rId1" Type="http://schemas.openxmlformats.org/officeDocument/2006/relationships/themeOverride" Target="../theme/themeOverride31.xml"/><Relationship Id="rId5" Type="http://schemas.openxmlformats.org/officeDocument/2006/relationships/image" Target="../media/image2.emf"/><Relationship Id="rId4" Type="http://schemas.openxmlformats.org/officeDocument/2006/relationships/oleObject" Target="../embeddings/oleObject25.bin"/></Relationships>
</file>

<file path=ppt/slideLayouts/_rels/slideLayout32.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34.xml"/><Relationship Id="rId1" Type="http://schemas.openxmlformats.org/officeDocument/2006/relationships/themeOverride" Target="../theme/themeOverride32.xml"/><Relationship Id="rId5" Type="http://schemas.openxmlformats.org/officeDocument/2006/relationships/image" Target="../media/image2.emf"/><Relationship Id="rId4" Type="http://schemas.openxmlformats.org/officeDocument/2006/relationships/oleObject" Target="../embeddings/oleObject26.bin"/></Relationships>
</file>

<file path=ppt/slideLayouts/_rels/slideLayout33.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35.xml"/><Relationship Id="rId1" Type="http://schemas.openxmlformats.org/officeDocument/2006/relationships/themeOverride" Target="../theme/themeOverride33.xml"/><Relationship Id="rId5" Type="http://schemas.openxmlformats.org/officeDocument/2006/relationships/image" Target="../media/image2.emf"/><Relationship Id="rId4" Type="http://schemas.openxmlformats.org/officeDocument/2006/relationships/oleObject" Target="../embeddings/oleObject27.bin"/></Relationships>
</file>

<file path=ppt/slideLayouts/_rels/slideLayout34.xml.rels><?xml version="1.0" encoding="UTF-8" standalone="yes"?>
<Relationships xmlns="http://schemas.openxmlformats.org/package/2006/relationships"><Relationship Id="rId3" Type="http://schemas.openxmlformats.org/officeDocument/2006/relationships/oleObject" Target="../embeddings/oleObject28.bin"/><Relationship Id="rId7" Type="http://schemas.openxmlformats.org/officeDocument/2006/relationships/image" Target="../media/image6.svg"/><Relationship Id="rId2" Type="http://schemas.openxmlformats.org/officeDocument/2006/relationships/slideMaster" Target="../slideMasters/slideMaster1.xml"/><Relationship Id="rId1" Type="http://schemas.openxmlformats.org/officeDocument/2006/relationships/tags" Target="../tags/tag36.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7.emf"/></Relationships>
</file>

<file path=ppt/slideLayouts/_rels/slideLayout4.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6.xml"/><Relationship Id="rId1" Type="http://schemas.openxmlformats.org/officeDocument/2006/relationships/themeOverride" Target="../theme/themeOverride4.xml"/><Relationship Id="rId5" Type="http://schemas.openxmlformats.org/officeDocument/2006/relationships/image" Target="../media/image1.emf"/><Relationship Id="rId4" Type="http://schemas.openxmlformats.org/officeDocument/2006/relationships/oleObject" Target="../embeddings/oleObject5.bin"/></Relationships>
</file>

<file path=ppt/slideLayouts/_rels/slideLayout5.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7.xml"/><Relationship Id="rId1" Type="http://schemas.openxmlformats.org/officeDocument/2006/relationships/themeOverride" Target="../theme/themeOverride5.xml"/><Relationship Id="rId5" Type="http://schemas.openxmlformats.org/officeDocument/2006/relationships/image" Target="../media/image1.emf"/><Relationship Id="rId4" Type="http://schemas.openxmlformats.org/officeDocument/2006/relationships/oleObject" Target="../embeddings/oleObject6.bin"/></Relationships>
</file>

<file path=ppt/slideLayouts/_rels/slideLayout6.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8.xml"/><Relationship Id="rId1" Type="http://schemas.openxmlformats.org/officeDocument/2006/relationships/themeOverride" Target="../theme/themeOverride6.xml"/><Relationship Id="rId5" Type="http://schemas.openxmlformats.org/officeDocument/2006/relationships/image" Target="../media/image1.emf"/><Relationship Id="rId4" Type="http://schemas.openxmlformats.org/officeDocument/2006/relationships/oleObject" Target="../embeddings/oleObject7.bin"/></Relationships>
</file>

<file path=ppt/slideLayouts/_rels/slideLayout7.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9.xml"/><Relationship Id="rId1" Type="http://schemas.openxmlformats.org/officeDocument/2006/relationships/themeOverride" Target="../theme/themeOverride7.xml"/><Relationship Id="rId5" Type="http://schemas.openxmlformats.org/officeDocument/2006/relationships/image" Target="../media/image2.emf"/><Relationship Id="rId4" Type="http://schemas.openxmlformats.org/officeDocument/2006/relationships/oleObject" Target="../embeddings/oleObject8.bin"/></Relationships>
</file>

<file path=ppt/slideLayouts/_rels/slideLayout8.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10.xml"/><Relationship Id="rId1" Type="http://schemas.openxmlformats.org/officeDocument/2006/relationships/themeOverride" Target="../theme/themeOverride8.xml"/><Relationship Id="rId5" Type="http://schemas.openxmlformats.org/officeDocument/2006/relationships/image" Target="../media/image2.emf"/><Relationship Id="rId4" Type="http://schemas.openxmlformats.org/officeDocument/2006/relationships/oleObject" Target="../embeddings/oleObject9.bin"/></Relationships>
</file>

<file path=ppt/slideLayouts/_rels/slideLayout9.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11.xml"/><Relationship Id="rId1" Type="http://schemas.openxmlformats.org/officeDocument/2006/relationships/themeOverride" Target="../theme/themeOverride9.xml"/><Relationship Id="rId5" Type="http://schemas.openxmlformats.org/officeDocument/2006/relationships/image" Target="../media/image2.emf"/><Relationship Id="rId4" Type="http://schemas.openxmlformats.org/officeDocument/2006/relationships/oleObject" Target="../embeddings/oleObject10.bin"/></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p:bg>
      <p:bgRef idx="1001">
        <a:schemeClr val="bg1"/>
      </p:bgRef>
    </p:bg>
    <p:spTree>
      <p:nvGrpSpPr>
        <p:cNvPr id="1" name=""/>
        <p:cNvGrpSpPr/>
        <p:nvPr/>
      </p:nvGrpSpPr>
      <p:grpSpPr>
        <a:xfrm>
          <a:off x="0" y="0"/>
          <a:ext cx="0" cy="0"/>
          <a:chOff x="0" y="0"/>
          <a:chExt cx="0" cy="0"/>
        </a:xfrm>
      </p:grpSpPr>
      <p:graphicFrame>
        <p:nvGraphicFramePr>
          <p:cNvPr id="2" name="Object 1" hidden="1">
            <a:extLst>
              <a:ext uri="{FF2B5EF4-FFF2-40B4-BE49-F238E27FC236}">
                <a16:creationId xmlns:a16="http://schemas.microsoft.com/office/drawing/2014/main" id="{3BC30854-A257-2DD7-1C2E-2F6BBDA692BC}"/>
              </a:ext>
            </a:extLst>
          </p:cNvPr>
          <p:cNvGraphicFramePr>
            <a:graphicFrameLocks noChangeAspect="1"/>
          </p:cNvGraphicFramePr>
          <p:nvPr userDrawn="1">
            <p:custDataLst>
              <p:tags r:id="rId2"/>
            </p:custDataLst>
            <p:extLst>
              <p:ext uri="{D42A27DB-BD31-4B8C-83A1-F6EECF244321}">
                <p14:modId xmlns:p14="http://schemas.microsoft.com/office/powerpoint/2010/main" val="4051589460"/>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27" imgH="327" progId="TCLayout.ActiveDocument.1">
                  <p:embed/>
                </p:oleObj>
              </mc:Choice>
              <mc:Fallback>
                <p:oleObj name="think-cell Slide" r:id="rId4" imgW="327" imgH="327" progId="TCLayout.ActiveDocument.1">
                  <p:embed/>
                  <p:pic>
                    <p:nvPicPr>
                      <p:cNvPr id="2" name="Object 1" hidden="1">
                        <a:extLst>
                          <a:ext uri="{FF2B5EF4-FFF2-40B4-BE49-F238E27FC236}">
                            <a16:creationId xmlns:a16="http://schemas.microsoft.com/office/drawing/2014/main" id="{3BC30854-A257-2DD7-1C2E-2F6BBDA692BC}"/>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pic>
        <p:nvPicPr>
          <p:cNvPr id="7" name="Picture 6"/>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8697417" y="6329118"/>
            <a:ext cx="984655" cy="269121"/>
          </a:xfrm>
          <a:prstGeom prst="rect">
            <a:avLst/>
          </a:prstGeom>
        </p:spPr>
      </p:pic>
      <p:sp>
        <p:nvSpPr>
          <p:cNvPr id="8" name="Text Placeholder 10"/>
          <p:cNvSpPr>
            <a:spLocks noGrp="1"/>
          </p:cNvSpPr>
          <p:nvPr>
            <p:ph type="body" sz="quarter" idx="10" hasCustomPrompt="1"/>
          </p:nvPr>
        </p:nvSpPr>
        <p:spPr>
          <a:xfrm>
            <a:off x="540000" y="3716363"/>
            <a:ext cx="7618023" cy="1080790"/>
          </a:xfrm>
        </p:spPr>
        <p:txBody>
          <a:bodyPr anchor="b" anchorCtr="0"/>
          <a:lstStyle>
            <a:lvl1pPr rtl="0">
              <a:defRPr sz="3200">
                <a:solidFill>
                  <a:schemeClr val="bg1"/>
                </a:solidFill>
                <a:latin typeface="Segoe UI Semibold" panose="020B0702040204020203" pitchFamily="34" charset="0"/>
              </a:defRPr>
            </a:lvl1pPr>
            <a:lvl5pPr>
              <a:defRPr/>
            </a:lvl5pPr>
          </a:lstStyle>
          <a:p>
            <a:pPr lvl="0"/>
            <a:r>
              <a:rPr lang="en-AU" noProof="0"/>
              <a:t>Title</a:t>
            </a:r>
          </a:p>
        </p:txBody>
      </p:sp>
      <p:sp>
        <p:nvSpPr>
          <p:cNvPr id="9" name="Text Placeholder 13"/>
          <p:cNvSpPr>
            <a:spLocks noGrp="1"/>
          </p:cNvSpPr>
          <p:nvPr>
            <p:ph type="body" sz="quarter" idx="11" hasCustomPrompt="1"/>
          </p:nvPr>
        </p:nvSpPr>
        <p:spPr>
          <a:xfrm>
            <a:off x="540000" y="4941912"/>
            <a:ext cx="7618023" cy="503312"/>
          </a:xfrm>
        </p:spPr>
        <p:txBody>
          <a:bodyPr/>
          <a:lstStyle>
            <a:lvl1pPr rtl="0">
              <a:spcBef>
                <a:spcPts val="1200"/>
              </a:spcBef>
              <a:defRPr sz="1400" baseline="0">
                <a:solidFill>
                  <a:schemeClr val="bg1"/>
                </a:solidFill>
              </a:defRPr>
            </a:lvl1pPr>
            <a:lvl2pPr>
              <a:defRPr sz="1400">
                <a:solidFill>
                  <a:schemeClr val="bg1"/>
                </a:solidFill>
              </a:defRPr>
            </a:lvl2pPr>
            <a:lvl3pPr>
              <a:defRPr sz="1400">
                <a:solidFill>
                  <a:schemeClr val="bg1"/>
                </a:solidFill>
              </a:defRPr>
            </a:lvl3pPr>
            <a:lvl4pPr>
              <a:defRPr sz="1400">
                <a:solidFill>
                  <a:schemeClr val="bg1"/>
                </a:solidFill>
              </a:defRPr>
            </a:lvl4pPr>
            <a:lvl5pPr>
              <a:defRPr sz="1400">
                <a:solidFill>
                  <a:schemeClr val="bg1"/>
                </a:solidFill>
              </a:defRPr>
            </a:lvl5pPr>
          </a:lstStyle>
          <a:p>
            <a:pPr lvl="0"/>
            <a:r>
              <a:rPr lang="en-AU" noProof="0"/>
              <a:t>Sub Title</a:t>
            </a:r>
          </a:p>
        </p:txBody>
      </p:sp>
      <p:sp>
        <p:nvSpPr>
          <p:cNvPr id="3" name="Rectangle 2">
            <a:extLst>
              <a:ext uri="{FF2B5EF4-FFF2-40B4-BE49-F238E27FC236}">
                <a16:creationId xmlns:a16="http://schemas.microsoft.com/office/drawing/2014/main" id="{32683308-65A6-28A4-A0A9-1B724B09DED2}"/>
              </a:ext>
            </a:extLst>
          </p:cNvPr>
          <p:cNvSpPr/>
          <p:nvPr userDrawn="1"/>
        </p:nvSpPr>
        <p:spPr>
          <a:xfrm>
            <a:off x="0" y="0"/>
            <a:ext cx="9906000" cy="686426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100">
              <a:solidFill>
                <a:schemeClr val="bg2"/>
              </a:solidFill>
            </a:endParaRPr>
          </a:p>
        </p:txBody>
      </p:sp>
      <p:pic>
        <p:nvPicPr>
          <p:cNvPr id="4" name="BRV logo">
            <a:extLst>
              <a:ext uri="{FF2B5EF4-FFF2-40B4-BE49-F238E27FC236}">
                <a16:creationId xmlns:a16="http://schemas.microsoft.com/office/drawing/2014/main" id="{B599529A-E0E3-770E-836B-A48EE48FC415}"/>
              </a:ext>
            </a:extLst>
          </p:cNvPr>
          <p:cNvPicPr>
            <a:picLocks noChangeAspect="1"/>
          </p:cNvPicPr>
          <p:nvPr userDrawn="1"/>
        </p:nvPicPr>
        <p:blipFill>
          <a:blip r:embed="rId7" cstate="print">
            <a:extLst>
              <a:ext uri="{28A0092B-C50C-407E-A947-70E740481C1C}">
                <a14:useLocalDpi xmlns:a14="http://schemas.microsoft.com/office/drawing/2010/main" val="0"/>
              </a:ext>
            </a:extLst>
          </a:blip>
          <a:srcRect/>
          <a:stretch/>
        </p:blipFill>
        <p:spPr>
          <a:xfrm>
            <a:off x="7339263" y="520108"/>
            <a:ext cx="2037076" cy="466149"/>
          </a:xfrm>
          <a:prstGeom prst="rect">
            <a:avLst/>
          </a:prstGeom>
        </p:spPr>
      </p:pic>
      <p:grpSp>
        <p:nvGrpSpPr>
          <p:cNvPr id="5" name="Graphic elements">
            <a:extLst>
              <a:ext uri="{FF2B5EF4-FFF2-40B4-BE49-F238E27FC236}">
                <a16:creationId xmlns:a16="http://schemas.microsoft.com/office/drawing/2014/main" id="{F9E7F78A-5C95-F73C-ECF0-FFFEC354E0F0}"/>
              </a:ext>
            </a:extLst>
          </p:cNvPr>
          <p:cNvGrpSpPr/>
          <p:nvPr userDrawn="1"/>
        </p:nvGrpSpPr>
        <p:grpSpPr>
          <a:xfrm>
            <a:off x="4476466" y="4141423"/>
            <a:ext cx="5433545" cy="2722837"/>
            <a:chOff x="3535488" y="2524125"/>
            <a:chExt cx="8643185" cy="4331239"/>
          </a:xfrm>
        </p:grpSpPr>
        <p:sp>
          <p:nvSpPr>
            <p:cNvPr id="6" name="Freeform: Shape 5">
              <a:extLst>
                <a:ext uri="{FF2B5EF4-FFF2-40B4-BE49-F238E27FC236}">
                  <a16:creationId xmlns:a16="http://schemas.microsoft.com/office/drawing/2014/main" id="{05824E34-D0FC-9491-0243-B03AB922554F}"/>
                </a:ext>
              </a:extLst>
            </p:cNvPr>
            <p:cNvSpPr/>
            <p:nvPr/>
          </p:nvSpPr>
          <p:spPr>
            <a:xfrm rot="18900000">
              <a:off x="6330086" y="3166971"/>
              <a:ext cx="3060346" cy="3060346"/>
            </a:xfrm>
            <a:custGeom>
              <a:avLst/>
              <a:gdLst>
                <a:gd name="connsiteX0" fmla="*/ 0 w 3060346"/>
                <a:gd name="connsiteY0" fmla="*/ 0 h 3060346"/>
                <a:gd name="connsiteX1" fmla="*/ 3060346 w 3060346"/>
                <a:gd name="connsiteY1" fmla="*/ 0 h 3060346"/>
                <a:gd name="connsiteX2" fmla="*/ 3060346 w 3060346"/>
                <a:gd name="connsiteY2" fmla="*/ 3060346 h 3060346"/>
                <a:gd name="connsiteX3" fmla="*/ 0 w 3060346"/>
                <a:gd name="connsiteY3" fmla="*/ 3060346 h 3060346"/>
              </a:gdLst>
              <a:ahLst/>
              <a:cxnLst>
                <a:cxn ang="0">
                  <a:pos x="connsiteX0" y="connsiteY0"/>
                </a:cxn>
                <a:cxn ang="0">
                  <a:pos x="connsiteX1" y="connsiteY1"/>
                </a:cxn>
                <a:cxn ang="0">
                  <a:pos x="connsiteX2" y="connsiteY2"/>
                </a:cxn>
                <a:cxn ang="0">
                  <a:pos x="connsiteX3" y="connsiteY3"/>
                </a:cxn>
              </a:cxnLst>
              <a:rect l="l" t="t" r="r" b="b"/>
              <a:pathLst>
                <a:path w="3060346" h="3060346">
                  <a:moveTo>
                    <a:pt x="0" y="0"/>
                  </a:moveTo>
                  <a:lnTo>
                    <a:pt x="3060346" y="0"/>
                  </a:lnTo>
                  <a:lnTo>
                    <a:pt x="3060346" y="3060346"/>
                  </a:lnTo>
                  <a:lnTo>
                    <a:pt x="0" y="3060346"/>
                  </a:lnTo>
                  <a:close/>
                </a:path>
              </a:pathLst>
            </a:custGeom>
            <a:solidFill>
              <a:schemeClr val="accent1"/>
            </a:solidFill>
            <a:ln w="12096" cap="flat">
              <a:noFill/>
              <a:prstDash val="solid"/>
              <a:miter/>
            </a:ln>
          </p:spPr>
          <p:txBody>
            <a:bodyPr rtlCol="0" anchor="ctr"/>
            <a:lstStyle/>
            <a:p>
              <a:endParaRPr lang="en-AU"/>
            </a:p>
          </p:txBody>
        </p:sp>
        <p:sp>
          <p:nvSpPr>
            <p:cNvPr id="10" name="Freeform: Shape 9">
              <a:extLst>
                <a:ext uri="{FF2B5EF4-FFF2-40B4-BE49-F238E27FC236}">
                  <a16:creationId xmlns:a16="http://schemas.microsoft.com/office/drawing/2014/main" id="{B87960DC-B9DD-6B99-4B94-AC91001D66E4}"/>
                </a:ext>
              </a:extLst>
            </p:cNvPr>
            <p:cNvSpPr/>
            <p:nvPr/>
          </p:nvSpPr>
          <p:spPr>
            <a:xfrm>
              <a:off x="10009999" y="2524125"/>
              <a:ext cx="2164032" cy="4328064"/>
            </a:xfrm>
            <a:custGeom>
              <a:avLst/>
              <a:gdLst>
                <a:gd name="connsiteX0" fmla="*/ 2164032 w 2164032"/>
                <a:gd name="connsiteY0" fmla="*/ 0 h 4328064"/>
                <a:gd name="connsiteX1" fmla="*/ 2163911 w 2164032"/>
                <a:gd name="connsiteY1" fmla="*/ 4328064 h 4328064"/>
                <a:gd name="connsiteX2" fmla="*/ 0 w 2164032"/>
                <a:gd name="connsiteY2" fmla="*/ 2164032 h 4328064"/>
                <a:gd name="connsiteX3" fmla="*/ 2163911 w 2164032"/>
                <a:gd name="connsiteY3" fmla="*/ 0 h 4328064"/>
                <a:gd name="connsiteX4" fmla="*/ 2164032 w 2164032"/>
                <a:gd name="connsiteY4" fmla="*/ 0 h 432806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64032" h="4328064">
                  <a:moveTo>
                    <a:pt x="2164032" y="0"/>
                  </a:moveTo>
                  <a:lnTo>
                    <a:pt x="2163911" y="4328064"/>
                  </a:lnTo>
                  <a:lnTo>
                    <a:pt x="0" y="2164032"/>
                  </a:lnTo>
                  <a:lnTo>
                    <a:pt x="2163911" y="0"/>
                  </a:lnTo>
                  <a:lnTo>
                    <a:pt x="2164032" y="0"/>
                  </a:lnTo>
                  <a:close/>
                </a:path>
              </a:pathLst>
            </a:custGeom>
            <a:solidFill>
              <a:schemeClr val="accent6"/>
            </a:solidFill>
            <a:ln w="12096" cap="flat">
              <a:noFill/>
              <a:prstDash val="solid"/>
              <a:miter/>
            </a:ln>
          </p:spPr>
          <p:txBody>
            <a:bodyPr rtlCol="0" anchor="ctr"/>
            <a:lstStyle/>
            <a:p>
              <a:endParaRPr lang="en-AU"/>
            </a:p>
          </p:txBody>
        </p:sp>
        <p:sp>
          <p:nvSpPr>
            <p:cNvPr id="14" name="Freeform: Shape 13">
              <a:extLst>
                <a:ext uri="{FF2B5EF4-FFF2-40B4-BE49-F238E27FC236}">
                  <a16:creationId xmlns:a16="http://schemas.microsoft.com/office/drawing/2014/main" id="{03FE688D-FDE6-3B1A-CD58-C3F5DCF77C58}"/>
                </a:ext>
              </a:extLst>
            </p:cNvPr>
            <p:cNvSpPr/>
            <p:nvPr/>
          </p:nvSpPr>
          <p:spPr>
            <a:xfrm>
              <a:off x="3535488" y="4691332"/>
              <a:ext cx="4327822" cy="2164032"/>
            </a:xfrm>
            <a:custGeom>
              <a:avLst/>
              <a:gdLst>
                <a:gd name="connsiteX0" fmla="*/ 2163911 w 4327822"/>
                <a:gd name="connsiteY0" fmla="*/ 0 h 2164032"/>
                <a:gd name="connsiteX1" fmla="*/ 4327822 w 4327822"/>
                <a:gd name="connsiteY1" fmla="*/ 2163911 h 2164032"/>
                <a:gd name="connsiteX2" fmla="*/ 2163911 w 4327822"/>
                <a:gd name="connsiteY2" fmla="*/ 2164032 h 2164032"/>
                <a:gd name="connsiteX3" fmla="*/ 0 w 4327822"/>
                <a:gd name="connsiteY3" fmla="*/ 2163911 h 2164032"/>
                <a:gd name="connsiteX4" fmla="*/ 2163911 w 4327822"/>
                <a:gd name="connsiteY4" fmla="*/ 0 h 216403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327822" h="2164032">
                  <a:moveTo>
                    <a:pt x="2163911" y="0"/>
                  </a:moveTo>
                  <a:lnTo>
                    <a:pt x="4327822" y="2163911"/>
                  </a:lnTo>
                  <a:lnTo>
                    <a:pt x="2163911" y="2164032"/>
                  </a:lnTo>
                  <a:lnTo>
                    <a:pt x="0" y="2163911"/>
                  </a:lnTo>
                  <a:lnTo>
                    <a:pt x="2163911" y="0"/>
                  </a:lnTo>
                  <a:close/>
                </a:path>
              </a:pathLst>
            </a:custGeom>
            <a:solidFill>
              <a:schemeClr val="accent6"/>
            </a:solidFill>
            <a:ln w="12096" cap="flat">
              <a:noFill/>
              <a:prstDash val="solid"/>
              <a:miter/>
            </a:ln>
          </p:spPr>
          <p:txBody>
            <a:bodyPr rtlCol="0" anchor="ctr"/>
            <a:lstStyle/>
            <a:p>
              <a:endParaRPr lang="en-AU"/>
            </a:p>
          </p:txBody>
        </p:sp>
        <p:sp>
          <p:nvSpPr>
            <p:cNvPr id="15" name="Freeform: Shape 14">
              <a:extLst>
                <a:ext uri="{FF2B5EF4-FFF2-40B4-BE49-F238E27FC236}">
                  <a16:creationId xmlns:a16="http://schemas.microsoft.com/office/drawing/2014/main" id="{05526B31-ACD4-2AC4-1958-5BC19FF85D07}"/>
                </a:ext>
              </a:extLst>
            </p:cNvPr>
            <p:cNvSpPr/>
            <p:nvPr/>
          </p:nvSpPr>
          <p:spPr>
            <a:xfrm>
              <a:off x="7850730" y="4688157"/>
              <a:ext cx="4327943" cy="2164032"/>
            </a:xfrm>
            <a:custGeom>
              <a:avLst/>
              <a:gdLst>
                <a:gd name="connsiteX0" fmla="*/ 4327943 w 4327943"/>
                <a:gd name="connsiteY0" fmla="*/ 2164032 h 2164032"/>
                <a:gd name="connsiteX1" fmla="*/ 0 w 4327943"/>
                <a:gd name="connsiteY1" fmla="*/ 2164032 h 2164032"/>
                <a:gd name="connsiteX2" fmla="*/ 2164032 w 4327943"/>
                <a:gd name="connsiteY2" fmla="*/ 0 h 2164032"/>
                <a:gd name="connsiteX3" fmla="*/ 4327943 w 4327943"/>
                <a:gd name="connsiteY3" fmla="*/ 2164032 h 2164032"/>
              </a:gdLst>
              <a:ahLst/>
              <a:cxnLst>
                <a:cxn ang="0">
                  <a:pos x="connsiteX0" y="connsiteY0"/>
                </a:cxn>
                <a:cxn ang="0">
                  <a:pos x="connsiteX1" y="connsiteY1"/>
                </a:cxn>
                <a:cxn ang="0">
                  <a:pos x="connsiteX2" y="connsiteY2"/>
                </a:cxn>
                <a:cxn ang="0">
                  <a:pos x="connsiteX3" y="connsiteY3"/>
                </a:cxn>
              </a:cxnLst>
              <a:rect l="l" t="t" r="r" b="b"/>
              <a:pathLst>
                <a:path w="4327943" h="2164032">
                  <a:moveTo>
                    <a:pt x="4327943" y="2164032"/>
                  </a:moveTo>
                  <a:lnTo>
                    <a:pt x="0" y="2164032"/>
                  </a:lnTo>
                  <a:lnTo>
                    <a:pt x="2164032" y="0"/>
                  </a:lnTo>
                  <a:lnTo>
                    <a:pt x="4327943" y="2164032"/>
                  </a:lnTo>
                  <a:close/>
                </a:path>
              </a:pathLst>
            </a:custGeom>
            <a:solidFill>
              <a:schemeClr val="accent5"/>
            </a:solidFill>
            <a:ln w="12096" cap="flat">
              <a:noFill/>
              <a:prstDash val="solid"/>
              <a:miter/>
            </a:ln>
          </p:spPr>
          <p:txBody>
            <a:bodyPr rtlCol="0" anchor="ctr"/>
            <a:lstStyle/>
            <a:p>
              <a:endParaRPr lang="en-AU"/>
            </a:p>
          </p:txBody>
        </p:sp>
      </p:grpSp>
      <p:pic>
        <p:nvPicPr>
          <p:cNvPr id="16" name="DTF logo">
            <a:extLst>
              <a:ext uri="{FF2B5EF4-FFF2-40B4-BE49-F238E27FC236}">
                <a16:creationId xmlns:a16="http://schemas.microsoft.com/office/drawing/2014/main" id="{791E803A-FC8C-A7D8-4A5E-0C77AD75FD58}"/>
              </a:ext>
            </a:extLst>
          </p:cNvPr>
          <p:cNvPicPr>
            <a:picLocks noChangeAspect="1"/>
          </p:cNvPicPr>
          <p:nvPr userDrawn="1"/>
        </p:nvPicPr>
        <p:blipFill>
          <a:blip r:embed="rId8" cstate="print">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540000" y="5860032"/>
            <a:ext cx="993370" cy="568841"/>
          </a:xfrm>
          <a:prstGeom prst="rect">
            <a:avLst/>
          </a:prstGeom>
        </p:spPr>
      </p:pic>
    </p:spTree>
    <p:extLst>
      <p:ext uri="{BB962C8B-B14F-4D97-AF65-F5344CB8AC3E}">
        <p14:creationId xmlns:p14="http://schemas.microsoft.com/office/powerpoint/2010/main" val="44741955"/>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userDrawn="1">
          <p15:clr>
            <a:srgbClr val="FBAE40"/>
          </p15:clr>
        </p15:guide>
        <p15:guide id="2" pos="312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2_Title and content_grey">
    <p:bg>
      <p:bgRef idx="1001">
        <a:schemeClr val="bg1"/>
      </p:bgRef>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FF6D217C-06F9-4DA1-8EBB-ABA72921A348}"/>
              </a:ext>
            </a:extLst>
          </p:cNvPr>
          <p:cNvSpPr/>
          <p:nvPr userDrawn="1"/>
        </p:nvSpPr>
        <p:spPr>
          <a:xfrm>
            <a:off x="0" y="1124744"/>
            <a:ext cx="9909958" cy="5193256"/>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rtl="0" eaLnBrk="1"/>
            <a:endParaRPr lang="en-AU" noProof="0"/>
          </a:p>
        </p:txBody>
      </p:sp>
      <p:sp>
        <p:nvSpPr>
          <p:cNvPr id="9" name="Text Placeholder 4">
            <a:extLst>
              <a:ext uri="{FF2B5EF4-FFF2-40B4-BE49-F238E27FC236}">
                <a16:creationId xmlns:a16="http://schemas.microsoft.com/office/drawing/2014/main" id="{B665DBF6-7AAE-A506-B5F9-21DF72C8DEDB}"/>
              </a:ext>
            </a:extLst>
          </p:cNvPr>
          <p:cNvSpPr txBox="1">
            <a:spLocks/>
          </p:cNvSpPr>
          <p:nvPr userDrawn="1"/>
        </p:nvSpPr>
        <p:spPr>
          <a:xfrm>
            <a:off x="0" y="1931159"/>
            <a:ext cx="9906000" cy="4384982"/>
          </a:xfrm>
          <a:prstGeom prst="rect">
            <a:avLst/>
          </a:prstGeom>
          <a:solidFill>
            <a:srgbClr val="FFFFFF">
              <a:alpha val="45098"/>
            </a:srgbClr>
          </a:solidFill>
          <a:ln w="19050">
            <a:noFill/>
          </a:ln>
        </p:spPr>
        <p:txBody>
          <a:bodyPr lIns="144000" tIns="144000" rIns="144000" bIns="180000"/>
          <a:lstStyle>
            <a:lvl1pPr marL="0" indent="0" algn="l" defTabSz="914349" rtl="0" eaLnBrk="1" latinLnBrk="0" hangingPunct="1">
              <a:spcBef>
                <a:spcPts val="1200"/>
              </a:spcBef>
              <a:buFont typeface="Arial" pitchFamily="34" charset="0"/>
              <a:buNone/>
              <a:defRPr sz="1400" kern="1200" spc="0">
                <a:solidFill>
                  <a:schemeClr val="tx1"/>
                </a:solidFill>
                <a:latin typeface="Segoe UI" panose="020B0502040204020203" pitchFamily="34" charset="0"/>
                <a:ea typeface="Segoe UI" panose="020B0502040204020203" pitchFamily="34" charset="0"/>
                <a:cs typeface="Segoe UI" panose="020B0502040204020203" pitchFamily="34" charset="0"/>
              </a:defRPr>
            </a:lvl1pPr>
            <a:lvl2pPr marL="180000" indent="-180000" algn="l" defTabSz="914349" rtl="0" eaLnBrk="1" latinLnBrk="0" hangingPunct="1">
              <a:spcBef>
                <a:spcPts val="400"/>
              </a:spcBef>
              <a:buClr>
                <a:schemeClr val="bg2"/>
              </a:buClr>
              <a:buFont typeface="Arial" pitchFamily="34" charset="0"/>
              <a:buChar char="•"/>
              <a:defRPr sz="1400" kern="1200" spc="0">
                <a:solidFill>
                  <a:schemeClr val="tx1"/>
                </a:solidFill>
                <a:latin typeface="Segoe UI" panose="020B0502040204020203" pitchFamily="34" charset="0"/>
                <a:ea typeface="Segoe UI" panose="020B0502040204020203" pitchFamily="34" charset="0"/>
                <a:cs typeface="Segoe UI" panose="020B0502040204020203" pitchFamily="34" charset="0"/>
              </a:defRPr>
            </a:lvl2pPr>
            <a:lvl3pPr marL="396000" indent="-180000" algn="l" defTabSz="914349" rtl="0" eaLnBrk="1" latinLnBrk="0" hangingPunct="1">
              <a:spcBef>
                <a:spcPts val="400"/>
              </a:spcBef>
              <a:buClr>
                <a:schemeClr val="bg2"/>
              </a:buClr>
              <a:buFont typeface="Arial" pitchFamily="34" charset="0"/>
              <a:buChar char="•"/>
              <a:defRPr sz="1400" kern="1200" spc="0">
                <a:solidFill>
                  <a:schemeClr val="tx1"/>
                </a:solidFill>
                <a:latin typeface="Segoe UI" panose="020B0502040204020203" pitchFamily="34" charset="0"/>
                <a:ea typeface="Segoe UI" panose="020B0502040204020203" pitchFamily="34" charset="0"/>
                <a:cs typeface="Segoe UI" panose="020B0502040204020203" pitchFamily="34" charset="0"/>
              </a:defRPr>
            </a:lvl3pPr>
            <a:lvl4pPr marL="720000" indent="-180000" algn="l" defTabSz="914349" rtl="0" eaLnBrk="1" latinLnBrk="0" hangingPunct="1">
              <a:spcBef>
                <a:spcPts val="400"/>
              </a:spcBef>
              <a:buClr>
                <a:schemeClr val="bg2"/>
              </a:buClr>
              <a:buFont typeface="Arial" pitchFamily="34" charset="0"/>
              <a:buChar char="•"/>
              <a:defRPr sz="1400" kern="1200" spc="0">
                <a:solidFill>
                  <a:schemeClr val="tx1"/>
                </a:solidFill>
                <a:latin typeface="Segoe UI" panose="020B0502040204020203" pitchFamily="34" charset="0"/>
                <a:ea typeface="Segoe UI" panose="020B0502040204020203" pitchFamily="34" charset="0"/>
                <a:cs typeface="Segoe UI" panose="020B0502040204020203" pitchFamily="34" charset="0"/>
              </a:defRPr>
            </a:lvl4pPr>
            <a:lvl5pPr marL="1008000" indent="-180000" algn="l" defTabSz="914349" rtl="0" eaLnBrk="1" latinLnBrk="0" hangingPunct="1">
              <a:spcBef>
                <a:spcPts val="400"/>
              </a:spcBef>
              <a:buClr>
                <a:schemeClr val="bg2"/>
              </a:buClr>
              <a:buFont typeface="Arial" pitchFamily="34" charset="0"/>
              <a:buChar char="•"/>
              <a:defRPr sz="1400" kern="1200" spc="0">
                <a:solidFill>
                  <a:schemeClr val="tx1"/>
                </a:solidFill>
                <a:latin typeface="Segoe UI" panose="020B0502040204020203" pitchFamily="34" charset="0"/>
                <a:ea typeface="Segoe UI" panose="020B0502040204020203" pitchFamily="34" charset="0"/>
                <a:cs typeface="Segoe UI" panose="020B0502040204020203" pitchFamily="34" charset="0"/>
              </a:defRPr>
            </a:lvl5pPr>
            <a:lvl6pPr marL="539970" indent="-269985" algn="l" defTabSz="914349" rtl="0" eaLnBrk="1" latinLnBrk="0" hangingPunct="1">
              <a:spcBef>
                <a:spcPts val="400"/>
              </a:spcBef>
              <a:buClr>
                <a:schemeClr val="accent2"/>
              </a:buClr>
              <a:buFont typeface="+mj-lt"/>
              <a:buAutoNum type="arabicPeriod"/>
              <a:defRPr sz="1400" kern="1200" spc="0" baseline="0">
                <a:solidFill>
                  <a:schemeClr val="bg2"/>
                </a:solidFill>
                <a:latin typeface="Segoe UI" panose="020B0502040204020203" pitchFamily="34" charset="0"/>
                <a:ea typeface="Segoe UI" panose="020B0502040204020203" pitchFamily="34" charset="0"/>
                <a:cs typeface="Segoe UI" panose="020B0502040204020203" pitchFamily="34" charset="0"/>
              </a:defRPr>
            </a:lvl6pPr>
            <a:lvl7pPr marL="809955" indent="-269985" algn="l" defTabSz="914349" rtl="0" eaLnBrk="1" latinLnBrk="0" hangingPunct="1">
              <a:spcBef>
                <a:spcPts val="400"/>
              </a:spcBef>
              <a:buClr>
                <a:schemeClr val="accent2"/>
              </a:buClr>
              <a:buFont typeface="+mj-lt"/>
              <a:buAutoNum type="alphaLcPeriod"/>
              <a:defRPr sz="1400" kern="1200" spc="0">
                <a:solidFill>
                  <a:schemeClr val="bg2"/>
                </a:solidFill>
                <a:latin typeface="Segoe UI" panose="020B0502040204020203" pitchFamily="34" charset="0"/>
                <a:ea typeface="Segoe UI" panose="020B0502040204020203" pitchFamily="34" charset="0"/>
                <a:cs typeface="Segoe UI" panose="020B0502040204020203" pitchFamily="34" charset="0"/>
              </a:defRPr>
            </a:lvl7pPr>
            <a:lvl8pPr marL="1079940" indent="-269985" algn="l" defTabSz="914349" rtl="0" eaLnBrk="1" latinLnBrk="0" hangingPunct="1">
              <a:spcBef>
                <a:spcPts val="400"/>
              </a:spcBef>
              <a:buClr>
                <a:schemeClr val="accent2"/>
              </a:buClr>
              <a:buFont typeface="+mj-lt"/>
              <a:buAutoNum type="romanLcPeriod"/>
              <a:defRPr sz="1400" kern="1200" spc="0" baseline="0">
                <a:solidFill>
                  <a:schemeClr val="bg2"/>
                </a:solidFill>
                <a:latin typeface="Segoe UI" panose="020B0502040204020203" pitchFamily="34" charset="0"/>
                <a:ea typeface="Segoe UI" panose="020B0502040204020203" pitchFamily="34" charset="0"/>
                <a:cs typeface="Segoe UI" panose="020B0502040204020203" pitchFamily="34" charset="0"/>
              </a:defRPr>
            </a:lvl8pPr>
            <a:lvl9pPr marL="3885982" indent="-228587" algn="l" defTabSz="914349"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lvl="0" algn="ctr">
              <a:lnSpc>
                <a:spcPct val="90000"/>
              </a:lnSpc>
              <a:spcBef>
                <a:spcPts val="0"/>
              </a:spcBef>
              <a:spcAft>
                <a:spcPts val="600"/>
              </a:spcAft>
            </a:pPr>
            <a:endParaRPr lang="en-AU" sz="1300">
              <a:solidFill>
                <a:schemeClr val="accent2"/>
              </a:solidFill>
              <a:latin typeface="Segoe UI Semibold"/>
              <a:ea typeface="+mn-ea"/>
              <a:cs typeface="+mn-cs"/>
            </a:endParaRPr>
          </a:p>
        </p:txBody>
      </p:sp>
      <p:graphicFrame>
        <p:nvGraphicFramePr>
          <p:cNvPr id="2" name="Object 1" hidden="1">
            <a:extLst>
              <a:ext uri="{FF2B5EF4-FFF2-40B4-BE49-F238E27FC236}">
                <a16:creationId xmlns:a16="http://schemas.microsoft.com/office/drawing/2014/main" id="{E22069E8-A867-4B56-A5E9-6DECD072F9E2}"/>
              </a:ext>
            </a:extLst>
          </p:cNvPr>
          <p:cNvGraphicFramePr>
            <a:graphicFrameLocks noChangeAspect="1"/>
          </p:cNvGraphicFramePr>
          <p:nvPr userDrawn="1">
            <p:custDataLst>
              <p:tags r:id="rId2"/>
            </p:custDataLst>
            <p:extLst>
              <p:ext uri="{D42A27DB-BD31-4B8C-83A1-F6EECF244321}">
                <p14:modId xmlns:p14="http://schemas.microsoft.com/office/powerpoint/2010/main" val="1253035925"/>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27" imgH="327" progId="TCLayout.ActiveDocument.1">
                  <p:embed/>
                </p:oleObj>
              </mc:Choice>
              <mc:Fallback>
                <p:oleObj name="think-cell Slide" r:id="rId4" imgW="327" imgH="327" progId="TCLayout.ActiveDocument.1">
                  <p:embed/>
                  <p:pic>
                    <p:nvPicPr>
                      <p:cNvPr id="2" name="Object 1" hidden="1">
                        <a:extLst>
                          <a:ext uri="{FF2B5EF4-FFF2-40B4-BE49-F238E27FC236}">
                            <a16:creationId xmlns:a16="http://schemas.microsoft.com/office/drawing/2014/main" id="{E22069E8-A867-4B56-A5E9-6DECD072F9E2}"/>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4" name="Title 1">
            <a:extLst>
              <a:ext uri="{FF2B5EF4-FFF2-40B4-BE49-F238E27FC236}">
                <a16:creationId xmlns:a16="http://schemas.microsoft.com/office/drawing/2014/main" id="{4521E800-13A6-25D5-7D16-0D6748FF9363}"/>
              </a:ext>
            </a:extLst>
          </p:cNvPr>
          <p:cNvSpPr>
            <a:spLocks noGrp="1"/>
          </p:cNvSpPr>
          <p:nvPr>
            <p:ph type="title" hasCustomPrompt="1"/>
          </p:nvPr>
        </p:nvSpPr>
        <p:spPr>
          <a:xfrm>
            <a:off x="539998" y="548681"/>
            <a:ext cx="8251699" cy="341618"/>
          </a:xfrm>
        </p:spPr>
        <p:txBody>
          <a:bodyPr vert="horz" anchor="b"/>
          <a:lstStyle>
            <a:lvl1pPr algn="l" defTabSz="914349" rtl="0" eaLnBrk="1" latinLnBrk="0" hangingPunct="1">
              <a:lnSpc>
                <a:spcPct val="90000"/>
              </a:lnSpc>
              <a:spcBef>
                <a:spcPct val="0"/>
              </a:spcBef>
              <a:buNone/>
              <a:defRPr lang="en-AU" sz="1800" kern="1200" baseline="0" noProof="0" dirty="0">
                <a:solidFill>
                  <a:schemeClr val="tx2"/>
                </a:solidFill>
                <a:latin typeface="+mj-lt"/>
                <a:ea typeface="+mj-ea"/>
                <a:cs typeface="+mj-cs"/>
              </a:defRPr>
            </a:lvl1pPr>
          </a:lstStyle>
          <a:p>
            <a:r>
              <a:rPr lang="en-AU" noProof="0"/>
              <a:t>Introduction</a:t>
            </a:r>
          </a:p>
        </p:txBody>
      </p:sp>
      <p:cxnSp>
        <p:nvCxnSpPr>
          <p:cNvPr id="8" name="Straight Connector 7">
            <a:extLst>
              <a:ext uri="{FF2B5EF4-FFF2-40B4-BE49-F238E27FC236}">
                <a16:creationId xmlns:a16="http://schemas.microsoft.com/office/drawing/2014/main" id="{634943E9-6522-137A-569A-87DA438D5958}"/>
              </a:ext>
            </a:extLst>
          </p:cNvPr>
          <p:cNvCxnSpPr>
            <a:cxnSpLocks/>
          </p:cNvCxnSpPr>
          <p:nvPr userDrawn="1"/>
        </p:nvCxnSpPr>
        <p:spPr>
          <a:xfrm>
            <a:off x="539998" y="980309"/>
            <a:ext cx="8251699" cy="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TextBox 2">
            <a:extLst>
              <a:ext uri="{FF2B5EF4-FFF2-40B4-BE49-F238E27FC236}">
                <a16:creationId xmlns:a16="http://schemas.microsoft.com/office/drawing/2014/main" id="{15EDE3AF-13DD-F19D-F565-B74EF943D8DF}"/>
              </a:ext>
            </a:extLst>
          </p:cNvPr>
          <p:cNvSpPr txBox="1"/>
          <p:nvPr userDrawn="1"/>
        </p:nvSpPr>
        <p:spPr>
          <a:xfrm>
            <a:off x="8627292" y="6392362"/>
            <a:ext cx="792089" cy="276999"/>
          </a:xfrm>
          <a:prstGeom prst="rect">
            <a:avLst/>
          </a:prstGeom>
          <a:noFill/>
        </p:spPr>
        <p:txBody>
          <a:bodyPr wrap="square" lIns="0" rIns="0" rtlCol="0">
            <a:spAutoFit/>
          </a:bodyPr>
          <a:lstStyle/>
          <a:p>
            <a:pPr algn="r" rtl="0"/>
            <a:fld id="{6E8856DA-B77A-4A94-8E84-45BF77D9376B}" type="slidenum">
              <a:rPr lang="en-AU" sz="1200" noProof="0" smtClean="0">
                <a:solidFill>
                  <a:schemeClr val="bg1"/>
                </a:solidFill>
                <a:latin typeface="+mn-lt"/>
                <a:ea typeface="Segoe UI" panose="020B0502040204020203" pitchFamily="34" charset="0"/>
                <a:cs typeface="Segoe UI" panose="020B0502040204020203" pitchFamily="34" charset="0"/>
              </a:rPr>
              <a:pPr algn="r" rtl="0"/>
              <a:t>‹#›</a:t>
            </a:fld>
            <a:endParaRPr lang="en-AU" sz="1200" noProof="0">
              <a:solidFill>
                <a:schemeClr val="bg1"/>
              </a:solidFill>
              <a:latin typeface="+mn-lt"/>
              <a:ea typeface="Segoe UI" panose="020B0502040204020203" pitchFamily="34" charset="0"/>
              <a:cs typeface="Segoe UI" panose="020B0502040204020203" pitchFamily="34" charset="0"/>
            </a:endParaRPr>
          </a:p>
        </p:txBody>
      </p:sp>
      <p:sp>
        <p:nvSpPr>
          <p:cNvPr id="6" name="TextBox 5">
            <a:extLst>
              <a:ext uri="{FF2B5EF4-FFF2-40B4-BE49-F238E27FC236}">
                <a16:creationId xmlns:a16="http://schemas.microsoft.com/office/drawing/2014/main" id="{30F5BB03-D59B-B8B9-896A-5693EDBAC8D3}"/>
              </a:ext>
            </a:extLst>
          </p:cNvPr>
          <p:cNvSpPr txBox="1"/>
          <p:nvPr userDrawn="1"/>
        </p:nvSpPr>
        <p:spPr>
          <a:xfrm>
            <a:off x="8627292" y="6392362"/>
            <a:ext cx="792089" cy="276999"/>
          </a:xfrm>
          <a:prstGeom prst="rect">
            <a:avLst/>
          </a:prstGeom>
          <a:noFill/>
        </p:spPr>
        <p:txBody>
          <a:bodyPr wrap="square" lIns="0" rIns="0" rtlCol="0">
            <a:spAutoFit/>
          </a:bodyPr>
          <a:lstStyle/>
          <a:p>
            <a:pPr algn="r" rtl="0"/>
            <a:fld id="{6E8856DA-B77A-4A94-8E84-45BF77D9376B}" type="slidenum">
              <a:rPr lang="en-AU" sz="1200" noProof="0" smtClean="0">
                <a:solidFill>
                  <a:schemeClr val="bg1"/>
                </a:solidFill>
                <a:latin typeface="+mn-lt"/>
                <a:ea typeface="Segoe UI" panose="020B0502040204020203" pitchFamily="34" charset="0"/>
                <a:cs typeface="Segoe UI" panose="020B0502040204020203" pitchFamily="34" charset="0"/>
              </a:rPr>
              <a:pPr algn="r" rtl="0"/>
              <a:t>‹#›</a:t>
            </a:fld>
            <a:endParaRPr lang="en-AU" sz="1200" noProof="0">
              <a:solidFill>
                <a:schemeClr val="bg1"/>
              </a:solidFill>
              <a:latin typeface="+mn-lt"/>
              <a:ea typeface="Segoe UI" panose="020B0502040204020203" pitchFamily="34" charset="0"/>
              <a:cs typeface="Segoe UI" panose="020B0502040204020203" pitchFamily="34" charset="0"/>
            </a:endParaRPr>
          </a:p>
        </p:txBody>
      </p:sp>
      <p:grpSp>
        <p:nvGrpSpPr>
          <p:cNvPr id="10" name="Graphic elements">
            <a:extLst>
              <a:ext uri="{FF2B5EF4-FFF2-40B4-BE49-F238E27FC236}">
                <a16:creationId xmlns:a16="http://schemas.microsoft.com/office/drawing/2014/main" id="{251FFF93-82A1-1679-6D19-B28FED7B6E95}"/>
              </a:ext>
            </a:extLst>
          </p:cNvPr>
          <p:cNvGrpSpPr/>
          <p:nvPr userDrawn="1"/>
        </p:nvGrpSpPr>
        <p:grpSpPr>
          <a:xfrm>
            <a:off x="8355768" y="6080215"/>
            <a:ext cx="1555548" cy="777785"/>
            <a:chOff x="3532313" y="2524125"/>
            <a:chExt cx="8656007" cy="4328064"/>
          </a:xfrm>
        </p:grpSpPr>
        <p:sp>
          <p:nvSpPr>
            <p:cNvPr id="11" name="Freeform: Shape 10">
              <a:extLst>
                <a:ext uri="{FF2B5EF4-FFF2-40B4-BE49-F238E27FC236}">
                  <a16:creationId xmlns:a16="http://schemas.microsoft.com/office/drawing/2014/main" id="{CC46F6C4-9554-4B1D-392E-48CDA979C541}"/>
                </a:ext>
              </a:extLst>
            </p:cNvPr>
            <p:cNvSpPr/>
            <p:nvPr/>
          </p:nvSpPr>
          <p:spPr>
            <a:xfrm rot="18900000">
              <a:off x="6330086" y="3157918"/>
              <a:ext cx="3060346" cy="3060346"/>
            </a:xfrm>
            <a:custGeom>
              <a:avLst/>
              <a:gdLst>
                <a:gd name="connsiteX0" fmla="*/ 0 w 3060346"/>
                <a:gd name="connsiteY0" fmla="*/ 0 h 3060346"/>
                <a:gd name="connsiteX1" fmla="*/ 3060346 w 3060346"/>
                <a:gd name="connsiteY1" fmla="*/ 0 h 3060346"/>
                <a:gd name="connsiteX2" fmla="*/ 3060346 w 3060346"/>
                <a:gd name="connsiteY2" fmla="*/ 3060346 h 3060346"/>
                <a:gd name="connsiteX3" fmla="*/ 0 w 3060346"/>
                <a:gd name="connsiteY3" fmla="*/ 3060346 h 3060346"/>
              </a:gdLst>
              <a:ahLst/>
              <a:cxnLst>
                <a:cxn ang="0">
                  <a:pos x="connsiteX0" y="connsiteY0"/>
                </a:cxn>
                <a:cxn ang="0">
                  <a:pos x="connsiteX1" y="connsiteY1"/>
                </a:cxn>
                <a:cxn ang="0">
                  <a:pos x="connsiteX2" y="connsiteY2"/>
                </a:cxn>
                <a:cxn ang="0">
                  <a:pos x="connsiteX3" y="connsiteY3"/>
                </a:cxn>
              </a:cxnLst>
              <a:rect l="l" t="t" r="r" b="b"/>
              <a:pathLst>
                <a:path w="3060346" h="3060346">
                  <a:moveTo>
                    <a:pt x="0" y="0"/>
                  </a:moveTo>
                  <a:lnTo>
                    <a:pt x="3060346" y="0"/>
                  </a:lnTo>
                  <a:lnTo>
                    <a:pt x="3060346" y="3060346"/>
                  </a:lnTo>
                  <a:lnTo>
                    <a:pt x="0" y="3060346"/>
                  </a:lnTo>
                  <a:close/>
                </a:path>
              </a:pathLst>
            </a:custGeom>
            <a:solidFill>
              <a:srgbClr val="87189D"/>
            </a:solidFill>
            <a:ln w="12096"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AU" sz="1800" b="0" i="0" u="none" strike="noStrike" kern="0" cap="none" spc="0" normalizeH="0" baseline="0" noProof="0">
                <a:ln>
                  <a:noFill/>
                </a:ln>
                <a:solidFill>
                  <a:prstClr val="black"/>
                </a:solidFill>
                <a:effectLst/>
                <a:uLnTx/>
                <a:uFillTx/>
              </a:endParaRPr>
            </a:p>
          </p:txBody>
        </p:sp>
        <p:sp>
          <p:nvSpPr>
            <p:cNvPr id="12" name="Freeform: Shape 11">
              <a:extLst>
                <a:ext uri="{FF2B5EF4-FFF2-40B4-BE49-F238E27FC236}">
                  <a16:creationId xmlns:a16="http://schemas.microsoft.com/office/drawing/2014/main" id="{CCA781E1-EDB8-CC63-1943-51585AB94F2B}"/>
                </a:ext>
              </a:extLst>
            </p:cNvPr>
            <p:cNvSpPr/>
            <p:nvPr/>
          </p:nvSpPr>
          <p:spPr>
            <a:xfrm>
              <a:off x="10024288" y="2524125"/>
              <a:ext cx="2164032" cy="4328064"/>
            </a:xfrm>
            <a:custGeom>
              <a:avLst/>
              <a:gdLst>
                <a:gd name="connsiteX0" fmla="*/ 2164032 w 2164032"/>
                <a:gd name="connsiteY0" fmla="*/ 0 h 4328064"/>
                <a:gd name="connsiteX1" fmla="*/ 2163911 w 2164032"/>
                <a:gd name="connsiteY1" fmla="*/ 4328064 h 4328064"/>
                <a:gd name="connsiteX2" fmla="*/ 0 w 2164032"/>
                <a:gd name="connsiteY2" fmla="*/ 2164032 h 4328064"/>
                <a:gd name="connsiteX3" fmla="*/ 2163911 w 2164032"/>
                <a:gd name="connsiteY3" fmla="*/ 0 h 4328064"/>
                <a:gd name="connsiteX4" fmla="*/ 2164032 w 2164032"/>
                <a:gd name="connsiteY4" fmla="*/ 0 h 432806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64032" h="4328064">
                  <a:moveTo>
                    <a:pt x="2164032" y="0"/>
                  </a:moveTo>
                  <a:lnTo>
                    <a:pt x="2163911" y="4328064"/>
                  </a:lnTo>
                  <a:lnTo>
                    <a:pt x="0" y="2164032"/>
                  </a:lnTo>
                  <a:lnTo>
                    <a:pt x="2163911" y="0"/>
                  </a:lnTo>
                  <a:lnTo>
                    <a:pt x="2164032" y="0"/>
                  </a:lnTo>
                  <a:close/>
                </a:path>
              </a:pathLst>
            </a:custGeom>
            <a:solidFill>
              <a:srgbClr val="D0A3D7"/>
            </a:solidFill>
            <a:ln w="12096"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AU" sz="1800" b="0" i="0" u="none" strike="noStrike" kern="0" cap="none" spc="0" normalizeH="0" baseline="0" noProof="0">
                <a:ln>
                  <a:noFill/>
                </a:ln>
                <a:solidFill>
                  <a:prstClr val="black"/>
                </a:solidFill>
                <a:effectLst/>
                <a:uLnTx/>
                <a:uFillTx/>
              </a:endParaRPr>
            </a:p>
          </p:txBody>
        </p:sp>
        <p:sp>
          <p:nvSpPr>
            <p:cNvPr id="13" name="Freeform: Shape 12">
              <a:extLst>
                <a:ext uri="{FF2B5EF4-FFF2-40B4-BE49-F238E27FC236}">
                  <a16:creationId xmlns:a16="http://schemas.microsoft.com/office/drawing/2014/main" id="{FB5FD490-0705-BEE2-80B7-85662165316F}"/>
                </a:ext>
              </a:extLst>
            </p:cNvPr>
            <p:cNvSpPr/>
            <p:nvPr/>
          </p:nvSpPr>
          <p:spPr>
            <a:xfrm>
              <a:off x="3532313" y="4688157"/>
              <a:ext cx="4327822" cy="2164032"/>
            </a:xfrm>
            <a:custGeom>
              <a:avLst/>
              <a:gdLst>
                <a:gd name="connsiteX0" fmla="*/ 2163911 w 4327822"/>
                <a:gd name="connsiteY0" fmla="*/ 0 h 2164032"/>
                <a:gd name="connsiteX1" fmla="*/ 4327822 w 4327822"/>
                <a:gd name="connsiteY1" fmla="*/ 2163911 h 2164032"/>
                <a:gd name="connsiteX2" fmla="*/ 2163911 w 4327822"/>
                <a:gd name="connsiteY2" fmla="*/ 2164032 h 2164032"/>
                <a:gd name="connsiteX3" fmla="*/ 0 w 4327822"/>
                <a:gd name="connsiteY3" fmla="*/ 2163911 h 2164032"/>
                <a:gd name="connsiteX4" fmla="*/ 2163911 w 4327822"/>
                <a:gd name="connsiteY4" fmla="*/ 0 h 216403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327822" h="2164032">
                  <a:moveTo>
                    <a:pt x="2163911" y="0"/>
                  </a:moveTo>
                  <a:lnTo>
                    <a:pt x="4327822" y="2163911"/>
                  </a:lnTo>
                  <a:lnTo>
                    <a:pt x="2163911" y="2164032"/>
                  </a:lnTo>
                  <a:lnTo>
                    <a:pt x="0" y="2163911"/>
                  </a:lnTo>
                  <a:lnTo>
                    <a:pt x="2163911" y="0"/>
                  </a:lnTo>
                  <a:close/>
                </a:path>
              </a:pathLst>
            </a:custGeom>
            <a:solidFill>
              <a:srgbClr val="D0A3D7"/>
            </a:solidFill>
            <a:ln w="12096"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AU" sz="1800" b="0" i="0" u="none" strike="noStrike" kern="0" cap="none" spc="0" normalizeH="0" baseline="0" noProof="0">
                <a:ln>
                  <a:noFill/>
                </a:ln>
                <a:solidFill>
                  <a:prstClr val="black"/>
                </a:solidFill>
                <a:effectLst/>
                <a:uLnTx/>
                <a:uFillTx/>
              </a:endParaRPr>
            </a:p>
          </p:txBody>
        </p:sp>
        <p:sp>
          <p:nvSpPr>
            <p:cNvPr id="17" name="Freeform: Shape 16">
              <a:extLst>
                <a:ext uri="{FF2B5EF4-FFF2-40B4-BE49-F238E27FC236}">
                  <a16:creationId xmlns:a16="http://schemas.microsoft.com/office/drawing/2014/main" id="{4F0CE133-BF48-5FE1-2327-34919DCE68EB}"/>
                </a:ext>
              </a:extLst>
            </p:cNvPr>
            <p:cNvSpPr/>
            <p:nvPr/>
          </p:nvSpPr>
          <p:spPr>
            <a:xfrm>
              <a:off x="7860256" y="4688157"/>
              <a:ext cx="4327943" cy="2164032"/>
            </a:xfrm>
            <a:custGeom>
              <a:avLst/>
              <a:gdLst>
                <a:gd name="connsiteX0" fmla="*/ 4327943 w 4327943"/>
                <a:gd name="connsiteY0" fmla="*/ 2164032 h 2164032"/>
                <a:gd name="connsiteX1" fmla="*/ 0 w 4327943"/>
                <a:gd name="connsiteY1" fmla="*/ 2164032 h 2164032"/>
                <a:gd name="connsiteX2" fmla="*/ 2164032 w 4327943"/>
                <a:gd name="connsiteY2" fmla="*/ 0 h 2164032"/>
                <a:gd name="connsiteX3" fmla="*/ 4327943 w 4327943"/>
                <a:gd name="connsiteY3" fmla="*/ 2164032 h 2164032"/>
              </a:gdLst>
              <a:ahLst/>
              <a:cxnLst>
                <a:cxn ang="0">
                  <a:pos x="connsiteX0" y="connsiteY0"/>
                </a:cxn>
                <a:cxn ang="0">
                  <a:pos x="connsiteX1" y="connsiteY1"/>
                </a:cxn>
                <a:cxn ang="0">
                  <a:pos x="connsiteX2" y="connsiteY2"/>
                </a:cxn>
                <a:cxn ang="0">
                  <a:pos x="connsiteX3" y="connsiteY3"/>
                </a:cxn>
              </a:cxnLst>
              <a:rect l="l" t="t" r="r" b="b"/>
              <a:pathLst>
                <a:path w="4327943" h="2164032">
                  <a:moveTo>
                    <a:pt x="4327943" y="2164032"/>
                  </a:moveTo>
                  <a:lnTo>
                    <a:pt x="0" y="2164032"/>
                  </a:lnTo>
                  <a:lnTo>
                    <a:pt x="2164032" y="0"/>
                  </a:lnTo>
                  <a:lnTo>
                    <a:pt x="4327943" y="2164032"/>
                  </a:lnTo>
                  <a:close/>
                </a:path>
              </a:pathLst>
            </a:custGeom>
            <a:solidFill>
              <a:srgbClr val="AD5FB9"/>
            </a:solidFill>
            <a:ln w="12096"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AU" sz="1800" b="0" i="0" u="none" strike="noStrike" kern="0" cap="none" spc="0" normalizeH="0" baseline="0" noProof="0">
                <a:ln>
                  <a:noFill/>
                </a:ln>
                <a:solidFill>
                  <a:prstClr val="black"/>
                </a:solidFill>
                <a:effectLst/>
                <a:uLnTx/>
                <a:uFillTx/>
              </a:endParaRPr>
            </a:p>
          </p:txBody>
        </p:sp>
      </p:grpSp>
      <p:sp>
        <p:nvSpPr>
          <p:cNvPr id="20" name="Slide Number Placeholder 5">
            <a:extLst>
              <a:ext uri="{FF2B5EF4-FFF2-40B4-BE49-F238E27FC236}">
                <a16:creationId xmlns:a16="http://schemas.microsoft.com/office/drawing/2014/main" id="{F49CB82E-7DC8-BF31-1574-0A0282312039}"/>
              </a:ext>
            </a:extLst>
          </p:cNvPr>
          <p:cNvSpPr txBox="1">
            <a:spLocks/>
          </p:cNvSpPr>
          <p:nvPr userDrawn="1"/>
        </p:nvSpPr>
        <p:spPr>
          <a:xfrm>
            <a:off x="8912168" y="6271851"/>
            <a:ext cx="441063" cy="365125"/>
          </a:xfrm>
          <a:prstGeom prst="rect">
            <a:avLst/>
          </a:prstGeom>
        </p:spPr>
        <p:txBody>
          <a:bodyPr anchor="ctr" anchorCtr="0"/>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fld id="{E4E047A3-478C-4E7E-BF3D-3786245819C0}" type="slidenum">
              <a:rPr kumimoji="0" lang="en-AU" sz="1200" b="0" i="0" u="none" strike="noStrike" kern="1200" cap="none" spc="0" normalizeH="0" baseline="0" noProof="0" smtClean="0">
                <a:ln>
                  <a:noFill/>
                </a:ln>
                <a:solidFill>
                  <a:prstClr val="white"/>
                </a:solidFill>
                <a:effectLst/>
                <a:uLnTx/>
                <a:uFillTx/>
                <a:latin typeface="VIC"/>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a:t>
            </a:fld>
            <a:endParaRPr kumimoji="0" lang="en-AU" sz="1200" b="0" i="0" u="none" strike="noStrike" kern="1200" cap="none" spc="0" normalizeH="0" baseline="0" noProof="0">
              <a:ln>
                <a:noFill/>
              </a:ln>
              <a:solidFill>
                <a:prstClr val="white"/>
              </a:solidFill>
              <a:effectLst/>
              <a:uLnTx/>
              <a:uFillTx/>
              <a:latin typeface="VIC"/>
              <a:ea typeface="+mn-ea"/>
              <a:cs typeface="+mn-cs"/>
            </a:endParaRPr>
          </a:p>
        </p:txBody>
      </p:sp>
    </p:spTree>
    <p:extLst>
      <p:ext uri="{BB962C8B-B14F-4D97-AF65-F5344CB8AC3E}">
        <p14:creationId xmlns:p14="http://schemas.microsoft.com/office/powerpoint/2010/main" val="968548479"/>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userDrawn="1">
          <p15:clr>
            <a:srgbClr val="FBAE40"/>
          </p15:clr>
        </p15:guide>
        <p15:guide id="2" pos="3120" userDrawn="1">
          <p15:clr>
            <a:srgbClr val="FBAE40"/>
          </p15:clr>
        </p15:guide>
      </p15:sldGuideLst>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Playbook_background">
    <p:bg>
      <p:bgRef idx="1001">
        <a:schemeClr val="bg1"/>
      </p:bgRef>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FF6D217C-06F9-4DA1-8EBB-ABA72921A348}"/>
              </a:ext>
            </a:extLst>
          </p:cNvPr>
          <p:cNvSpPr/>
          <p:nvPr userDrawn="1"/>
        </p:nvSpPr>
        <p:spPr>
          <a:xfrm>
            <a:off x="0" y="1124743"/>
            <a:ext cx="9906000" cy="5733255"/>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rtl="0" eaLnBrk="1"/>
            <a:endParaRPr lang="en-AU" noProof="0"/>
          </a:p>
        </p:txBody>
      </p:sp>
      <p:graphicFrame>
        <p:nvGraphicFramePr>
          <p:cNvPr id="2" name="Object 1" hidden="1">
            <a:extLst>
              <a:ext uri="{FF2B5EF4-FFF2-40B4-BE49-F238E27FC236}">
                <a16:creationId xmlns:a16="http://schemas.microsoft.com/office/drawing/2014/main" id="{E22069E8-A867-4B56-A5E9-6DECD072F9E2}"/>
              </a:ext>
            </a:extLst>
          </p:cNvPr>
          <p:cNvGraphicFramePr>
            <a:graphicFrameLocks noChangeAspect="1"/>
          </p:cNvGraphicFramePr>
          <p:nvPr userDrawn="1">
            <p:custDataLst>
              <p:tags r:id="rId2"/>
            </p:custDataLst>
            <p:extLst>
              <p:ext uri="{D42A27DB-BD31-4B8C-83A1-F6EECF244321}">
                <p14:modId xmlns:p14="http://schemas.microsoft.com/office/powerpoint/2010/main" val="3622416865"/>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27" imgH="327" progId="TCLayout.ActiveDocument.1">
                  <p:embed/>
                </p:oleObj>
              </mc:Choice>
              <mc:Fallback>
                <p:oleObj name="think-cell Slide" r:id="rId4" imgW="327" imgH="327" progId="TCLayout.ActiveDocument.1">
                  <p:embed/>
                  <p:pic>
                    <p:nvPicPr>
                      <p:cNvPr id="2" name="Object 1" hidden="1">
                        <a:extLst>
                          <a:ext uri="{FF2B5EF4-FFF2-40B4-BE49-F238E27FC236}">
                            <a16:creationId xmlns:a16="http://schemas.microsoft.com/office/drawing/2014/main" id="{E22069E8-A867-4B56-A5E9-6DECD072F9E2}"/>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3" name="Text Placeholder 2"/>
          <p:cNvSpPr>
            <a:spLocks noGrp="1"/>
          </p:cNvSpPr>
          <p:nvPr>
            <p:ph type="body" sz="quarter" idx="10" hasCustomPrompt="1"/>
          </p:nvPr>
        </p:nvSpPr>
        <p:spPr>
          <a:xfrm>
            <a:off x="540000" y="5824215"/>
            <a:ext cx="8824914" cy="300037"/>
          </a:xfrm>
        </p:spPr>
        <p:txBody>
          <a:bodyPr anchor="ctr"/>
          <a:lstStyle>
            <a:lvl1pPr rtl="0">
              <a:defRPr sz="800">
                <a:solidFill>
                  <a:schemeClr val="tx2"/>
                </a:solidFill>
              </a:defRPr>
            </a:lvl1pPr>
          </a:lstStyle>
          <a:p>
            <a:pPr lvl="0"/>
            <a:r>
              <a:rPr lang="en-AU" noProof="0"/>
              <a:t>Source</a:t>
            </a:r>
          </a:p>
        </p:txBody>
      </p:sp>
      <p:sp>
        <p:nvSpPr>
          <p:cNvPr id="6" name="Content Placeholder 3">
            <a:extLst>
              <a:ext uri="{FF2B5EF4-FFF2-40B4-BE49-F238E27FC236}">
                <a16:creationId xmlns:a16="http://schemas.microsoft.com/office/drawing/2014/main" id="{A35CCDC6-A406-4826-A6D6-A5DC45AFC171}"/>
              </a:ext>
            </a:extLst>
          </p:cNvPr>
          <p:cNvSpPr>
            <a:spLocks noGrp="1"/>
          </p:cNvSpPr>
          <p:nvPr>
            <p:ph sz="quarter" idx="15"/>
          </p:nvPr>
        </p:nvSpPr>
        <p:spPr>
          <a:xfrm>
            <a:off x="540000" y="1267969"/>
            <a:ext cx="8824914" cy="4465288"/>
          </a:xfrm>
        </p:spPr>
        <p:txBody>
          <a:bodyPr/>
          <a:lstStyle>
            <a:lvl1pPr rtl="0">
              <a:defRPr sz="1100">
                <a:solidFill>
                  <a:schemeClr val="tx2"/>
                </a:solidFill>
              </a:defRPr>
            </a:lvl1pPr>
            <a:lvl2pPr rtl="0">
              <a:defRPr sz="1100">
                <a:solidFill>
                  <a:schemeClr val="tx2"/>
                </a:solidFill>
              </a:defRPr>
            </a:lvl2pPr>
            <a:lvl3pPr rtl="0">
              <a:defRPr sz="1100">
                <a:solidFill>
                  <a:schemeClr val="tx2"/>
                </a:solidFill>
              </a:defRPr>
            </a:lvl3pPr>
            <a:lvl4pPr rtl="0">
              <a:defRPr sz="1100">
                <a:solidFill>
                  <a:schemeClr val="tx2"/>
                </a:solidFill>
              </a:defRPr>
            </a:lvl4pPr>
            <a:lvl5pPr rtl="0">
              <a:defRPr sz="1100">
                <a:solidFill>
                  <a:schemeClr val="tx2"/>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AU" noProof="0"/>
          </a:p>
        </p:txBody>
      </p:sp>
      <p:sp>
        <p:nvSpPr>
          <p:cNvPr id="13" name="Title 1">
            <a:extLst>
              <a:ext uri="{FF2B5EF4-FFF2-40B4-BE49-F238E27FC236}">
                <a16:creationId xmlns:a16="http://schemas.microsoft.com/office/drawing/2014/main" id="{23FAD20B-2FD2-D024-DD2C-7BC8BD1548C4}"/>
              </a:ext>
            </a:extLst>
          </p:cNvPr>
          <p:cNvSpPr>
            <a:spLocks noGrp="1"/>
          </p:cNvSpPr>
          <p:nvPr>
            <p:ph type="title" hasCustomPrompt="1"/>
          </p:nvPr>
        </p:nvSpPr>
        <p:spPr>
          <a:xfrm>
            <a:off x="540000" y="548681"/>
            <a:ext cx="8824914" cy="341618"/>
          </a:xfrm>
        </p:spPr>
        <p:txBody>
          <a:bodyPr vert="horz" anchor="b"/>
          <a:lstStyle>
            <a:lvl1pPr algn="l" defTabSz="914349" rtl="0" eaLnBrk="1" latinLnBrk="0" hangingPunct="1">
              <a:lnSpc>
                <a:spcPct val="90000"/>
              </a:lnSpc>
              <a:spcBef>
                <a:spcPct val="0"/>
              </a:spcBef>
              <a:buNone/>
              <a:defRPr lang="en-AU" sz="1800" kern="1200" baseline="0" noProof="0" dirty="0">
                <a:solidFill>
                  <a:schemeClr val="tx2"/>
                </a:solidFill>
                <a:latin typeface="+mj-lt"/>
                <a:ea typeface="+mj-ea"/>
                <a:cs typeface="+mj-cs"/>
              </a:defRPr>
            </a:lvl1pPr>
          </a:lstStyle>
          <a:p>
            <a:r>
              <a:rPr lang="en-AU" noProof="0"/>
              <a:t>Introduction</a:t>
            </a:r>
          </a:p>
        </p:txBody>
      </p:sp>
    </p:spTree>
    <p:extLst>
      <p:ext uri="{BB962C8B-B14F-4D97-AF65-F5344CB8AC3E}">
        <p14:creationId xmlns:p14="http://schemas.microsoft.com/office/powerpoint/2010/main" val="436744177"/>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userDrawn="1">
          <p15:clr>
            <a:srgbClr val="FBAE40"/>
          </p15:clr>
        </p15:guide>
        <p15:guide id="2" pos="3120" userDrawn="1">
          <p15:clr>
            <a:srgbClr val="FBAE40"/>
          </p15:clr>
        </p15:guide>
      </p15:sldGuideLst>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Blank with title_contents head">
    <p:bg>
      <p:bgRef idx="1001">
        <a:schemeClr val="bg1"/>
      </p:bgRef>
    </p:bg>
    <p:spTree>
      <p:nvGrpSpPr>
        <p:cNvPr id="1" name=""/>
        <p:cNvGrpSpPr/>
        <p:nvPr/>
      </p:nvGrpSpPr>
      <p:grpSpPr>
        <a:xfrm>
          <a:off x="0" y="0"/>
          <a:ext cx="0" cy="0"/>
          <a:chOff x="0" y="0"/>
          <a:chExt cx="0" cy="0"/>
        </a:xfrm>
      </p:grpSpPr>
      <p:grpSp>
        <p:nvGrpSpPr>
          <p:cNvPr id="8" name="Group 7">
            <a:extLst>
              <a:ext uri="{FF2B5EF4-FFF2-40B4-BE49-F238E27FC236}">
                <a16:creationId xmlns:a16="http://schemas.microsoft.com/office/drawing/2014/main" id="{840E2085-7A6E-7A1F-2CB7-1F0F118C1097}"/>
              </a:ext>
            </a:extLst>
          </p:cNvPr>
          <p:cNvGrpSpPr/>
          <p:nvPr userDrawn="1"/>
        </p:nvGrpSpPr>
        <p:grpSpPr>
          <a:xfrm>
            <a:off x="8716488" y="5668488"/>
            <a:ext cx="1193470" cy="1193470"/>
            <a:chOff x="10069009" y="2893384"/>
            <a:chExt cx="1704975" cy="1704975"/>
          </a:xfrm>
        </p:grpSpPr>
        <p:sp>
          <p:nvSpPr>
            <p:cNvPr id="9" name="Freeform: Shape 8">
              <a:extLst>
                <a:ext uri="{FF2B5EF4-FFF2-40B4-BE49-F238E27FC236}">
                  <a16:creationId xmlns:a16="http://schemas.microsoft.com/office/drawing/2014/main" id="{5ECE433A-8D01-14A2-2963-78890CDA5F6C}"/>
                </a:ext>
              </a:extLst>
            </p:cNvPr>
            <p:cNvSpPr/>
            <p:nvPr/>
          </p:nvSpPr>
          <p:spPr>
            <a:xfrm>
              <a:off x="10069009" y="3750634"/>
              <a:ext cx="1704975" cy="847725"/>
            </a:xfrm>
            <a:custGeom>
              <a:avLst/>
              <a:gdLst>
                <a:gd name="connsiteX0" fmla="*/ 847725 w 1704975"/>
                <a:gd name="connsiteY0" fmla="*/ 0 h 847725"/>
                <a:gd name="connsiteX1" fmla="*/ 0 w 1704975"/>
                <a:gd name="connsiteY1" fmla="*/ 847725 h 847725"/>
                <a:gd name="connsiteX2" fmla="*/ 1704975 w 1704975"/>
                <a:gd name="connsiteY2" fmla="*/ 847725 h 847725"/>
                <a:gd name="connsiteX3" fmla="*/ 847725 w 1704975"/>
                <a:gd name="connsiteY3" fmla="*/ 0 h 847725"/>
              </a:gdLst>
              <a:ahLst/>
              <a:cxnLst>
                <a:cxn ang="0">
                  <a:pos x="connsiteX0" y="connsiteY0"/>
                </a:cxn>
                <a:cxn ang="0">
                  <a:pos x="connsiteX1" y="connsiteY1"/>
                </a:cxn>
                <a:cxn ang="0">
                  <a:pos x="connsiteX2" y="connsiteY2"/>
                </a:cxn>
                <a:cxn ang="0">
                  <a:pos x="connsiteX3" y="connsiteY3"/>
                </a:cxn>
              </a:cxnLst>
              <a:rect l="l" t="t" r="r" b="b"/>
              <a:pathLst>
                <a:path w="1704975" h="847725">
                  <a:moveTo>
                    <a:pt x="847725" y="0"/>
                  </a:moveTo>
                  <a:lnTo>
                    <a:pt x="0" y="847725"/>
                  </a:lnTo>
                  <a:lnTo>
                    <a:pt x="1704975" y="847725"/>
                  </a:lnTo>
                  <a:lnTo>
                    <a:pt x="847725" y="0"/>
                  </a:lnTo>
                  <a:close/>
                </a:path>
              </a:pathLst>
            </a:custGeom>
            <a:solidFill>
              <a:schemeClr val="accent1"/>
            </a:solidFill>
            <a:ln w="9525" cap="flat">
              <a:noFill/>
              <a:prstDash val="solid"/>
              <a:miter/>
            </a:ln>
          </p:spPr>
          <p:txBody>
            <a:bodyPr rtlCol="0" anchor="ctr"/>
            <a:lstStyle/>
            <a:p>
              <a:endParaRPr lang="en-AU"/>
            </a:p>
          </p:txBody>
        </p:sp>
        <p:sp>
          <p:nvSpPr>
            <p:cNvPr id="11" name="Freeform: Shape 10">
              <a:extLst>
                <a:ext uri="{FF2B5EF4-FFF2-40B4-BE49-F238E27FC236}">
                  <a16:creationId xmlns:a16="http://schemas.microsoft.com/office/drawing/2014/main" id="{EBDC049B-FD73-DECD-3C98-B5E6116E79BE}"/>
                </a:ext>
              </a:extLst>
            </p:cNvPr>
            <p:cNvSpPr/>
            <p:nvPr/>
          </p:nvSpPr>
          <p:spPr>
            <a:xfrm>
              <a:off x="10916734" y="3750634"/>
              <a:ext cx="857250" cy="847725"/>
            </a:xfrm>
            <a:custGeom>
              <a:avLst/>
              <a:gdLst>
                <a:gd name="connsiteX0" fmla="*/ 857250 w 857250"/>
                <a:gd name="connsiteY0" fmla="*/ 0 h 847725"/>
                <a:gd name="connsiteX1" fmla="*/ 0 w 857250"/>
                <a:gd name="connsiteY1" fmla="*/ 0 h 847725"/>
                <a:gd name="connsiteX2" fmla="*/ 857250 w 857250"/>
                <a:gd name="connsiteY2" fmla="*/ 847725 h 847725"/>
                <a:gd name="connsiteX3" fmla="*/ 857250 w 857250"/>
                <a:gd name="connsiteY3" fmla="*/ 0 h 847725"/>
              </a:gdLst>
              <a:ahLst/>
              <a:cxnLst>
                <a:cxn ang="0">
                  <a:pos x="connsiteX0" y="connsiteY0"/>
                </a:cxn>
                <a:cxn ang="0">
                  <a:pos x="connsiteX1" y="connsiteY1"/>
                </a:cxn>
                <a:cxn ang="0">
                  <a:pos x="connsiteX2" y="connsiteY2"/>
                </a:cxn>
                <a:cxn ang="0">
                  <a:pos x="connsiteX3" y="connsiteY3"/>
                </a:cxn>
              </a:cxnLst>
              <a:rect l="l" t="t" r="r" b="b"/>
              <a:pathLst>
                <a:path w="857250" h="847725">
                  <a:moveTo>
                    <a:pt x="857250" y="0"/>
                  </a:moveTo>
                  <a:lnTo>
                    <a:pt x="0" y="0"/>
                  </a:lnTo>
                  <a:lnTo>
                    <a:pt x="857250" y="847725"/>
                  </a:lnTo>
                  <a:lnTo>
                    <a:pt x="857250" y="0"/>
                  </a:lnTo>
                  <a:close/>
                </a:path>
              </a:pathLst>
            </a:custGeom>
            <a:solidFill>
              <a:schemeClr val="accent6"/>
            </a:solidFill>
            <a:ln w="9525" cap="flat">
              <a:noFill/>
              <a:prstDash val="solid"/>
              <a:miter/>
            </a:ln>
          </p:spPr>
          <p:txBody>
            <a:bodyPr rtlCol="0" anchor="ctr"/>
            <a:lstStyle/>
            <a:p>
              <a:endParaRPr lang="en-AU"/>
            </a:p>
          </p:txBody>
        </p:sp>
        <p:sp>
          <p:nvSpPr>
            <p:cNvPr id="12" name="Freeform: Shape 11">
              <a:extLst>
                <a:ext uri="{FF2B5EF4-FFF2-40B4-BE49-F238E27FC236}">
                  <a16:creationId xmlns:a16="http://schemas.microsoft.com/office/drawing/2014/main" id="{6D8885A7-F700-1A99-C352-1FBC5B5996F0}"/>
                </a:ext>
              </a:extLst>
            </p:cNvPr>
            <p:cNvSpPr/>
            <p:nvPr/>
          </p:nvSpPr>
          <p:spPr>
            <a:xfrm>
              <a:off x="10916734" y="2893384"/>
              <a:ext cx="857250" cy="857250"/>
            </a:xfrm>
            <a:custGeom>
              <a:avLst/>
              <a:gdLst>
                <a:gd name="connsiteX0" fmla="*/ 857250 w 857250"/>
                <a:gd name="connsiteY0" fmla="*/ 0 h 857250"/>
                <a:gd name="connsiteX1" fmla="*/ 0 w 857250"/>
                <a:gd name="connsiteY1" fmla="*/ 857250 h 857250"/>
                <a:gd name="connsiteX2" fmla="*/ 857250 w 857250"/>
                <a:gd name="connsiteY2" fmla="*/ 857250 h 857250"/>
                <a:gd name="connsiteX3" fmla="*/ 857250 w 857250"/>
                <a:gd name="connsiteY3" fmla="*/ 0 h 857250"/>
              </a:gdLst>
              <a:ahLst/>
              <a:cxnLst>
                <a:cxn ang="0">
                  <a:pos x="connsiteX0" y="connsiteY0"/>
                </a:cxn>
                <a:cxn ang="0">
                  <a:pos x="connsiteX1" y="connsiteY1"/>
                </a:cxn>
                <a:cxn ang="0">
                  <a:pos x="connsiteX2" y="connsiteY2"/>
                </a:cxn>
                <a:cxn ang="0">
                  <a:pos x="connsiteX3" y="connsiteY3"/>
                </a:cxn>
              </a:cxnLst>
              <a:rect l="l" t="t" r="r" b="b"/>
              <a:pathLst>
                <a:path w="857250" h="857250">
                  <a:moveTo>
                    <a:pt x="857250" y="0"/>
                  </a:moveTo>
                  <a:lnTo>
                    <a:pt x="0" y="857250"/>
                  </a:lnTo>
                  <a:lnTo>
                    <a:pt x="857250" y="857250"/>
                  </a:lnTo>
                  <a:lnTo>
                    <a:pt x="857250" y="0"/>
                  </a:lnTo>
                  <a:close/>
                </a:path>
              </a:pathLst>
            </a:custGeom>
            <a:solidFill>
              <a:schemeClr val="accent5"/>
            </a:solidFill>
            <a:ln w="9525" cap="flat">
              <a:noFill/>
              <a:prstDash val="solid"/>
              <a:miter/>
            </a:ln>
          </p:spPr>
          <p:txBody>
            <a:bodyPr rtlCol="0" anchor="ctr"/>
            <a:lstStyle/>
            <a:p>
              <a:endParaRPr lang="en-AU"/>
            </a:p>
          </p:txBody>
        </p:sp>
      </p:grpSp>
      <p:graphicFrame>
        <p:nvGraphicFramePr>
          <p:cNvPr id="2" name="Object 1" hidden="1">
            <a:extLst>
              <a:ext uri="{FF2B5EF4-FFF2-40B4-BE49-F238E27FC236}">
                <a16:creationId xmlns:a16="http://schemas.microsoft.com/office/drawing/2014/main" id="{1634C339-5A62-9AAD-B16A-4C793962C4F3}"/>
              </a:ext>
            </a:extLst>
          </p:cNvPr>
          <p:cNvGraphicFramePr>
            <a:graphicFrameLocks noChangeAspect="1"/>
          </p:cNvGraphicFramePr>
          <p:nvPr userDrawn="1">
            <p:custDataLst>
              <p:tags r:id="rId2"/>
            </p:custDataLst>
            <p:extLst>
              <p:ext uri="{D42A27DB-BD31-4B8C-83A1-F6EECF244321}">
                <p14:modId xmlns:p14="http://schemas.microsoft.com/office/powerpoint/2010/main" val="193237338"/>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27" imgH="327" progId="TCLayout.ActiveDocument.1">
                  <p:embed/>
                </p:oleObj>
              </mc:Choice>
              <mc:Fallback>
                <p:oleObj name="think-cell Slide" r:id="rId4" imgW="327" imgH="327" progId="TCLayout.ActiveDocument.1">
                  <p:embed/>
                  <p:pic>
                    <p:nvPicPr>
                      <p:cNvPr id="2" name="Object 1" hidden="1">
                        <a:extLst>
                          <a:ext uri="{FF2B5EF4-FFF2-40B4-BE49-F238E27FC236}">
                            <a16:creationId xmlns:a16="http://schemas.microsoft.com/office/drawing/2014/main" id="{1634C339-5A62-9AAD-B16A-4C793962C4F3}"/>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5" name="TextBox 4"/>
          <p:cNvSpPr txBox="1"/>
          <p:nvPr userDrawn="1"/>
        </p:nvSpPr>
        <p:spPr>
          <a:xfrm>
            <a:off x="8621976" y="6392362"/>
            <a:ext cx="792089" cy="276999"/>
          </a:xfrm>
          <a:prstGeom prst="rect">
            <a:avLst/>
          </a:prstGeom>
          <a:noFill/>
        </p:spPr>
        <p:txBody>
          <a:bodyPr wrap="square" lIns="0" rIns="0" rtlCol="0">
            <a:spAutoFit/>
          </a:bodyPr>
          <a:lstStyle/>
          <a:p>
            <a:pPr algn="r" rtl="0"/>
            <a:fld id="{6E8856DA-B77A-4A94-8E84-45BF77D9376B}" type="slidenum">
              <a:rPr lang="en-AU" sz="1200" noProof="0" smtClean="0">
                <a:solidFill>
                  <a:schemeClr val="bg1"/>
                </a:solidFill>
                <a:latin typeface="+mn-lt"/>
                <a:ea typeface="Segoe UI" panose="020B0502040204020203" pitchFamily="34" charset="0"/>
                <a:cs typeface="Segoe UI" panose="020B0502040204020203" pitchFamily="34" charset="0"/>
              </a:rPr>
              <a:pPr algn="r" rtl="0"/>
              <a:t>‹#›</a:t>
            </a:fld>
            <a:endParaRPr lang="en-AU" sz="1200" noProof="0">
              <a:solidFill>
                <a:schemeClr val="bg1"/>
              </a:solidFill>
              <a:latin typeface="+mn-lt"/>
              <a:ea typeface="Segoe UI" panose="020B0502040204020203" pitchFamily="34" charset="0"/>
              <a:cs typeface="Segoe UI" panose="020B0502040204020203" pitchFamily="34" charset="0"/>
            </a:endParaRPr>
          </a:p>
        </p:txBody>
      </p:sp>
      <p:sp>
        <p:nvSpPr>
          <p:cNvPr id="3" name="Text Placeholder 2"/>
          <p:cNvSpPr>
            <a:spLocks noGrp="1"/>
          </p:cNvSpPr>
          <p:nvPr>
            <p:ph type="body" sz="quarter" idx="10" hasCustomPrompt="1"/>
          </p:nvPr>
        </p:nvSpPr>
        <p:spPr>
          <a:xfrm>
            <a:off x="540000" y="6092325"/>
            <a:ext cx="8916987" cy="300037"/>
          </a:xfrm>
        </p:spPr>
        <p:txBody>
          <a:bodyPr anchor="ctr"/>
          <a:lstStyle>
            <a:lvl1pPr rtl="0">
              <a:defRPr sz="800">
                <a:solidFill>
                  <a:schemeClr val="tx1"/>
                </a:solidFill>
                <a:latin typeface="+mj-lt"/>
              </a:defRPr>
            </a:lvl1pPr>
          </a:lstStyle>
          <a:p>
            <a:pPr lvl="0"/>
            <a:r>
              <a:rPr lang="en-AU" noProof="0"/>
              <a:t>Source</a:t>
            </a:r>
          </a:p>
        </p:txBody>
      </p:sp>
      <p:sp>
        <p:nvSpPr>
          <p:cNvPr id="6" name="Text Placeholder 4">
            <a:extLst>
              <a:ext uri="{FF2B5EF4-FFF2-40B4-BE49-F238E27FC236}">
                <a16:creationId xmlns:a16="http://schemas.microsoft.com/office/drawing/2014/main" id="{0C9FCF90-4188-4B90-BB78-2F0A5A86CDDC}"/>
              </a:ext>
            </a:extLst>
          </p:cNvPr>
          <p:cNvSpPr>
            <a:spLocks noGrp="1"/>
          </p:cNvSpPr>
          <p:nvPr>
            <p:ph type="body" sz="quarter" idx="13" hasCustomPrompt="1"/>
          </p:nvPr>
        </p:nvSpPr>
        <p:spPr>
          <a:xfrm>
            <a:off x="541338" y="1479429"/>
            <a:ext cx="8824912" cy="200055"/>
          </a:xfrm>
        </p:spPr>
        <p:txBody>
          <a:bodyPr vert="horz" lIns="0" tIns="0" rIns="0" bIns="0" rtlCol="0" anchor="t" anchorCtr="0">
            <a:spAutoFit/>
          </a:bodyPr>
          <a:lstStyle>
            <a:lvl1pPr rtl="0">
              <a:defRPr lang="en-AU" sz="1300" dirty="0">
                <a:solidFill>
                  <a:schemeClr val="tx2"/>
                </a:solidFill>
                <a:latin typeface="+mj-lt"/>
                <a:cs typeface="Segoe UI Semibold" panose="020B0702040204020203" pitchFamily="34" charset="0"/>
              </a:defRPr>
            </a:lvl1pPr>
          </a:lstStyle>
          <a:p>
            <a:pPr lvl="0"/>
            <a:r>
              <a:rPr lang="en-AU"/>
              <a:t>Content heading</a:t>
            </a:r>
          </a:p>
        </p:txBody>
      </p:sp>
      <p:sp>
        <p:nvSpPr>
          <p:cNvPr id="4" name="Title 1">
            <a:extLst>
              <a:ext uri="{FF2B5EF4-FFF2-40B4-BE49-F238E27FC236}">
                <a16:creationId xmlns:a16="http://schemas.microsoft.com/office/drawing/2014/main" id="{5F1B2121-B88B-C931-1428-20DBC48B286B}"/>
              </a:ext>
            </a:extLst>
          </p:cNvPr>
          <p:cNvSpPr>
            <a:spLocks noGrp="1"/>
          </p:cNvSpPr>
          <p:nvPr>
            <p:ph type="title" hasCustomPrompt="1"/>
          </p:nvPr>
        </p:nvSpPr>
        <p:spPr>
          <a:xfrm>
            <a:off x="540000" y="548681"/>
            <a:ext cx="8824914" cy="341618"/>
          </a:xfrm>
        </p:spPr>
        <p:txBody>
          <a:bodyPr vert="horz" anchor="b"/>
          <a:lstStyle>
            <a:lvl1pPr algn="l" defTabSz="914349" rtl="0" eaLnBrk="1" latinLnBrk="0" hangingPunct="1">
              <a:lnSpc>
                <a:spcPct val="90000"/>
              </a:lnSpc>
              <a:spcBef>
                <a:spcPct val="0"/>
              </a:spcBef>
              <a:buNone/>
              <a:defRPr lang="en-AU" sz="1800" kern="1200" baseline="0" noProof="0" dirty="0">
                <a:solidFill>
                  <a:schemeClr val="tx2"/>
                </a:solidFill>
                <a:latin typeface="+mj-lt"/>
                <a:ea typeface="+mj-ea"/>
                <a:cs typeface="+mj-cs"/>
              </a:defRPr>
            </a:lvl1pPr>
          </a:lstStyle>
          <a:p>
            <a:r>
              <a:rPr lang="en-AU" noProof="0"/>
              <a:t>Introduction</a:t>
            </a:r>
          </a:p>
        </p:txBody>
      </p:sp>
      <p:cxnSp>
        <p:nvCxnSpPr>
          <p:cNvPr id="7" name="Straight Connector 6">
            <a:extLst>
              <a:ext uri="{FF2B5EF4-FFF2-40B4-BE49-F238E27FC236}">
                <a16:creationId xmlns:a16="http://schemas.microsoft.com/office/drawing/2014/main" id="{6647424E-18ED-2758-BBE2-056D9ECC5324}"/>
              </a:ext>
            </a:extLst>
          </p:cNvPr>
          <p:cNvCxnSpPr>
            <a:cxnSpLocks/>
          </p:cNvCxnSpPr>
          <p:nvPr userDrawn="1"/>
        </p:nvCxnSpPr>
        <p:spPr>
          <a:xfrm>
            <a:off x="539998" y="980309"/>
            <a:ext cx="8824914" cy="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39830073"/>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userDrawn="1">
          <p15:clr>
            <a:srgbClr val="FBAE40"/>
          </p15:clr>
        </p15:guide>
        <p15:guide id="2" pos="3120" userDrawn="1">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Blank with title_contents head">
    <p:bg>
      <p:bgRef idx="1001">
        <a:schemeClr val="bg1"/>
      </p:bgRef>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CCA4B2B7-7FDA-0633-604D-D2CE68274180}"/>
              </a:ext>
            </a:extLst>
          </p:cNvPr>
          <p:cNvSpPr/>
          <p:nvPr userDrawn="1"/>
        </p:nvSpPr>
        <p:spPr>
          <a:xfrm>
            <a:off x="7057103" y="1132271"/>
            <a:ext cx="2848897" cy="5725729"/>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100">
              <a:solidFill>
                <a:schemeClr val="bg2"/>
              </a:solidFill>
            </a:endParaRPr>
          </a:p>
        </p:txBody>
      </p:sp>
      <p:grpSp>
        <p:nvGrpSpPr>
          <p:cNvPr id="8" name="Group 7">
            <a:extLst>
              <a:ext uri="{FF2B5EF4-FFF2-40B4-BE49-F238E27FC236}">
                <a16:creationId xmlns:a16="http://schemas.microsoft.com/office/drawing/2014/main" id="{840E2085-7A6E-7A1F-2CB7-1F0F118C1097}"/>
              </a:ext>
            </a:extLst>
          </p:cNvPr>
          <p:cNvGrpSpPr/>
          <p:nvPr userDrawn="1"/>
        </p:nvGrpSpPr>
        <p:grpSpPr>
          <a:xfrm>
            <a:off x="8716488" y="5668488"/>
            <a:ext cx="1193470" cy="1193470"/>
            <a:chOff x="10069009" y="2893384"/>
            <a:chExt cx="1704975" cy="1704975"/>
          </a:xfrm>
        </p:grpSpPr>
        <p:sp>
          <p:nvSpPr>
            <p:cNvPr id="9" name="Freeform: Shape 8">
              <a:extLst>
                <a:ext uri="{FF2B5EF4-FFF2-40B4-BE49-F238E27FC236}">
                  <a16:creationId xmlns:a16="http://schemas.microsoft.com/office/drawing/2014/main" id="{5ECE433A-8D01-14A2-2963-78890CDA5F6C}"/>
                </a:ext>
              </a:extLst>
            </p:cNvPr>
            <p:cNvSpPr/>
            <p:nvPr/>
          </p:nvSpPr>
          <p:spPr>
            <a:xfrm>
              <a:off x="10069009" y="3750634"/>
              <a:ext cx="1704975" cy="847725"/>
            </a:xfrm>
            <a:custGeom>
              <a:avLst/>
              <a:gdLst>
                <a:gd name="connsiteX0" fmla="*/ 847725 w 1704975"/>
                <a:gd name="connsiteY0" fmla="*/ 0 h 847725"/>
                <a:gd name="connsiteX1" fmla="*/ 0 w 1704975"/>
                <a:gd name="connsiteY1" fmla="*/ 847725 h 847725"/>
                <a:gd name="connsiteX2" fmla="*/ 1704975 w 1704975"/>
                <a:gd name="connsiteY2" fmla="*/ 847725 h 847725"/>
                <a:gd name="connsiteX3" fmla="*/ 847725 w 1704975"/>
                <a:gd name="connsiteY3" fmla="*/ 0 h 847725"/>
              </a:gdLst>
              <a:ahLst/>
              <a:cxnLst>
                <a:cxn ang="0">
                  <a:pos x="connsiteX0" y="connsiteY0"/>
                </a:cxn>
                <a:cxn ang="0">
                  <a:pos x="connsiteX1" y="connsiteY1"/>
                </a:cxn>
                <a:cxn ang="0">
                  <a:pos x="connsiteX2" y="connsiteY2"/>
                </a:cxn>
                <a:cxn ang="0">
                  <a:pos x="connsiteX3" y="connsiteY3"/>
                </a:cxn>
              </a:cxnLst>
              <a:rect l="l" t="t" r="r" b="b"/>
              <a:pathLst>
                <a:path w="1704975" h="847725">
                  <a:moveTo>
                    <a:pt x="847725" y="0"/>
                  </a:moveTo>
                  <a:lnTo>
                    <a:pt x="0" y="847725"/>
                  </a:lnTo>
                  <a:lnTo>
                    <a:pt x="1704975" y="847725"/>
                  </a:lnTo>
                  <a:lnTo>
                    <a:pt x="847725" y="0"/>
                  </a:lnTo>
                  <a:close/>
                </a:path>
              </a:pathLst>
            </a:custGeom>
            <a:solidFill>
              <a:schemeClr val="accent1"/>
            </a:solidFill>
            <a:ln w="9525" cap="flat">
              <a:noFill/>
              <a:prstDash val="solid"/>
              <a:miter/>
            </a:ln>
          </p:spPr>
          <p:txBody>
            <a:bodyPr rtlCol="0" anchor="ctr"/>
            <a:lstStyle/>
            <a:p>
              <a:endParaRPr lang="en-AU"/>
            </a:p>
          </p:txBody>
        </p:sp>
        <p:sp>
          <p:nvSpPr>
            <p:cNvPr id="11" name="Freeform: Shape 10">
              <a:extLst>
                <a:ext uri="{FF2B5EF4-FFF2-40B4-BE49-F238E27FC236}">
                  <a16:creationId xmlns:a16="http://schemas.microsoft.com/office/drawing/2014/main" id="{EBDC049B-FD73-DECD-3C98-B5E6116E79BE}"/>
                </a:ext>
              </a:extLst>
            </p:cNvPr>
            <p:cNvSpPr/>
            <p:nvPr/>
          </p:nvSpPr>
          <p:spPr>
            <a:xfrm>
              <a:off x="10916734" y="3750634"/>
              <a:ext cx="857250" cy="847725"/>
            </a:xfrm>
            <a:custGeom>
              <a:avLst/>
              <a:gdLst>
                <a:gd name="connsiteX0" fmla="*/ 857250 w 857250"/>
                <a:gd name="connsiteY0" fmla="*/ 0 h 847725"/>
                <a:gd name="connsiteX1" fmla="*/ 0 w 857250"/>
                <a:gd name="connsiteY1" fmla="*/ 0 h 847725"/>
                <a:gd name="connsiteX2" fmla="*/ 857250 w 857250"/>
                <a:gd name="connsiteY2" fmla="*/ 847725 h 847725"/>
                <a:gd name="connsiteX3" fmla="*/ 857250 w 857250"/>
                <a:gd name="connsiteY3" fmla="*/ 0 h 847725"/>
              </a:gdLst>
              <a:ahLst/>
              <a:cxnLst>
                <a:cxn ang="0">
                  <a:pos x="connsiteX0" y="connsiteY0"/>
                </a:cxn>
                <a:cxn ang="0">
                  <a:pos x="connsiteX1" y="connsiteY1"/>
                </a:cxn>
                <a:cxn ang="0">
                  <a:pos x="connsiteX2" y="connsiteY2"/>
                </a:cxn>
                <a:cxn ang="0">
                  <a:pos x="connsiteX3" y="connsiteY3"/>
                </a:cxn>
              </a:cxnLst>
              <a:rect l="l" t="t" r="r" b="b"/>
              <a:pathLst>
                <a:path w="857250" h="847725">
                  <a:moveTo>
                    <a:pt x="857250" y="0"/>
                  </a:moveTo>
                  <a:lnTo>
                    <a:pt x="0" y="0"/>
                  </a:lnTo>
                  <a:lnTo>
                    <a:pt x="857250" y="847725"/>
                  </a:lnTo>
                  <a:lnTo>
                    <a:pt x="857250" y="0"/>
                  </a:lnTo>
                  <a:close/>
                </a:path>
              </a:pathLst>
            </a:custGeom>
            <a:solidFill>
              <a:schemeClr val="accent6"/>
            </a:solidFill>
            <a:ln w="9525" cap="flat">
              <a:noFill/>
              <a:prstDash val="solid"/>
              <a:miter/>
            </a:ln>
          </p:spPr>
          <p:txBody>
            <a:bodyPr rtlCol="0" anchor="ctr"/>
            <a:lstStyle/>
            <a:p>
              <a:endParaRPr lang="en-AU"/>
            </a:p>
          </p:txBody>
        </p:sp>
        <p:sp>
          <p:nvSpPr>
            <p:cNvPr id="12" name="Freeform: Shape 11">
              <a:extLst>
                <a:ext uri="{FF2B5EF4-FFF2-40B4-BE49-F238E27FC236}">
                  <a16:creationId xmlns:a16="http://schemas.microsoft.com/office/drawing/2014/main" id="{6D8885A7-F700-1A99-C352-1FBC5B5996F0}"/>
                </a:ext>
              </a:extLst>
            </p:cNvPr>
            <p:cNvSpPr/>
            <p:nvPr/>
          </p:nvSpPr>
          <p:spPr>
            <a:xfrm>
              <a:off x="10916734" y="2893384"/>
              <a:ext cx="857250" cy="857250"/>
            </a:xfrm>
            <a:custGeom>
              <a:avLst/>
              <a:gdLst>
                <a:gd name="connsiteX0" fmla="*/ 857250 w 857250"/>
                <a:gd name="connsiteY0" fmla="*/ 0 h 857250"/>
                <a:gd name="connsiteX1" fmla="*/ 0 w 857250"/>
                <a:gd name="connsiteY1" fmla="*/ 857250 h 857250"/>
                <a:gd name="connsiteX2" fmla="*/ 857250 w 857250"/>
                <a:gd name="connsiteY2" fmla="*/ 857250 h 857250"/>
                <a:gd name="connsiteX3" fmla="*/ 857250 w 857250"/>
                <a:gd name="connsiteY3" fmla="*/ 0 h 857250"/>
              </a:gdLst>
              <a:ahLst/>
              <a:cxnLst>
                <a:cxn ang="0">
                  <a:pos x="connsiteX0" y="connsiteY0"/>
                </a:cxn>
                <a:cxn ang="0">
                  <a:pos x="connsiteX1" y="connsiteY1"/>
                </a:cxn>
                <a:cxn ang="0">
                  <a:pos x="connsiteX2" y="connsiteY2"/>
                </a:cxn>
                <a:cxn ang="0">
                  <a:pos x="connsiteX3" y="connsiteY3"/>
                </a:cxn>
              </a:cxnLst>
              <a:rect l="l" t="t" r="r" b="b"/>
              <a:pathLst>
                <a:path w="857250" h="857250">
                  <a:moveTo>
                    <a:pt x="857250" y="0"/>
                  </a:moveTo>
                  <a:lnTo>
                    <a:pt x="0" y="857250"/>
                  </a:lnTo>
                  <a:lnTo>
                    <a:pt x="857250" y="857250"/>
                  </a:lnTo>
                  <a:lnTo>
                    <a:pt x="857250" y="0"/>
                  </a:lnTo>
                  <a:close/>
                </a:path>
              </a:pathLst>
            </a:custGeom>
            <a:solidFill>
              <a:schemeClr val="accent5"/>
            </a:solidFill>
            <a:ln w="9525" cap="flat">
              <a:noFill/>
              <a:prstDash val="solid"/>
              <a:miter/>
            </a:ln>
          </p:spPr>
          <p:txBody>
            <a:bodyPr rtlCol="0" anchor="ctr"/>
            <a:lstStyle/>
            <a:p>
              <a:endParaRPr lang="en-AU"/>
            </a:p>
          </p:txBody>
        </p:sp>
      </p:grpSp>
      <p:graphicFrame>
        <p:nvGraphicFramePr>
          <p:cNvPr id="2" name="Object 1" hidden="1">
            <a:extLst>
              <a:ext uri="{FF2B5EF4-FFF2-40B4-BE49-F238E27FC236}">
                <a16:creationId xmlns:a16="http://schemas.microsoft.com/office/drawing/2014/main" id="{1634C339-5A62-9AAD-B16A-4C793962C4F3}"/>
              </a:ext>
            </a:extLst>
          </p:cNvPr>
          <p:cNvGraphicFramePr>
            <a:graphicFrameLocks noChangeAspect="1"/>
          </p:cNvGraphicFramePr>
          <p:nvPr userDrawn="1">
            <p:custDataLst>
              <p:tags r:id="rId2"/>
            </p:custDataLst>
            <p:extLst>
              <p:ext uri="{D42A27DB-BD31-4B8C-83A1-F6EECF244321}">
                <p14:modId xmlns:p14="http://schemas.microsoft.com/office/powerpoint/2010/main" val="193237338"/>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27" imgH="327" progId="TCLayout.ActiveDocument.1">
                  <p:embed/>
                </p:oleObj>
              </mc:Choice>
              <mc:Fallback>
                <p:oleObj name="think-cell Slide" r:id="rId4" imgW="327" imgH="327" progId="TCLayout.ActiveDocument.1">
                  <p:embed/>
                  <p:pic>
                    <p:nvPicPr>
                      <p:cNvPr id="2" name="Object 1" hidden="1">
                        <a:extLst>
                          <a:ext uri="{FF2B5EF4-FFF2-40B4-BE49-F238E27FC236}">
                            <a16:creationId xmlns:a16="http://schemas.microsoft.com/office/drawing/2014/main" id="{1634C339-5A62-9AAD-B16A-4C793962C4F3}"/>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5" name="TextBox 4"/>
          <p:cNvSpPr txBox="1"/>
          <p:nvPr userDrawn="1"/>
        </p:nvSpPr>
        <p:spPr>
          <a:xfrm>
            <a:off x="8621976" y="6392362"/>
            <a:ext cx="792089" cy="276999"/>
          </a:xfrm>
          <a:prstGeom prst="rect">
            <a:avLst/>
          </a:prstGeom>
          <a:noFill/>
        </p:spPr>
        <p:txBody>
          <a:bodyPr wrap="square" lIns="0" rIns="0" rtlCol="0">
            <a:spAutoFit/>
          </a:bodyPr>
          <a:lstStyle/>
          <a:p>
            <a:pPr algn="r" rtl="0"/>
            <a:fld id="{6E8856DA-B77A-4A94-8E84-45BF77D9376B}" type="slidenum">
              <a:rPr lang="en-AU" sz="1200" noProof="0" smtClean="0">
                <a:solidFill>
                  <a:schemeClr val="bg1"/>
                </a:solidFill>
                <a:latin typeface="+mn-lt"/>
                <a:ea typeface="Segoe UI" panose="020B0502040204020203" pitchFamily="34" charset="0"/>
                <a:cs typeface="Segoe UI" panose="020B0502040204020203" pitchFamily="34" charset="0"/>
              </a:rPr>
              <a:pPr algn="r" rtl="0"/>
              <a:t>‹#›</a:t>
            </a:fld>
            <a:endParaRPr lang="en-AU" sz="1200" noProof="0">
              <a:solidFill>
                <a:schemeClr val="bg1"/>
              </a:solidFill>
              <a:latin typeface="+mn-lt"/>
              <a:ea typeface="Segoe UI" panose="020B0502040204020203" pitchFamily="34" charset="0"/>
              <a:cs typeface="Segoe UI" panose="020B0502040204020203" pitchFamily="34" charset="0"/>
            </a:endParaRPr>
          </a:p>
        </p:txBody>
      </p:sp>
      <p:sp>
        <p:nvSpPr>
          <p:cNvPr id="4" name="Title 1">
            <a:extLst>
              <a:ext uri="{FF2B5EF4-FFF2-40B4-BE49-F238E27FC236}">
                <a16:creationId xmlns:a16="http://schemas.microsoft.com/office/drawing/2014/main" id="{5F1B2121-B88B-C931-1428-20DBC48B286B}"/>
              </a:ext>
            </a:extLst>
          </p:cNvPr>
          <p:cNvSpPr>
            <a:spLocks noGrp="1"/>
          </p:cNvSpPr>
          <p:nvPr>
            <p:ph type="title" hasCustomPrompt="1"/>
          </p:nvPr>
        </p:nvSpPr>
        <p:spPr>
          <a:xfrm>
            <a:off x="540000" y="548681"/>
            <a:ext cx="8824914" cy="341618"/>
          </a:xfrm>
        </p:spPr>
        <p:txBody>
          <a:bodyPr vert="horz" anchor="b"/>
          <a:lstStyle>
            <a:lvl1pPr algn="l" defTabSz="914349" rtl="0" eaLnBrk="1" latinLnBrk="0" hangingPunct="1">
              <a:lnSpc>
                <a:spcPct val="90000"/>
              </a:lnSpc>
              <a:spcBef>
                <a:spcPct val="0"/>
              </a:spcBef>
              <a:buNone/>
              <a:defRPr lang="en-AU" sz="1800" kern="1200" baseline="0" noProof="0" dirty="0">
                <a:solidFill>
                  <a:schemeClr val="tx2"/>
                </a:solidFill>
                <a:latin typeface="+mj-lt"/>
                <a:ea typeface="+mj-ea"/>
                <a:cs typeface="+mj-cs"/>
              </a:defRPr>
            </a:lvl1pPr>
          </a:lstStyle>
          <a:p>
            <a:r>
              <a:rPr lang="en-AU" noProof="0"/>
              <a:t>Introduction</a:t>
            </a:r>
          </a:p>
        </p:txBody>
      </p:sp>
      <p:cxnSp>
        <p:nvCxnSpPr>
          <p:cNvPr id="7" name="Straight Connector 6">
            <a:extLst>
              <a:ext uri="{FF2B5EF4-FFF2-40B4-BE49-F238E27FC236}">
                <a16:creationId xmlns:a16="http://schemas.microsoft.com/office/drawing/2014/main" id="{6647424E-18ED-2758-BBE2-056D9ECC5324}"/>
              </a:ext>
            </a:extLst>
          </p:cNvPr>
          <p:cNvCxnSpPr>
            <a:cxnSpLocks/>
          </p:cNvCxnSpPr>
          <p:nvPr userDrawn="1"/>
        </p:nvCxnSpPr>
        <p:spPr>
          <a:xfrm>
            <a:off x="539998" y="980309"/>
            <a:ext cx="8824914" cy="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Content Placeholder 3">
            <a:extLst>
              <a:ext uri="{FF2B5EF4-FFF2-40B4-BE49-F238E27FC236}">
                <a16:creationId xmlns:a16="http://schemas.microsoft.com/office/drawing/2014/main" id="{7C3EFA40-0809-7BAB-D117-3DE99FC36C9B}"/>
              </a:ext>
            </a:extLst>
          </p:cNvPr>
          <p:cNvSpPr>
            <a:spLocks noGrp="1"/>
          </p:cNvSpPr>
          <p:nvPr>
            <p:ph sz="quarter" idx="15"/>
          </p:nvPr>
        </p:nvSpPr>
        <p:spPr>
          <a:xfrm>
            <a:off x="540000" y="1267969"/>
            <a:ext cx="6225131" cy="4465288"/>
          </a:xfrm>
        </p:spPr>
        <p:txBody>
          <a:bodyPr/>
          <a:lstStyle>
            <a:lvl1pPr rtl="0">
              <a:defRPr sz="1100">
                <a:solidFill>
                  <a:schemeClr val="tx2"/>
                </a:solidFill>
              </a:defRPr>
            </a:lvl1pPr>
            <a:lvl2pPr rtl="0">
              <a:defRPr sz="1100">
                <a:solidFill>
                  <a:schemeClr val="tx2"/>
                </a:solidFill>
              </a:defRPr>
            </a:lvl2pPr>
            <a:lvl3pPr rtl="0">
              <a:defRPr sz="1100">
                <a:solidFill>
                  <a:schemeClr val="tx2"/>
                </a:solidFill>
              </a:defRPr>
            </a:lvl3pPr>
            <a:lvl4pPr rtl="0">
              <a:defRPr sz="1100">
                <a:solidFill>
                  <a:schemeClr val="tx2"/>
                </a:solidFill>
              </a:defRPr>
            </a:lvl4pPr>
            <a:lvl5pPr rtl="0">
              <a:defRPr sz="1100">
                <a:solidFill>
                  <a:schemeClr val="tx2"/>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AU" noProof="0"/>
          </a:p>
        </p:txBody>
      </p:sp>
    </p:spTree>
    <p:extLst>
      <p:ext uri="{BB962C8B-B14F-4D97-AF65-F5344CB8AC3E}">
        <p14:creationId xmlns:p14="http://schemas.microsoft.com/office/powerpoint/2010/main" val="481635359"/>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userDrawn="1">
          <p15:clr>
            <a:srgbClr val="FBAE40"/>
          </p15:clr>
        </p15:guide>
        <p15:guide id="2" pos="3120" userDrawn="1">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2_Blank with title_contents head">
    <p:bg>
      <p:bgRef idx="1001">
        <a:schemeClr val="bg1"/>
      </p:bgRef>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CCA4B2B7-7FDA-0633-604D-D2CE68274180}"/>
              </a:ext>
            </a:extLst>
          </p:cNvPr>
          <p:cNvSpPr/>
          <p:nvPr userDrawn="1"/>
        </p:nvSpPr>
        <p:spPr>
          <a:xfrm>
            <a:off x="6765131" y="1"/>
            <a:ext cx="3140869"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100">
              <a:solidFill>
                <a:schemeClr val="bg2"/>
              </a:solidFill>
            </a:endParaRPr>
          </a:p>
        </p:txBody>
      </p:sp>
      <p:grpSp>
        <p:nvGrpSpPr>
          <p:cNvPr id="8" name="Group 7">
            <a:extLst>
              <a:ext uri="{FF2B5EF4-FFF2-40B4-BE49-F238E27FC236}">
                <a16:creationId xmlns:a16="http://schemas.microsoft.com/office/drawing/2014/main" id="{840E2085-7A6E-7A1F-2CB7-1F0F118C1097}"/>
              </a:ext>
            </a:extLst>
          </p:cNvPr>
          <p:cNvGrpSpPr/>
          <p:nvPr userDrawn="1"/>
        </p:nvGrpSpPr>
        <p:grpSpPr>
          <a:xfrm>
            <a:off x="8716488" y="5668488"/>
            <a:ext cx="1193470" cy="1193470"/>
            <a:chOff x="10069009" y="2893384"/>
            <a:chExt cx="1704975" cy="1704975"/>
          </a:xfrm>
        </p:grpSpPr>
        <p:sp>
          <p:nvSpPr>
            <p:cNvPr id="9" name="Freeform: Shape 8">
              <a:extLst>
                <a:ext uri="{FF2B5EF4-FFF2-40B4-BE49-F238E27FC236}">
                  <a16:creationId xmlns:a16="http://schemas.microsoft.com/office/drawing/2014/main" id="{5ECE433A-8D01-14A2-2963-78890CDA5F6C}"/>
                </a:ext>
              </a:extLst>
            </p:cNvPr>
            <p:cNvSpPr/>
            <p:nvPr/>
          </p:nvSpPr>
          <p:spPr>
            <a:xfrm>
              <a:off x="10069009" y="3750634"/>
              <a:ext cx="1704975" cy="847725"/>
            </a:xfrm>
            <a:custGeom>
              <a:avLst/>
              <a:gdLst>
                <a:gd name="connsiteX0" fmla="*/ 847725 w 1704975"/>
                <a:gd name="connsiteY0" fmla="*/ 0 h 847725"/>
                <a:gd name="connsiteX1" fmla="*/ 0 w 1704975"/>
                <a:gd name="connsiteY1" fmla="*/ 847725 h 847725"/>
                <a:gd name="connsiteX2" fmla="*/ 1704975 w 1704975"/>
                <a:gd name="connsiteY2" fmla="*/ 847725 h 847725"/>
                <a:gd name="connsiteX3" fmla="*/ 847725 w 1704975"/>
                <a:gd name="connsiteY3" fmla="*/ 0 h 847725"/>
              </a:gdLst>
              <a:ahLst/>
              <a:cxnLst>
                <a:cxn ang="0">
                  <a:pos x="connsiteX0" y="connsiteY0"/>
                </a:cxn>
                <a:cxn ang="0">
                  <a:pos x="connsiteX1" y="connsiteY1"/>
                </a:cxn>
                <a:cxn ang="0">
                  <a:pos x="connsiteX2" y="connsiteY2"/>
                </a:cxn>
                <a:cxn ang="0">
                  <a:pos x="connsiteX3" y="connsiteY3"/>
                </a:cxn>
              </a:cxnLst>
              <a:rect l="l" t="t" r="r" b="b"/>
              <a:pathLst>
                <a:path w="1704975" h="847725">
                  <a:moveTo>
                    <a:pt x="847725" y="0"/>
                  </a:moveTo>
                  <a:lnTo>
                    <a:pt x="0" y="847725"/>
                  </a:lnTo>
                  <a:lnTo>
                    <a:pt x="1704975" y="847725"/>
                  </a:lnTo>
                  <a:lnTo>
                    <a:pt x="847725" y="0"/>
                  </a:lnTo>
                  <a:close/>
                </a:path>
              </a:pathLst>
            </a:custGeom>
            <a:solidFill>
              <a:schemeClr val="accent1"/>
            </a:solidFill>
            <a:ln w="9525" cap="flat">
              <a:noFill/>
              <a:prstDash val="solid"/>
              <a:miter/>
            </a:ln>
          </p:spPr>
          <p:txBody>
            <a:bodyPr rtlCol="0" anchor="ctr"/>
            <a:lstStyle/>
            <a:p>
              <a:endParaRPr lang="en-AU"/>
            </a:p>
          </p:txBody>
        </p:sp>
        <p:sp>
          <p:nvSpPr>
            <p:cNvPr id="11" name="Freeform: Shape 10">
              <a:extLst>
                <a:ext uri="{FF2B5EF4-FFF2-40B4-BE49-F238E27FC236}">
                  <a16:creationId xmlns:a16="http://schemas.microsoft.com/office/drawing/2014/main" id="{EBDC049B-FD73-DECD-3C98-B5E6116E79BE}"/>
                </a:ext>
              </a:extLst>
            </p:cNvPr>
            <p:cNvSpPr/>
            <p:nvPr/>
          </p:nvSpPr>
          <p:spPr>
            <a:xfrm>
              <a:off x="10916734" y="3750634"/>
              <a:ext cx="857250" cy="847725"/>
            </a:xfrm>
            <a:custGeom>
              <a:avLst/>
              <a:gdLst>
                <a:gd name="connsiteX0" fmla="*/ 857250 w 857250"/>
                <a:gd name="connsiteY0" fmla="*/ 0 h 847725"/>
                <a:gd name="connsiteX1" fmla="*/ 0 w 857250"/>
                <a:gd name="connsiteY1" fmla="*/ 0 h 847725"/>
                <a:gd name="connsiteX2" fmla="*/ 857250 w 857250"/>
                <a:gd name="connsiteY2" fmla="*/ 847725 h 847725"/>
                <a:gd name="connsiteX3" fmla="*/ 857250 w 857250"/>
                <a:gd name="connsiteY3" fmla="*/ 0 h 847725"/>
              </a:gdLst>
              <a:ahLst/>
              <a:cxnLst>
                <a:cxn ang="0">
                  <a:pos x="connsiteX0" y="connsiteY0"/>
                </a:cxn>
                <a:cxn ang="0">
                  <a:pos x="connsiteX1" y="connsiteY1"/>
                </a:cxn>
                <a:cxn ang="0">
                  <a:pos x="connsiteX2" y="connsiteY2"/>
                </a:cxn>
                <a:cxn ang="0">
                  <a:pos x="connsiteX3" y="connsiteY3"/>
                </a:cxn>
              </a:cxnLst>
              <a:rect l="l" t="t" r="r" b="b"/>
              <a:pathLst>
                <a:path w="857250" h="847725">
                  <a:moveTo>
                    <a:pt x="857250" y="0"/>
                  </a:moveTo>
                  <a:lnTo>
                    <a:pt x="0" y="0"/>
                  </a:lnTo>
                  <a:lnTo>
                    <a:pt x="857250" y="847725"/>
                  </a:lnTo>
                  <a:lnTo>
                    <a:pt x="857250" y="0"/>
                  </a:lnTo>
                  <a:close/>
                </a:path>
              </a:pathLst>
            </a:custGeom>
            <a:solidFill>
              <a:schemeClr val="accent6"/>
            </a:solidFill>
            <a:ln w="9525" cap="flat">
              <a:noFill/>
              <a:prstDash val="solid"/>
              <a:miter/>
            </a:ln>
          </p:spPr>
          <p:txBody>
            <a:bodyPr rtlCol="0" anchor="ctr"/>
            <a:lstStyle/>
            <a:p>
              <a:endParaRPr lang="en-AU"/>
            </a:p>
          </p:txBody>
        </p:sp>
        <p:sp>
          <p:nvSpPr>
            <p:cNvPr id="12" name="Freeform: Shape 11">
              <a:extLst>
                <a:ext uri="{FF2B5EF4-FFF2-40B4-BE49-F238E27FC236}">
                  <a16:creationId xmlns:a16="http://schemas.microsoft.com/office/drawing/2014/main" id="{6D8885A7-F700-1A99-C352-1FBC5B5996F0}"/>
                </a:ext>
              </a:extLst>
            </p:cNvPr>
            <p:cNvSpPr/>
            <p:nvPr/>
          </p:nvSpPr>
          <p:spPr>
            <a:xfrm>
              <a:off x="10916734" y="2893384"/>
              <a:ext cx="857250" cy="857250"/>
            </a:xfrm>
            <a:custGeom>
              <a:avLst/>
              <a:gdLst>
                <a:gd name="connsiteX0" fmla="*/ 857250 w 857250"/>
                <a:gd name="connsiteY0" fmla="*/ 0 h 857250"/>
                <a:gd name="connsiteX1" fmla="*/ 0 w 857250"/>
                <a:gd name="connsiteY1" fmla="*/ 857250 h 857250"/>
                <a:gd name="connsiteX2" fmla="*/ 857250 w 857250"/>
                <a:gd name="connsiteY2" fmla="*/ 857250 h 857250"/>
                <a:gd name="connsiteX3" fmla="*/ 857250 w 857250"/>
                <a:gd name="connsiteY3" fmla="*/ 0 h 857250"/>
              </a:gdLst>
              <a:ahLst/>
              <a:cxnLst>
                <a:cxn ang="0">
                  <a:pos x="connsiteX0" y="connsiteY0"/>
                </a:cxn>
                <a:cxn ang="0">
                  <a:pos x="connsiteX1" y="connsiteY1"/>
                </a:cxn>
                <a:cxn ang="0">
                  <a:pos x="connsiteX2" y="connsiteY2"/>
                </a:cxn>
                <a:cxn ang="0">
                  <a:pos x="connsiteX3" y="connsiteY3"/>
                </a:cxn>
              </a:cxnLst>
              <a:rect l="l" t="t" r="r" b="b"/>
              <a:pathLst>
                <a:path w="857250" h="857250">
                  <a:moveTo>
                    <a:pt x="857250" y="0"/>
                  </a:moveTo>
                  <a:lnTo>
                    <a:pt x="0" y="857250"/>
                  </a:lnTo>
                  <a:lnTo>
                    <a:pt x="857250" y="857250"/>
                  </a:lnTo>
                  <a:lnTo>
                    <a:pt x="857250" y="0"/>
                  </a:lnTo>
                  <a:close/>
                </a:path>
              </a:pathLst>
            </a:custGeom>
            <a:solidFill>
              <a:schemeClr val="accent5"/>
            </a:solidFill>
            <a:ln w="9525" cap="flat">
              <a:noFill/>
              <a:prstDash val="solid"/>
              <a:miter/>
            </a:ln>
          </p:spPr>
          <p:txBody>
            <a:bodyPr rtlCol="0" anchor="ctr"/>
            <a:lstStyle/>
            <a:p>
              <a:endParaRPr lang="en-AU"/>
            </a:p>
          </p:txBody>
        </p:sp>
      </p:grpSp>
      <p:graphicFrame>
        <p:nvGraphicFramePr>
          <p:cNvPr id="2" name="Object 1" hidden="1">
            <a:extLst>
              <a:ext uri="{FF2B5EF4-FFF2-40B4-BE49-F238E27FC236}">
                <a16:creationId xmlns:a16="http://schemas.microsoft.com/office/drawing/2014/main" id="{1634C339-5A62-9AAD-B16A-4C793962C4F3}"/>
              </a:ext>
            </a:extLst>
          </p:cNvPr>
          <p:cNvGraphicFramePr>
            <a:graphicFrameLocks noChangeAspect="1"/>
          </p:cNvGraphicFramePr>
          <p:nvPr userDrawn="1">
            <p:custDataLst>
              <p:tags r:id="rId2"/>
            </p:custDataLst>
            <p:extLst>
              <p:ext uri="{D42A27DB-BD31-4B8C-83A1-F6EECF244321}">
                <p14:modId xmlns:p14="http://schemas.microsoft.com/office/powerpoint/2010/main" val="1546324492"/>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27" imgH="327" progId="TCLayout.ActiveDocument.1">
                  <p:embed/>
                </p:oleObj>
              </mc:Choice>
              <mc:Fallback>
                <p:oleObj name="think-cell Slide" r:id="rId4" imgW="327" imgH="327" progId="TCLayout.ActiveDocument.1">
                  <p:embed/>
                  <p:pic>
                    <p:nvPicPr>
                      <p:cNvPr id="2" name="Object 1" hidden="1">
                        <a:extLst>
                          <a:ext uri="{FF2B5EF4-FFF2-40B4-BE49-F238E27FC236}">
                            <a16:creationId xmlns:a16="http://schemas.microsoft.com/office/drawing/2014/main" id="{1634C339-5A62-9AAD-B16A-4C793962C4F3}"/>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5" name="TextBox 4"/>
          <p:cNvSpPr txBox="1"/>
          <p:nvPr userDrawn="1"/>
        </p:nvSpPr>
        <p:spPr>
          <a:xfrm>
            <a:off x="8621976" y="6392362"/>
            <a:ext cx="792089" cy="276999"/>
          </a:xfrm>
          <a:prstGeom prst="rect">
            <a:avLst/>
          </a:prstGeom>
          <a:noFill/>
        </p:spPr>
        <p:txBody>
          <a:bodyPr wrap="square" lIns="0" rIns="0" rtlCol="0">
            <a:spAutoFit/>
          </a:bodyPr>
          <a:lstStyle/>
          <a:p>
            <a:pPr algn="r" rtl="0"/>
            <a:fld id="{6E8856DA-B77A-4A94-8E84-45BF77D9376B}" type="slidenum">
              <a:rPr lang="en-AU" sz="1200" noProof="0" smtClean="0">
                <a:solidFill>
                  <a:schemeClr val="bg1"/>
                </a:solidFill>
                <a:latin typeface="+mn-lt"/>
                <a:ea typeface="Segoe UI" panose="020B0502040204020203" pitchFamily="34" charset="0"/>
                <a:cs typeface="Segoe UI" panose="020B0502040204020203" pitchFamily="34" charset="0"/>
              </a:rPr>
              <a:pPr algn="r" rtl="0"/>
              <a:t>‹#›</a:t>
            </a:fld>
            <a:endParaRPr lang="en-AU" sz="1200" noProof="0">
              <a:solidFill>
                <a:schemeClr val="bg1"/>
              </a:solidFill>
              <a:latin typeface="+mn-lt"/>
              <a:ea typeface="Segoe UI" panose="020B0502040204020203" pitchFamily="34" charset="0"/>
              <a:cs typeface="Segoe UI" panose="020B0502040204020203" pitchFamily="34" charset="0"/>
            </a:endParaRPr>
          </a:p>
        </p:txBody>
      </p:sp>
      <p:sp>
        <p:nvSpPr>
          <p:cNvPr id="4" name="Title 1">
            <a:extLst>
              <a:ext uri="{FF2B5EF4-FFF2-40B4-BE49-F238E27FC236}">
                <a16:creationId xmlns:a16="http://schemas.microsoft.com/office/drawing/2014/main" id="{5F1B2121-B88B-C931-1428-20DBC48B286B}"/>
              </a:ext>
            </a:extLst>
          </p:cNvPr>
          <p:cNvSpPr>
            <a:spLocks noGrp="1"/>
          </p:cNvSpPr>
          <p:nvPr>
            <p:ph type="title" hasCustomPrompt="1"/>
          </p:nvPr>
        </p:nvSpPr>
        <p:spPr>
          <a:xfrm>
            <a:off x="540000" y="541756"/>
            <a:ext cx="5889375" cy="348543"/>
          </a:xfrm>
        </p:spPr>
        <p:txBody>
          <a:bodyPr vert="horz" anchor="b"/>
          <a:lstStyle>
            <a:lvl1pPr algn="l" defTabSz="914349" rtl="0" eaLnBrk="1" latinLnBrk="0" hangingPunct="1">
              <a:lnSpc>
                <a:spcPct val="90000"/>
              </a:lnSpc>
              <a:spcBef>
                <a:spcPct val="0"/>
              </a:spcBef>
              <a:buNone/>
              <a:defRPr lang="en-AU" sz="1800" kern="1200" baseline="0" noProof="0" dirty="0">
                <a:solidFill>
                  <a:schemeClr val="tx2"/>
                </a:solidFill>
                <a:latin typeface="+mj-lt"/>
                <a:ea typeface="+mj-ea"/>
                <a:cs typeface="+mj-cs"/>
              </a:defRPr>
            </a:lvl1pPr>
          </a:lstStyle>
          <a:p>
            <a:r>
              <a:rPr lang="en-AU" noProof="0"/>
              <a:t>Introduction</a:t>
            </a:r>
          </a:p>
        </p:txBody>
      </p:sp>
      <p:cxnSp>
        <p:nvCxnSpPr>
          <p:cNvPr id="7" name="Straight Connector 6">
            <a:extLst>
              <a:ext uri="{FF2B5EF4-FFF2-40B4-BE49-F238E27FC236}">
                <a16:creationId xmlns:a16="http://schemas.microsoft.com/office/drawing/2014/main" id="{6647424E-18ED-2758-BBE2-056D9ECC5324}"/>
              </a:ext>
            </a:extLst>
          </p:cNvPr>
          <p:cNvCxnSpPr>
            <a:cxnSpLocks/>
          </p:cNvCxnSpPr>
          <p:nvPr userDrawn="1"/>
        </p:nvCxnSpPr>
        <p:spPr>
          <a:xfrm>
            <a:off x="539998" y="980309"/>
            <a:ext cx="5889377" cy="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sp>
        <p:nvSpPr>
          <p:cNvPr id="13" name="Content Placeholder 3">
            <a:extLst>
              <a:ext uri="{FF2B5EF4-FFF2-40B4-BE49-F238E27FC236}">
                <a16:creationId xmlns:a16="http://schemas.microsoft.com/office/drawing/2014/main" id="{4F79629A-E52B-6B41-FDB5-3357708E553A}"/>
              </a:ext>
            </a:extLst>
          </p:cNvPr>
          <p:cNvSpPr>
            <a:spLocks noGrp="1"/>
          </p:cNvSpPr>
          <p:nvPr>
            <p:ph sz="quarter" idx="15"/>
          </p:nvPr>
        </p:nvSpPr>
        <p:spPr>
          <a:xfrm>
            <a:off x="540000" y="1267969"/>
            <a:ext cx="6225131" cy="4465288"/>
          </a:xfrm>
        </p:spPr>
        <p:txBody>
          <a:bodyPr/>
          <a:lstStyle>
            <a:lvl1pPr rtl="0">
              <a:defRPr sz="1100">
                <a:solidFill>
                  <a:schemeClr val="tx2"/>
                </a:solidFill>
              </a:defRPr>
            </a:lvl1pPr>
            <a:lvl2pPr rtl="0">
              <a:defRPr sz="1100">
                <a:solidFill>
                  <a:schemeClr val="tx2"/>
                </a:solidFill>
              </a:defRPr>
            </a:lvl2pPr>
            <a:lvl3pPr rtl="0">
              <a:defRPr sz="1100">
                <a:solidFill>
                  <a:schemeClr val="tx2"/>
                </a:solidFill>
              </a:defRPr>
            </a:lvl3pPr>
            <a:lvl4pPr rtl="0">
              <a:defRPr sz="1100">
                <a:solidFill>
                  <a:schemeClr val="tx2"/>
                </a:solidFill>
              </a:defRPr>
            </a:lvl4pPr>
            <a:lvl5pPr rtl="0">
              <a:defRPr sz="1100">
                <a:solidFill>
                  <a:schemeClr val="tx2"/>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AU" noProof="0"/>
          </a:p>
        </p:txBody>
      </p:sp>
      <p:sp>
        <p:nvSpPr>
          <p:cNvPr id="15" name="Rectangle 14">
            <a:extLst>
              <a:ext uri="{FF2B5EF4-FFF2-40B4-BE49-F238E27FC236}">
                <a16:creationId xmlns:a16="http://schemas.microsoft.com/office/drawing/2014/main" id="{3BAA4891-6448-6156-D52F-3866EC3AC40E}"/>
              </a:ext>
            </a:extLst>
          </p:cNvPr>
          <p:cNvSpPr/>
          <p:nvPr userDrawn="1"/>
        </p:nvSpPr>
        <p:spPr>
          <a:xfrm>
            <a:off x="0" y="1124744"/>
            <a:ext cx="6765131" cy="514381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rtl="0" eaLnBrk="1"/>
            <a:endParaRPr lang="en-AU" noProof="0"/>
          </a:p>
        </p:txBody>
      </p:sp>
    </p:spTree>
    <p:extLst>
      <p:ext uri="{BB962C8B-B14F-4D97-AF65-F5344CB8AC3E}">
        <p14:creationId xmlns:p14="http://schemas.microsoft.com/office/powerpoint/2010/main" val="3152512565"/>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p15:clr>
            <a:srgbClr val="FBAE40"/>
          </p15:clr>
        </p15:guide>
        <p15:guide id="2" pos="3120">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Blank with title_contents head_units">
    <p:bg>
      <p:bgRef idx="1001">
        <a:schemeClr val="bg1"/>
      </p:bgRef>
    </p:bg>
    <p:spTree>
      <p:nvGrpSpPr>
        <p:cNvPr id="1" name=""/>
        <p:cNvGrpSpPr/>
        <p:nvPr/>
      </p:nvGrpSpPr>
      <p:grpSpPr>
        <a:xfrm>
          <a:off x="0" y="0"/>
          <a:ext cx="0" cy="0"/>
          <a:chOff x="0" y="0"/>
          <a:chExt cx="0" cy="0"/>
        </a:xfrm>
      </p:grpSpPr>
      <p:grpSp>
        <p:nvGrpSpPr>
          <p:cNvPr id="4" name="Group 3">
            <a:extLst>
              <a:ext uri="{FF2B5EF4-FFF2-40B4-BE49-F238E27FC236}">
                <a16:creationId xmlns:a16="http://schemas.microsoft.com/office/drawing/2014/main" id="{1D402938-ECB2-7E53-1F39-7A4231D082FA}"/>
              </a:ext>
            </a:extLst>
          </p:cNvPr>
          <p:cNvGrpSpPr/>
          <p:nvPr userDrawn="1"/>
        </p:nvGrpSpPr>
        <p:grpSpPr>
          <a:xfrm>
            <a:off x="8716488" y="5668488"/>
            <a:ext cx="1193470" cy="1193470"/>
            <a:chOff x="10069009" y="2893384"/>
            <a:chExt cx="1704975" cy="1704975"/>
          </a:xfrm>
        </p:grpSpPr>
        <p:sp>
          <p:nvSpPr>
            <p:cNvPr id="9" name="Freeform: Shape 8">
              <a:extLst>
                <a:ext uri="{FF2B5EF4-FFF2-40B4-BE49-F238E27FC236}">
                  <a16:creationId xmlns:a16="http://schemas.microsoft.com/office/drawing/2014/main" id="{C01E33E1-8A0E-C72A-C9E1-E5E0A15D970D}"/>
                </a:ext>
              </a:extLst>
            </p:cNvPr>
            <p:cNvSpPr/>
            <p:nvPr/>
          </p:nvSpPr>
          <p:spPr>
            <a:xfrm>
              <a:off x="10069009" y="3750634"/>
              <a:ext cx="1704975" cy="847725"/>
            </a:xfrm>
            <a:custGeom>
              <a:avLst/>
              <a:gdLst>
                <a:gd name="connsiteX0" fmla="*/ 847725 w 1704975"/>
                <a:gd name="connsiteY0" fmla="*/ 0 h 847725"/>
                <a:gd name="connsiteX1" fmla="*/ 0 w 1704975"/>
                <a:gd name="connsiteY1" fmla="*/ 847725 h 847725"/>
                <a:gd name="connsiteX2" fmla="*/ 1704975 w 1704975"/>
                <a:gd name="connsiteY2" fmla="*/ 847725 h 847725"/>
                <a:gd name="connsiteX3" fmla="*/ 847725 w 1704975"/>
                <a:gd name="connsiteY3" fmla="*/ 0 h 847725"/>
              </a:gdLst>
              <a:ahLst/>
              <a:cxnLst>
                <a:cxn ang="0">
                  <a:pos x="connsiteX0" y="connsiteY0"/>
                </a:cxn>
                <a:cxn ang="0">
                  <a:pos x="connsiteX1" y="connsiteY1"/>
                </a:cxn>
                <a:cxn ang="0">
                  <a:pos x="connsiteX2" y="connsiteY2"/>
                </a:cxn>
                <a:cxn ang="0">
                  <a:pos x="connsiteX3" y="connsiteY3"/>
                </a:cxn>
              </a:cxnLst>
              <a:rect l="l" t="t" r="r" b="b"/>
              <a:pathLst>
                <a:path w="1704975" h="847725">
                  <a:moveTo>
                    <a:pt x="847725" y="0"/>
                  </a:moveTo>
                  <a:lnTo>
                    <a:pt x="0" y="847725"/>
                  </a:lnTo>
                  <a:lnTo>
                    <a:pt x="1704975" y="847725"/>
                  </a:lnTo>
                  <a:lnTo>
                    <a:pt x="847725" y="0"/>
                  </a:lnTo>
                  <a:close/>
                </a:path>
              </a:pathLst>
            </a:custGeom>
            <a:solidFill>
              <a:schemeClr val="accent1"/>
            </a:solidFill>
            <a:ln w="9525" cap="flat">
              <a:noFill/>
              <a:prstDash val="solid"/>
              <a:miter/>
            </a:ln>
          </p:spPr>
          <p:txBody>
            <a:bodyPr rtlCol="0" anchor="ctr"/>
            <a:lstStyle/>
            <a:p>
              <a:endParaRPr lang="en-AU"/>
            </a:p>
          </p:txBody>
        </p:sp>
        <p:sp>
          <p:nvSpPr>
            <p:cNvPr id="11" name="Freeform: Shape 10">
              <a:extLst>
                <a:ext uri="{FF2B5EF4-FFF2-40B4-BE49-F238E27FC236}">
                  <a16:creationId xmlns:a16="http://schemas.microsoft.com/office/drawing/2014/main" id="{3FE49197-D89A-CBEB-094D-0F97B99F897B}"/>
                </a:ext>
              </a:extLst>
            </p:cNvPr>
            <p:cNvSpPr/>
            <p:nvPr/>
          </p:nvSpPr>
          <p:spPr>
            <a:xfrm>
              <a:off x="10916734" y="3750634"/>
              <a:ext cx="857250" cy="847725"/>
            </a:xfrm>
            <a:custGeom>
              <a:avLst/>
              <a:gdLst>
                <a:gd name="connsiteX0" fmla="*/ 857250 w 857250"/>
                <a:gd name="connsiteY0" fmla="*/ 0 h 847725"/>
                <a:gd name="connsiteX1" fmla="*/ 0 w 857250"/>
                <a:gd name="connsiteY1" fmla="*/ 0 h 847725"/>
                <a:gd name="connsiteX2" fmla="*/ 857250 w 857250"/>
                <a:gd name="connsiteY2" fmla="*/ 847725 h 847725"/>
                <a:gd name="connsiteX3" fmla="*/ 857250 w 857250"/>
                <a:gd name="connsiteY3" fmla="*/ 0 h 847725"/>
              </a:gdLst>
              <a:ahLst/>
              <a:cxnLst>
                <a:cxn ang="0">
                  <a:pos x="connsiteX0" y="connsiteY0"/>
                </a:cxn>
                <a:cxn ang="0">
                  <a:pos x="connsiteX1" y="connsiteY1"/>
                </a:cxn>
                <a:cxn ang="0">
                  <a:pos x="connsiteX2" y="connsiteY2"/>
                </a:cxn>
                <a:cxn ang="0">
                  <a:pos x="connsiteX3" y="connsiteY3"/>
                </a:cxn>
              </a:cxnLst>
              <a:rect l="l" t="t" r="r" b="b"/>
              <a:pathLst>
                <a:path w="857250" h="847725">
                  <a:moveTo>
                    <a:pt x="857250" y="0"/>
                  </a:moveTo>
                  <a:lnTo>
                    <a:pt x="0" y="0"/>
                  </a:lnTo>
                  <a:lnTo>
                    <a:pt x="857250" y="847725"/>
                  </a:lnTo>
                  <a:lnTo>
                    <a:pt x="857250" y="0"/>
                  </a:lnTo>
                  <a:close/>
                </a:path>
              </a:pathLst>
            </a:custGeom>
            <a:solidFill>
              <a:schemeClr val="accent6"/>
            </a:solidFill>
            <a:ln w="9525" cap="flat">
              <a:noFill/>
              <a:prstDash val="solid"/>
              <a:miter/>
            </a:ln>
          </p:spPr>
          <p:txBody>
            <a:bodyPr rtlCol="0" anchor="ctr"/>
            <a:lstStyle/>
            <a:p>
              <a:endParaRPr lang="en-AU"/>
            </a:p>
          </p:txBody>
        </p:sp>
        <p:sp>
          <p:nvSpPr>
            <p:cNvPr id="12" name="Freeform: Shape 11">
              <a:extLst>
                <a:ext uri="{FF2B5EF4-FFF2-40B4-BE49-F238E27FC236}">
                  <a16:creationId xmlns:a16="http://schemas.microsoft.com/office/drawing/2014/main" id="{5238A2F4-461B-F9D7-598D-0268129DE40E}"/>
                </a:ext>
              </a:extLst>
            </p:cNvPr>
            <p:cNvSpPr/>
            <p:nvPr/>
          </p:nvSpPr>
          <p:spPr>
            <a:xfrm>
              <a:off x="10916734" y="2893384"/>
              <a:ext cx="857250" cy="857250"/>
            </a:xfrm>
            <a:custGeom>
              <a:avLst/>
              <a:gdLst>
                <a:gd name="connsiteX0" fmla="*/ 857250 w 857250"/>
                <a:gd name="connsiteY0" fmla="*/ 0 h 857250"/>
                <a:gd name="connsiteX1" fmla="*/ 0 w 857250"/>
                <a:gd name="connsiteY1" fmla="*/ 857250 h 857250"/>
                <a:gd name="connsiteX2" fmla="*/ 857250 w 857250"/>
                <a:gd name="connsiteY2" fmla="*/ 857250 h 857250"/>
                <a:gd name="connsiteX3" fmla="*/ 857250 w 857250"/>
                <a:gd name="connsiteY3" fmla="*/ 0 h 857250"/>
              </a:gdLst>
              <a:ahLst/>
              <a:cxnLst>
                <a:cxn ang="0">
                  <a:pos x="connsiteX0" y="connsiteY0"/>
                </a:cxn>
                <a:cxn ang="0">
                  <a:pos x="connsiteX1" y="connsiteY1"/>
                </a:cxn>
                <a:cxn ang="0">
                  <a:pos x="connsiteX2" y="connsiteY2"/>
                </a:cxn>
                <a:cxn ang="0">
                  <a:pos x="connsiteX3" y="connsiteY3"/>
                </a:cxn>
              </a:cxnLst>
              <a:rect l="l" t="t" r="r" b="b"/>
              <a:pathLst>
                <a:path w="857250" h="857250">
                  <a:moveTo>
                    <a:pt x="857250" y="0"/>
                  </a:moveTo>
                  <a:lnTo>
                    <a:pt x="0" y="857250"/>
                  </a:lnTo>
                  <a:lnTo>
                    <a:pt x="857250" y="857250"/>
                  </a:lnTo>
                  <a:lnTo>
                    <a:pt x="857250" y="0"/>
                  </a:lnTo>
                  <a:close/>
                </a:path>
              </a:pathLst>
            </a:custGeom>
            <a:solidFill>
              <a:schemeClr val="accent5"/>
            </a:solidFill>
            <a:ln w="9525" cap="flat">
              <a:noFill/>
              <a:prstDash val="solid"/>
              <a:miter/>
            </a:ln>
          </p:spPr>
          <p:txBody>
            <a:bodyPr rtlCol="0" anchor="ctr"/>
            <a:lstStyle/>
            <a:p>
              <a:endParaRPr lang="en-AU"/>
            </a:p>
          </p:txBody>
        </p:sp>
      </p:grpSp>
      <p:graphicFrame>
        <p:nvGraphicFramePr>
          <p:cNvPr id="2" name="Object 1" hidden="1">
            <a:extLst>
              <a:ext uri="{FF2B5EF4-FFF2-40B4-BE49-F238E27FC236}">
                <a16:creationId xmlns:a16="http://schemas.microsoft.com/office/drawing/2014/main" id="{F7EA583C-A4B7-A77A-F768-0F54C04F7502}"/>
              </a:ext>
            </a:extLst>
          </p:cNvPr>
          <p:cNvGraphicFramePr>
            <a:graphicFrameLocks noChangeAspect="1"/>
          </p:cNvGraphicFramePr>
          <p:nvPr userDrawn="1">
            <p:custDataLst>
              <p:tags r:id="rId2"/>
            </p:custDataLst>
            <p:extLst>
              <p:ext uri="{D42A27DB-BD31-4B8C-83A1-F6EECF244321}">
                <p14:modId xmlns:p14="http://schemas.microsoft.com/office/powerpoint/2010/main" val="2554423982"/>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27" imgH="327" progId="TCLayout.ActiveDocument.1">
                  <p:embed/>
                </p:oleObj>
              </mc:Choice>
              <mc:Fallback>
                <p:oleObj name="think-cell Slide" r:id="rId4" imgW="327" imgH="327" progId="TCLayout.ActiveDocument.1">
                  <p:embed/>
                  <p:pic>
                    <p:nvPicPr>
                      <p:cNvPr id="2" name="Object 1" hidden="1">
                        <a:extLst>
                          <a:ext uri="{FF2B5EF4-FFF2-40B4-BE49-F238E27FC236}">
                            <a16:creationId xmlns:a16="http://schemas.microsoft.com/office/drawing/2014/main" id="{F7EA583C-A4B7-A77A-F768-0F54C04F7502}"/>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10" name="Title 1"/>
          <p:cNvSpPr>
            <a:spLocks noGrp="1"/>
          </p:cNvSpPr>
          <p:nvPr>
            <p:ph type="title" hasCustomPrompt="1"/>
          </p:nvPr>
        </p:nvSpPr>
        <p:spPr>
          <a:xfrm>
            <a:off x="540000" y="404665"/>
            <a:ext cx="8824913" cy="341618"/>
          </a:xfrm>
        </p:spPr>
        <p:txBody>
          <a:bodyPr vert="horz"/>
          <a:lstStyle>
            <a:lvl1pPr algn="l" defTabSz="914349" rtl="0" eaLnBrk="1" latinLnBrk="0" hangingPunct="1">
              <a:lnSpc>
                <a:spcPct val="90000"/>
              </a:lnSpc>
              <a:spcBef>
                <a:spcPct val="0"/>
              </a:spcBef>
              <a:buNone/>
              <a:defRPr lang="en-AU" sz="1800" kern="1200" baseline="0" noProof="0" dirty="0">
                <a:solidFill>
                  <a:schemeClr val="tx2"/>
                </a:solidFill>
                <a:latin typeface="+mn-lt"/>
                <a:ea typeface="+mj-ea"/>
                <a:cs typeface="+mj-cs"/>
              </a:defRPr>
            </a:lvl1pPr>
          </a:lstStyle>
          <a:p>
            <a:r>
              <a:rPr lang="en-AU" noProof="0"/>
              <a:t>Introduction</a:t>
            </a:r>
          </a:p>
        </p:txBody>
      </p:sp>
      <p:sp>
        <p:nvSpPr>
          <p:cNvPr id="5" name="TextBox 4"/>
          <p:cNvSpPr txBox="1"/>
          <p:nvPr userDrawn="1"/>
        </p:nvSpPr>
        <p:spPr>
          <a:xfrm>
            <a:off x="8621976" y="6392362"/>
            <a:ext cx="792089" cy="276999"/>
          </a:xfrm>
          <a:prstGeom prst="rect">
            <a:avLst/>
          </a:prstGeom>
          <a:noFill/>
        </p:spPr>
        <p:txBody>
          <a:bodyPr wrap="square" lIns="0" rIns="0" rtlCol="0">
            <a:spAutoFit/>
          </a:bodyPr>
          <a:lstStyle/>
          <a:p>
            <a:pPr algn="r" rtl="0"/>
            <a:fld id="{6E8856DA-B77A-4A94-8E84-45BF77D9376B}" type="slidenum">
              <a:rPr lang="en-AU" sz="1200" noProof="0" smtClean="0">
                <a:solidFill>
                  <a:schemeClr val="bg1"/>
                </a:solidFill>
                <a:latin typeface="+mn-lt"/>
                <a:ea typeface="Segoe UI" panose="020B0502040204020203" pitchFamily="34" charset="0"/>
                <a:cs typeface="Segoe UI" panose="020B0502040204020203" pitchFamily="34" charset="0"/>
              </a:rPr>
              <a:pPr algn="r" rtl="0"/>
              <a:t>‹#›</a:t>
            </a:fld>
            <a:endParaRPr lang="en-AU" sz="1200" noProof="0">
              <a:solidFill>
                <a:schemeClr val="bg1"/>
              </a:solidFill>
              <a:latin typeface="+mn-lt"/>
              <a:ea typeface="Segoe UI" panose="020B0502040204020203" pitchFamily="34" charset="0"/>
              <a:cs typeface="Segoe UI" panose="020B0502040204020203" pitchFamily="34" charset="0"/>
            </a:endParaRPr>
          </a:p>
        </p:txBody>
      </p:sp>
      <p:sp>
        <p:nvSpPr>
          <p:cNvPr id="3" name="Text Placeholder 2"/>
          <p:cNvSpPr>
            <a:spLocks noGrp="1"/>
          </p:cNvSpPr>
          <p:nvPr>
            <p:ph type="body" sz="quarter" idx="10" hasCustomPrompt="1"/>
          </p:nvPr>
        </p:nvSpPr>
        <p:spPr>
          <a:xfrm>
            <a:off x="540000" y="6092325"/>
            <a:ext cx="8916987" cy="300037"/>
          </a:xfrm>
        </p:spPr>
        <p:txBody>
          <a:bodyPr anchor="ctr"/>
          <a:lstStyle>
            <a:lvl1pPr rtl="0">
              <a:defRPr sz="800">
                <a:solidFill>
                  <a:schemeClr val="tx2"/>
                </a:solidFill>
                <a:latin typeface="+mn-lt"/>
              </a:defRPr>
            </a:lvl1pPr>
          </a:lstStyle>
          <a:p>
            <a:pPr lvl="0"/>
            <a:r>
              <a:rPr lang="en-AU" noProof="0"/>
              <a:t>Source</a:t>
            </a:r>
          </a:p>
        </p:txBody>
      </p:sp>
      <p:sp>
        <p:nvSpPr>
          <p:cNvPr id="6" name="Text Placeholder 4">
            <a:extLst>
              <a:ext uri="{FF2B5EF4-FFF2-40B4-BE49-F238E27FC236}">
                <a16:creationId xmlns:a16="http://schemas.microsoft.com/office/drawing/2014/main" id="{0C9FCF90-4188-4B90-BB78-2F0A5A86CDDC}"/>
              </a:ext>
            </a:extLst>
          </p:cNvPr>
          <p:cNvSpPr>
            <a:spLocks noGrp="1"/>
          </p:cNvSpPr>
          <p:nvPr>
            <p:ph type="body" sz="quarter" idx="13" hasCustomPrompt="1"/>
          </p:nvPr>
        </p:nvSpPr>
        <p:spPr>
          <a:xfrm>
            <a:off x="541338" y="1479429"/>
            <a:ext cx="8824912" cy="200055"/>
          </a:xfrm>
        </p:spPr>
        <p:txBody>
          <a:bodyPr vert="horz" lIns="0" tIns="0" rIns="0" bIns="0" rtlCol="0" anchor="t" anchorCtr="0">
            <a:spAutoFit/>
          </a:bodyPr>
          <a:lstStyle>
            <a:lvl1pPr rtl="0">
              <a:defRPr lang="en-AU" sz="1300" dirty="0">
                <a:solidFill>
                  <a:schemeClr val="tx2"/>
                </a:solidFill>
                <a:latin typeface="+mn-lt"/>
                <a:cs typeface="Segoe UI Semibold" panose="020B0702040204020203" pitchFamily="34" charset="0"/>
              </a:defRPr>
            </a:lvl1pPr>
          </a:lstStyle>
          <a:p>
            <a:pPr lvl="0"/>
            <a:r>
              <a:rPr lang="en-AU"/>
              <a:t>Content heading</a:t>
            </a:r>
          </a:p>
        </p:txBody>
      </p:sp>
      <p:sp>
        <p:nvSpPr>
          <p:cNvPr id="7" name="Text Placeholder 4">
            <a:extLst>
              <a:ext uri="{FF2B5EF4-FFF2-40B4-BE49-F238E27FC236}">
                <a16:creationId xmlns:a16="http://schemas.microsoft.com/office/drawing/2014/main" id="{C835C2B5-12B1-42E1-963E-850311B64C7E}"/>
              </a:ext>
            </a:extLst>
          </p:cNvPr>
          <p:cNvSpPr>
            <a:spLocks noGrp="1"/>
          </p:cNvSpPr>
          <p:nvPr>
            <p:ph type="body" sz="quarter" idx="14" hasCustomPrompt="1"/>
          </p:nvPr>
        </p:nvSpPr>
        <p:spPr>
          <a:xfrm>
            <a:off x="542703" y="1822145"/>
            <a:ext cx="8824912" cy="184666"/>
          </a:xfrm>
        </p:spPr>
        <p:txBody>
          <a:bodyPr vert="horz" lIns="0" tIns="0" rIns="0" bIns="0" rtlCol="0" anchor="t" anchorCtr="0">
            <a:spAutoFit/>
          </a:bodyPr>
          <a:lstStyle>
            <a:lvl1pPr rtl="0">
              <a:defRPr lang="en-AU" sz="1200" dirty="0">
                <a:solidFill>
                  <a:schemeClr val="tx2"/>
                </a:solidFill>
                <a:latin typeface="+mn-lt"/>
                <a:cs typeface="Segoe UI Semibold" panose="020B0702040204020203" pitchFamily="34" charset="0"/>
              </a:defRPr>
            </a:lvl1pPr>
          </a:lstStyle>
          <a:p>
            <a:pPr lvl="0"/>
            <a:r>
              <a:rPr lang="en-AU"/>
              <a:t>Units</a:t>
            </a:r>
          </a:p>
        </p:txBody>
      </p:sp>
      <p:sp>
        <p:nvSpPr>
          <p:cNvPr id="8" name="Content Placeholder 3">
            <a:extLst>
              <a:ext uri="{FF2B5EF4-FFF2-40B4-BE49-F238E27FC236}">
                <a16:creationId xmlns:a16="http://schemas.microsoft.com/office/drawing/2014/main" id="{5AEFF481-37D7-46B2-82BC-A290DC84E136}"/>
              </a:ext>
            </a:extLst>
          </p:cNvPr>
          <p:cNvSpPr>
            <a:spLocks noGrp="1"/>
          </p:cNvSpPr>
          <p:nvPr>
            <p:ph sz="quarter" idx="15"/>
          </p:nvPr>
        </p:nvSpPr>
        <p:spPr>
          <a:xfrm>
            <a:off x="540000" y="2134084"/>
            <a:ext cx="8820000" cy="3710761"/>
          </a:xfrm>
        </p:spPr>
        <p:txBody>
          <a:bodyPr/>
          <a:lstStyle>
            <a:lvl1pPr rtl="0">
              <a:defRPr sz="1100">
                <a:solidFill>
                  <a:schemeClr val="tx2"/>
                </a:solidFill>
                <a:latin typeface="+mn-lt"/>
              </a:defRPr>
            </a:lvl1pPr>
            <a:lvl2pPr rtl="0">
              <a:defRPr sz="1100">
                <a:solidFill>
                  <a:schemeClr val="tx2"/>
                </a:solidFill>
                <a:latin typeface="+mn-lt"/>
              </a:defRPr>
            </a:lvl2pPr>
            <a:lvl3pPr rtl="0">
              <a:defRPr sz="1100">
                <a:solidFill>
                  <a:schemeClr val="tx2"/>
                </a:solidFill>
                <a:latin typeface="+mn-lt"/>
              </a:defRPr>
            </a:lvl3pPr>
            <a:lvl4pPr rtl="0">
              <a:defRPr sz="1100">
                <a:solidFill>
                  <a:schemeClr val="tx2"/>
                </a:solidFill>
                <a:latin typeface="+mn-lt"/>
              </a:defRPr>
            </a:lvl4pPr>
            <a:lvl5pPr rtl="0">
              <a:defRPr sz="1100">
                <a:solidFill>
                  <a:schemeClr val="tx2"/>
                </a:solidFill>
                <a:latin typeface="+mn-lt"/>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AU" noProof="0"/>
          </a:p>
        </p:txBody>
      </p:sp>
    </p:spTree>
    <p:extLst>
      <p:ext uri="{BB962C8B-B14F-4D97-AF65-F5344CB8AC3E}">
        <p14:creationId xmlns:p14="http://schemas.microsoft.com/office/powerpoint/2010/main" val="3970571557"/>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userDrawn="1">
          <p15:clr>
            <a:srgbClr val="FBAE40"/>
          </p15:clr>
        </p15:guide>
        <p15:guide id="2" pos="3120" userDrawn="1">
          <p15:clr>
            <a:srgbClr val="FBAE40"/>
          </p15:clr>
        </p15:guide>
      </p15:sldGuideLst>
    </p:ext>
  </p:extLs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5_3/4 layout grey">
    <p:bg>
      <p:bgRef idx="1001">
        <a:schemeClr val="bg1"/>
      </p:bgRef>
    </p:bg>
    <p:spTree>
      <p:nvGrpSpPr>
        <p:cNvPr id="1" name=""/>
        <p:cNvGrpSpPr/>
        <p:nvPr/>
      </p:nvGrpSpPr>
      <p:grpSpPr>
        <a:xfrm>
          <a:off x="0" y="0"/>
          <a:ext cx="0" cy="0"/>
          <a:chOff x="0" y="0"/>
          <a:chExt cx="0" cy="0"/>
        </a:xfrm>
      </p:grpSpPr>
      <p:graphicFrame>
        <p:nvGraphicFramePr>
          <p:cNvPr id="2" name="Object 1" hidden="1">
            <a:extLst>
              <a:ext uri="{FF2B5EF4-FFF2-40B4-BE49-F238E27FC236}">
                <a16:creationId xmlns:a16="http://schemas.microsoft.com/office/drawing/2014/main" id="{97D78578-1248-60FC-EBCE-9550421DDC68}"/>
              </a:ext>
            </a:extLst>
          </p:cNvPr>
          <p:cNvGraphicFramePr>
            <a:graphicFrameLocks noChangeAspect="1"/>
          </p:cNvGraphicFramePr>
          <p:nvPr userDrawn="1">
            <p:custDataLst>
              <p:tags r:id="rId2"/>
            </p:custDataLst>
            <p:extLst>
              <p:ext uri="{D42A27DB-BD31-4B8C-83A1-F6EECF244321}">
                <p14:modId xmlns:p14="http://schemas.microsoft.com/office/powerpoint/2010/main" val="209045942"/>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27" imgH="327" progId="TCLayout.ActiveDocument.1">
                  <p:embed/>
                </p:oleObj>
              </mc:Choice>
              <mc:Fallback>
                <p:oleObj name="think-cell Slide" r:id="rId4" imgW="327" imgH="327" progId="TCLayout.ActiveDocument.1">
                  <p:embed/>
                  <p:pic>
                    <p:nvPicPr>
                      <p:cNvPr id="2" name="Object 1" hidden="1">
                        <a:extLst>
                          <a:ext uri="{FF2B5EF4-FFF2-40B4-BE49-F238E27FC236}">
                            <a16:creationId xmlns:a16="http://schemas.microsoft.com/office/drawing/2014/main" id="{97D78578-1248-60FC-EBCE-9550421DDC68}"/>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8" name="Rectangle 7">
            <a:extLst>
              <a:ext uri="{FF2B5EF4-FFF2-40B4-BE49-F238E27FC236}">
                <a16:creationId xmlns:a16="http://schemas.microsoft.com/office/drawing/2014/main" id="{F1377EEF-9839-7AB8-BC0B-82B8E92B93F9}"/>
              </a:ext>
            </a:extLst>
          </p:cNvPr>
          <p:cNvSpPr/>
          <p:nvPr userDrawn="1"/>
        </p:nvSpPr>
        <p:spPr>
          <a:xfrm>
            <a:off x="0" y="0"/>
            <a:ext cx="9906000" cy="6268557"/>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rtl="0" eaLnBrk="1"/>
            <a:endParaRPr lang="en-AU" noProof="0"/>
          </a:p>
        </p:txBody>
      </p:sp>
      <p:sp>
        <p:nvSpPr>
          <p:cNvPr id="4" name="Content Placeholder 3"/>
          <p:cNvSpPr>
            <a:spLocks noGrp="1"/>
          </p:cNvSpPr>
          <p:nvPr>
            <p:ph sz="quarter" idx="13"/>
          </p:nvPr>
        </p:nvSpPr>
        <p:spPr>
          <a:xfrm>
            <a:off x="540000" y="1753590"/>
            <a:ext cx="8820000" cy="4091255"/>
          </a:xfrm>
        </p:spPr>
        <p:txBody>
          <a:bodyPr/>
          <a:lstStyle>
            <a:lvl1pPr rtl="0">
              <a:defRPr sz="1100">
                <a:solidFill>
                  <a:schemeClr val="bg1"/>
                </a:solidFill>
                <a:latin typeface="+mn-lt"/>
              </a:defRPr>
            </a:lvl1pPr>
            <a:lvl2pPr rtl="0">
              <a:defRPr sz="1100">
                <a:solidFill>
                  <a:schemeClr val="bg1"/>
                </a:solidFill>
                <a:latin typeface="+mn-lt"/>
              </a:defRPr>
            </a:lvl2pPr>
            <a:lvl3pPr rtl="0">
              <a:defRPr sz="1100">
                <a:solidFill>
                  <a:schemeClr val="bg1"/>
                </a:solidFill>
                <a:latin typeface="+mn-lt"/>
              </a:defRPr>
            </a:lvl3pPr>
            <a:lvl4pPr rtl="0">
              <a:defRPr sz="1100">
                <a:solidFill>
                  <a:schemeClr val="bg1"/>
                </a:solidFill>
                <a:latin typeface="+mn-lt"/>
              </a:defRPr>
            </a:lvl4pPr>
            <a:lvl5pPr rtl="0">
              <a:defRPr sz="1100">
                <a:solidFill>
                  <a:schemeClr val="bg1"/>
                </a:solidFill>
                <a:latin typeface="+mn-lt"/>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AU" noProof="0"/>
          </a:p>
        </p:txBody>
      </p:sp>
      <p:sp>
        <p:nvSpPr>
          <p:cNvPr id="6" name="Text Placeholder 5"/>
          <p:cNvSpPr>
            <a:spLocks noGrp="1"/>
          </p:cNvSpPr>
          <p:nvPr>
            <p:ph type="body" sz="quarter" idx="14" hasCustomPrompt="1"/>
          </p:nvPr>
        </p:nvSpPr>
        <p:spPr>
          <a:xfrm>
            <a:off x="540000" y="1092548"/>
            <a:ext cx="8820000" cy="458792"/>
          </a:xfrm>
        </p:spPr>
        <p:txBody>
          <a:bodyPr/>
          <a:lstStyle>
            <a:lvl1pPr rtl="0">
              <a:defRPr sz="1200">
                <a:solidFill>
                  <a:schemeClr val="bg1"/>
                </a:solidFill>
                <a:latin typeface="+mn-lt"/>
              </a:defRPr>
            </a:lvl1pPr>
          </a:lstStyle>
          <a:p>
            <a:pPr lvl="0"/>
            <a:r>
              <a:rPr lang="en-AU" noProof="0"/>
              <a:t>Sub heading</a:t>
            </a:r>
          </a:p>
        </p:txBody>
      </p:sp>
      <p:sp>
        <p:nvSpPr>
          <p:cNvPr id="9" name="Text Placeholder 2"/>
          <p:cNvSpPr>
            <a:spLocks noGrp="1"/>
          </p:cNvSpPr>
          <p:nvPr>
            <p:ph type="body" sz="quarter" idx="10" hasCustomPrompt="1"/>
          </p:nvPr>
        </p:nvSpPr>
        <p:spPr>
          <a:xfrm>
            <a:off x="496888" y="6375789"/>
            <a:ext cx="8916987" cy="300037"/>
          </a:xfrm>
        </p:spPr>
        <p:txBody>
          <a:bodyPr anchor="ctr"/>
          <a:lstStyle>
            <a:lvl1pPr rtl="0">
              <a:defRPr sz="800">
                <a:solidFill>
                  <a:schemeClr val="tx2"/>
                </a:solidFill>
                <a:latin typeface="+mn-lt"/>
              </a:defRPr>
            </a:lvl1pPr>
          </a:lstStyle>
          <a:p>
            <a:pPr lvl="0"/>
            <a:r>
              <a:rPr lang="en-AU" noProof="0"/>
              <a:t>Source</a:t>
            </a:r>
          </a:p>
        </p:txBody>
      </p:sp>
      <p:sp>
        <p:nvSpPr>
          <p:cNvPr id="3" name="Title 1">
            <a:extLst>
              <a:ext uri="{FF2B5EF4-FFF2-40B4-BE49-F238E27FC236}">
                <a16:creationId xmlns:a16="http://schemas.microsoft.com/office/drawing/2014/main" id="{511DA564-9CDE-29DC-323F-6D0424ABCEAD}"/>
              </a:ext>
            </a:extLst>
          </p:cNvPr>
          <p:cNvSpPr>
            <a:spLocks noGrp="1"/>
          </p:cNvSpPr>
          <p:nvPr>
            <p:ph type="title" hasCustomPrompt="1"/>
          </p:nvPr>
        </p:nvSpPr>
        <p:spPr>
          <a:xfrm>
            <a:off x="540000" y="541756"/>
            <a:ext cx="8824914" cy="348543"/>
          </a:xfrm>
        </p:spPr>
        <p:txBody>
          <a:bodyPr vert="horz" anchor="b"/>
          <a:lstStyle>
            <a:lvl1pPr algn="l" defTabSz="914349" rtl="0" eaLnBrk="1" latinLnBrk="0" hangingPunct="1">
              <a:lnSpc>
                <a:spcPct val="90000"/>
              </a:lnSpc>
              <a:spcBef>
                <a:spcPct val="0"/>
              </a:spcBef>
              <a:buNone/>
              <a:defRPr lang="en-AU" sz="1800" kern="1200" baseline="0" noProof="0" dirty="0">
                <a:solidFill>
                  <a:schemeClr val="bg1"/>
                </a:solidFill>
                <a:latin typeface="+mj-lt"/>
                <a:ea typeface="+mj-ea"/>
                <a:cs typeface="+mj-cs"/>
              </a:defRPr>
            </a:lvl1pPr>
          </a:lstStyle>
          <a:p>
            <a:r>
              <a:rPr lang="en-AU" noProof="0"/>
              <a:t>Introduction</a:t>
            </a:r>
          </a:p>
        </p:txBody>
      </p:sp>
      <p:cxnSp>
        <p:nvCxnSpPr>
          <p:cNvPr id="5" name="Straight Connector 4">
            <a:extLst>
              <a:ext uri="{FF2B5EF4-FFF2-40B4-BE49-F238E27FC236}">
                <a16:creationId xmlns:a16="http://schemas.microsoft.com/office/drawing/2014/main" id="{E3A627D3-E9D2-6B89-E146-EF0FFF375AEC}"/>
              </a:ext>
            </a:extLst>
          </p:cNvPr>
          <p:cNvCxnSpPr>
            <a:cxnSpLocks/>
          </p:cNvCxnSpPr>
          <p:nvPr userDrawn="1"/>
        </p:nvCxnSpPr>
        <p:spPr>
          <a:xfrm>
            <a:off x="539998" y="980309"/>
            <a:ext cx="8824914" cy="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grpSp>
        <p:nvGrpSpPr>
          <p:cNvPr id="10" name="Group 9">
            <a:extLst>
              <a:ext uri="{FF2B5EF4-FFF2-40B4-BE49-F238E27FC236}">
                <a16:creationId xmlns:a16="http://schemas.microsoft.com/office/drawing/2014/main" id="{C57190B6-1373-9FD3-4F8B-F1A953A89BC0}"/>
              </a:ext>
            </a:extLst>
          </p:cNvPr>
          <p:cNvGrpSpPr/>
          <p:nvPr userDrawn="1"/>
        </p:nvGrpSpPr>
        <p:grpSpPr>
          <a:xfrm>
            <a:off x="8716488" y="5668488"/>
            <a:ext cx="1193470" cy="1193470"/>
            <a:chOff x="10069009" y="2893384"/>
            <a:chExt cx="1704975" cy="1704975"/>
          </a:xfrm>
        </p:grpSpPr>
        <p:sp>
          <p:nvSpPr>
            <p:cNvPr id="11" name="Freeform: Shape 10">
              <a:extLst>
                <a:ext uri="{FF2B5EF4-FFF2-40B4-BE49-F238E27FC236}">
                  <a16:creationId xmlns:a16="http://schemas.microsoft.com/office/drawing/2014/main" id="{3B3672F7-467E-D447-E4D1-AD1FB4FA177C}"/>
                </a:ext>
              </a:extLst>
            </p:cNvPr>
            <p:cNvSpPr/>
            <p:nvPr/>
          </p:nvSpPr>
          <p:spPr>
            <a:xfrm>
              <a:off x="10069009" y="3750634"/>
              <a:ext cx="1704975" cy="847725"/>
            </a:xfrm>
            <a:custGeom>
              <a:avLst/>
              <a:gdLst>
                <a:gd name="connsiteX0" fmla="*/ 847725 w 1704975"/>
                <a:gd name="connsiteY0" fmla="*/ 0 h 847725"/>
                <a:gd name="connsiteX1" fmla="*/ 0 w 1704975"/>
                <a:gd name="connsiteY1" fmla="*/ 847725 h 847725"/>
                <a:gd name="connsiteX2" fmla="*/ 1704975 w 1704975"/>
                <a:gd name="connsiteY2" fmla="*/ 847725 h 847725"/>
                <a:gd name="connsiteX3" fmla="*/ 847725 w 1704975"/>
                <a:gd name="connsiteY3" fmla="*/ 0 h 847725"/>
              </a:gdLst>
              <a:ahLst/>
              <a:cxnLst>
                <a:cxn ang="0">
                  <a:pos x="connsiteX0" y="connsiteY0"/>
                </a:cxn>
                <a:cxn ang="0">
                  <a:pos x="connsiteX1" y="connsiteY1"/>
                </a:cxn>
                <a:cxn ang="0">
                  <a:pos x="connsiteX2" y="connsiteY2"/>
                </a:cxn>
                <a:cxn ang="0">
                  <a:pos x="connsiteX3" y="connsiteY3"/>
                </a:cxn>
              </a:cxnLst>
              <a:rect l="l" t="t" r="r" b="b"/>
              <a:pathLst>
                <a:path w="1704975" h="847725">
                  <a:moveTo>
                    <a:pt x="847725" y="0"/>
                  </a:moveTo>
                  <a:lnTo>
                    <a:pt x="0" y="847725"/>
                  </a:lnTo>
                  <a:lnTo>
                    <a:pt x="1704975" y="847725"/>
                  </a:lnTo>
                  <a:lnTo>
                    <a:pt x="847725" y="0"/>
                  </a:lnTo>
                  <a:close/>
                </a:path>
              </a:pathLst>
            </a:custGeom>
            <a:solidFill>
              <a:schemeClr val="accent1"/>
            </a:solidFill>
            <a:ln w="9525" cap="flat">
              <a:noFill/>
              <a:prstDash val="solid"/>
              <a:miter/>
            </a:ln>
          </p:spPr>
          <p:txBody>
            <a:bodyPr rtlCol="0" anchor="ctr"/>
            <a:lstStyle/>
            <a:p>
              <a:endParaRPr lang="en-AU"/>
            </a:p>
          </p:txBody>
        </p:sp>
        <p:sp>
          <p:nvSpPr>
            <p:cNvPr id="12" name="Freeform: Shape 11">
              <a:extLst>
                <a:ext uri="{FF2B5EF4-FFF2-40B4-BE49-F238E27FC236}">
                  <a16:creationId xmlns:a16="http://schemas.microsoft.com/office/drawing/2014/main" id="{78C704DC-626A-0AD8-5802-0A17A436060C}"/>
                </a:ext>
              </a:extLst>
            </p:cNvPr>
            <p:cNvSpPr/>
            <p:nvPr/>
          </p:nvSpPr>
          <p:spPr>
            <a:xfrm>
              <a:off x="10916734" y="3750634"/>
              <a:ext cx="857250" cy="847725"/>
            </a:xfrm>
            <a:custGeom>
              <a:avLst/>
              <a:gdLst>
                <a:gd name="connsiteX0" fmla="*/ 857250 w 857250"/>
                <a:gd name="connsiteY0" fmla="*/ 0 h 847725"/>
                <a:gd name="connsiteX1" fmla="*/ 0 w 857250"/>
                <a:gd name="connsiteY1" fmla="*/ 0 h 847725"/>
                <a:gd name="connsiteX2" fmla="*/ 857250 w 857250"/>
                <a:gd name="connsiteY2" fmla="*/ 847725 h 847725"/>
                <a:gd name="connsiteX3" fmla="*/ 857250 w 857250"/>
                <a:gd name="connsiteY3" fmla="*/ 0 h 847725"/>
              </a:gdLst>
              <a:ahLst/>
              <a:cxnLst>
                <a:cxn ang="0">
                  <a:pos x="connsiteX0" y="connsiteY0"/>
                </a:cxn>
                <a:cxn ang="0">
                  <a:pos x="connsiteX1" y="connsiteY1"/>
                </a:cxn>
                <a:cxn ang="0">
                  <a:pos x="connsiteX2" y="connsiteY2"/>
                </a:cxn>
                <a:cxn ang="0">
                  <a:pos x="connsiteX3" y="connsiteY3"/>
                </a:cxn>
              </a:cxnLst>
              <a:rect l="l" t="t" r="r" b="b"/>
              <a:pathLst>
                <a:path w="857250" h="847725">
                  <a:moveTo>
                    <a:pt x="857250" y="0"/>
                  </a:moveTo>
                  <a:lnTo>
                    <a:pt x="0" y="0"/>
                  </a:lnTo>
                  <a:lnTo>
                    <a:pt x="857250" y="847725"/>
                  </a:lnTo>
                  <a:lnTo>
                    <a:pt x="857250" y="0"/>
                  </a:lnTo>
                  <a:close/>
                </a:path>
              </a:pathLst>
            </a:custGeom>
            <a:solidFill>
              <a:schemeClr val="accent6"/>
            </a:solidFill>
            <a:ln w="9525" cap="flat">
              <a:noFill/>
              <a:prstDash val="solid"/>
              <a:miter/>
            </a:ln>
          </p:spPr>
          <p:txBody>
            <a:bodyPr rtlCol="0" anchor="ctr"/>
            <a:lstStyle/>
            <a:p>
              <a:endParaRPr lang="en-AU"/>
            </a:p>
          </p:txBody>
        </p:sp>
        <p:sp>
          <p:nvSpPr>
            <p:cNvPr id="13" name="Freeform: Shape 12">
              <a:extLst>
                <a:ext uri="{FF2B5EF4-FFF2-40B4-BE49-F238E27FC236}">
                  <a16:creationId xmlns:a16="http://schemas.microsoft.com/office/drawing/2014/main" id="{35E609F1-AF26-BAAA-7000-9B9CE41FF3E0}"/>
                </a:ext>
              </a:extLst>
            </p:cNvPr>
            <p:cNvSpPr/>
            <p:nvPr/>
          </p:nvSpPr>
          <p:spPr>
            <a:xfrm>
              <a:off x="10916734" y="2893384"/>
              <a:ext cx="857250" cy="857250"/>
            </a:xfrm>
            <a:custGeom>
              <a:avLst/>
              <a:gdLst>
                <a:gd name="connsiteX0" fmla="*/ 857250 w 857250"/>
                <a:gd name="connsiteY0" fmla="*/ 0 h 857250"/>
                <a:gd name="connsiteX1" fmla="*/ 0 w 857250"/>
                <a:gd name="connsiteY1" fmla="*/ 857250 h 857250"/>
                <a:gd name="connsiteX2" fmla="*/ 857250 w 857250"/>
                <a:gd name="connsiteY2" fmla="*/ 857250 h 857250"/>
                <a:gd name="connsiteX3" fmla="*/ 857250 w 857250"/>
                <a:gd name="connsiteY3" fmla="*/ 0 h 857250"/>
              </a:gdLst>
              <a:ahLst/>
              <a:cxnLst>
                <a:cxn ang="0">
                  <a:pos x="connsiteX0" y="connsiteY0"/>
                </a:cxn>
                <a:cxn ang="0">
                  <a:pos x="connsiteX1" y="connsiteY1"/>
                </a:cxn>
                <a:cxn ang="0">
                  <a:pos x="connsiteX2" y="connsiteY2"/>
                </a:cxn>
                <a:cxn ang="0">
                  <a:pos x="connsiteX3" y="connsiteY3"/>
                </a:cxn>
              </a:cxnLst>
              <a:rect l="l" t="t" r="r" b="b"/>
              <a:pathLst>
                <a:path w="857250" h="857250">
                  <a:moveTo>
                    <a:pt x="857250" y="0"/>
                  </a:moveTo>
                  <a:lnTo>
                    <a:pt x="0" y="857250"/>
                  </a:lnTo>
                  <a:lnTo>
                    <a:pt x="857250" y="857250"/>
                  </a:lnTo>
                  <a:lnTo>
                    <a:pt x="857250" y="0"/>
                  </a:lnTo>
                  <a:close/>
                </a:path>
              </a:pathLst>
            </a:custGeom>
            <a:solidFill>
              <a:schemeClr val="accent5"/>
            </a:solidFill>
            <a:ln w="9525" cap="flat">
              <a:noFill/>
              <a:prstDash val="solid"/>
              <a:miter/>
            </a:ln>
          </p:spPr>
          <p:txBody>
            <a:bodyPr rtlCol="0" anchor="ctr"/>
            <a:lstStyle/>
            <a:p>
              <a:endParaRPr lang="en-AU"/>
            </a:p>
          </p:txBody>
        </p:sp>
      </p:grpSp>
      <p:sp>
        <p:nvSpPr>
          <p:cNvPr id="22" name="TextBox 21">
            <a:extLst>
              <a:ext uri="{FF2B5EF4-FFF2-40B4-BE49-F238E27FC236}">
                <a16:creationId xmlns:a16="http://schemas.microsoft.com/office/drawing/2014/main" id="{3E536461-47C3-C0D1-7A8A-D15F6CCA81F4}"/>
              </a:ext>
            </a:extLst>
          </p:cNvPr>
          <p:cNvSpPr txBox="1"/>
          <p:nvPr userDrawn="1"/>
        </p:nvSpPr>
        <p:spPr>
          <a:xfrm>
            <a:off x="8621976" y="6392362"/>
            <a:ext cx="792089" cy="276999"/>
          </a:xfrm>
          <a:prstGeom prst="rect">
            <a:avLst/>
          </a:prstGeom>
          <a:noFill/>
        </p:spPr>
        <p:txBody>
          <a:bodyPr wrap="square" lIns="0" rIns="0" rtlCol="0">
            <a:spAutoFit/>
          </a:bodyPr>
          <a:lstStyle/>
          <a:p>
            <a:pPr algn="r" rtl="0"/>
            <a:fld id="{6E8856DA-B77A-4A94-8E84-45BF77D9376B}" type="slidenum">
              <a:rPr lang="en-AU" sz="1200" noProof="0" smtClean="0">
                <a:solidFill>
                  <a:schemeClr val="bg1"/>
                </a:solidFill>
                <a:latin typeface="+mn-lt"/>
                <a:ea typeface="Segoe UI" panose="020B0502040204020203" pitchFamily="34" charset="0"/>
                <a:cs typeface="Segoe UI" panose="020B0502040204020203" pitchFamily="34" charset="0"/>
              </a:rPr>
              <a:pPr algn="r" rtl="0"/>
              <a:t>‹#›</a:t>
            </a:fld>
            <a:endParaRPr lang="en-AU" sz="1200" noProof="0">
              <a:solidFill>
                <a:schemeClr val="bg1"/>
              </a:solidFill>
              <a:latin typeface="+mn-lt"/>
              <a:ea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3155883974"/>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userDrawn="1">
          <p15:clr>
            <a:srgbClr val="FBAE40"/>
          </p15:clr>
        </p15:guide>
        <p15:guide id="2" pos="3120" userDrawn="1">
          <p15:clr>
            <a:srgbClr val="FBAE40"/>
          </p15:clr>
        </p15:guide>
      </p15:sldGuideLst>
    </p:ext>
  </p:extLst>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2_3/4 layout grey">
    <p:bg>
      <p:bgRef idx="1001">
        <a:schemeClr val="bg1"/>
      </p:bgRef>
    </p:bg>
    <p:spTree>
      <p:nvGrpSpPr>
        <p:cNvPr id="1" name=""/>
        <p:cNvGrpSpPr/>
        <p:nvPr/>
      </p:nvGrpSpPr>
      <p:grpSpPr>
        <a:xfrm>
          <a:off x="0" y="0"/>
          <a:ext cx="0" cy="0"/>
          <a:chOff x="0" y="0"/>
          <a:chExt cx="0" cy="0"/>
        </a:xfrm>
      </p:grpSpPr>
      <p:graphicFrame>
        <p:nvGraphicFramePr>
          <p:cNvPr id="2" name="Object 1" hidden="1">
            <a:extLst>
              <a:ext uri="{FF2B5EF4-FFF2-40B4-BE49-F238E27FC236}">
                <a16:creationId xmlns:a16="http://schemas.microsoft.com/office/drawing/2014/main" id="{97D78578-1248-60FC-EBCE-9550421DDC68}"/>
              </a:ext>
            </a:extLst>
          </p:cNvPr>
          <p:cNvGraphicFramePr>
            <a:graphicFrameLocks noChangeAspect="1"/>
          </p:cNvGraphicFramePr>
          <p:nvPr userDrawn="1">
            <p:custDataLst>
              <p:tags r:id="rId2"/>
            </p:custDataLst>
            <p:extLst>
              <p:ext uri="{D42A27DB-BD31-4B8C-83A1-F6EECF244321}">
                <p14:modId xmlns:p14="http://schemas.microsoft.com/office/powerpoint/2010/main" val="604228654"/>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27" imgH="327" progId="TCLayout.ActiveDocument.1">
                  <p:embed/>
                </p:oleObj>
              </mc:Choice>
              <mc:Fallback>
                <p:oleObj name="think-cell Slide" r:id="rId4" imgW="327" imgH="327" progId="TCLayout.ActiveDocument.1">
                  <p:embed/>
                  <p:pic>
                    <p:nvPicPr>
                      <p:cNvPr id="2" name="Object 1" hidden="1">
                        <a:extLst>
                          <a:ext uri="{FF2B5EF4-FFF2-40B4-BE49-F238E27FC236}">
                            <a16:creationId xmlns:a16="http://schemas.microsoft.com/office/drawing/2014/main" id="{97D78578-1248-60FC-EBCE-9550421DDC68}"/>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8" name="Rectangle 7">
            <a:extLst>
              <a:ext uri="{FF2B5EF4-FFF2-40B4-BE49-F238E27FC236}">
                <a16:creationId xmlns:a16="http://schemas.microsoft.com/office/drawing/2014/main" id="{F1377EEF-9839-7AB8-BC0B-82B8E92B93F9}"/>
              </a:ext>
            </a:extLst>
          </p:cNvPr>
          <p:cNvSpPr/>
          <p:nvPr userDrawn="1"/>
        </p:nvSpPr>
        <p:spPr>
          <a:xfrm>
            <a:off x="0" y="1637414"/>
            <a:ext cx="9906000" cy="463114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rtl="0" eaLnBrk="1"/>
            <a:endParaRPr lang="en-AU" noProof="0"/>
          </a:p>
        </p:txBody>
      </p:sp>
      <p:sp>
        <p:nvSpPr>
          <p:cNvPr id="4" name="Content Placeholder 3"/>
          <p:cNvSpPr>
            <a:spLocks noGrp="1"/>
          </p:cNvSpPr>
          <p:nvPr>
            <p:ph sz="quarter" idx="13"/>
          </p:nvPr>
        </p:nvSpPr>
        <p:spPr>
          <a:xfrm>
            <a:off x="540000" y="1753590"/>
            <a:ext cx="8820000" cy="4091255"/>
          </a:xfrm>
        </p:spPr>
        <p:txBody>
          <a:bodyPr/>
          <a:lstStyle>
            <a:lvl1pPr rtl="0">
              <a:defRPr sz="1100">
                <a:solidFill>
                  <a:schemeClr val="tx2"/>
                </a:solidFill>
                <a:latin typeface="+mn-lt"/>
              </a:defRPr>
            </a:lvl1pPr>
            <a:lvl2pPr rtl="0">
              <a:defRPr sz="1100">
                <a:solidFill>
                  <a:schemeClr val="tx2"/>
                </a:solidFill>
                <a:latin typeface="+mn-lt"/>
              </a:defRPr>
            </a:lvl2pPr>
            <a:lvl3pPr rtl="0">
              <a:defRPr sz="1100">
                <a:solidFill>
                  <a:schemeClr val="tx2"/>
                </a:solidFill>
                <a:latin typeface="+mn-lt"/>
              </a:defRPr>
            </a:lvl3pPr>
            <a:lvl4pPr rtl="0">
              <a:defRPr sz="1100">
                <a:solidFill>
                  <a:schemeClr val="tx2"/>
                </a:solidFill>
                <a:latin typeface="+mn-lt"/>
              </a:defRPr>
            </a:lvl4pPr>
            <a:lvl5pPr rtl="0">
              <a:defRPr sz="1100">
                <a:solidFill>
                  <a:schemeClr val="tx2"/>
                </a:solidFill>
                <a:latin typeface="+mn-lt"/>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AU" noProof="0"/>
          </a:p>
        </p:txBody>
      </p:sp>
      <p:sp>
        <p:nvSpPr>
          <p:cNvPr id="6" name="Text Placeholder 5"/>
          <p:cNvSpPr>
            <a:spLocks noGrp="1"/>
          </p:cNvSpPr>
          <p:nvPr>
            <p:ph type="body" sz="quarter" idx="14" hasCustomPrompt="1"/>
          </p:nvPr>
        </p:nvSpPr>
        <p:spPr>
          <a:xfrm>
            <a:off x="540000" y="1092548"/>
            <a:ext cx="8820000" cy="458792"/>
          </a:xfrm>
        </p:spPr>
        <p:txBody>
          <a:bodyPr/>
          <a:lstStyle>
            <a:lvl1pPr rtl="0">
              <a:defRPr sz="1200">
                <a:solidFill>
                  <a:schemeClr val="tx2"/>
                </a:solidFill>
                <a:latin typeface="+mn-lt"/>
              </a:defRPr>
            </a:lvl1pPr>
          </a:lstStyle>
          <a:p>
            <a:pPr lvl="0"/>
            <a:r>
              <a:rPr lang="en-AU" noProof="0"/>
              <a:t>Sub heading</a:t>
            </a:r>
          </a:p>
        </p:txBody>
      </p:sp>
      <p:sp>
        <p:nvSpPr>
          <p:cNvPr id="9" name="Text Placeholder 2"/>
          <p:cNvSpPr>
            <a:spLocks noGrp="1"/>
          </p:cNvSpPr>
          <p:nvPr>
            <p:ph type="body" sz="quarter" idx="10" hasCustomPrompt="1"/>
          </p:nvPr>
        </p:nvSpPr>
        <p:spPr>
          <a:xfrm>
            <a:off x="496888" y="6092325"/>
            <a:ext cx="8916987" cy="300037"/>
          </a:xfrm>
        </p:spPr>
        <p:txBody>
          <a:bodyPr anchor="ctr"/>
          <a:lstStyle>
            <a:lvl1pPr rtl="0">
              <a:defRPr sz="800">
                <a:solidFill>
                  <a:schemeClr val="tx2"/>
                </a:solidFill>
                <a:latin typeface="+mn-lt"/>
              </a:defRPr>
            </a:lvl1pPr>
          </a:lstStyle>
          <a:p>
            <a:pPr lvl="0"/>
            <a:r>
              <a:rPr lang="en-AU" noProof="0"/>
              <a:t>Source</a:t>
            </a:r>
          </a:p>
        </p:txBody>
      </p:sp>
      <p:sp>
        <p:nvSpPr>
          <p:cNvPr id="3" name="Title 1">
            <a:extLst>
              <a:ext uri="{FF2B5EF4-FFF2-40B4-BE49-F238E27FC236}">
                <a16:creationId xmlns:a16="http://schemas.microsoft.com/office/drawing/2014/main" id="{511DA564-9CDE-29DC-323F-6D0424ABCEAD}"/>
              </a:ext>
            </a:extLst>
          </p:cNvPr>
          <p:cNvSpPr>
            <a:spLocks noGrp="1"/>
          </p:cNvSpPr>
          <p:nvPr>
            <p:ph type="title" hasCustomPrompt="1"/>
          </p:nvPr>
        </p:nvSpPr>
        <p:spPr>
          <a:xfrm>
            <a:off x="540000" y="541756"/>
            <a:ext cx="8824914" cy="348543"/>
          </a:xfrm>
        </p:spPr>
        <p:txBody>
          <a:bodyPr vert="horz" anchor="b"/>
          <a:lstStyle>
            <a:lvl1pPr algn="l" defTabSz="914349" rtl="0" eaLnBrk="1" latinLnBrk="0" hangingPunct="1">
              <a:lnSpc>
                <a:spcPct val="90000"/>
              </a:lnSpc>
              <a:spcBef>
                <a:spcPct val="0"/>
              </a:spcBef>
              <a:buNone/>
              <a:defRPr lang="en-AU" sz="1800" kern="1200" baseline="0" noProof="0" dirty="0">
                <a:solidFill>
                  <a:schemeClr val="tx2"/>
                </a:solidFill>
                <a:latin typeface="+mj-lt"/>
                <a:ea typeface="+mj-ea"/>
                <a:cs typeface="+mj-cs"/>
              </a:defRPr>
            </a:lvl1pPr>
          </a:lstStyle>
          <a:p>
            <a:r>
              <a:rPr lang="en-AU" noProof="0"/>
              <a:t>Introduction</a:t>
            </a:r>
          </a:p>
        </p:txBody>
      </p:sp>
      <p:cxnSp>
        <p:nvCxnSpPr>
          <p:cNvPr id="5" name="Straight Connector 4">
            <a:extLst>
              <a:ext uri="{FF2B5EF4-FFF2-40B4-BE49-F238E27FC236}">
                <a16:creationId xmlns:a16="http://schemas.microsoft.com/office/drawing/2014/main" id="{E3A627D3-E9D2-6B89-E146-EF0FFF375AEC}"/>
              </a:ext>
            </a:extLst>
          </p:cNvPr>
          <p:cNvCxnSpPr>
            <a:cxnSpLocks/>
          </p:cNvCxnSpPr>
          <p:nvPr userDrawn="1"/>
        </p:nvCxnSpPr>
        <p:spPr>
          <a:xfrm>
            <a:off x="539998" y="980309"/>
            <a:ext cx="8824914" cy="0"/>
          </a:xfrm>
          <a:prstGeom prst="line">
            <a:avLst/>
          </a:prstGeom>
          <a:ln w="15875">
            <a:solidFill>
              <a:schemeClr val="accent5"/>
            </a:solidFill>
          </a:ln>
        </p:spPr>
        <p:style>
          <a:lnRef idx="1">
            <a:schemeClr val="accent1"/>
          </a:lnRef>
          <a:fillRef idx="0">
            <a:schemeClr val="accent1"/>
          </a:fillRef>
          <a:effectRef idx="0">
            <a:schemeClr val="accent1"/>
          </a:effectRef>
          <a:fontRef idx="minor">
            <a:schemeClr val="tx1"/>
          </a:fontRef>
        </p:style>
      </p:cxnSp>
      <p:grpSp>
        <p:nvGrpSpPr>
          <p:cNvPr id="10" name="Group 9">
            <a:extLst>
              <a:ext uri="{FF2B5EF4-FFF2-40B4-BE49-F238E27FC236}">
                <a16:creationId xmlns:a16="http://schemas.microsoft.com/office/drawing/2014/main" id="{C57190B6-1373-9FD3-4F8B-F1A953A89BC0}"/>
              </a:ext>
            </a:extLst>
          </p:cNvPr>
          <p:cNvGrpSpPr/>
          <p:nvPr userDrawn="1"/>
        </p:nvGrpSpPr>
        <p:grpSpPr>
          <a:xfrm>
            <a:off x="8716488" y="5668488"/>
            <a:ext cx="1193470" cy="1193470"/>
            <a:chOff x="10069009" y="2893384"/>
            <a:chExt cx="1704975" cy="1704975"/>
          </a:xfrm>
        </p:grpSpPr>
        <p:sp>
          <p:nvSpPr>
            <p:cNvPr id="11" name="Freeform: Shape 10">
              <a:extLst>
                <a:ext uri="{FF2B5EF4-FFF2-40B4-BE49-F238E27FC236}">
                  <a16:creationId xmlns:a16="http://schemas.microsoft.com/office/drawing/2014/main" id="{3B3672F7-467E-D447-E4D1-AD1FB4FA177C}"/>
                </a:ext>
              </a:extLst>
            </p:cNvPr>
            <p:cNvSpPr/>
            <p:nvPr/>
          </p:nvSpPr>
          <p:spPr>
            <a:xfrm>
              <a:off x="10069009" y="3750634"/>
              <a:ext cx="1704975" cy="847725"/>
            </a:xfrm>
            <a:custGeom>
              <a:avLst/>
              <a:gdLst>
                <a:gd name="connsiteX0" fmla="*/ 847725 w 1704975"/>
                <a:gd name="connsiteY0" fmla="*/ 0 h 847725"/>
                <a:gd name="connsiteX1" fmla="*/ 0 w 1704975"/>
                <a:gd name="connsiteY1" fmla="*/ 847725 h 847725"/>
                <a:gd name="connsiteX2" fmla="*/ 1704975 w 1704975"/>
                <a:gd name="connsiteY2" fmla="*/ 847725 h 847725"/>
                <a:gd name="connsiteX3" fmla="*/ 847725 w 1704975"/>
                <a:gd name="connsiteY3" fmla="*/ 0 h 847725"/>
              </a:gdLst>
              <a:ahLst/>
              <a:cxnLst>
                <a:cxn ang="0">
                  <a:pos x="connsiteX0" y="connsiteY0"/>
                </a:cxn>
                <a:cxn ang="0">
                  <a:pos x="connsiteX1" y="connsiteY1"/>
                </a:cxn>
                <a:cxn ang="0">
                  <a:pos x="connsiteX2" y="connsiteY2"/>
                </a:cxn>
                <a:cxn ang="0">
                  <a:pos x="connsiteX3" y="connsiteY3"/>
                </a:cxn>
              </a:cxnLst>
              <a:rect l="l" t="t" r="r" b="b"/>
              <a:pathLst>
                <a:path w="1704975" h="847725">
                  <a:moveTo>
                    <a:pt x="847725" y="0"/>
                  </a:moveTo>
                  <a:lnTo>
                    <a:pt x="0" y="847725"/>
                  </a:lnTo>
                  <a:lnTo>
                    <a:pt x="1704975" y="847725"/>
                  </a:lnTo>
                  <a:lnTo>
                    <a:pt x="847725" y="0"/>
                  </a:lnTo>
                  <a:close/>
                </a:path>
              </a:pathLst>
            </a:custGeom>
            <a:solidFill>
              <a:schemeClr val="accent5"/>
            </a:solidFill>
            <a:ln w="9525" cap="flat">
              <a:noFill/>
              <a:prstDash val="solid"/>
              <a:miter/>
            </a:ln>
          </p:spPr>
          <p:txBody>
            <a:bodyPr rtlCol="0" anchor="ctr"/>
            <a:lstStyle/>
            <a:p>
              <a:endParaRPr lang="en-AU"/>
            </a:p>
          </p:txBody>
        </p:sp>
        <p:sp>
          <p:nvSpPr>
            <p:cNvPr id="12" name="Freeform: Shape 11">
              <a:extLst>
                <a:ext uri="{FF2B5EF4-FFF2-40B4-BE49-F238E27FC236}">
                  <a16:creationId xmlns:a16="http://schemas.microsoft.com/office/drawing/2014/main" id="{78C704DC-626A-0AD8-5802-0A17A436060C}"/>
                </a:ext>
              </a:extLst>
            </p:cNvPr>
            <p:cNvSpPr/>
            <p:nvPr/>
          </p:nvSpPr>
          <p:spPr>
            <a:xfrm>
              <a:off x="10916734" y="3750634"/>
              <a:ext cx="857250" cy="847725"/>
            </a:xfrm>
            <a:custGeom>
              <a:avLst/>
              <a:gdLst>
                <a:gd name="connsiteX0" fmla="*/ 857250 w 857250"/>
                <a:gd name="connsiteY0" fmla="*/ 0 h 847725"/>
                <a:gd name="connsiteX1" fmla="*/ 0 w 857250"/>
                <a:gd name="connsiteY1" fmla="*/ 0 h 847725"/>
                <a:gd name="connsiteX2" fmla="*/ 857250 w 857250"/>
                <a:gd name="connsiteY2" fmla="*/ 847725 h 847725"/>
                <a:gd name="connsiteX3" fmla="*/ 857250 w 857250"/>
                <a:gd name="connsiteY3" fmla="*/ 0 h 847725"/>
              </a:gdLst>
              <a:ahLst/>
              <a:cxnLst>
                <a:cxn ang="0">
                  <a:pos x="connsiteX0" y="connsiteY0"/>
                </a:cxn>
                <a:cxn ang="0">
                  <a:pos x="connsiteX1" y="connsiteY1"/>
                </a:cxn>
                <a:cxn ang="0">
                  <a:pos x="connsiteX2" y="connsiteY2"/>
                </a:cxn>
                <a:cxn ang="0">
                  <a:pos x="connsiteX3" y="connsiteY3"/>
                </a:cxn>
              </a:cxnLst>
              <a:rect l="l" t="t" r="r" b="b"/>
              <a:pathLst>
                <a:path w="857250" h="847725">
                  <a:moveTo>
                    <a:pt x="857250" y="0"/>
                  </a:moveTo>
                  <a:lnTo>
                    <a:pt x="0" y="0"/>
                  </a:lnTo>
                  <a:lnTo>
                    <a:pt x="857250" y="847725"/>
                  </a:lnTo>
                  <a:lnTo>
                    <a:pt x="857250" y="0"/>
                  </a:lnTo>
                  <a:close/>
                </a:path>
              </a:pathLst>
            </a:custGeom>
            <a:solidFill>
              <a:schemeClr val="accent6">
                <a:lumMod val="20000"/>
                <a:lumOff val="80000"/>
              </a:schemeClr>
            </a:solidFill>
            <a:ln w="9525" cap="flat">
              <a:noFill/>
              <a:prstDash val="solid"/>
              <a:miter/>
            </a:ln>
          </p:spPr>
          <p:txBody>
            <a:bodyPr rtlCol="0" anchor="ctr"/>
            <a:lstStyle/>
            <a:p>
              <a:endParaRPr lang="en-AU"/>
            </a:p>
          </p:txBody>
        </p:sp>
        <p:sp>
          <p:nvSpPr>
            <p:cNvPr id="13" name="Freeform: Shape 12">
              <a:extLst>
                <a:ext uri="{FF2B5EF4-FFF2-40B4-BE49-F238E27FC236}">
                  <a16:creationId xmlns:a16="http://schemas.microsoft.com/office/drawing/2014/main" id="{35E609F1-AF26-BAAA-7000-9B9CE41FF3E0}"/>
                </a:ext>
              </a:extLst>
            </p:cNvPr>
            <p:cNvSpPr/>
            <p:nvPr/>
          </p:nvSpPr>
          <p:spPr>
            <a:xfrm>
              <a:off x="10916734" y="2893384"/>
              <a:ext cx="857250" cy="857250"/>
            </a:xfrm>
            <a:custGeom>
              <a:avLst/>
              <a:gdLst>
                <a:gd name="connsiteX0" fmla="*/ 857250 w 857250"/>
                <a:gd name="connsiteY0" fmla="*/ 0 h 857250"/>
                <a:gd name="connsiteX1" fmla="*/ 0 w 857250"/>
                <a:gd name="connsiteY1" fmla="*/ 857250 h 857250"/>
                <a:gd name="connsiteX2" fmla="*/ 857250 w 857250"/>
                <a:gd name="connsiteY2" fmla="*/ 857250 h 857250"/>
                <a:gd name="connsiteX3" fmla="*/ 857250 w 857250"/>
                <a:gd name="connsiteY3" fmla="*/ 0 h 857250"/>
              </a:gdLst>
              <a:ahLst/>
              <a:cxnLst>
                <a:cxn ang="0">
                  <a:pos x="connsiteX0" y="connsiteY0"/>
                </a:cxn>
                <a:cxn ang="0">
                  <a:pos x="connsiteX1" y="connsiteY1"/>
                </a:cxn>
                <a:cxn ang="0">
                  <a:pos x="connsiteX2" y="connsiteY2"/>
                </a:cxn>
                <a:cxn ang="0">
                  <a:pos x="connsiteX3" y="connsiteY3"/>
                </a:cxn>
              </a:cxnLst>
              <a:rect l="l" t="t" r="r" b="b"/>
              <a:pathLst>
                <a:path w="857250" h="857250">
                  <a:moveTo>
                    <a:pt x="857250" y="0"/>
                  </a:moveTo>
                  <a:lnTo>
                    <a:pt x="0" y="857250"/>
                  </a:lnTo>
                  <a:lnTo>
                    <a:pt x="857250" y="857250"/>
                  </a:lnTo>
                  <a:lnTo>
                    <a:pt x="857250" y="0"/>
                  </a:lnTo>
                  <a:close/>
                </a:path>
              </a:pathLst>
            </a:custGeom>
            <a:solidFill>
              <a:schemeClr val="accent6"/>
            </a:solidFill>
            <a:ln w="9525" cap="flat">
              <a:noFill/>
              <a:prstDash val="solid"/>
              <a:miter/>
            </a:ln>
          </p:spPr>
          <p:txBody>
            <a:bodyPr rtlCol="0" anchor="ctr"/>
            <a:lstStyle/>
            <a:p>
              <a:endParaRPr lang="en-AU"/>
            </a:p>
          </p:txBody>
        </p:sp>
      </p:grpSp>
      <p:sp>
        <p:nvSpPr>
          <p:cNvPr id="22" name="TextBox 21">
            <a:extLst>
              <a:ext uri="{FF2B5EF4-FFF2-40B4-BE49-F238E27FC236}">
                <a16:creationId xmlns:a16="http://schemas.microsoft.com/office/drawing/2014/main" id="{3E536461-47C3-C0D1-7A8A-D15F6CCA81F4}"/>
              </a:ext>
            </a:extLst>
          </p:cNvPr>
          <p:cNvSpPr txBox="1"/>
          <p:nvPr userDrawn="1"/>
        </p:nvSpPr>
        <p:spPr>
          <a:xfrm>
            <a:off x="8621976" y="6392362"/>
            <a:ext cx="792089" cy="276999"/>
          </a:xfrm>
          <a:prstGeom prst="rect">
            <a:avLst/>
          </a:prstGeom>
          <a:noFill/>
        </p:spPr>
        <p:txBody>
          <a:bodyPr wrap="square" lIns="0" rIns="0" rtlCol="0">
            <a:spAutoFit/>
          </a:bodyPr>
          <a:lstStyle/>
          <a:p>
            <a:pPr algn="r" rtl="0"/>
            <a:fld id="{6E8856DA-B77A-4A94-8E84-45BF77D9376B}" type="slidenum">
              <a:rPr lang="en-AU" sz="1200" noProof="0" smtClean="0">
                <a:solidFill>
                  <a:schemeClr val="bg1"/>
                </a:solidFill>
                <a:latin typeface="+mn-lt"/>
                <a:ea typeface="Segoe UI" panose="020B0502040204020203" pitchFamily="34" charset="0"/>
                <a:cs typeface="Segoe UI" panose="020B0502040204020203" pitchFamily="34" charset="0"/>
              </a:rPr>
              <a:pPr algn="r" rtl="0"/>
              <a:t>‹#›</a:t>
            </a:fld>
            <a:endParaRPr lang="en-AU" sz="1200" noProof="0">
              <a:solidFill>
                <a:schemeClr val="bg1"/>
              </a:solidFill>
              <a:latin typeface="+mn-lt"/>
              <a:ea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3668762133"/>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userDrawn="1">
          <p15:clr>
            <a:srgbClr val="FBAE40"/>
          </p15:clr>
        </p15:guide>
        <p15:guide id="2" pos="3120" userDrawn="1">
          <p15:clr>
            <a:srgbClr val="FBAE40"/>
          </p15:clr>
        </p15:guide>
      </p15:sldGuideLst>
    </p:ext>
  </p:extLst>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6_3/4 layout grey">
    <p:bg>
      <p:bgRef idx="1001">
        <a:schemeClr val="bg1"/>
      </p:bgRef>
    </p:bg>
    <p:spTree>
      <p:nvGrpSpPr>
        <p:cNvPr id="1" name=""/>
        <p:cNvGrpSpPr/>
        <p:nvPr/>
      </p:nvGrpSpPr>
      <p:grpSpPr>
        <a:xfrm>
          <a:off x="0" y="0"/>
          <a:ext cx="0" cy="0"/>
          <a:chOff x="0" y="0"/>
          <a:chExt cx="0" cy="0"/>
        </a:xfrm>
      </p:grpSpPr>
      <p:graphicFrame>
        <p:nvGraphicFramePr>
          <p:cNvPr id="2" name="Object 1" hidden="1">
            <a:extLst>
              <a:ext uri="{FF2B5EF4-FFF2-40B4-BE49-F238E27FC236}">
                <a16:creationId xmlns:a16="http://schemas.microsoft.com/office/drawing/2014/main" id="{97D78578-1248-60FC-EBCE-9550421DDC68}"/>
              </a:ext>
            </a:extLst>
          </p:cNvPr>
          <p:cNvGraphicFramePr>
            <a:graphicFrameLocks noChangeAspect="1"/>
          </p:cNvGraphicFramePr>
          <p:nvPr userDrawn="1">
            <p:custDataLst>
              <p:tags r:id="rId2"/>
            </p:custDataLst>
            <p:extLst>
              <p:ext uri="{D42A27DB-BD31-4B8C-83A1-F6EECF244321}">
                <p14:modId xmlns:p14="http://schemas.microsoft.com/office/powerpoint/2010/main" val="2617192868"/>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27" imgH="327" progId="TCLayout.ActiveDocument.1">
                  <p:embed/>
                </p:oleObj>
              </mc:Choice>
              <mc:Fallback>
                <p:oleObj name="think-cell Slide" r:id="rId4" imgW="327" imgH="327" progId="TCLayout.ActiveDocument.1">
                  <p:embed/>
                  <p:pic>
                    <p:nvPicPr>
                      <p:cNvPr id="2" name="Object 1" hidden="1">
                        <a:extLst>
                          <a:ext uri="{FF2B5EF4-FFF2-40B4-BE49-F238E27FC236}">
                            <a16:creationId xmlns:a16="http://schemas.microsoft.com/office/drawing/2014/main" id="{97D78578-1248-60FC-EBCE-9550421DDC68}"/>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8" name="Rectangle 7">
            <a:extLst>
              <a:ext uri="{FF2B5EF4-FFF2-40B4-BE49-F238E27FC236}">
                <a16:creationId xmlns:a16="http://schemas.microsoft.com/office/drawing/2014/main" id="{F1377EEF-9839-7AB8-BC0B-82B8E92B93F9}"/>
              </a:ext>
            </a:extLst>
          </p:cNvPr>
          <p:cNvSpPr/>
          <p:nvPr userDrawn="1"/>
        </p:nvSpPr>
        <p:spPr>
          <a:xfrm>
            <a:off x="0" y="0"/>
            <a:ext cx="9906000" cy="6268557"/>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rtl="0" eaLnBrk="1"/>
            <a:endParaRPr lang="en-AU" noProof="0"/>
          </a:p>
        </p:txBody>
      </p:sp>
      <p:sp>
        <p:nvSpPr>
          <p:cNvPr id="4" name="Content Placeholder 3"/>
          <p:cNvSpPr>
            <a:spLocks noGrp="1"/>
          </p:cNvSpPr>
          <p:nvPr>
            <p:ph sz="quarter" idx="13"/>
          </p:nvPr>
        </p:nvSpPr>
        <p:spPr>
          <a:xfrm>
            <a:off x="540000" y="1753590"/>
            <a:ext cx="8820000" cy="4091255"/>
          </a:xfrm>
        </p:spPr>
        <p:txBody>
          <a:bodyPr/>
          <a:lstStyle>
            <a:lvl1pPr rtl="0">
              <a:defRPr sz="1100">
                <a:solidFill>
                  <a:schemeClr val="bg1"/>
                </a:solidFill>
                <a:latin typeface="+mn-lt"/>
              </a:defRPr>
            </a:lvl1pPr>
            <a:lvl2pPr rtl="0">
              <a:defRPr sz="1100">
                <a:solidFill>
                  <a:schemeClr val="bg1"/>
                </a:solidFill>
                <a:latin typeface="+mn-lt"/>
              </a:defRPr>
            </a:lvl2pPr>
            <a:lvl3pPr rtl="0">
              <a:defRPr sz="1100">
                <a:solidFill>
                  <a:schemeClr val="bg1"/>
                </a:solidFill>
                <a:latin typeface="+mn-lt"/>
              </a:defRPr>
            </a:lvl3pPr>
            <a:lvl4pPr rtl="0">
              <a:defRPr sz="1100">
                <a:solidFill>
                  <a:schemeClr val="bg1"/>
                </a:solidFill>
                <a:latin typeface="+mn-lt"/>
              </a:defRPr>
            </a:lvl4pPr>
            <a:lvl5pPr rtl="0">
              <a:defRPr sz="1100">
                <a:solidFill>
                  <a:schemeClr val="bg1"/>
                </a:solidFill>
                <a:latin typeface="+mn-lt"/>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AU" noProof="0"/>
          </a:p>
        </p:txBody>
      </p:sp>
      <p:sp>
        <p:nvSpPr>
          <p:cNvPr id="6" name="Text Placeholder 5"/>
          <p:cNvSpPr>
            <a:spLocks noGrp="1"/>
          </p:cNvSpPr>
          <p:nvPr>
            <p:ph type="body" sz="quarter" idx="14" hasCustomPrompt="1"/>
          </p:nvPr>
        </p:nvSpPr>
        <p:spPr>
          <a:xfrm>
            <a:off x="540000" y="1092548"/>
            <a:ext cx="8820000" cy="458792"/>
          </a:xfrm>
        </p:spPr>
        <p:txBody>
          <a:bodyPr/>
          <a:lstStyle>
            <a:lvl1pPr rtl="0">
              <a:defRPr sz="1200">
                <a:solidFill>
                  <a:schemeClr val="bg1"/>
                </a:solidFill>
                <a:latin typeface="+mn-lt"/>
              </a:defRPr>
            </a:lvl1pPr>
          </a:lstStyle>
          <a:p>
            <a:pPr lvl="0"/>
            <a:r>
              <a:rPr lang="en-AU" noProof="0"/>
              <a:t>Sub heading</a:t>
            </a:r>
          </a:p>
        </p:txBody>
      </p:sp>
      <p:sp>
        <p:nvSpPr>
          <p:cNvPr id="9" name="Text Placeholder 2"/>
          <p:cNvSpPr>
            <a:spLocks noGrp="1"/>
          </p:cNvSpPr>
          <p:nvPr>
            <p:ph type="body" sz="quarter" idx="10" hasCustomPrompt="1"/>
          </p:nvPr>
        </p:nvSpPr>
        <p:spPr>
          <a:xfrm>
            <a:off x="496888" y="6384933"/>
            <a:ext cx="8916987" cy="300037"/>
          </a:xfrm>
        </p:spPr>
        <p:txBody>
          <a:bodyPr anchor="ctr"/>
          <a:lstStyle>
            <a:lvl1pPr rtl="0">
              <a:defRPr sz="800">
                <a:solidFill>
                  <a:schemeClr val="tx2"/>
                </a:solidFill>
                <a:latin typeface="+mn-lt"/>
              </a:defRPr>
            </a:lvl1pPr>
          </a:lstStyle>
          <a:p>
            <a:pPr lvl="0"/>
            <a:r>
              <a:rPr lang="en-AU" noProof="0"/>
              <a:t>Source</a:t>
            </a:r>
          </a:p>
        </p:txBody>
      </p:sp>
      <p:sp>
        <p:nvSpPr>
          <p:cNvPr id="3" name="Title 1">
            <a:extLst>
              <a:ext uri="{FF2B5EF4-FFF2-40B4-BE49-F238E27FC236}">
                <a16:creationId xmlns:a16="http://schemas.microsoft.com/office/drawing/2014/main" id="{511DA564-9CDE-29DC-323F-6D0424ABCEAD}"/>
              </a:ext>
            </a:extLst>
          </p:cNvPr>
          <p:cNvSpPr>
            <a:spLocks noGrp="1"/>
          </p:cNvSpPr>
          <p:nvPr>
            <p:ph type="title" hasCustomPrompt="1"/>
          </p:nvPr>
        </p:nvSpPr>
        <p:spPr>
          <a:xfrm>
            <a:off x="540000" y="541756"/>
            <a:ext cx="8824914" cy="348543"/>
          </a:xfrm>
        </p:spPr>
        <p:txBody>
          <a:bodyPr vert="horz" anchor="b"/>
          <a:lstStyle>
            <a:lvl1pPr algn="l" defTabSz="914349" rtl="0" eaLnBrk="1" latinLnBrk="0" hangingPunct="1">
              <a:lnSpc>
                <a:spcPct val="90000"/>
              </a:lnSpc>
              <a:spcBef>
                <a:spcPct val="0"/>
              </a:spcBef>
              <a:buNone/>
              <a:defRPr lang="en-AU" sz="1800" kern="1200" baseline="0" noProof="0" dirty="0">
                <a:solidFill>
                  <a:schemeClr val="bg1"/>
                </a:solidFill>
                <a:latin typeface="+mj-lt"/>
                <a:ea typeface="+mj-ea"/>
                <a:cs typeface="+mj-cs"/>
              </a:defRPr>
            </a:lvl1pPr>
          </a:lstStyle>
          <a:p>
            <a:r>
              <a:rPr lang="en-AU" noProof="0"/>
              <a:t>Introduction</a:t>
            </a:r>
          </a:p>
        </p:txBody>
      </p:sp>
      <p:cxnSp>
        <p:nvCxnSpPr>
          <p:cNvPr id="5" name="Straight Connector 4">
            <a:extLst>
              <a:ext uri="{FF2B5EF4-FFF2-40B4-BE49-F238E27FC236}">
                <a16:creationId xmlns:a16="http://schemas.microsoft.com/office/drawing/2014/main" id="{E3A627D3-E9D2-6B89-E146-EF0FFF375AEC}"/>
              </a:ext>
            </a:extLst>
          </p:cNvPr>
          <p:cNvCxnSpPr>
            <a:cxnSpLocks/>
          </p:cNvCxnSpPr>
          <p:nvPr userDrawn="1"/>
        </p:nvCxnSpPr>
        <p:spPr>
          <a:xfrm>
            <a:off x="539998" y="980309"/>
            <a:ext cx="8824914" cy="0"/>
          </a:xfrm>
          <a:prstGeom prst="line">
            <a:avLst/>
          </a:prstGeom>
          <a:ln w="15875">
            <a:solidFill>
              <a:schemeClr val="accent5"/>
            </a:solidFill>
          </a:ln>
        </p:spPr>
        <p:style>
          <a:lnRef idx="1">
            <a:schemeClr val="accent1"/>
          </a:lnRef>
          <a:fillRef idx="0">
            <a:schemeClr val="accent1"/>
          </a:fillRef>
          <a:effectRef idx="0">
            <a:schemeClr val="accent1"/>
          </a:effectRef>
          <a:fontRef idx="minor">
            <a:schemeClr val="tx1"/>
          </a:fontRef>
        </p:style>
      </p:cxnSp>
      <p:grpSp>
        <p:nvGrpSpPr>
          <p:cNvPr id="10" name="Group 9">
            <a:extLst>
              <a:ext uri="{FF2B5EF4-FFF2-40B4-BE49-F238E27FC236}">
                <a16:creationId xmlns:a16="http://schemas.microsoft.com/office/drawing/2014/main" id="{C57190B6-1373-9FD3-4F8B-F1A953A89BC0}"/>
              </a:ext>
            </a:extLst>
          </p:cNvPr>
          <p:cNvGrpSpPr/>
          <p:nvPr userDrawn="1"/>
        </p:nvGrpSpPr>
        <p:grpSpPr>
          <a:xfrm>
            <a:off x="8716488" y="5668488"/>
            <a:ext cx="1193470" cy="1193470"/>
            <a:chOff x="10069009" y="2893384"/>
            <a:chExt cx="1704975" cy="1704975"/>
          </a:xfrm>
        </p:grpSpPr>
        <p:sp>
          <p:nvSpPr>
            <p:cNvPr id="11" name="Freeform: Shape 10">
              <a:extLst>
                <a:ext uri="{FF2B5EF4-FFF2-40B4-BE49-F238E27FC236}">
                  <a16:creationId xmlns:a16="http://schemas.microsoft.com/office/drawing/2014/main" id="{3B3672F7-467E-D447-E4D1-AD1FB4FA177C}"/>
                </a:ext>
              </a:extLst>
            </p:cNvPr>
            <p:cNvSpPr/>
            <p:nvPr/>
          </p:nvSpPr>
          <p:spPr>
            <a:xfrm>
              <a:off x="10069009" y="3750634"/>
              <a:ext cx="1704975" cy="847725"/>
            </a:xfrm>
            <a:custGeom>
              <a:avLst/>
              <a:gdLst>
                <a:gd name="connsiteX0" fmla="*/ 847725 w 1704975"/>
                <a:gd name="connsiteY0" fmla="*/ 0 h 847725"/>
                <a:gd name="connsiteX1" fmla="*/ 0 w 1704975"/>
                <a:gd name="connsiteY1" fmla="*/ 847725 h 847725"/>
                <a:gd name="connsiteX2" fmla="*/ 1704975 w 1704975"/>
                <a:gd name="connsiteY2" fmla="*/ 847725 h 847725"/>
                <a:gd name="connsiteX3" fmla="*/ 847725 w 1704975"/>
                <a:gd name="connsiteY3" fmla="*/ 0 h 847725"/>
              </a:gdLst>
              <a:ahLst/>
              <a:cxnLst>
                <a:cxn ang="0">
                  <a:pos x="connsiteX0" y="connsiteY0"/>
                </a:cxn>
                <a:cxn ang="0">
                  <a:pos x="connsiteX1" y="connsiteY1"/>
                </a:cxn>
                <a:cxn ang="0">
                  <a:pos x="connsiteX2" y="connsiteY2"/>
                </a:cxn>
                <a:cxn ang="0">
                  <a:pos x="connsiteX3" y="connsiteY3"/>
                </a:cxn>
              </a:cxnLst>
              <a:rect l="l" t="t" r="r" b="b"/>
              <a:pathLst>
                <a:path w="1704975" h="847725">
                  <a:moveTo>
                    <a:pt x="847725" y="0"/>
                  </a:moveTo>
                  <a:lnTo>
                    <a:pt x="0" y="847725"/>
                  </a:lnTo>
                  <a:lnTo>
                    <a:pt x="1704975" y="847725"/>
                  </a:lnTo>
                  <a:lnTo>
                    <a:pt x="847725" y="0"/>
                  </a:lnTo>
                  <a:close/>
                </a:path>
              </a:pathLst>
            </a:custGeom>
            <a:solidFill>
              <a:schemeClr val="accent5"/>
            </a:solidFill>
            <a:ln w="9525" cap="flat">
              <a:noFill/>
              <a:prstDash val="solid"/>
              <a:miter/>
            </a:ln>
          </p:spPr>
          <p:txBody>
            <a:bodyPr rtlCol="0" anchor="ctr"/>
            <a:lstStyle/>
            <a:p>
              <a:endParaRPr lang="en-AU"/>
            </a:p>
          </p:txBody>
        </p:sp>
        <p:sp>
          <p:nvSpPr>
            <p:cNvPr id="12" name="Freeform: Shape 11">
              <a:extLst>
                <a:ext uri="{FF2B5EF4-FFF2-40B4-BE49-F238E27FC236}">
                  <a16:creationId xmlns:a16="http://schemas.microsoft.com/office/drawing/2014/main" id="{78C704DC-626A-0AD8-5802-0A17A436060C}"/>
                </a:ext>
              </a:extLst>
            </p:cNvPr>
            <p:cNvSpPr/>
            <p:nvPr/>
          </p:nvSpPr>
          <p:spPr>
            <a:xfrm>
              <a:off x="10916734" y="3750634"/>
              <a:ext cx="857250" cy="847725"/>
            </a:xfrm>
            <a:custGeom>
              <a:avLst/>
              <a:gdLst>
                <a:gd name="connsiteX0" fmla="*/ 857250 w 857250"/>
                <a:gd name="connsiteY0" fmla="*/ 0 h 847725"/>
                <a:gd name="connsiteX1" fmla="*/ 0 w 857250"/>
                <a:gd name="connsiteY1" fmla="*/ 0 h 847725"/>
                <a:gd name="connsiteX2" fmla="*/ 857250 w 857250"/>
                <a:gd name="connsiteY2" fmla="*/ 847725 h 847725"/>
                <a:gd name="connsiteX3" fmla="*/ 857250 w 857250"/>
                <a:gd name="connsiteY3" fmla="*/ 0 h 847725"/>
              </a:gdLst>
              <a:ahLst/>
              <a:cxnLst>
                <a:cxn ang="0">
                  <a:pos x="connsiteX0" y="connsiteY0"/>
                </a:cxn>
                <a:cxn ang="0">
                  <a:pos x="connsiteX1" y="connsiteY1"/>
                </a:cxn>
                <a:cxn ang="0">
                  <a:pos x="connsiteX2" y="connsiteY2"/>
                </a:cxn>
                <a:cxn ang="0">
                  <a:pos x="connsiteX3" y="connsiteY3"/>
                </a:cxn>
              </a:cxnLst>
              <a:rect l="l" t="t" r="r" b="b"/>
              <a:pathLst>
                <a:path w="857250" h="847725">
                  <a:moveTo>
                    <a:pt x="857250" y="0"/>
                  </a:moveTo>
                  <a:lnTo>
                    <a:pt x="0" y="0"/>
                  </a:lnTo>
                  <a:lnTo>
                    <a:pt x="857250" y="847725"/>
                  </a:lnTo>
                  <a:lnTo>
                    <a:pt x="857250" y="0"/>
                  </a:lnTo>
                  <a:close/>
                </a:path>
              </a:pathLst>
            </a:custGeom>
            <a:solidFill>
              <a:schemeClr val="accent6">
                <a:lumMod val="20000"/>
                <a:lumOff val="80000"/>
              </a:schemeClr>
            </a:solidFill>
            <a:ln w="9525" cap="flat">
              <a:noFill/>
              <a:prstDash val="solid"/>
              <a:miter/>
            </a:ln>
          </p:spPr>
          <p:txBody>
            <a:bodyPr rtlCol="0" anchor="ctr"/>
            <a:lstStyle/>
            <a:p>
              <a:endParaRPr lang="en-AU"/>
            </a:p>
          </p:txBody>
        </p:sp>
        <p:sp>
          <p:nvSpPr>
            <p:cNvPr id="13" name="Freeform: Shape 12">
              <a:extLst>
                <a:ext uri="{FF2B5EF4-FFF2-40B4-BE49-F238E27FC236}">
                  <a16:creationId xmlns:a16="http://schemas.microsoft.com/office/drawing/2014/main" id="{35E609F1-AF26-BAAA-7000-9B9CE41FF3E0}"/>
                </a:ext>
              </a:extLst>
            </p:cNvPr>
            <p:cNvSpPr/>
            <p:nvPr/>
          </p:nvSpPr>
          <p:spPr>
            <a:xfrm>
              <a:off x="10916734" y="2893384"/>
              <a:ext cx="857250" cy="857250"/>
            </a:xfrm>
            <a:custGeom>
              <a:avLst/>
              <a:gdLst>
                <a:gd name="connsiteX0" fmla="*/ 857250 w 857250"/>
                <a:gd name="connsiteY0" fmla="*/ 0 h 857250"/>
                <a:gd name="connsiteX1" fmla="*/ 0 w 857250"/>
                <a:gd name="connsiteY1" fmla="*/ 857250 h 857250"/>
                <a:gd name="connsiteX2" fmla="*/ 857250 w 857250"/>
                <a:gd name="connsiteY2" fmla="*/ 857250 h 857250"/>
                <a:gd name="connsiteX3" fmla="*/ 857250 w 857250"/>
                <a:gd name="connsiteY3" fmla="*/ 0 h 857250"/>
              </a:gdLst>
              <a:ahLst/>
              <a:cxnLst>
                <a:cxn ang="0">
                  <a:pos x="connsiteX0" y="connsiteY0"/>
                </a:cxn>
                <a:cxn ang="0">
                  <a:pos x="connsiteX1" y="connsiteY1"/>
                </a:cxn>
                <a:cxn ang="0">
                  <a:pos x="connsiteX2" y="connsiteY2"/>
                </a:cxn>
                <a:cxn ang="0">
                  <a:pos x="connsiteX3" y="connsiteY3"/>
                </a:cxn>
              </a:cxnLst>
              <a:rect l="l" t="t" r="r" b="b"/>
              <a:pathLst>
                <a:path w="857250" h="857250">
                  <a:moveTo>
                    <a:pt x="857250" y="0"/>
                  </a:moveTo>
                  <a:lnTo>
                    <a:pt x="0" y="857250"/>
                  </a:lnTo>
                  <a:lnTo>
                    <a:pt x="857250" y="857250"/>
                  </a:lnTo>
                  <a:lnTo>
                    <a:pt x="857250" y="0"/>
                  </a:lnTo>
                  <a:close/>
                </a:path>
              </a:pathLst>
            </a:custGeom>
            <a:solidFill>
              <a:schemeClr val="accent6"/>
            </a:solidFill>
            <a:ln w="9525" cap="flat">
              <a:noFill/>
              <a:prstDash val="solid"/>
              <a:miter/>
            </a:ln>
          </p:spPr>
          <p:txBody>
            <a:bodyPr rtlCol="0" anchor="ctr"/>
            <a:lstStyle/>
            <a:p>
              <a:endParaRPr lang="en-AU"/>
            </a:p>
          </p:txBody>
        </p:sp>
      </p:grpSp>
      <p:sp>
        <p:nvSpPr>
          <p:cNvPr id="22" name="TextBox 21">
            <a:extLst>
              <a:ext uri="{FF2B5EF4-FFF2-40B4-BE49-F238E27FC236}">
                <a16:creationId xmlns:a16="http://schemas.microsoft.com/office/drawing/2014/main" id="{3E536461-47C3-C0D1-7A8A-D15F6CCA81F4}"/>
              </a:ext>
            </a:extLst>
          </p:cNvPr>
          <p:cNvSpPr txBox="1"/>
          <p:nvPr userDrawn="1"/>
        </p:nvSpPr>
        <p:spPr>
          <a:xfrm>
            <a:off x="8621976" y="6392362"/>
            <a:ext cx="792089" cy="276999"/>
          </a:xfrm>
          <a:prstGeom prst="rect">
            <a:avLst/>
          </a:prstGeom>
          <a:noFill/>
        </p:spPr>
        <p:txBody>
          <a:bodyPr wrap="square" lIns="0" rIns="0" rtlCol="0">
            <a:spAutoFit/>
          </a:bodyPr>
          <a:lstStyle/>
          <a:p>
            <a:pPr algn="r" rtl="0"/>
            <a:fld id="{6E8856DA-B77A-4A94-8E84-45BF77D9376B}" type="slidenum">
              <a:rPr lang="en-AU" sz="1200" noProof="0" smtClean="0">
                <a:solidFill>
                  <a:schemeClr val="bg1"/>
                </a:solidFill>
                <a:latin typeface="+mn-lt"/>
                <a:ea typeface="Segoe UI" panose="020B0502040204020203" pitchFamily="34" charset="0"/>
                <a:cs typeface="Segoe UI" panose="020B0502040204020203" pitchFamily="34" charset="0"/>
              </a:rPr>
              <a:pPr algn="r" rtl="0"/>
              <a:t>‹#›</a:t>
            </a:fld>
            <a:endParaRPr lang="en-AU" sz="1200" noProof="0">
              <a:solidFill>
                <a:schemeClr val="bg1"/>
              </a:solidFill>
              <a:latin typeface="+mn-lt"/>
              <a:ea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3950799199"/>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userDrawn="1">
          <p15:clr>
            <a:srgbClr val="FBAE40"/>
          </p15:clr>
        </p15:guide>
        <p15:guide id="2" pos="3120" userDrawn="1">
          <p15:clr>
            <a:srgbClr val="FBAE40"/>
          </p15:clr>
        </p15:guide>
      </p15:sldGuideLst>
    </p:ext>
  </p:extLst>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3_3/4 layout grey">
    <p:bg>
      <p:bgRef idx="1001">
        <a:schemeClr val="bg1"/>
      </p:bgRef>
    </p:bg>
    <p:spTree>
      <p:nvGrpSpPr>
        <p:cNvPr id="1" name=""/>
        <p:cNvGrpSpPr/>
        <p:nvPr/>
      </p:nvGrpSpPr>
      <p:grpSpPr>
        <a:xfrm>
          <a:off x="0" y="0"/>
          <a:ext cx="0" cy="0"/>
          <a:chOff x="0" y="0"/>
          <a:chExt cx="0" cy="0"/>
        </a:xfrm>
      </p:grpSpPr>
      <p:graphicFrame>
        <p:nvGraphicFramePr>
          <p:cNvPr id="2" name="Object 1" hidden="1">
            <a:extLst>
              <a:ext uri="{FF2B5EF4-FFF2-40B4-BE49-F238E27FC236}">
                <a16:creationId xmlns:a16="http://schemas.microsoft.com/office/drawing/2014/main" id="{97D78578-1248-60FC-EBCE-9550421DDC68}"/>
              </a:ext>
            </a:extLst>
          </p:cNvPr>
          <p:cNvGraphicFramePr>
            <a:graphicFrameLocks noChangeAspect="1"/>
          </p:cNvGraphicFramePr>
          <p:nvPr userDrawn="1">
            <p:custDataLst>
              <p:tags r:id="rId2"/>
            </p:custDataLst>
            <p:extLst>
              <p:ext uri="{D42A27DB-BD31-4B8C-83A1-F6EECF244321}">
                <p14:modId xmlns:p14="http://schemas.microsoft.com/office/powerpoint/2010/main" val="604228654"/>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27" imgH="327" progId="TCLayout.ActiveDocument.1">
                  <p:embed/>
                </p:oleObj>
              </mc:Choice>
              <mc:Fallback>
                <p:oleObj name="think-cell Slide" r:id="rId4" imgW="327" imgH="327" progId="TCLayout.ActiveDocument.1">
                  <p:embed/>
                  <p:pic>
                    <p:nvPicPr>
                      <p:cNvPr id="2" name="Object 1" hidden="1">
                        <a:extLst>
                          <a:ext uri="{FF2B5EF4-FFF2-40B4-BE49-F238E27FC236}">
                            <a16:creationId xmlns:a16="http://schemas.microsoft.com/office/drawing/2014/main" id="{97D78578-1248-60FC-EBCE-9550421DDC68}"/>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8" name="Rectangle 7">
            <a:extLst>
              <a:ext uri="{FF2B5EF4-FFF2-40B4-BE49-F238E27FC236}">
                <a16:creationId xmlns:a16="http://schemas.microsoft.com/office/drawing/2014/main" id="{F1377EEF-9839-7AB8-BC0B-82B8E92B93F9}"/>
              </a:ext>
            </a:extLst>
          </p:cNvPr>
          <p:cNvSpPr/>
          <p:nvPr userDrawn="1"/>
        </p:nvSpPr>
        <p:spPr>
          <a:xfrm>
            <a:off x="0" y="1637414"/>
            <a:ext cx="9906000" cy="463114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rtl="0" eaLnBrk="1"/>
            <a:endParaRPr lang="en-AU" noProof="0"/>
          </a:p>
        </p:txBody>
      </p:sp>
      <p:sp>
        <p:nvSpPr>
          <p:cNvPr id="4" name="Content Placeholder 3"/>
          <p:cNvSpPr>
            <a:spLocks noGrp="1"/>
          </p:cNvSpPr>
          <p:nvPr>
            <p:ph sz="quarter" idx="13"/>
          </p:nvPr>
        </p:nvSpPr>
        <p:spPr>
          <a:xfrm>
            <a:off x="540000" y="1753590"/>
            <a:ext cx="8820000" cy="4091255"/>
          </a:xfrm>
        </p:spPr>
        <p:txBody>
          <a:bodyPr/>
          <a:lstStyle>
            <a:lvl1pPr rtl="0">
              <a:defRPr sz="1100">
                <a:solidFill>
                  <a:schemeClr val="tx2"/>
                </a:solidFill>
                <a:latin typeface="+mn-lt"/>
              </a:defRPr>
            </a:lvl1pPr>
            <a:lvl2pPr rtl="0">
              <a:defRPr sz="1100">
                <a:solidFill>
                  <a:schemeClr val="tx2"/>
                </a:solidFill>
                <a:latin typeface="+mn-lt"/>
              </a:defRPr>
            </a:lvl2pPr>
            <a:lvl3pPr rtl="0">
              <a:defRPr sz="1100">
                <a:solidFill>
                  <a:schemeClr val="tx2"/>
                </a:solidFill>
                <a:latin typeface="+mn-lt"/>
              </a:defRPr>
            </a:lvl3pPr>
            <a:lvl4pPr rtl="0">
              <a:defRPr sz="1100">
                <a:solidFill>
                  <a:schemeClr val="tx2"/>
                </a:solidFill>
                <a:latin typeface="+mn-lt"/>
              </a:defRPr>
            </a:lvl4pPr>
            <a:lvl5pPr rtl="0">
              <a:defRPr sz="1100">
                <a:solidFill>
                  <a:schemeClr val="tx2"/>
                </a:solidFill>
                <a:latin typeface="+mn-lt"/>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AU" noProof="0"/>
          </a:p>
        </p:txBody>
      </p:sp>
      <p:sp>
        <p:nvSpPr>
          <p:cNvPr id="6" name="Text Placeholder 5"/>
          <p:cNvSpPr>
            <a:spLocks noGrp="1"/>
          </p:cNvSpPr>
          <p:nvPr>
            <p:ph type="body" sz="quarter" idx="14" hasCustomPrompt="1"/>
          </p:nvPr>
        </p:nvSpPr>
        <p:spPr>
          <a:xfrm>
            <a:off x="540000" y="1092548"/>
            <a:ext cx="8820000" cy="458792"/>
          </a:xfrm>
        </p:spPr>
        <p:txBody>
          <a:bodyPr/>
          <a:lstStyle>
            <a:lvl1pPr rtl="0">
              <a:defRPr sz="1200">
                <a:solidFill>
                  <a:schemeClr val="tx2"/>
                </a:solidFill>
                <a:latin typeface="+mn-lt"/>
              </a:defRPr>
            </a:lvl1pPr>
          </a:lstStyle>
          <a:p>
            <a:pPr lvl="0"/>
            <a:r>
              <a:rPr lang="en-AU" noProof="0"/>
              <a:t>Sub heading</a:t>
            </a:r>
          </a:p>
        </p:txBody>
      </p:sp>
      <p:sp>
        <p:nvSpPr>
          <p:cNvPr id="9" name="Text Placeholder 2"/>
          <p:cNvSpPr>
            <a:spLocks noGrp="1"/>
          </p:cNvSpPr>
          <p:nvPr>
            <p:ph type="body" sz="quarter" idx="10" hasCustomPrompt="1"/>
          </p:nvPr>
        </p:nvSpPr>
        <p:spPr>
          <a:xfrm>
            <a:off x="496888" y="6092325"/>
            <a:ext cx="8916987" cy="300037"/>
          </a:xfrm>
        </p:spPr>
        <p:txBody>
          <a:bodyPr anchor="ctr"/>
          <a:lstStyle>
            <a:lvl1pPr rtl="0">
              <a:defRPr sz="800">
                <a:solidFill>
                  <a:schemeClr val="tx2"/>
                </a:solidFill>
                <a:latin typeface="+mn-lt"/>
              </a:defRPr>
            </a:lvl1pPr>
          </a:lstStyle>
          <a:p>
            <a:pPr lvl="0"/>
            <a:r>
              <a:rPr lang="en-AU" noProof="0"/>
              <a:t>Source</a:t>
            </a:r>
          </a:p>
        </p:txBody>
      </p:sp>
      <p:sp>
        <p:nvSpPr>
          <p:cNvPr id="3" name="Title 1">
            <a:extLst>
              <a:ext uri="{FF2B5EF4-FFF2-40B4-BE49-F238E27FC236}">
                <a16:creationId xmlns:a16="http://schemas.microsoft.com/office/drawing/2014/main" id="{511DA564-9CDE-29DC-323F-6D0424ABCEAD}"/>
              </a:ext>
            </a:extLst>
          </p:cNvPr>
          <p:cNvSpPr>
            <a:spLocks noGrp="1"/>
          </p:cNvSpPr>
          <p:nvPr>
            <p:ph type="title" hasCustomPrompt="1"/>
          </p:nvPr>
        </p:nvSpPr>
        <p:spPr>
          <a:xfrm>
            <a:off x="540000" y="541756"/>
            <a:ext cx="8824914" cy="348543"/>
          </a:xfrm>
        </p:spPr>
        <p:txBody>
          <a:bodyPr vert="horz" anchor="b"/>
          <a:lstStyle>
            <a:lvl1pPr algn="l" defTabSz="914349" rtl="0" eaLnBrk="1" latinLnBrk="0" hangingPunct="1">
              <a:lnSpc>
                <a:spcPct val="90000"/>
              </a:lnSpc>
              <a:spcBef>
                <a:spcPct val="0"/>
              </a:spcBef>
              <a:buNone/>
              <a:defRPr lang="en-AU" sz="1800" kern="1200" baseline="0" noProof="0" dirty="0">
                <a:solidFill>
                  <a:schemeClr val="tx2"/>
                </a:solidFill>
                <a:latin typeface="+mj-lt"/>
                <a:ea typeface="+mj-ea"/>
                <a:cs typeface="+mj-cs"/>
              </a:defRPr>
            </a:lvl1pPr>
          </a:lstStyle>
          <a:p>
            <a:r>
              <a:rPr lang="en-AU" noProof="0"/>
              <a:t>Introduction</a:t>
            </a:r>
          </a:p>
        </p:txBody>
      </p:sp>
      <p:cxnSp>
        <p:nvCxnSpPr>
          <p:cNvPr id="5" name="Straight Connector 4">
            <a:extLst>
              <a:ext uri="{FF2B5EF4-FFF2-40B4-BE49-F238E27FC236}">
                <a16:creationId xmlns:a16="http://schemas.microsoft.com/office/drawing/2014/main" id="{E3A627D3-E9D2-6B89-E146-EF0FFF375AEC}"/>
              </a:ext>
            </a:extLst>
          </p:cNvPr>
          <p:cNvCxnSpPr>
            <a:cxnSpLocks/>
          </p:cNvCxnSpPr>
          <p:nvPr userDrawn="1"/>
        </p:nvCxnSpPr>
        <p:spPr>
          <a:xfrm>
            <a:off x="539998" y="980309"/>
            <a:ext cx="8824914" cy="0"/>
          </a:xfrm>
          <a:prstGeom prst="line">
            <a:avLst/>
          </a:prstGeom>
          <a:ln w="15875">
            <a:solidFill>
              <a:schemeClr val="accent2"/>
            </a:solidFill>
          </a:ln>
        </p:spPr>
        <p:style>
          <a:lnRef idx="1">
            <a:schemeClr val="accent1"/>
          </a:lnRef>
          <a:fillRef idx="0">
            <a:schemeClr val="accent1"/>
          </a:fillRef>
          <a:effectRef idx="0">
            <a:schemeClr val="accent1"/>
          </a:effectRef>
          <a:fontRef idx="minor">
            <a:schemeClr val="tx1"/>
          </a:fontRef>
        </p:style>
      </p:cxnSp>
      <p:grpSp>
        <p:nvGrpSpPr>
          <p:cNvPr id="10" name="Group 9">
            <a:extLst>
              <a:ext uri="{FF2B5EF4-FFF2-40B4-BE49-F238E27FC236}">
                <a16:creationId xmlns:a16="http://schemas.microsoft.com/office/drawing/2014/main" id="{C57190B6-1373-9FD3-4F8B-F1A953A89BC0}"/>
              </a:ext>
            </a:extLst>
          </p:cNvPr>
          <p:cNvGrpSpPr/>
          <p:nvPr userDrawn="1"/>
        </p:nvGrpSpPr>
        <p:grpSpPr>
          <a:xfrm>
            <a:off x="8716488" y="5668488"/>
            <a:ext cx="1193470" cy="1193470"/>
            <a:chOff x="10069009" y="2893384"/>
            <a:chExt cx="1704975" cy="1704975"/>
          </a:xfrm>
        </p:grpSpPr>
        <p:sp>
          <p:nvSpPr>
            <p:cNvPr id="11" name="Freeform: Shape 10">
              <a:extLst>
                <a:ext uri="{FF2B5EF4-FFF2-40B4-BE49-F238E27FC236}">
                  <a16:creationId xmlns:a16="http://schemas.microsoft.com/office/drawing/2014/main" id="{3B3672F7-467E-D447-E4D1-AD1FB4FA177C}"/>
                </a:ext>
              </a:extLst>
            </p:cNvPr>
            <p:cNvSpPr/>
            <p:nvPr/>
          </p:nvSpPr>
          <p:spPr>
            <a:xfrm>
              <a:off x="10069009" y="3750634"/>
              <a:ext cx="1704975" cy="847725"/>
            </a:xfrm>
            <a:custGeom>
              <a:avLst/>
              <a:gdLst>
                <a:gd name="connsiteX0" fmla="*/ 847725 w 1704975"/>
                <a:gd name="connsiteY0" fmla="*/ 0 h 847725"/>
                <a:gd name="connsiteX1" fmla="*/ 0 w 1704975"/>
                <a:gd name="connsiteY1" fmla="*/ 847725 h 847725"/>
                <a:gd name="connsiteX2" fmla="*/ 1704975 w 1704975"/>
                <a:gd name="connsiteY2" fmla="*/ 847725 h 847725"/>
                <a:gd name="connsiteX3" fmla="*/ 847725 w 1704975"/>
                <a:gd name="connsiteY3" fmla="*/ 0 h 847725"/>
              </a:gdLst>
              <a:ahLst/>
              <a:cxnLst>
                <a:cxn ang="0">
                  <a:pos x="connsiteX0" y="connsiteY0"/>
                </a:cxn>
                <a:cxn ang="0">
                  <a:pos x="connsiteX1" y="connsiteY1"/>
                </a:cxn>
                <a:cxn ang="0">
                  <a:pos x="connsiteX2" y="connsiteY2"/>
                </a:cxn>
                <a:cxn ang="0">
                  <a:pos x="connsiteX3" y="connsiteY3"/>
                </a:cxn>
              </a:cxnLst>
              <a:rect l="l" t="t" r="r" b="b"/>
              <a:pathLst>
                <a:path w="1704975" h="847725">
                  <a:moveTo>
                    <a:pt x="847725" y="0"/>
                  </a:moveTo>
                  <a:lnTo>
                    <a:pt x="0" y="847725"/>
                  </a:lnTo>
                  <a:lnTo>
                    <a:pt x="1704975" y="847725"/>
                  </a:lnTo>
                  <a:lnTo>
                    <a:pt x="847725" y="0"/>
                  </a:lnTo>
                  <a:close/>
                </a:path>
              </a:pathLst>
            </a:custGeom>
            <a:solidFill>
              <a:schemeClr val="accent2"/>
            </a:solidFill>
            <a:ln w="9525" cap="flat">
              <a:noFill/>
              <a:prstDash val="solid"/>
              <a:miter/>
            </a:ln>
          </p:spPr>
          <p:txBody>
            <a:bodyPr rtlCol="0" anchor="ctr"/>
            <a:lstStyle/>
            <a:p>
              <a:endParaRPr lang="en-AU"/>
            </a:p>
          </p:txBody>
        </p:sp>
        <p:sp>
          <p:nvSpPr>
            <p:cNvPr id="12" name="Freeform: Shape 11">
              <a:extLst>
                <a:ext uri="{FF2B5EF4-FFF2-40B4-BE49-F238E27FC236}">
                  <a16:creationId xmlns:a16="http://schemas.microsoft.com/office/drawing/2014/main" id="{78C704DC-626A-0AD8-5802-0A17A436060C}"/>
                </a:ext>
              </a:extLst>
            </p:cNvPr>
            <p:cNvSpPr/>
            <p:nvPr/>
          </p:nvSpPr>
          <p:spPr>
            <a:xfrm>
              <a:off x="10916734" y="3750634"/>
              <a:ext cx="857250" cy="847725"/>
            </a:xfrm>
            <a:custGeom>
              <a:avLst/>
              <a:gdLst>
                <a:gd name="connsiteX0" fmla="*/ 857250 w 857250"/>
                <a:gd name="connsiteY0" fmla="*/ 0 h 847725"/>
                <a:gd name="connsiteX1" fmla="*/ 0 w 857250"/>
                <a:gd name="connsiteY1" fmla="*/ 0 h 847725"/>
                <a:gd name="connsiteX2" fmla="*/ 857250 w 857250"/>
                <a:gd name="connsiteY2" fmla="*/ 847725 h 847725"/>
                <a:gd name="connsiteX3" fmla="*/ 857250 w 857250"/>
                <a:gd name="connsiteY3" fmla="*/ 0 h 847725"/>
              </a:gdLst>
              <a:ahLst/>
              <a:cxnLst>
                <a:cxn ang="0">
                  <a:pos x="connsiteX0" y="connsiteY0"/>
                </a:cxn>
                <a:cxn ang="0">
                  <a:pos x="connsiteX1" y="connsiteY1"/>
                </a:cxn>
                <a:cxn ang="0">
                  <a:pos x="connsiteX2" y="connsiteY2"/>
                </a:cxn>
                <a:cxn ang="0">
                  <a:pos x="connsiteX3" y="connsiteY3"/>
                </a:cxn>
              </a:cxnLst>
              <a:rect l="l" t="t" r="r" b="b"/>
              <a:pathLst>
                <a:path w="857250" h="847725">
                  <a:moveTo>
                    <a:pt x="857250" y="0"/>
                  </a:moveTo>
                  <a:lnTo>
                    <a:pt x="0" y="0"/>
                  </a:lnTo>
                  <a:lnTo>
                    <a:pt x="857250" y="847725"/>
                  </a:lnTo>
                  <a:lnTo>
                    <a:pt x="857250" y="0"/>
                  </a:lnTo>
                  <a:close/>
                </a:path>
              </a:pathLst>
            </a:custGeom>
            <a:solidFill>
              <a:schemeClr val="accent2">
                <a:lumMod val="20000"/>
                <a:lumOff val="80000"/>
              </a:schemeClr>
            </a:solidFill>
            <a:ln w="9525" cap="flat">
              <a:noFill/>
              <a:prstDash val="solid"/>
              <a:miter/>
            </a:ln>
          </p:spPr>
          <p:txBody>
            <a:bodyPr rtlCol="0" anchor="ctr"/>
            <a:lstStyle/>
            <a:p>
              <a:endParaRPr lang="en-AU"/>
            </a:p>
          </p:txBody>
        </p:sp>
        <p:sp>
          <p:nvSpPr>
            <p:cNvPr id="13" name="Freeform: Shape 12">
              <a:extLst>
                <a:ext uri="{FF2B5EF4-FFF2-40B4-BE49-F238E27FC236}">
                  <a16:creationId xmlns:a16="http://schemas.microsoft.com/office/drawing/2014/main" id="{35E609F1-AF26-BAAA-7000-9B9CE41FF3E0}"/>
                </a:ext>
              </a:extLst>
            </p:cNvPr>
            <p:cNvSpPr/>
            <p:nvPr/>
          </p:nvSpPr>
          <p:spPr>
            <a:xfrm>
              <a:off x="10916734" y="2893384"/>
              <a:ext cx="857250" cy="857250"/>
            </a:xfrm>
            <a:custGeom>
              <a:avLst/>
              <a:gdLst>
                <a:gd name="connsiteX0" fmla="*/ 857250 w 857250"/>
                <a:gd name="connsiteY0" fmla="*/ 0 h 857250"/>
                <a:gd name="connsiteX1" fmla="*/ 0 w 857250"/>
                <a:gd name="connsiteY1" fmla="*/ 857250 h 857250"/>
                <a:gd name="connsiteX2" fmla="*/ 857250 w 857250"/>
                <a:gd name="connsiteY2" fmla="*/ 857250 h 857250"/>
                <a:gd name="connsiteX3" fmla="*/ 857250 w 857250"/>
                <a:gd name="connsiteY3" fmla="*/ 0 h 857250"/>
              </a:gdLst>
              <a:ahLst/>
              <a:cxnLst>
                <a:cxn ang="0">
                  <a:pos x="connsiteX0" y="connsiteY0"/>
                </a:cxn>
                <a:cxn ang="0">
                  <a:pos x="connsiteX1" y="connsiteY1"/>
                </a:cxn>
                <a:cxn ang="0">
                  <a:pos x="connsiteX2" y="connsiteY2"/>
                </a:cxn>
                <a:cxn ang="0">
                  <a:pos x="connsiteX3" y="connsiteY3"/>
                </a:cxn>
              </a:cxnLst>
              <a:rect l="l" t="t" r="r" b="b"/>
              <a:pathLst>
                <a:path w="857250" h="857250">
                  <a:moveTo>
                    <a:pt x="857250" y="0"/>
                  </a:moveTo>
                  <a:lnTo>
                    <a:pt x="0" y="857250"/>
                  </a:lnTo>
                  <a:lnTo>
                    <a:pt x="857250" y="857250"/>
                  </a:lnTo>
                  <a:lnTo>
                    <a:pt x="857250" y="0"/>
                  </a:lnTo>
                  <a:close/>
                </a:path>
              </a:pathLst>
            </a:custGeom>
            <a:solidFill>
              <a:schemeClr val="accent2">
                <a:lumMod val="75000"/>
              </a:schemeClr>
            </a:solidFill>
            <a:ln w="9525" cap="flat">
              <a:noFill/>
              <a:prstDash val="solid"/>
              <a:miter/>
            </a:ln>
          </p:spPr>
          <p:txBody>
            <a:bodyPr rtlCol="0" anchor="ctr"/>
            <a:lstStyle/>
            <a:p>
              <a:endParaRPr lang="en-AU"/>
            </a:p>
          </p:txBody>
        </p:sp>
      </p:grpSp>
      <p:sp>
        <p:nvSpPr>
          <p:cNvPr id="22" name="TextBox 21">
            <a:extLst>
              <a:ext uri="{FF2B5EF4-FFF2-40B4-BE49-F238E27FC236}">
                <a16:creationId xmlns:a16="http://schemas.microsoft.com/office/drawing/2014/main" id="{3E536461-47C3-C0D1-7A8A-D15F6CCA81F4}"/>
              </a:ext>
            </a:extLst>
          </p:cNvPr>
          <p:cNvSpPr txBox="1"/>
          <p:nvPr userDrawn="1"/>
        </p:nvSpPr>
        <p:spPr>
          <a:xfrm>
            <a:off x="8621976" y="6392362"/>
            <a:ext cx="792089" cy="276999"/>
          </a:xfrm>
          <a:prstGeom prst="rect">
            <a:avLst/>
          </a:prstGeom>
          <a:noFill/>
        </p:spPr>
        <p:txBody>
          <a:bodyPr wrap="square" lIns="0" rIns="0" rtlCol="0">
            <a:spAutoFit/>
          </a:bodyPr>
          <a:lstStyle/>
          <a:p>
            <a:pPr algn="r" rtl="0"/>
            <a:fld id="{6E8856DA-B77A-4A94-8E84-45BF77D9376B}" type="slidenum">
              <a:rPr lang="en-AU" sz="1200" noProof="0" smtClean="0">
                <a:solidFill>
                  <a:schemeClr val="bg1"/>
                </a:solidFill>
                <a:latin typeface="+mn-lt"/>
                <a:ea typeface="Segoe UI" panose="020B0502040204020203" pitchFamily="34" charset="0"/>
                <a:cs typeface="Segoe UI" panose="020B0502040204020203" pitchFamily="34" charset="0"/>
              </a:rPr>
              <a:pPr algn="r" rtl="0"/>
              <a:t>‹#›</a:t>
            </a:fld>
            <a:endParaRPr lang="en-AU" sz="1200" noProof="0">
              <a:solidFill>
                <a:schemeClr val="bg1"/>
              </a:solidFill>
              <a:latin typeface="+mn-lt"/>
              <a:ea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945086639"/>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userDrawn="1">
          <p15:clr>
            <a:srgbClr val="FBAE40"/>
          </p15:clr>
        </p15:guide>
        <p15:guide id="2" pos="312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ection Title">
    <p:bg>
      <p:bgRef idx="1001">
        <a:schemeClr val="bg1"/>
      </p:bgRef>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17EB36B5-621B-686E-C981-3722C8ADD5BD}"/>
              </a:ext>
            </a:extLst>
          </p:cNvPr>
          <p:cNvSpPr/>
          <p:nvPr userDrawn="1"/>
        </p:nvSpPr>
        <p:spPr>
          <a:xfrm>
            <a:off x="0" y="3567933"/>
            <a:ext cx="9906002" cy="22788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100">
              <a:solidFill>
                <a:schemeClr val="bg2"/>
              </a:solidFill>
            </a:endParaRPr>
          </a:p>
        </p:txBody>
      </p:sp>
      <p:graphicFrame>
        <p:nvGraphicFramePr>
          <p:cNvPr id="4" name="Object 3" hidden="1"/>
          <p:cNvGraphicFramePr>
            <a:graphicFrameLocks noChangeAspect="1"/>
          </p:cNvGraphicFramePr>
          <p:nvPr userDrawn="1">
            <p:custDataLst>
              <p:tags r:id="rId2"/>
            </p:custDataLst>
            <p:extLst>
              <p:ext uri="{D42A27DB-BD31-4B8C-83A1-F6EECF244321}">
                <p14:modId xmlns:p14="http://schemas.microsoft.com/office/powerpoint/2010/main" val="3096828055"/>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name="think-cell Slide" r:id="rId4" imgW="270" imgH="270" progId="TCLayout.ActiveDocument.1">
                  <p:embed/>
                </p:oleObj>
              </mc:Choice>
              <mc:Fallback>
                <p:oleObj name="think-cell Slide" r:id="rId4" imgW="270" imgH="270" progId="TCLayout.ActiveDocument.1">
                  <p:embed/>
                  <p:pic>
                    <p:nvPicPr>
                      <p:cNvPr id="4" name="Object 3" hidden="1"/>
                      <p:cNvPicPr/>
                      <p:nvPr/>
                    </p:nvPicPr>
                    <p:blipFill>
                      <a:blip r:embed="rId5"/>
                      <a:stretch>
                        <a:fillRect/>
                      </a:stretch>
                    </p:blipFill>
                    <p:spPr>
                      <a:xfrm>
                        <a:off x="1588" y="1588"/>
                        <a:ext cx="1587" cy="1587"/>
                      </a:xfrm>
                      <a:prstGeom prst="rect">
                        <a:avLst/>
                      </a:prstGeom>
                    </p:spPr>
                  </p:pic>
                </p:oleObj>
              </mc:Fallback>
            </mc:AlternateContent>
          </a:graphicData>
        </a:graphic>
      </p:graphicFrame>
      <p:sp>
        <p:nvSpPr>
          <p:cNvPr id="5" name="Text Placeholder 10"/>
          <p:cNvSpPr>
            <a:spLocks noGrp="1"/>
          </p:cNvSpPr>
          <p:nvPr>
            <p:ph type="body" sz="quarter" idx="10" hasCustomPrompt="1"/>
          </p:nvPr>
        </p:nvSpPr>
        <p:spPr>
          <a:xfrm>
            <a:off x="540000" y="4149205"/>
            <a:ext cx="6825934" cy="1080790"/>
          </a:xfrm>
        </p:spPr>
        <p:txBody>
          <a:bodyPr anchor="ctr" anchorCtr="0"/>
          <a:lstStyle>
            <a:lvl1pPr rtl="0">
              <a:defRPr sz="2800">
                <a:solidFill>
                  <a:schemeClr val="bg1"/>
                </a:solidFill>
                <a:latin typeface="+mj-lt"/>
              </a:defRPr>
            </a:lvl1pPr>
            <a:lvl5pPr>
              <a:defRPr/>
            </a:lvl5pPr>
          </a:lstStyle>
          <a:p>
            <a:pPr lvl="0"/>
            <a:r>
              <a:rPr lang="en-AU" noProof="0"/>
              <a:t>Section title</a:t>
            </a:r>
          </a:p>
        </p:txBody>
      </p:sp>
      <p:grpSp>
        <p:nvGrpSpPr>
          <p:cNvPr id="15" name="Graphic elements">
            <a:extLst>
              <a:ext uri="{FF2B5EF4-FFF2-40B4-BE49-F238E27FC236}">
                <a16:creationId xmlns:a16="http://schemas.microsoft.com/office/drawing/2014/main" id="{7B1365EA-BE65-EE7C-610B-236CC610D9C2}"/>
              </a:ext>
            </a:extLst>
          </p:cNvPr>
          <p:cNvGrpSpPr/>
          <p:nvPr userDrawn="1"/>
        </p:nvGrpSpPr>
        <p:grpSpPr>
          <a:xfrm rot="16200000">
            <a:off x="8200178" y="4131811"/>
            <a:ext cx="2278800" cy="1141943"/>
            <a:chOff x="3535488" y="2524125"/>
            <a:chExt cx="8643185" cy="4331239"/>
          </a:xfrm>
        </p:grpSpPr>
        <p:sp>
          <p:nvSpPr>
            <p:cNvPr id="16" name="Freeform: Shape 15">
              <a:extLst>
                <a:ext uri="{FF2B5EF4-FFF2-40B4-BE49-F238E27FC236}">
                  <a16:creationId xmlns:a16="http://schemas.microsoft.com/office/drawing/2014/main" id="{6184DC15-0A87-0491-987E-572E236BC3B7}"/>
                </a:ext>
              </a:extLst>
            </p:cNvPr>
            <p:cNvSpPr/>
            <p:nvPr/>
          </p:nvSpPr>
          <p:spPr>
            <a:xfrm rot="18900000">
              <a:off x="6330086" y="3166971"/>
              <a:ext cx="3060346" cy="3060346"/>
            </a:xfrm>
            <a:custGeom>
              <a:avLst/>
              <a:gdLst>
                <a:gd name="connsiteX0" fmla="*/ 0 w 3060346"/>
                <a:gd name="connsiteY0" fmla="*/ 0 h 3060346"/>
                <a:gd name="connsiteX1" fmla="*/ 3060346 w 3060346"/>
                <a:gd name="connsiteY1" fmla="*/ 0 h 3060346"/>
                <a:gd name="connsiteX2" fmla="*/ 3060346 w 3060346"/>
                <a:gd name="connsiteY2" fmla="*/ 3060346 h 3060346"/>
                <a:gd name="connsiteX3" fmla="*/ 0 w 3060346"/>
                <a:gd name="connsiteY3" fmla="*/ 3060346 h 3060346"/>
              </a:gdLst>
              <a:ahLst/>
              <a:cxnLst>
                <a:cxn ang="0">
                  <a:pos x="connsiteX0" y="connsiteY0"/>
                </a:cxn>
                <a:cxn ang="0">
                  <a:pos x="connsiteX1" y="connsiteY1"/>
                </a:cxn>
                <a:cxn ang="0">
                  <a:pos x="connsiteX2" y="connsiteY2"/>
                </a:cxn>
                <a:cxn ang="0">
                  <a:pos x="connsiteX3" y="connsiteY3"/>
                </a:cxn>
              </a:cxnLst>
              <a:rect l="l" t="t" r="r" b="b"/>
              <a:pathLst>
                <a:path w="3060346" h="3060346">
                  <a:moveTo>
                    <a:pt x="0" y="0"/>
                  </a:moveTo>
                  <a:lnTo>
                    <a:pt x="3060346" y="0"/>
                  </a:lnTo>
                  <a:lnTo>
                    <a:pt x="3060346" y="3060346"/>
                  </a:lnTo>
                  <a:lnTo>
                    <a:pt x="0" y="3060346"/>
                  </a:lnTo>
                  <a:close/>
                </a:path>
              </a:pathLst>
            </a:custGeom>
            <a:solidFill>
              <a:schemeClr val="accent1"/>
            </a:solidFill>
            <a:ln w="12096" cap="flat">
              <a:noFill/>
              <a:prstDash val="solid"/>
              <a:miter/>
            </a:ln>
          </p:spPr>
          <p:txBody>
            <a:bodyPr rtlCol="0" anchor="ctr"/>
            <a:lstStyle/>
            <a:p>
              <a:endParaRPr lang="en-AU"/>
            </a:p>
          </p:txBody>
        </p:sp>
        <p:sp>
          <p:nvSpPr>
            <p:cNvPr id="17" name="Freeform: Shape 16">
              <a:extLst>
                <a:ext uri="{FF2B5EF4-FFF2-40B4-BE49-F238E27FC236}">
                  <a16:creationId xmlns:a16="http://schemas.microsoft.com/office/drawing/2014/main" id="{3D6D8BC0-9A84-C855-08B3-25783D281ADA}"/>
                </a:ext>
              </a:extLst>
            </p:cNvPr>
            <p:cNvSpPr/>
            <p:nvPr/>
          </p:nvSpPr>
          <p:spPr>
            <a:xfrm>
              <a:off x="10009999" y="2524125"/>
              <a:ext cx="2164032" cy="4328064"/>
            </a:xfrm>
            <a:custGeom>
              <a:avLst/>
              <a:gdLst>
                <a:gd name="connsiteX0" fmla="*/ 2164032 w 2164032"/>
                <a:gd name="connsiteY0" fmla="*/ 0 h 4328064"/>
                <a:gd name="connsiteX1" fmla="*/ 2163911 w 2164032"/>
                <a:gd name="connsiteY1" fmla="*/ 4328064 h 4328064"/>
                <a:gd name="connsiteX2" fmla="*/ 0 w 2164032"/>
                <a:gd name="connsiteY2" fmla="*/ 2164032 h 4328064"/>
                <a:gd name="connsiteX3" fmla="*/ 2163911 w 2164032"/>
                <a:gd name="connsiteY3" fmla="*/ 0 h 4328064"/>
                <a:gd name="connsiteX4" fmla="*/ 2164032 w 2164032"/>
                <a:gd name="connsiteY4" fmla="*/ 0 h 432806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64032" h="4328064">
                  <a:moveTo>
                    <a:pt x="2164032" y="0"/>
                  </a:moveTo>
                  <a:lnTo>
                    <a:pt x="2163911" y="4328064"/>
                  </a:lnTo>
                  <a:lnTo>
                    <a:pt x="0" y="2164032"/>
                  </a:lnTo>
                  <a:lnTo>
                    <a:pt x="2163911" y="0"/>
                  </a:lnTo>
                  <a:lnTo>
                    <a:pt x="2164032" y="0"/>
                  </a:lnTo>
                  <a:close/>
                </a:path>
              </a:pathLst>
            </a:custGeom>
            <a:solidFill>
              <a:schemeClr val="accent6"/>
            </a:solidFill>
            <a:ln w="12096" cap="flat">
              <a:noFill/>
              <a:prstDash val="solid"/>
              <a:miter/>
            </a:ln>
          </p:spPr>
          <p:txBody>
            <a:bodyPr rtlCol="0" anchor="ctr"/>
            <a:lstStyle/>
            <a:p>
              <a:endParaRPr lang="en-AU"/>
            </a:p>
          </p:txBody>
        </p:sp>
        <p:sp>
          <p:nvSpPr>
            <p:cNvPr id="18" name="Freeform: Shape 17">
              <a:extLst>
                <a:ext uri="{FF2B5EF4-FFF2-40B4-BE49-F238E27FC236}">
                  <a16:creationId xmlns:a16="http://schemas.microsoft.com/office/drawing/2014/main" id="{61440383-5CDC-5084-4CEF-38D2F5285569}"/>
                </a:ext>
              </a:extLst>
            </p:cNvPr>
            <p:cNvSpPr/>
            <p:nvPr/>
          </p:nvSpPr>
          <p:spPr>
            <a:xfrm>
              <a:off x="3535488" y="4691332"/>
              <a:ext cx="4327822" cy="2164032"/>
            </a:xfrm>
            <a:custGeom>
              <a:avLst/>
              <a:gdLst>
                <a:gd name="connsiteX0" fmla="*/ 2163911 w 4327822"/>
                <a:gd name="connsiteY0" fmla="*/ 0 h 2164032"/>
                <a:gd name="connsiteX1" fmla="*/ 4327822 w 4327822"/>
                <a:gd name="connsiteY1" fmla="*/ 2163911 h 2164032"/>
                <a:gd name="connsiteX2" fmla="*/ 2163911 w 4327822"/>
                <a:gd name="connsiteY2" fmla="*/ 2164032 h 2164032"/>
                <a:gd name="connsiteX3" fmla="*/ 0 w 4327822"/>
                <a:gd name="connsiteY3" fmla="*/ 2163911 h 2164032"/>
                <a:gd name="connsiteX4" fmla="*/ 2163911 w 4327822"/>
                <a:gd name="connsiteY4" fmla="*/ 0 h 216403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327822" h="2164032">
                  <a:moveTo>
                    <a:pt x="2163911" y="0"/>
                  </a:moveTo>
                  <a:lnTo>
                    <a:pt x="4327822" y="2163911"/>
                  </a:lnTo>
                  <a:lnTo>
                    <a:pt x="2163911" y="2164032"/>
                  </a:lnTo>
                  <a:lnTo>
                    <a:pt x="0" y="2163911"/>
                  </a:lnTo>
                  <a:lnTo>
                    <a:pt x="2163911" y="0"/>
                  </a:lnTo>
                  <a:close/>
                </a:path>
              </a:pathLst>
            </a:custGeom>
            <a:solidFill>
              <a:schemeClr val="accent6"/>
            </a:solidFill>
            <a:ln w="12096" cap="flat">
              <a:noFill/>
              <a:prstDash val="solid"/>
              <a:miter/>
            </a:ln>
          </p:spPr>
          <p:txBody>
            <a:bodyPr rtlCol="0" anchor="ctr"/>
            <a:lstStyle/>
            <a:p>
              <a:endParaRPr lang="en-AU"/>
            </a:p>
          </p:txBody>
        </p:sp>
        <p:sp>
          <p:nvSpPr>
            <p:cNvPr id="19" name="Freeform: Shape 18">
              <a:extLst>
                <a:ext uri="{FF2B5EF4-FFF2-40B4-BE49-F238E27FC236}">
                  <a16:creationId xmlns:a16="http://schemas.microsoft.com/office/drawing/2014/main" id="{C652D844-FE9C-C432-D068-DED78E6D5BAF}"/>
                </a:ext>
              </a:extLst>
            </p:cNvPr>
            <p:cNvSpPr/>
            <p:nvPr/>
          </p:nvSpPr>
          <p:spPr>
            <a:xfrm>
              <a:off x="7850730" y="4688157"/>
              <a:ext cx="4327943" cy="2164032"/>
            </a:xfrm>
            <a:custGeom>
              <a:avLst/>
              <a:gdLst>
                <a:gd name="connsiteX0" fmla="*/ 4327943 w 4327943"/>
                <a:gd name="connsiteY0" fmla="*/ 2164032 h 2164032"/>
                <a:gd name="connsiteX1" fmla="*/ 0 w 4327943"/>
                <a:gd name="connsiteY1" fmla="*/ 2164032 h 2164032"/>
                <a:gd name="connsiteX2" fmla="*/ 2164032 w 4327943"/>
                <a:gd name="connsiteY2" fmla="*/ 0 h 2164032"/>
                <a:gd name="connsiteX3" fmla="*/ 4327943 w 4327943"/>
                <a:gd name="connsiteY3" fmla="*/ 2164032 h 2164032"/>
              </a:gdLst>
              <a:ahLst/>
              <a:cxnLst>
                <a:cxn ang="0">
                  <a:pos x="connsiteX0" y="connsiteY0"/>
                </a:cxn>
                <a:cxn ang="0">
                  <a:pos x="connsiteX1" y="connsiteY1"/>
                </a:cxn>
                <a:cxn ang="0">
                  <a:pos x="connsiteX2" y="connsiteY2"/>
                </a:cxn>
                <a:cxn ang="0">
                  <a:pos x="connsiteX3" y="connsiteY3"/>
                </a:cxn>
              </a:cxnLst>
              <a:rect l="l" t="t" r="r" b="b"/>
              <a:pathLst>
                <a:path w="4327943" h="2164032">
                  <a:moveTo>
                    <a:pt x="4327943" y="2164032"/>
                  </a:moveTo>
                  <a:lnTo>
                    <a:pt x="0" y="2164032"/>
                  </a:lnTo>
                  <a:lnTo>
                    <a:pt x="2164032" y="0"/>
                  </a:lnTo>
                  <a:lnTo>
                    <a:pt x="4327943" y="2164032"/>
                  </a:lnTo>
                  <a:close/>
                </a:path>
              </a:pathLst>
            </a:custGeom>
            <a:solidFill>
              <a:schemeClr val="accent5"/>
            </a:solidFill>
            <a:ln w="12096" cap="flat">
              <a:noFill/>
              <a:prstDash val="solid"/>
              <a:miter/>
            </a:ln>
          </p:spPr>
          <p:txBody>
            <a:bodyPr rtlCol="0" anchor="ctr"/>
            <a:lstStyle/>
            <a:p>
              <a:endParaRPr lang="en-AU"/>
            </a:p>
          </p:txBody>
        </p:sp>
      </p:grpSp>
    </p:spTree>
    <p:extLst>
      <p:ext uri="{BB962C8B-B14F-4D97-AF65-F5344CB8AC3E}">
        <p14:creationId xmlns:p14="http://schemas.microsoft.com/office/powerpoint/2010/main" val="1953011084"/>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userDrawn="1">
          <p15:clr>
            <a:srgbClr val="FBAE40"/>
          </p15:clr>
        </p15:guide>
        <p15:guide id="2" pos="3120" userDrawn="1">
          <p15:clr>
            <a:srgbClr val="FBAE40"/>
          </p15:clr>
        </p15:guide>
      </p15:sldGuideLst>
    </p:ext>
  </p:extLst>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7_3/4 layout grey">
    <p:bg>
      <p:bgRef idx="1001">
        <a:schemeClr val="bg1"/>
      </p:bgRef>
    </p:bg>
    <p:spTree>
      <p:nvGrpSpPr>
        <p:cNvPr id="1" name=""/>
        <p:cNvGrpSpPr/>
        <p:nvPr/>
      </p:nvGrpSpPr>
      <p:grpSpPr>
        <a:xfrm>
          <a:off x="0" y="0"/>
          <a:ext cx="0" cy="0"/>
          <a:chOff x="0" y="0"/>
          <a:chExt cx="0" cy="0"/>
        </a:xfrm>
      </p:grpSpPr>
      <p:graphicFrame>
        <p:nvGraphicFramePr>
          <p:cNvPr id="2" name="Object 1" hidden="1">
            <a:extLst>
              <a:ext uri="{FF2B5EF4-FFF2-40B4-BE49-F238E27FC236}">
                <a16:creationId xmlns:a16="http://schemas.microsoft.com/office/drawing/2014/main" id="{97D78578-1248-60FC-EBCE-9550421DDC68}"/>
              </a:ext>
            </a:extLst>
          </p:cNvPr>
          <p:cNvGraphicFramePr>
            <a:graphicFrameLocks noChangeAspect="1"/>
          </p:cNvGraphicFramePr>
          <p:nvPr userDrawn="1">
            <p:custDataLst>
              <p:tags r:id="rId2"/>
            </p:custDataLst>
            <p:extLst>
              <p:ext uri="{D42A27DB-BD31-4B8C-83A1-F6EECF244321}">
                <p14:modId xmlns:p14="http://schemas.microsoft.com/office/powerpoint/2010/main" val="1986292742"/>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27" imgH="327" progId="TCLayout.ActiveDocument.1">
                  <p:embed/>
                </p:oleObj>
              </mc:Choice>
              <mc:Fallback>
                <p:oleObj name="think-cell Slide" r:id="rId4" imgW="327" imgH="327" progId="TCLayout.ActiveDocument.1">
                  <p:embed/>
                  <p:pic>
                    <p:nvPicPr>
                      <p:cNvPr id="2" name="Object 1" hidden="1">
                        <a:extLst>
                          <a:ext uri="{FF2B5EF4-FFF2-40B4-BE49-F238E27FC236}">
                            <a16:creationId xmlns:a16="http://schemas.microsoft.com/office/drawing/2014/main" id="{97D78578-1248-60FC-EBCE-9550421DDC68}"/>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8" name="Rectangle 7">
            <a:extLst>
              <a:ext uri="{FF2B5EF4-FFF2-40B4-BE49-F238E27FC236}">
                <a16:creationId xmlns:a16="http://schemas.microsoft.com/office/drawing/2014/main" id="{F1377EEF-9839-7AB8-BC0B-82B8E92B93F9}"/>
              </a:ext>
            </a:extLst>
          </p:cNvPr>
          <p:cNvSpPr/>
          <p:nvPr userDrawn="1"/>
        </p:nvSpPr>
        <p:spPr>
          <a:xfrm>
            <a:off x="0" y="0"/>
            <a:ext cx="9906000" cy="6268557"/>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rtl="0" eaLnBrk="1"/>
            <a:endParaRPr lang="en-AU" noProof="0"/>
          </a:p>
        </p:txBody>
      </p:sp>
      <p:sp>
        <p:nvSpPr>
          <p:cNvPr id="4" name="Content Placeholder 3"/>
          <p:cNvSpPr>
            <a:spLocks noGrp="1"/>
          </p:cNvSpPr>
          <p:nvPr>
            <p:ph sz="quarter" idx="13"/>
          </p:nvPr>
        </p:nvSpPr>
        <p:spPr>
          <a:xfrm>
            <a:off x="540000" y="1753590"/>
            <a:ext cx="8820000" cy="4091255"/>
          </a:xfrm>
        </p:spPr>
        <p:txBody>
          <a:bodyPr/>
          <a:lstStyle>
            <a:lvl1pPr rtl="0">
              <a:defRPr sz="1100">
                <a:solidFill>
                  <a:schemeClr val="bg1"/>
                </a:solidFill>
                <a:latin typeface="+mn-lt"/>
              </a:defRPr>
            </a:lvl1pPr>
            <a:lvl2pPr rtl="0">
              <a:defRPr sz="1100">
                <a:solidFill>
                  <a:schemeClr val="bg1"/>
                </a:solidFill>
                <a:latin typeface="+mn-lt"/>
              </a:defRPr>
            </a:lvl2pPr>
            <a:lvl3pPr rtl="0">
              <a:defRPr sz="1100">
                <a:solidFill>
                  <a:schemeClr val="bg1"/>
                </a:solidFill>
                <a:latin typeface="+mn-lt"/>
              </a:defRPr>
            </a:lvl3pPr>
            <a:lvl4pPr rtl="0">
              <a:defRPr sz="1100">
                <a:solidFill>
                  <a:schemeClr val="bg1"/>
                </a:solidFill>
                <a:latin typeface="+mn-lt"/>
              </a:defRPr>
            </a:lvl4pPr>
            <a:lvl5pPr rtl="0">
              <a:defRPr sz="1100">
                <a:solidFill>
                  <a:schemeClr val="bg1"/>
                </a:solidFill>
                <a:latin typeface="+mn-lt"/>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AU" noProof="0"/>
          </a:p>
        </p:txBody>
      </p:sp>
      <p:sp>
        <p:nvSpPr>
          <p:cNvPr id="6" name="Text Placeholder 5"/>
          <p:cNvSpPr>
            <a:spLocks noGrp="1"/>
          </p:cNvSpPr>
          <p:nvPr>
            <p:ph type="body" sz="quarter" idx="14" hasCustomPrompt="1"/>
          </p:nvPr>
        </p:nvSpPr>
        <p:spPr>
          <a:xfrm>
            <a:off x="540000" y="1092548"/>
            <a:ext cx="8820000" cy="458792"/>
          </a:xfrm>
        </p:spPr>
        <p:txBody>
          <a:bodyPr/>
          <a:lstStyle>
            <a:lvl1pPr rtl="0">
              <a:defRPr sz="1200">
                <a:solidFill>
                  <a:schemeClr val="bg1"/>
                </a:solidFill>
                <a:latin typeface="+mn-lt"/>
              </a:defRPr>
            </a:lvl1pPr>
          </a:lstStyle>
          <a:p>
            <a:pPr lvl="0"/>
            <a:r>
              <a:rPr lang="en-AU" noProof="0"/>
              <a:t>Sub heading</a:t>
            </a:r>
          </a:p>
        </p:txBody>
      </p:sp>
      <p:sp>
        <p:nvSpPr>
          <p:cNvPr id="9" name="Text Placeholder 2"/>
          <p:cNvSpPr>
            <a:spLocks noGrp="1"/>
          </p:cNvSpPr>
          <p:nvPr>
            <p:ph type="body" sz="quarter" idx="10" hasCustomPrompt="1"/>
          </p:nvPr>
        </p:nvSpPr>
        <p:spPr>
          <a:xfrm>
            <a:off x="496888" y="6375789"/>
            <a:ext cx="8916987" cy="300037"/>
          </a:xfrm>
        </p:spPr>
        <p:txBody>
          <a:bodyPr anchor="ctr"/>
          <a:lstStyle>
            <a:lvl1pPr rtl="0">
              <a:defRPr sz="800">
                <a:solidFill>
                  <a:schemeClr val="tx2"/>
                </a:solidFill>
                <a:latin typeface="+mn-lt"/>
              </a:defRPr>
            </a:lvl1pPr>
          </a:lstStyle>
          <a:p>
            <a:pPr lvl="0"/>
            <a:r>
              <a:rPr lang="en-AU" noProof="0"/>
              <a:t>Source</a:t>
            </a:r>
          </a:p>
        </p:txBody>
      </p:sp>
      <p:sp>
        <p:nvSpPr>
          <p:cNvPr id="3" name="Title 1">
            <a:extLst>
              <a:ext uri="{FF2B5EF4-FFF2-40B4-BE49-F238E27FC236}">
                <a16:creationId xmlns:a16="http://schemas.microsoft.com/office/drawing/2014/main" id="{511DA564-9CDE-29DC-323F-6D0424ABCEAD}"/>
              </a:ext>
            </a:extLst>
          </p:cNvPr>
          <p:cNvSpPr>
            <a:spLocks noGrp="1"/>
          </p:cNvSpPr>
          <p:nvPr>
            <p:ph type="title" hasCustomPrompt="1"/>
          </p:nvPr>
        </p:nvSpPr>
        <p:spPr>
          <a:xfrm>
            <a:off x="540000" y="541756"/>
            <a:ext cx="8824914" cy="348543"/>
          </a:xfrm>
        </p:spPr>
        <p:txBody>
          <a:bodyPr vert="horz" anchor="b"/>
          <a:lstStyle>
            <a:lvl1pPr algn="l" defTabSz="914349" rtl="0" eaLnBrk="1" latinLnBrk="0" hangingPunct="1">
              <a:lnSpc>
                <a:spcPct val="90000"/>
              </a:lnSpc>
              <a:spcBef>
                <a:spcPct val="0"/>
              </a:spcBef>
              <a:buNone/>
              <a:defRPr lang="en-AU" sz="1800" kern="1200" baseline="0" noProof="0" dirty="0">
                <a:solidFill>
                  <a:schemeClr val="bg1"/>
                </a:solidFill>
                <a:latin typeface="+mj-lt"/>
                <a:ea typeface="+mj-ea"/>
                <a:cs typeface="+mj-cs"/>
              </a:defRPr>
            </a:lvl1pPr>
          </a:lstStyle>
          <a:p>
            <a:r>
              <a:rPr lang="en-AU" noProof="0"/>
              <a:t>Introduction</a:t>
            </a:r>
          </a:p>
        </p:txBody>
      </p:sp>
      <p:cxnSp>
        <p:nvCxnSpPr>
          <p:cNvPr id="5" name="Straight Connector 4">
            <a:extLst>
              <a:ext uri="{FF2B5EF4-FFF2-40B4-BE49-F238E27FC236}">
                <a16:creationId xmlns:a16="http://schemas.microsoft.com/office/drawing/2014/main" id="{E3A627D3-E9D2-6B89-E146-EF0FFF375AEC}"/>
              </a:ext>
            </a:extLst>
          </p:cNvPr>
          <p:cNvCxnSpPr>
            <a:cxnSpLocks/>
          </p:cNvCxnSpPr>
          <p:nvPr userDrawn="1"/>
        </p:nvCxnSpPr>
        <p:spPr>
          <a:xfrm>
            <a:off x="539998" y="980309"/>
            <a:ext cx="8824914" cy="0"/>
          </a:xfrm>
          <a:prstGeom prst="line">
            <a:avLst/>
          </a:prstGeom>
          <a:ln w="15875">
            <a:solidFill>
              <a:schemeClr val="accent2"/>
            </a:solidFill>
          </a:ln>
        </p:spPr>
        <p:style>
          <a:lnRef idx="1">
            <a:schemeClr val="accent1"/>
          </a:lnRef>
          <a:fillRef idx="0">
            <a:schemeClr val="accent1"/>
          </a:fillRef>
          <a:effectRef idx="0">
            <a:schemeClr val="accent1"/>
          </a:effectRef>
          <a:fontRef idx="minor">
            <a:schemeClr val="tx1"/>
          </a:fontRef>
        </p:style>
      </p:cxnSp>
      <p:grpSp>
        <p:nvGrpSpPr>
          <p:cNvPr id="10" name="Group 9">
            <a:extLst>
              <a:ext uri="{FF2B5EF4-FFF2-40B4-BE49-F238E27FC236}">
                <a16:creationId xmlns:a16="http://schemas.microsoft.com/office/drawing/2014/main" id="{C57190B6-1373-9FD3-4F8B-F1A953A89BC0}"/>
              </a:ext>
            </a:extLst>
          </p:cNvPr>
          <p:cNvGrpSpPr/>
          <p:nvPr userDrawn="1"/>
        </p:nvGrpSpPr>
        <p:grpSpPr>
          <a:xfrm>
            <a:off x="8716488" y="5668488"/>
            <a:ext cx="1193470" cy="1193470"/>
            <a:chOff x="10069009" y="2893384"/>
            <a:chExt cx="1704975" cy="1704975"/>
          </a:xfrm>
        </p:grpSpPr>
        <p:sp>
          <p:nvSpPr>
            <p:cNvPr id="11" name="Freeform: Shape 10">
              <a:extLst>
                <a:ext uri="{FF2B5EF4-FFF2-40B4-BE49-F238E27FC236}">
                  <a16:creationId xmlns:a16="http://schemas.microsoft.com/office/drawing/2014/main" id="{3B3672F7-467E-D447-E4D1-AD1FB4FA177C}"/>
                </a:ext>
              </a:extLst>
            </p:cNvPr>
            <p:cNvSpPr/>
            <p:nvPr/>
          </p:nvSpPr>
          <p:spPr>
            <a:xfrm>
              <a:off x="10069009" y="3750634"/>
              <a:ext cx="1704975" cy="847725"/>
            </a:xfrm>
            <a:custGeom>
              <a:avLst/>
              <a:gdLst>
                <a:gd name="connsiteX0" fmla="*/ 847725 w 1704975"/>
                <a:gd name="connsiteY0" fmla="*/ 0 h 847725"/>
                <a:gd name="connsiteX1" fmla="*/ 0 w 1704975"/>
                <a:gd name="connsiteY1" fmla="*/ 847725 h 847725"/>
                <a:gd name="connsiteX2" fmla="*/ 1704975 w 1704975"/>
                <a:gd name="connsiteY2" fmla="*/ 847725 h 847725"/>
                <a:gd name="connsiteX3" fmla="*/ 847725 w 1704975"/>
                <a:gd name="connsiteY3" fmla="*/ 0 h 847725"/>
              </a:gdLst>
              <a:ahLst/>
              <a:cxnLst>
                <a:cxn ang="0">
                  <a:pos x="connsiteX0" y="connsiteY0"/>
                </a:cxn>
                <a:cxn ang="0">
                  <a:pos x="connsiteX1" y="connsiteY1"/>
                </a:cxn>
                <a:cxn ang="0">
                  <a:pos x="connsiteX2" y="connsiteY2"/>
                </a:cxn>
                <a:cxn ang="0">
                  <a:pos x="connsiteX3" y="connsiteY3"/>
                </a:cxn>
              </a:cxnLst>
              <a:rect l="l" t="t" r="r" b="b"/>
              <a:pathLst>
                <a:path w="1704975" h="847725">
                  <a:moveTo>
                    <a:pt x="847725" y="0"/>
                  </a:moveTo>
                  <a:lnTo>
                    <a:pt x="0" y="847725"/>
                  </a:lnTo>
                  <a:lnTo>
                    <a:pt x="1704975" y="847725"/>
                  </a:lnTo>
                  <a:lnTo>
                    <a:pt x="847725" y="0"/>
                  </a:lnTo>
                  <a:close/>
                </a:path>
              </a:pathLst>
            </a:custGeom>
            <a:solidFill>
              <a:schemeClr val="accent2"/>
            </a:solidFill>
            <a:ln w="9525" cap="flat">
              <a:noFill/>
              <a:prstDash val="solid"/>
              <a:miter/>
            </a:ln>
          </p:spPr>
          <p:txBody>
            <a:bodyPr rtlCol="0" anchor="ctr"/>
            <a:lstStyle/>
            <a:p>
              <a:endParaRPr lang="en-AU"/>
            </a:p>
          </p:txBody>
        </p:sp>
        <p:sp>
          <p:nvSpPr>
            <p:cNvPr id="12" name="Freeform: Shape 11">
              <a:extLst>
                <a:ext uri="{FF2B5EF4-FFF2-40B4-BE49-F238E27FC236}">
                  <a16:creationId xmlns:a16="http://schemas.microsoft.com/office/drawing/2014/main" id="{78C704DC-626A-0AD8-5802-0A17A436060C}"/>
                </a:ext>
              </a:extLst>
            </p:cNvPr>
            <p:cNvSpPr/>
            <p:nvPr/>
          </p:nvSpPr>
          <p:spPr>
            <a:xfrm>
              <a:off x="10916734" y="3750634"/>
              <a:ext cx="857250" cy="847725"/>
            </a:xfrm>
            <a:custGeom>
              <a:avLst/>
              <a:gdLst>
                <a:gd name="connsiteX0" fmla="*/ 857250 w 857250"/>
                <a:gd name="connsiteY0" fmla="*/ 0 h 847725"/>
                <a:gd name="connsiteX1" fmla="*/ 0 w 857250"/>
                <a:gd name="connsiteY1" fmla="*/ 0 h 847725"/>
                <a:gd name="connsiteX2" fmla="*/ 857250 w 857250"/>
                <a:gd name="connsiteY2" fmla="*/ 847725 h 847725"/>
                <a:gd name="connsiteX3" fmla="*/ 857250 w 857250"/>
                <a:gd name="connsiteY3" fmla="*/ 0 h 847725"/>
              </a:gdLst>
              <a:ahLst/>
              <a:cxnLst>
                <a:cxn ang="0">
                  <a:pos x="connsiteX0" y="connsiteY0"/>
                </a:cxn>
                <a:cxn ang="0">
                  <a:pos x="connsiteX1" y="connsiteY1"/>
                </a:cxn>
                <a:cxn ang="0">
                  <a:pos x="connsiteX2" y="connsiteY2"/>
                </a:cxn>
                <a:cxn ang="0">
                  <a:pos x="connsiteX3" y="connsiteY3"/>
                </a:cxn>
              </a:cxnLst>
              <a:rect l="l" t="t" r="r" b="b"/>
              <a:pathLst>
                <a:path w="857250" h="847725">
                  <a:moveTo>
                    <a:pt x="857250" y="0"/>
                  </a:moveTo>
                  <a:lnTo>
                    <a:pt x="0" y="0"/>
                  </a:lnTo>
                  <a:lnTo>
                    <a:pt x="857250" y="847725"/>
                  </a:lnTo>
                  <a:lnTo>
                    <a:pt x="857250" y="0"/>
                  </a:lnTo>
                  <a:close/>
                </a:path>
              </a:pathLst>
            </a:custGeom>
            <a:solidFill>
              <a:schemeClr val="accent2">
                <a:lumMod val="20000"/>
                <a:lumOff val="80000"/>
              </a:schemeClr>
            </a:solidFill>
            <a:ln w="9525" cap="flat">
              <a:noFill/>
              <a:prstDash val="solid"/>
              <a:miter/>
            </a:ln>
          </p:spPr>
          <p:txBody>
            <a:bodyPr rtlCol="0" anchor="ctr"/>
            <a:lstStyle/>
            <a:p>
              <a:endParaRPr lang="en-AU"/>
            </a:p>
          </p:txBody>
        </p:sp>
        <p:sp>
          <p:nvSpPr>
            <p:cNvPr id="13" name="Freeform: Shape 12">
              <a:extLst>
                <a:ext uri="{FF2B5EF4-FFF2-40B4-BE49-F238E27FC236}">
                  <a16:creationId xmlns:a16="http://schemas.microsoft.com/office/drawing/2014/main" id="{35E609F1-AF26-BAAA-7000-9B9CE41FF3E0}"/>
                </a:ext>
              </a:extLst>
            </p:cNvPr>
            <p:cNvSpPr/>
            <p:nvPr/>
          </p:nvSpPr>
          <p:spPr>
            <a:xfrm>
              <a:off x="10916734" y="2893384"/>
              <a:ext cx="857250" cy="857250"/>
            </a:xfrm>
            <a:custGeom>
              <a:avLst/>
              <a:gdLst>
                <a:gd name="connsiteX0" fmla="*/ 857250 w 857250"/>
                <a:gd name="connsiteY0" fmla="*/ 0 h 857250"/>
                <a:gd name="connsiteX1" fmla="*/ 0 w 857250"/>
                <a:gd name="connsiteY1" fmla="*/ 857250 h 857250"/>
                <a:gd name="connsiteX2" fmla="*/ 857250 w 857250"/>
                <a:gd name="connsiteY2" fmla="*/ 857250 h 857250"/>
                <a:gd name="connsiteX3" fmla="*/ 857250 w 857250"/>
                <a:gd name="connsiteY3" fmla="*/ 0 h 857250"/>
              </a:gdLst>
              <a:ahLst/>
              <a:cxnLst>
                <a:cxn ang="0">
                  <a:pos x="connsiteX0" y="connsiteY0"/>
                </a:cxn>
                <a:cxn ang="0">
                  <a:pos x="connsiteX1" y="connsiteY1"/>
                </a:cxn>
                <a:cxn ang="0">
                  <a:pos x="connsiteX2" y="connsiteY2"/>
                </a:cxn>
                <a:cxn ang="0">
                  <a:pos x="connsiteX3" y="connsiteY3"/>
                </a:cxn>
              </a:cxnLst>
              <a:rect l="l" t="t" r="r" b="b"/>
              <a:pathLst>
                <a:path w="857250" h="857250">
                  <a:moveTo>
                    <a:pt x="857250" y="0"/>
                  </a:moveTo>
                  <a:lnTo>
                    <a:pt x="0" y="857250"/>
                  </a:lnTo>
                  <a:lnTo>
                    <a:pt x="857250" y="857250"/>
                  </a:lnTo>
                  <a:lnTo>
                    <a:pt x="857250" y="0"/>
                  </a:lnTo>
                  <a:close/>
                </a:path>
              </a:pathLst>
            </a:custGeom>
            <a:solidFill>
              <a:schemeClr val="accent2">
                <a:lumMod val="75000"/>
              </a:schemeClr>
            </a:solidFill>
            <a:ln w="9525" cap="flat">
              <a:noFill/>
              <a:prstDash val="solid"/>
              <a:miter/>
            </a:ln>
          </p:spPr>
          <p:txBody>
            <a:bodyPr rtlCol="0" anchor="ctr"/>
            <a:lstStyle/>
            <a:p>
              <a:endParaRPr lang="en-AU"/>
            </a:p>
          </p:txBody>
        </p:sp>
      </p:grpSp>
      <p:sp>
        <p:nvSpPr>
          <p:cNvPr id="22" name="TextBox 21">
            <a:extLst>
              <a:ext uri="{FF2B5EF4-FFF2-40B4-BE49-F238E27FC236}">
                <a16:creationId xmlns:a16="http://schemas.microsoft.com/office/drawing/2014/main" id="{3E536461-47C3-C0D1-7A8A-D15F6CCA81F4}"/>
              </a:ext>
            </a:extLst>
          </p:cNvPr>
          <p:cNvSpPr txBox="1"/>
          <p:nvPr userDrawn="1"/>
        </p:nvSpPr>
        <p:spPr>
          <a:xfrm>
            <a:off x="8621976" y="6392362"/>
            <a:ext cx="792089" cy="276999"/>
          </a:xfrm>
          <a:prstGeom prst="rect">
            <a:avLst/>
          </a:prstGeom>
          <a:noFill/>
        </p:spPr>
        <p:txBody>
          <a:bodyPr wrap="square" lIns="0" rIns="0" rtlCol="0">
            <a:spAutoFit/>
          </a:bodyPr>
          <a:lstStyle/>
          <a:p>
            <a:pPr algn="r" rtl="0"/>
            <a:fld id="{6E8856DA-B77A-4A94-8E84-45BF77D9376B}" type="slidenum">
              <a:rPr lang="en-AU" sz="1200" noProof="0" smtClean="0">
                <a:solidFill>
                  <a:schemeClr val="bg1"/>
                </a:solidFill>
                <a:latin typeface="+mn-lt"/>
                <a:ea typeface="Segoe UI" panose="020B0502040204020203" pitchFamily="34" charset="0"/>
                <a:cs typeface="Segoe UI" panose="020B0502040204020203" pitchFamily="34" charset="0"/>
              </a:rPr>
              <a:pPr algn="r" rtl="0"/>
              <a:t>‹#›</a:t>
            </a:fld>
            <a:endParaRPr lang="en-AU" sz="1200" noProof="0">
              <a:solidFill>
                <a:schemeClr val="bg1"/>
              </a:solidFill>
              <a:latin typeface="+mn-lt"/>
              <a:ea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3208131361"/>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userDrawn="1">
          <p15:clr>
            <a:srgbClr val="FBAE40"/>
          </p15:clr>
        </p15:guide>
        <p15:guide id="2" pos="3120" userDrawn="1">
          <p15:clr>
            <a:srgbClr val="FBAE40"/>
          </p15:clr>
        </p15:guide>
      </p15:sldGuideLst>
    </p:ext>
  </p:extLst>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4_3/4 layout grey">
    <p:bg>
      <p:bgRef idx="1001">
        <a:schemeClr val="bg1"/>
      </p:bgRef>
    </p:bg>
    <p:spTree>
      <p:nvGrpSpPr>
        <p:cNvPr id="1" name=""/>
        <p:cNvGrpSpPr/>
        <p:nvPr/>
      </p:nvGrpSpPr>
      <p:grpSpPr>
        <a:xfrm>
          <a:off x="0" y="0"/>
          <a:ext cx="0" cy="0"/>
          <a:chOff x="0" y="0"/>
          <a:chExt cx="0" cy="0"/>
        </a:xfrm>
      </p:grpSpPr>
      <p:graphicFrame>
        <p:nvGraphicFramePr>
          <p:cNvPr id="2" name="Object 1" hidden="1">
            <a:extLst>
              <a:ext uri="{FF2B5EF4-FFF2-40B4-BE49-F238E27FC236}">
                <a16:creationId xmlns:a16="http://schemas.microsoft.com/office/drawing/2014/main" id="{97D78578-1248-60FC-EBCE-9550421DDC68}"/>
              </a:ext>
            </a:extLst>
          </p:cNvPr>
          <p:cNvGraphicFramePr>
            <a:graphicFrameLocks noChangeAspect="1"/>
          </p:cNvGraphicFramePr>
          <p:nvPr userDrawn="1">
            <p:custDataLst>
              <p:tags r:id="rId2"/>
            </p:custDataLst>
            <p:extLst>
              <p:ext uri="{D42A27DB-BD31-4B8C-83A1-F6EECF244321}">
                <p14:modId xmlns:p14="http://schemas.microsoft.com/office/powerpoint/2010/main" val="604228654"/>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27" imgH="327" progId="TCLayout.ActiveDocument.1">
                  <p:embed/>
                </p:oleObj>
              </mc:Choice>
              <mc:Fallback>
                <p:oleObj name="think-cell Slide" r:id="rId4" imgW="327" imgH="327" progId="TCLayout.ActiveDocument.1">
                  <p:embed/>
                  <p:pic>
                    <p:nvPicPr>
                      <p:cNvPr id="2" name="Object 1" hidden="1">
                        <a:extLst>
                          <a:ext uri="{FF2B5EF4-FFF2-40B4-BE49-F238E27FC236}">
                            <a16:creationId xmlns:a16="http://schemas.microsoft.com/office/drawing/2014/main" id="{97D78578-1248-60FC-EBCE-9550421DDC68}"/>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8" name="Rectangle 7">
            <a:extLst>
              <a:ext uri="{FF2B5EF4-FFF2-40B4-BE49-F238E27FC236}">
                <a16:creationId xmlns:a16="http://schemas.microsoft.com/office/drawing/2014/main" id="{F1377EEF-9839-7AB8-BC0B-82B8E92B93F9}"/>
              </a:ext>
            </a:extLst>
          </p:cNvPr>
          <p:cNvSpPr/>
          <p:nvPr userDrawn="1"/>
        </p:nvSpPr>
        <p:spPr>
          <a:xfrm>
            <a:off x="0" y="1637414"/>
            <a:ext cx="9906000" cy="463114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rtl="0" eaLnBrk="1"/>
            <a:endParaRPr lang="en-AU" noProof="0"/>
          </a:p>
        </p:txBody>
      </p:sp>
      <p:sp>
        <p:nvSpPr>
          <p:cNvPr id="4" name="Content Placeholder 3"/>
          <p:cNvSpPr>
            <a:spLocks noGrp="1"/>
          </p:cNvSpPr>
          <p:nvPr>
            <p:ph sz="quarter" idx="13"/>
          </p:nvPr>
        </p:nvSpPr>
        <p:spPr>
          <a:xfrm>
            <a:off x="540000" y="1753590"/>
            <a:ext cx="8820000" cy="4091255"/>
          </a:xfrm>
        </p:spPr>
        <p:txBody>
          <a:bodyPr/>
          <a:lstStyle>
            <a:lvl1pPr rtl="0">
              <a:defRPr sz="1100">
                <a:solidFill>
                  <a:schemeClr val="tx2"/>
                </a:solidFill>
                <a:latin typeface="+mn-lt"/>
              </a:defRPr>
            </a:lvl1pPr>
            <a:lvl2pPr rtl="0">
              <a:defRPr sz="1100">
                <a:solidFill>
                  <a:schemeClr val="tx2"/>
                </a:solidFill>
                <a:latin typeface="+mn-lt"/>
              </a:defRPr>
            </a:lvl2pPr>
            <a:lvl3pPr rtl="0">
              <a:defRPr sz="1100">
                <a:solidFill>
                  <a:schemeClr val="tx2"/>
                </a:solidFill>
                <a:latin typeface="+mn-lt"/>
              </a:defRPr>
            </a:lvl3pPr>
            <a:lvl4pPr rtl="0">
              <a:defRPr sz="1100">
                <a:solidFill>
                  <a:schemeClr val="tx2"/>
                </a:solidFill>
                <a:latin typeface="+mn-lt"/>
              </a:defRPr>
            </a:lvl4pPr>
            <a:lvl5pPr rtl="0">
              <a:defRPr sz="1100">
                <a:solidFill>
                  <a:schemeClr val="tx2"/>
                </a:solidFill>
                <a:latin typeface="+mn-lt"/>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AU" noProof="0"/>
          </a:p>
        </p:txBody>
      </p:sp>
      <p:sp>
        <p:nvSpPr>
          <p:cNvPr id="6" name="Text Placeholder 5"/>
          <p:cNvSpPr>
            <a:spLocks noGrp="1"/>
          </p:cNvSpPr>
          <p:nvPr>
            <p:ph type="body" sz="quarter" idx="14" hasCustomPrompt="1"/>
          </p:nvPr>
        </p:nvSpPr>
        <p:spPr>
          <a:xfrm>
            <a:off x="540000" y="1092548"/>
            <a:ext cx="8820000" cy="458792"/>
          </a:xfrm>
        </p:spPr>
        <p:txBody>
          <a:bodyPr/>
          <a:lstStyle>
            <a:lvl1pPr rtl="0">
              <a:defRPr sz="1200">
                <a:solidFill>
                  <a:schemeClr val="tx2"/>
                </a:solidFill>
                <a:latin typeface="+mn-lt"/>
              </a:defRPr>
            </a:lvl1pPr>
          </a:lstStyle>
          <a:p>
            <a:pPr lvl="0"/>
            <a:r>
              <a:rPr lang="en-AU" noProof="0"/>
              <a:t>Sub heading</a:t>
            </a:r>
          </a:p>
        </p:txBody>
      </p:sp>
      <p:sp>
        <p:nvSpPr>
          <p:cNvPr id="9" name="Text Placeholder 2"/>
          <p:cNvSpPr>
            <a:spLocks noGrp="1"/>
          </p:cNvSpPr>
          <p:nvPr>
            <p:ph type="body" sz="quarter" idx="10" hasCustomPrompt="1"/>
          </p:nvPr>
        </p:nvSpPr>
        <p:spPr>
          <a:xfrm>
            <a:off x="496888" y="6092325"/>
            <a:ext cx="8916987" cy="300037"/>
          </a:xfrm>
        </p:spPr>
        <p:txBody>
          <a:bodyPr anchor="ctr"/>
          <a:lstStyle>
            <a:lvl1pPr rtl="0">
              <a:defRPr sz="800">
                <a:solidFill>
                  <a:schemeClr val="tx2"/>
                </a:solidFill>
                <a:latin typeface="+mn-lt"/>
              </a:defRPr>
            </a:lvl1pPr>
          </a:lstStyle>
          <a:p>
            <a:pPr lvl="0"/>
            <a:r>
              <a:rPr lang="en-AU" noProof="0"/>
              <a:t>Source</a:t>
            </a:r>
          </a:p>
        </p:txBody>
      </p:sp>
      <p:sp>
        <p:nvSpPr>
          <p:cNvPr id="3" name="Title 1">
            <a:extLst>
              <a:ext uri="{FF2B5EF4-FFF2-40B4-BE49-F238E27FC236}">
                <a16:creationId xmlns:a16="http://schemas.microsoft.com/office/drawing/2014/main" id="{511DA564-9CDE-29DC-323F-6D0424ABCEAD}"/>
              </a:ext>
            </a:extLst>
          </p:cNvPr>
          <p:cNvSpPr>
            <a:spLocks noGrp="1"/>
          </p:cNvSpPr>
          <p:nvPr>
            <p:ph type="title" hasCustomPrompt="1"/>
          </p:nvPr>
        </p:nvSpPr>
        <p:spPr>
          <a:xfrm>
            <a:off x="540000" y="541756"/>
            <a:ext cx="8824914" cy="348543"/>
          </a:xfrm>
        </p:spPr>
        <p:txBody>
          <a:bodyPr vert="horz" anchor="b"/>
          <a:lstStyle>
            <a:lvl1pPr algn="l" defTabSz="914349" rtl="0" eaLnBrk="1" latinLnBrk="0" hangingPunct="1">
              <a:lnSpc>
                <a:spcPct val="90000"/>
              </a:lnSpc>
              <a:spcBef>
                <a:spcPct val="0"/>
              </a:spcBef>
              <a:buNone/>
              <a:defRPr lang="en-AU" sz="1800" kern="1200" baseline="0" noProof="0" dirty="0">
                <a:solidFill>
                  <a:schemeClr val="tx2"/>
                </a:solidFill>
                <a:latin typeface="+mj-lt"/>
                <a:ea typeface="+mj-ea"/>
                <a:cs typeface="+mj-cs"/>
              </a:defRPr>
            </a:lvl1pPr>
          </a:lstStyle>
          <a:p>
            <a:r>
              <a:rPr lang="en-AU" noProof="0"/>
              <a:t>Introduction</a:t>
            </a:r>
          </a:p>
        </p:txBody>
      </p:sp>
      <p:cxnSp>
        <p:nvCxnSpPr>
          <p:cNvPr id="5" name="Straight Connector 4">
            <a:extLst>
              <a:ext uri="{FF2B5EF4-FFF2-40B4-BE49-F238E27FC236}">
                <a16:creationId xmlns:a16="http://schemas.microsoft.com/office/drawing/2014/main" id="{E3A627D3-E9D2-6B89-E146-EF0FFF375AEC}"/>
              </a:ext>
            </a:extLst>
          </p:cNvPr>
          <p:cNvCxnSpPr>
            <a:cxnSpLocks/>
          </p:cNvCxnSpPr>
          <p:nvPr userDrawn="1"/>
        </p:nvCxnSpPr>
        <p:spPr>
          <a:xfrm>
            <a:off x="539998" y="980309"/>
            <a:ext cx="8824914" cy="0"/>
          </a:xfrm>
          <a:prstGeom prst="line">
            <a:avLst/>
          </a:prstGeom>
          <a:ln w="15875">
            <a:solidFill>
              <a:schemeClr val="accent3"/>
            </a:solidFill>
          </a:ln>
        </p:spPr>
        <p:style>
          <a:lnRef idx="1">
            <a:schemeClr val="accent1"/>
          </a:lnRef>
          <a:fillRef idx="0">
            <a:schemeClr val="accent1"/>
          </a:fillRef>
          <a:effectRef idx="0">
            <a:schemeClr val="accent1"/>
          </a:effectRef>
          <a:fontRef idx="minor">
            <a:schemeClr val="tx1"/>
          </a:fontRef>
        </p:style>
      </p:cxnSp>
      <p:grpSp>
        <p:nvGrpSpPr>
          <p:cNvPr id="10" name="Group 9">
            <a:extLst>
              <a:ext uri="{FF2B5EF4-FFF2-40B4-BE49-F238E27FC236}">
                <a16:creationId xmlns:a16="http://schemas.microsoft.com/office/drawing/2014/main" id="{C57190B6-1373-9FD3-4F8B-F1A953A89BC0}"/>
              </a:ext>
            </a:extLst>
          </p:cNvPr>
          <p:cNvGrpSpPr/>
          <p:nvPr userDrawn="1"/>
        </p:nvGrpSpPr>
        <p:grpSpPr>
          <a:xfrm>
            <a:off x="8716488" y="5668488"/>
            <a:ext cx="1193470" cy="1193470"/>
            <a:chOff x="10069009" y="2893384"/>
            <a:chExt cx="1704975" cy="1704975"/>
          </a:xfrm>
        </p:grpSpPr>
        <p:sp>
          <p:nvSpPr>
            <p:cNvPr id="11" name="Freeform: Shape 10">
              <a:extLst>
                <a:ext uri="{FF2B5EF4-FFF2-40B4-BE49-F238E27FC236}">
                  <a16:creationId xmlns:a16="http://schemas.microsoft.com/office/drawing/2014/main" id="{3B3672F7-467E-D447-E4D1-AD1FB4FA177C}"/>
                </a:ext>
              </a:extLst>
            </p:cNvPr>
            <p:cNvSpPr/>
            <p:nvPr/>
          </p:nvSpPr>
          <p:spPr>
            <a:xfrm>
              <a:off x="10069009" y="3750634"/>
              <a:ext cx="1704975" cy="847725"/>
            </a:xfrm>
            <a:custGeom>
              <a:avLst/>
              <a:gdLst>
                <a:gd name="connsiteX0" fmla="*/ 847725 w 1704975"/>
                <a:gd name="connsiteY0" fmla="*/ 0 h 847725"/>
                <a:gd name="connsiteX1" fmla="*/ 0 w 1704975"/>
                <a:gd name="connsiteY1" fmla="*/ 847725 h 847725"/>
                <a:gd name="connsiteX2" fmla="*/ 1704975 w 1704975"/>
                <a:gd name="connsiteY2" fmla="*/ 847725 h 847725"/>
                <a:gd name="connsiteX3" fmla="*/ 847725 w 1704975"/>
                <a:gd name="connsiteY3" fmla="*/ 0 h 847725"/>
              </a:gdLst>
              <a:ahLst/>
              <a:cxnLst>
                <a:cxn ang="0">
                  <a:pos x="connsiteX0" y="connsiteY0"/>
                </a:cxn>
                <a:cxn ang="0">
                  <a:pos x="connsiteX1" y="connsiteY1"/>
                </a:cxn>
                <a:cxn ang="0">
                  <a:pos x="connsiteX2" y="connsiteY2"/>
                </a:cxn>
                <a:cxn ang="0">
                  <a:pos x="connsiteX3" y="connsiteY3"/>
                </a:cxn>
              </a:cxnLst>
              <a:rect l="l" t="t" r="r" b="b"/>
              <a:pathLst>
                <a:path w="1704975" h="847725">
                  <a:moveTo>
                    <a:pt x="847725" y="0"/>
                  </a:moveTo>
                  <a:lnTo>
                    <a:pt x="0" y="847725"/>
                  </a:lnTo>
                  <a:lnTo>
                    <a:pt x="1704975" y="847725"/>
                  </a:lnTo>
                  <a:lnTo>
                    <a:pt x="847725" y="0"/>
                  </a:lnTo>
                  <a:close/>
                </a:path>
              </a:pathLst>
            </a:custGeom>
            <a:solidFill>
              <a:schemeClr val="accent3"/>
            </a:solidFill>
            <a:ln w="9525" cap="flat">
              <a:noFill/>
              <a:prstDash val="solid"/>
              <a:miter/>
            </a:ln>
          </p:spPr>
          <p:txBody>
            <a:bodyPr rtlCol="0" anchor="ctr"/>
            <a:lstStyle/>
            <a:p>
              <a:endParaRPr lang="en-AU"/>
            </a:p>
          </p:txBody>
        </p:sp>
        <p:sp>
          <p:nvSpPr>
            <p:cNvPr id="12" name="Freeform: Shape 11">
              <a:extLst>
                <a:ext uri="{FF2B5EF4-FFF2-40B4-BE49-F238E27FC236}">
                  <a16:creationId xmlns:a16="http://schemas.microsoft.com/office/drawing/2014/main" id="{78C704DC-626A-0AD8-5802-0A17A436060C}"/>
                </a:ext>
              </a:extLst>
            </p:cNvPr>
            <p:cNvSpPr/>
            <p:nvPr/>
          </p:nvSpPr>
          <p:spPr>
            <a:xfrm>
              <a:off x="10916734" y="3750634"/>
              <a:ext cx="857250" cy="847725"/>
            </a:xfrm>
            <a:custGeom>
              <a:avLst/>
              <a:gdLst>
                <a:gd name="connsiteX0" fmla="*/ 857250 w 857250"/>
                <a:gd name="connsiteY0" fmla="*/ 0 h 847725"/>
                <a:gd name="connsiteX1" fmla="*/ 0 w 857250"/>
                <a:gd name="connsiteY1" fmla="*/ 0 h 847725"/>
                <a:gd name="connsiteX2" fmla="*/ 857250 w 857250"/>
                <a:gd name="connsiteY2" fmla="*/ 847725 h 847725"/>
                <a:gd name="connsiteX3" fmla="*/ 857250 w 857250"/>
                <a:gd name="connsiteY3" fmla="*/ 0 h 847725"/>
              </a:gdLst>
              <a:ahLst/>
              <a:cxnLst>
                <a:cxn ang="0">
                  <a:pos x="connsiteX0" y="connsiteY0"/>
                </a:cxn>
                <a:cxn ang="0">
                  <a:pos x="connsiteX1" y="connsiteY1"/>
                </a:cxn>
                <a:cxn ang="0">
                  <a:pos x="connsiteX2" y="connsiteY2"/>
                </a:cxn>
                <a:cxn ang="0">
                  <a:pos x="connsiteX3" y="connsiteY3"/>
                </a:cxn>
              </a:cxnLst>
              <a:rect l="l" t="t" r="r" b="b"/>
              <a:pathLst>
                <a:path w="857250" h="847725">
                  <a:moveTo>
                    <a:pt x="857250" y="0"/>
                  </a:moveTo>
                  <a:lnTo>
                    <a:pt x="0" y="0"/>
                  </a:lnTo>
                  <a:lnTo>
                    <a:pt x="857250" y="847725"/>
                  </a:lnTo>
                  <a:lnTo>
                    <a:pt x="857250" y="0"/>
                  </a:lnTo>
                  <a:close/>
                </a:path>
              </a:pathLst>
            </a:custGeom>
            <a:solidFill>
              <a:schemeClr val="accent3">
                <a:lumMod val="20000"/>
                <a:lumOff val="80000"/>
              </a:schemeClr>
            </a:solidFill>
            <a:ln w="9525" cap="flat">
              <a:noFill/>
              <a:prstDash val="solid"/>
              <a:miter/>
            </a:ln>
          </p:spPr>
          <p:txBody>
            <a:bodyPr rtlCol="0" anchor="ctr"/>
            <a:lstStyle/>
            <a:p>
              <a:endParaRPr lang="en-AU"/>
            </a:p>
          </p:txBody>
        </p:sp>
        <p:sp>
          <p:nvSpPr>
            <p:cNvPr id="13" name="Freeform: Shape 12">
              <a:extLst>
                <a:ext uri="{FF2B5EF4-FFF2-40B4-BE49-F238E27FC236}">
                  <a16:creationId xmlns:a16="http://schemas.microsoft.com/office/drawing/2014/main" id="{35E609F1-AF26-BAAA-7000-9B9CE41FF3E0}"/>
                </a:ext>
              </a:extLst>
            </p:cNvPr>
            <p:cNvSpPr/>
            <p:nvPr/>
          </p:nvSpPr>
          <p:spPr>
            <a:xfrm>
              <a:off x="10916734" y="2893384"/>
              <a:ext cx="857250" cy="857250"/>
            </a:xfrm>
            <a:custGeom>
              <a:avLst/>
              <a:gdLst>
                <a:gd name="connsiteX0" fmla="*/ 857250 w 857250"/>
                <a:gd name="connsiteY0" fmla="*/ 0 h 857250"/>
                <a:gd name="connsiteX1" fmla="*/ 0 w 857250"/>
                <a:gd name="connsiteY1" fmla="*/ 857250 h 857250"/>
                <a:gd name="connsiteX2" fmla="*/ 857250 w 857250"/>
                <a:gd name="connsiteY2" fmla="*/ 857250 h 857250"/>
                <a:gd name="connsiteX3" fmla="*/ 857250 w 857250"/>
                <a:gd name="connsiteY3" fmla="*/ 0 h 857250"/>
              </a:gdLst>
              <a:ahLst/>
              <a:cxnLst>
                <a:cxn ang="0">
                  <a:pos x="connsiteX0" y="connsiteY0"/>
                </a:cxn>
                <a:cxn ang="0">
                  <a:pos x="connsiteX1" y="connsiteY1"/>
                </a:cxn>
                <a:cxn ang="0">
                  <a:pos x="connsiteX2" y="connsiteY2"/>
                </a:cxn>
                <a:cxn ang="0">
                  <a:pos x="connsiteX3" y="connsiteY3"/>
                </a:cxn>
              </a:cxnLst>
              <a:rect l="l" t="t" r="r" b="b"/>
              <a:pathLst>
                <a:path w="857250" h="857250">
                  <a:moveTo>
                    <a:pt x="857250" y="0"/>
                  </a:moveTo>
                  <a:lnTo>
                    <a:pt x="0" y="857250"/>
                  </a:lnTo>
                  <a:lnTo>
                    <a:pt x="857250" y="857250"/>
                  </a:lnTo>
                  <a:lnTo>
                    <a:pt x="857250" y="0"/>
                  </a:lnTo>
                  <a:close/>
                </a:path>
              </a:pathLst>
            </a:custGeom>
            <a:solidFill>
              <a:schemeClr val="accent3">
                <a:lumMod val="75000"/>
              </a:schemeClr>
            </a:solidFill>
            <a:ln w="9525" cap="flat">
              <a:noFill/>
              <a:prstDash val="solid"/>
              <a:miter/>
            </a:ln>
          </p:spPr>
          <p:txBody>
            <a:bodyPr rtlCol="0" anchor="ctr"/>
            <a:lstStyle/>
            <a:p>
              <a:endParaRPr lang="en-AU"/>
            </a:p>
          </p:txBody>
        </p:sp>
      </p:grpSp>
      <p:sp>
        <p:nvSpPr>
          <p:cNvPr id="22" name="TextBox 21">
            <a:extLst>
              <a:ext uri="{FF2B5EF4-FFF2-40B4-BE49-F238E27FC236}">
                <a16:creationId xmlns:a16="http://schemas.microsoft.com/office/drawing/2014/main" id="{3E536461-47C3-C0D1-7A8A-D15F6CCA81F4}"/>
              </a:ext>
            </a:extLst>
          </p:cNvPr>
          <p:cNvSpPr txBox="1"/>
          <p:nvPr userDrawn="1"/>
        </p:nvSpPr>
        <p:spPr>
          <a:xfrm>
            <a:off x="8621976" y="6392362"/>
            <a:ext cx="792089" cy="276999"/>
          </a:xfrm>
          <a:prstGeom prst="rect">
            <a:avLst/>
          </a:prstGeom>
          <a:noFill/>
        </p:spPr>
        <p:txBody>
          <a:bodyPr wrap="square" lIns="0" rIns="0" rtlCol="0">
            <a:spAutoFit/>
          </a:bodyPr>
          <a:lstStyle/>
          <a:p>
            <a:pPr algn="r" rtl="0"/>
            <a:fld id="{6E8856DA-B77A-4A94-8E84-45BF77D9376B}" type="slidenum">
              <a:rPr lang="en-AU" sz="1200" noProof="0" smtClean="0">
                <a:solidFill>
                  <a:schemeClr val="bg1"/>
                </a:solidFill>
                <a:latin typeface="+mn-lt"/>
                <a:ea typeface="Segoe UI" panose="020B0502040204020203" pitchFamily="34" charset="0"/>
                <a:cs typeface="Segoe UI" panose="020B0502040204020203" pitchFamily="34" charset="0"/>
              </a:rPr>
              <a:pPr algn="r" rtl="0"/>
              <a:t>‹#›</a:t>
            </a:fld>
            <a:endParaRPr lang="en-AU" sz="1200" noProof="0">
              <a:solidFill>
                <a:schemeClr val="bg1"/>
              </a:solidFill>
              <a:latin typeface="+mn-lt"/>
              <a:ea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39823067"/>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userDrawn="1">
          <p15:clr>
            <a:srgbClr val="FBAE40"/>
          </p15:clr>
        </p15:guide>
        <p15:guide id="2" pos="3120" userDrawn="1">
          <p15:clr>
            <a:srgbClr val="FBAE40"/>
          </p15:clr>
        </p15:guide>
      </p15:sldGuideLst>
    </p:ext>
  </p:extLst>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8_3/4 layout grey">
    <p:bg>
      <p:bgRef idx="1001">
        <a:schemeClr val="bg1"/>
      </p:bgRef>
    </p:bg>
    <p:spTree>
      <p:nvGrpSpPr>
        <p:cNvPr id="1" name=""/>
        <p:cNvGrpSpPr/>
        <p:nvPr/>
      </p:nvGrpSpPr>
      <p:grpSpPr>
        <a:xfrm>
          <a:off x="0" y="0"/>
          <a:ext cx="0" cy="0"/>
          <a:chOff x="0" y="0"/>
          <a:chExt cx="0" cy="0"/>
        </a:xfrm>
      </p:grpSpPr>
      <p:graphicFrame>
        <p:nvGraphicFramePr>
          <p:cNvPr id="2" name="Object 1" hidden="1">
            <a:extLst>
              <a:ext uri="{FF2B5EF4-FFF2-40B4-BE49-F238E27FC236}">
                <a16:creationId xmlns:a16="http://schemas.microsoft.com/office/drawing/2014/main" id="{97D78578-1248-60FC-EBCE-9550421DDC68}"/>
              </a:ext>
            </a:extLst>
          </p:cNvPr>
          <p:cNvGraphicFramePr>
            <a:graphicFrameLocks noChangeAspect="1"/>
          </p:cNvGraphicFramePr>
          <p:nvPr userDrawn="1">
            <p:custDataLst>
              <p:tags r:id="rId2"/>
            </p:custDataLst>
            <p:extLst>
              <p:ext uri="{D42A27DB-BD31-4B8C-83A1-F6EECF244321}">
                <p14:modId xmlns:p14="http://schemas.microsoft.com/office/powerpoint/2010/main" val="1057101850"/>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27" imgH="327" progId="TCLayout.ActiveDocument.1">
                  <p:embed/>
                </p:oleObj>
              </mc:Choice>
              <mc:Fallback>
                <p:oleObj name="think-cell Slide" r:id="rId4" imgW="327" imgH="327" progId="TCLayout.ActiveDocument.1">
                  <p:embed/>
                  <p:pic>
                    <p:nvPicPr>
                      <p:cNvPr id="2" name="Object 1" hidden="1">
                        <a:extLst>
                          <a:ext uri="{FF2B5EF4-FFF2-40B4-BE49-F238E27FC236}">
                            <a16:creationId xmlns:a16="http://schemas.microsoft.com/office/drawing/2014/main" id="{97D78578-1248-60FC-EBCE-9550421DDC68}"/>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8" name="Rectangle 7">
            <a:extLst>
              <a:ext uri="{FF2B5EF4-FFF2-40B4-BE49-F238E27FC236}">
                <a16:creationId xmlns:a16="http://schemas.microsoft.com/office/drawing/2014/main" id="{F1377EEF-9839-7AB8-BC0B-82B8E92B93F9}"/>
              </a:ext>
            </a:extLst>
          </p:cNvPr>
          <p:cNvSpPr/>
          <p:nvPr userDrawn="1"/>
        </p:nvSpPr>
        <p:spPr>
          <a:xfrm>
            <a:off x="0" y="0"/>
            <a:ext cx="9906000" cy="6268557"/>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rtl="0" eaLnBrk="1"/>
            <a:endParaRPr lang="en-AU" noProof="0"/>
          </a:p>
        </p:txBody>
      </p:sp>
      <p:sp>
        <p:nvSpPr>
          <p:cNvPr id="4" name="Content Placeholder 3"/>
          <p:cNvSpPr>
            <a:spLocks noGrp="1"/>
          </p:cNvSpPr>
          <p:nvPr>
            <p:ph sz="quarter" idx="13"/>
          </p:nvPr>
        </p:nvSpPr>
        <p:spPr>
          <a:xfrm>
            <a:off x="540000" y="1753590"/>
            <a:ext cx="8820000" cy="4091255"/>
          </a:xfrm>
        </p:spPr>
        <p:txBody>
          <a:bodyPr/>
          <a:lstStyle>
            <a:lvl1pPr rtl="0">
              <a:defRPr sz="1100">
                <a:solidFill>
                  <a:schemeClr val="bg1"/>
                </a:solidFill>
                <a:latin typeface="+mn-lt"/>
              </a:defRPr>
            </a:lvl1pPr>
            <a:lvl2pPr rtl="0">
              <a:defRPr sz="1100">
                <a:solidFill>
                  <a:schemeClr val="bg1"/>
                </a:solidFill>
                <a:latin typeface="+mn-lt"/>
              </a:defRPr>
            </a:lvl2pPr>
            <a:lvl3pPr rtl="0">
              <a:defRPr sz="1100">
                <a:solidFill>
                  <a:schemeClr val="bg1"/>
                </a:solidFill>
                <a:latin typeface="+mn-lt"/>
              </a:defRPr>
            </a:lvl3pPr>
            <a:lvl4pPr rtl="0">
              <a:defRPr sz="1100">
                <a:solidFill>
                  <a:schemeClr val="bg1"/>
                </a:solidFill>
                <a:latin typeface="+mn-lt"/>
              </a:defRPr>
            </a:lvl4pPr>
            <a:lvl5pPr rtl="0">
              <a:defRPr sz="1100">
                <a:solidFill>
                  <a:schemeClr val="bg1"/>
                </a:solidFill>
                <a:latin typeface="+mn-lt"/>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AU" noProof="0"/>
          </a:p>
        </p:txBody>
      </p:sp>
      <p:sp>
        <p:nvSpPr>
          <p:cNvPr id="6" name="Text Placeholder 5"/>
          <p:cNvSpPr>
            <a:spLocks noGrp="1"/>
          </p:cNvSpPr>
          <p:nvPr>
            <p:ph type="body" sz="quarter" idx="14" hasCustomPrompt="1"/>
          </p:nvPr>
        </p:nvSpPr>
        <p:spPr>
          <a:xfrm>
            <a:off x="540000" y="1092548"/>
            <a:ext cx="8820000" cy="458792"/>
          </a:xfrm>
        </p:spPr>
        <p:txBody>
          <a:bodyPr/>
          <a:lstStyle>
            <a:lvl1pPr rtl="0">
              <a:defRPr sz="1200">
                <a:solidFill>
                  <a:schemeClr val="bg1"/>
                </a:solidFill>
                <a:latin typeface="+mn-lt"/>
              </a:defRPr>
            </a:lvl1pPr>
          </a:lstStyle>
          <a:p>
            <a:pPr lvl="0"/>
            <a:r>
              <a:rPr lang="en-AU" noProof="0"/>
              <a:t>Sub heading</a:t>
            </a:r>
          </a:p>
        </p:txBody>
      </p:sp>
      <p:sp>
        <p:nvSpPr>
          <p:cNvPr id="9" name="Text Placeholder 2"/>
          <p:cNvSpPr>
            <a:spLocks noGrp="1"/>
          </p:cNvSpPr>
          <p:nvPr>
            <p:ph type="body" sz="quarter" idx="10" hasCustomPrompt="1"/>
          </p:nvPr>
        </p:nvSpPr>
        <p:spPr>
          <a:xfrm>
            <a:off x="496888" y="6384933"/>
            <a:ext cx="8916987" cy="300037"/>
          </a:xfrm>
        </p:spPr>
        <p:txBody>
          <a:bodyPr anchor="ctr"/>
          <a:lstStyle>
            <a:lvl1pPr rtl="0">
              <a:defRPr sz="800">
                <a:solidFill>
                  <a:schemeClr val="tx2"/>
                </a:solidFill>
                <a:latin typeface="+mn-lt"/>
              </a:defRPr>
            </a:lvl1pPr>
          </a:lstStyle>
          <a:p>
            <a:pPr lvl="0"/>
            <a:r>
              <a:rPr lang="en-AU" noProof="0"/>
              <a:t>Source</a:t>
            </a:r>
          </a:p>
        </p:txBody>
      </p:sp>
      <p:sp>
        <p:nvSpPr>
          <p:cNvPr id="3" name="Title 1">
            <a:extLst>
              <a:ext uri="{FF2B5EF4-FFF2-40B4-BE49-F238E27FC236}">
                <a16:creationId xmlns:a16="http://schemas.microsoft.com/office/drawing/2014/main" id="{511DA564-9CDE-29DC-323F-6D0424ABCEAD}"/>
              </a:ext>
            </a:extLst>
          </p:cNvPr>
          <p:cNvSpPr>
            <a:spLocks noGrp="1"/>
          </p:cNvSpPr>
          <p:nvPr>
            <p:ph type="title" hasCustomPrompt="1"/>
          </p:nvPr>
        </p:nvSpPr>
        <p:spPr>
          <a:xfrm>
            <a:off x="540000" y="541756"/>
            <a:ext cx="8824914" cy="348543"/>
          </a:xfrm>
        </p:spPr>
        <p:txBody>
          <a:bodyPr vert="horz" anchor="b"/>
          <a:lstStyle>
            <a:lvl1pPr algn="l" defTabSz="914349" rtl="0" eaLnBrk="1" latinLnBrk="0" hangingPunct="1">
              <a:lnSpc>
                <a:spcPct val="90000"/>
              </a:lnSpc>
              <a:spcBef>
                <a:spcPct val="0"/>
              </a:spcBef>
              <a:buNone/>
              <a:defRPr lang="en-AU" sz="1800" kern="1200" baseline="0" noProof="0" dirty="0">
                <a:solidFill>
                  <a:schemeClr val="bg1"/>
                </a:solidFill>
                <a:latin typeface="+mj-lt"/>
                <a:ea typeface="+mj-ea"/>
                <a:cs typeface="+mj-cs"/>
              </a:defRPr>
            </a:lvl1pPr>
          </a:lstStyle>
          <a:p>
            <a:r>
              <a:rPr lang="en-AU" noProof="0"/>
              <a:t>Introduction</a:t>
            </a:r>
          </a:p>
        </p:txBody>
      </p:sp>
      <p:cxnSp>
        <p:nvCxnSpPr>
          <p:cNvPr id="5" name="Straight Connector 4">
            <a:extLst>
              <a:ext uri="{FF2B5EF4-FFF2-40B4-BE49-F238E27FC236}">
                <a16:creationId xmlns:a16="http://schemas.microsoft.com/office/drawing/2014/main" id="{E3A627D3-E9D2-6B89-E146-EF0FFF375AEC}"/>
              </a:ext>
            </a:extLst>
          </p:cNvPr>
          <p:cNvCxnSpPr>
            <a:cxnSpLocks/>
          </p:cNvCxnSpPr>
          <p:nvPr userDrawn="1"/>
        </p:nvCxnSpPr>
        <p:spPr>
          <a:xfrm>
            <a:off x="539998" y="980309"/>
            <a:ext cx="8824914" cy="0"/>
          </a:xfrm>
          <a:prstGeom prst="line">
            <a:avLst/>
          </a:prstGeom>
          <a:ln w="15875">
            <a:solidFill>
              <a:schemeClr val="accent3"/>
            </a:solidFill>
          </a:ln>
        </p:spPr>
        <p:style>
          <a:lnRef idx="1">
            <a:schemeClr val="accent1"/>
          </a:lnRef>
          <a:fillRef idx="0">
            <a:schemeClr val="accent1"/>
          </a:fillRef>
          <a:effectRef idx="0">
            <a:schemeClr val="accent1"/>
          </a:effectRef>
          <a:fontRef idx="minor">
            <a:schemeClr val="tx1"/>
          </a:fontRef>
        </p:style>
      </p:cxnSp>
      <p:grpSp>
        <p:nvGrpSpPr>
          <p:cNvPr id="10" name="Group 9">
            <a:extLst>
              <a:ext uri="{FF2B5EF4-FFF2-40B4-BE49-F238E27FC236}">
                <a16:creationId xmlns:a16="http://schemas.microsoft.com/office/drawing/2014/main" id="{C57190B6-1373-9FD3-4F8B-F1A953A89BC0}"/>
              </a:ext>
            </a:extLst>
          </p:cNvPr>
          <p:cNvGrpSpPr/>
          <p:nvPr userDrawn="1"/>
        </p:nvGrpSpPr>
        <p:grpSpPr>
          <a:xfrm>
            <a:off x="8716488" y="5668488"/>
            <a:ext cx="1193470" cy="1193470"/>
            <a:chOff x="10069009" y="2893384"/>
            <a:chExt cx="1704975" cy="1704975"/>
          </a:xfrm>
        </p:grpSpPr>
        <p:sp>
          <p:nvSpPr>
            <p:cNvPr id="11" name="Freeform: Shape 10">
              <a:extLst>
                <a:ext uri="{FF2B5EF4-FFF2-40B4-BE49-F238E27FC236}">
                  <a16:creationId xmlns:a16="http://schemas.microsoft.com/office/drawing/2014/main" id="{3B3672F7-467E-D447-E4D1-AD1FB4FA177C}"/>
                </a:ext>
              </a:extLst>
            </p:cNvPr>
            <p:cNvSpPr/>
            <p:nvPr/>
          </p:nvSpPr>
          <p:spPr>
            <a:xfrm>
              <a:off x="10069009" y="3750634"/>
              <a:ext cx="1704975" cy="847725"/>
            </a:xfrm>
            <a:custGeom>
              <a:avLst/>
              <a:gdLst>
                <a:gd name="connsiteX0" fmla="*/ 847725 w 1704975"/>
                <a:gd name="connsiteY0" fmla="*/ 0 h 847725"/>
                <a:gd name="connsiteX1" fmla="*/ 0 w 1704975"/>
                <a:gd name="connsiteY1" fmla="*/ 847725 h 847725"/>
                <a:gd name="connsiteX2" fmla="*/ 1704975 w 1704975"/>
                <a:gd name="connsiteY2" fmla="*/ 847725 h 847725"/>
                <a:gd name="connsiteX3" fmla="*/ 847725 w 1704975"/>
                <a:gd name="connsiteY3" fmla="*/ 0 h 847725"/>
              </a:gdLst>
              <a:ahLst/>
              <a:cxnLst>
                <a:cxn ang="0">
                  <a:pos x="connsiteX0" y="connsiteY0"/>
                </a:cxn>
                <a:cxn ang="0">
                  <a:pos x="connsiteX1" y="connsiteY1"/>
                </a:cxn>
                <a:cxn ang="0">
                  <a:pos x="connsiteX2" y="connsiteY2"/>
                </a:cxn>
                <a:cxn ang="0">
                  <a:pos x="connsiteX3" y="connsiteY3"/>
                </a:cxn>
              </a:cxnLst>
              <a:rect l="l" t="t" r="r" b="b"/>
              <a:pathLst>
                <a:path w="1704975" h="847725">
                  <a:moveTo>
                    <a:pt x="847725" y="0"/>
                  </a:moveTo>
                  <a:lnTo>
                    <a:pt x="0" y="847725"/>
                  </a:lnTo>
                  <a:lnTo>
                    <a:pt x="1704975" y="847725"/>
                  </a:lnTo>
                  <a:lnTo>
                    <a:pt x="847725" y="0"/>
                  </a:lnTo>
                  <a:close/>
                </a:path>
              </a:pathLst>
            </a:custGeom>
            <a:solidFill>
              <a:schemeClr val="accent3"/>
            </a:solidFill>
            <a:ln w="9525" cap="flat">
              <a:noFill/>
              <a:prstDash val="solid"/>
              <a:miter/>
            </a:ln>
          </p:spPr>
          <p:txBody>
            <a:bodyPr rtlCol="0" anchor="ctr"/>
            <a:lstStyle/>
            <a:p>
              <a:endParaRPr lang="en-AU"/>
            </a:p>
          </p:txBody>
        </p:sp>
        <p:sp>
          <p:nvSpPr>
            <p:cNvPr id="12" name="Freeform: Shape 11">
              <a:extLst>
                <a:ext uri="{FF2B5EF4-FFF2-40B4-BE49-F238E27FC236}">
                  <a16:creationId xmlns:a16="http://schemas.microsoft.com/office/drawing/2014/main" id="{78C704DC-626A-0AD8-5802-0A17A436060C}"/>
                </a:ext>
              </a:extLst>
            </p:cNvPr>
            <p:cNvSpPr/>
            <p:nvPr/>
          </p:nvSpPr>
          <p:spPr>
            <a:xfrm>
              <a:off x="10916734" y="3750634"/>
              <a:ext cx="857250" cy="847725"/>
            </a:xfrm>
            <a:custGeom>
              <a:avLst/>
              <a:gdLst>
                <a:gd name="connsiteX0" fmla="*/ 857250 w 857250"/>
                <a:gd name="connsiteY0" fmla="*/ 0 h 847725"/>
                <a:gd name="connsiteX1" fmla="*/ 0 w 857250"/>
                <a:gd name="connsiteY1" fmla="*/ 0 h 847725"/>
                <a:gd name="connsiteX2" fmla="*/ 857250 w 857250"/>
                <a:gd name="connsiteY2" fmla="*/ 847725 h 847725"/>
                <a:gd name="connsiteX3" fmla="*/ 857250 w 857250"/>
                <a:gd name="connsiteY3" fmla="*/ 0 h 847725"/>
              </a:gdLst>
              <a:ahLst/>
              <a:cxnLst>
                <a:cxn ang="0">
                  <a:pos x="connsiteX0" y="connsiteY0"/>
                </a:cxn>
                <a:cxn ang="0">
                  <a:pos x="connsiteX1" y="connsiteY1"/>
                </a:cxn>
                <a:cxn ang="0">
                  <a:pos x="connsiteX2" y="connsiteY2"/>
                </a:cxn>
                <a:cxn ang="0">
                  <a:pos x="connsiteX3" y="connsiteY3"/>
                </a:cxn>
              </a:cxnLst>
              <a:rect l="l" t="t" r="r" b="b"/>
              <a:pathLst>
                <a:path w="857250" h="847725">
                  <a:moveTo>
                    <a:pt x="857250" y="0"/>
                  </a:moveTo>
                  <a:lnTo>
                    <a:pt x="0" y="0"/>
                  </a:lnTo>
                  <a:lnTo>
                    <a:pt x="857250" y="847725"/>
                  </a:lnTo>
                  <a:lnTo>
                    <a:pt x="857250" y="0"/>
                  </a:lnTo>
                  <a:close/>
                </a:path>
              </a:pathLst>
            </a:custGeom>
            <a:solidFill>
              <a:schemeClr val="accent3">
                <a:lumMod val="20000"/>
                <a:lumOff val="80000"/>
              </a:schemeClr>
            </a:solidFill>
            <a:ln w="9525" cap="flat">
              <a:noFill/>
              <a:prstDash val="solid"/>
              <a:miter/>
            </a:ln>
          </p:spPr>
          <p:txBody>
            <a:bodyPr rtlCol="0" anchor="ctr"/>
            <a:lstStyle/>
            <a:p>
              <a:endParaRPr lang="en-AU"/>
            </a:p>
          </p:txBody>
        </p:sp>
        <p:sp>
          <p:nvSpPr>
            <p:cNvPr id="13" name="Freeform: Shape 12">
              <a:extLst>
                <a:ext uri="{FF2B5EF4-FFF2-40B4-BE49-F238E27FC236}">
                  <a16:creationId xmlns:a16="http://schemas.microsoft.com/office/drawing/2014/main" id="{35E609F1-AF26-BAAA-7000-9B9CE41FF3E0}"/>
                </a:ext>
              </a:extLst>
            </p:cNvPr>
            <p:cNvSpPr/>
            <p:nvPr/>
          </p:nvSpPr>
          <p:spPr>
            <a:xfrm>
              <a:off x="10916734" y="2893384"/>
              <a:ext cx="857250" cy="857250"/>
            </a:xfrm>
            <a:custGeom>
              <a:avLst/>
              <a:gdLst>
                <a:gd name="connsiteX0" fmla="*/ 857250 w 857250"/>
                <a:gd name="connsiteY0" fmla="*/ 0 h 857250"/>
                <a:gd name="connsiteX1" fmla="*/ 0 w 857250"/>
                <a:gd name="connsiteY1" fmla="*/ 857250 h 857250"/>
                <a:gd name="connsiteX2" fmla="*/ 857250 w 857250"/>
                <a:gd name="connsiteY2" fmla="*/ 857250 h 857250"/>
                <a:gd name="connsiteX3" fmla="*/ 857250 w 857250"/>
                <a:gd name="connsiteY3" fmla="*/ 0 h 857250"/>
              </a:gdLst>
              <a:ahLst/>
              <a:cxnLst>
                <a:cxn ang="0">
                  <a:pos x="connsiteX0" y="connsiteY0"/>
                </a:cxn>
                <a:cxn ang="0">
                  <a:pos x="connsiteX1" y="connsiteY1"/>
                </a:cxn>
                <a:cxn ang="0">
                  <a:pos x="connsiteX2" y="connsiteY2"/>
                </a:cxn>
                <a:cxn ang="0">
                  <a:pos x="connsiteX3" y="connsiteY3"/>
                </a:cxn>
              </a:cxnLst>
              <a:rect l="l" t="t" r="r" b="b"/>
              <a:pathLst>
                <a:path w="857250" h="857250">
                  <a:moveTo>
                    <a:pt x="857250" y="0"/>
                  </a:moveTo>
                  <a:lnTo>
                    <a:pt x="0" y="857250"/>
                  </a:lnTo>
                  <a:lnTo>
                    <a:pt x="857250" y="857250"/>
                  </a:lnTo>
                  <a:lnTo>
                    <a:pt x="857250" y="0"/>
                  </a:lnTo>
                  <a:close/>
                </a:path>
              </a:pathLst>
            </a:custGeom>
            <a:solidFill>
              <a:schemeClr val="accent3">
                <a:lumMod val="75000"/>
              </a:schemeClr>
            </a:solidFill>
            <a:ln w="9525" cap="flat">
              <a:noFill/>
              <a:prstDash val="solid"/>
              <a:miter/>
            </a:ln>
          </p:spPr>
          <p:txBody>
            <a:bodyPr rtlCol="0" anchor="ctr"/>
            <a:lstStyle/>
            <a:p>
              <a:endParaRPr lang="en-AU"/>
            </a:p>
          </p:txBody>
        </p:sp>
      </p:grpSp>
      <p:sp>
        <p:nvSpPr>
          <p:cNvPr id="22" name="TextBox 21">
            <a:extLst>
              <a:ext uri="{FF2B5EF4-FFF2-40B4-BE49-F238E27FC236}">
                <a16:creationId xmlns:a16="http://schemas.microsoft.com/office/drawing/2014/main" id="{3E536461-47C3-C0D1-7A8A-D15F6CCA81F4}"/>
              </a:ext>
            </a:extLst>
          </p:cNvPr>
          <p:cNvSpPr txBox="1"/>
          <p:nvPr userDrawn="1"/>
        </p:nvSpPr>
        <p:spPr>
          <a:xfrm>
            <a:off x="8621976" y="6392362"/>
            <a:ext cx="792089" cy="276999"/>
          </a:xfrm>
          <a:prstGeom prst="rect">
            <a:avLst/>
          </a:prstGeom>
          <a:noFill/>
        </p:spPr>
        <p:txBody>
          <a:bodyPr wrap="square" lIns="0" rIns="0" rtlCol="0">
            <a:spAutoFit/>
          </a:bodyPr>
          <a:lstStyle/>
          <a:p>
            <a:pPr algn="r" rtl="0"/>
            <a:fld id="{6E8856DA-B77A-4A94-8E84-45BF77D9376B}" type="slidenum">
              <a:rPr lang="en-AU" sz="1200" noProof="0" smtClean="0">
                <a:solidFill>
                  <a:schemeClr val="bg1"/>
                </a:solidFill>
                <a:latin typeface="+mn-lt"/>
                <a:ea typeface="Segoe UI" panose="020B0502040204020203" pitchFamily="34" charset="0"/>
                <a:cs typeface="Segoe UI" panose="020B0502040204020203" pitchFamily="34" charset="0"/>
              </a:rPr>
              <a:pPr algn="r" rtl="0"/>
              <a:t>‹#›</a:t>
            </a:fld>
            <a:endParaRPr lang="en-AU" sz="1200" noProof="0">
              <a:solidFill>
                <a:schemeClr val="bg1"/>
              </a:solidFill>
              <a:latin typeface="+mn-lt"/>
              <a:ea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3286505691"/>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userDrawn="1">
          <p15:clr>
            <a:srgbClr val="FBAE40"/>
          </p15:clr>
        </p15:guide>
        <p15:guide id="2" pos="3120" userDrawn="1">
          <p15:clr>
            <a:srgbClr val="FBAE40"/>
          </p15:clr>
        </p15:guide>
      </p15:sldGuideLst>
    </p:ext>
  </p:extLst>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1_3/4 layout grey">
    <p:bg>
      <p:bgRef idx="1001">
        <a:schemeClr val="bg1"/>
      </p:bgRef>
    </p:bg>
    <p:spTree>
      <p:nvGrpSpPr>
        <p:cNvPr id="1" name=""/>
        <p:cNvGrpSpPr/>
        <p:nvPr/>
      </p:nvGrpSpPr>
      <p:grpSpPr>
        <a:xfrm>
          <a:off x="0" y="0"/>
          <a:ext cx="0" cy="0"/>
          <a:chOff x="0" y="0"/>
          <a:chExt cx="0" cy="0"/>
        </a:xfrm>
      </p:grpSpPr>
      <p:graphicFrame>
        <p:nvGraphicFramePr>
          <p:cNvPr id="2" name="Object 1" hidden="1">
            <a:extLst>
              <a:ext uri="{FF2B5EF4-FFF2-40B4-BE49-F238E27FC236}">
                <a16:creationId xmlns:a16="http://schemas.microsoft.com/office/drawing/2014/main" id="{97D78578-1248-60FC-EBCE-9550421DDC68}"/>
              </a:ext>
            </a:extLst>
          </p:cNvPr>
          <p:cNvGraphicFramePr>
            <a:graphicFrameLocks noChangeAspect="1"/>
          </p:cNvGraphicFramePr>
          <p:nvPr userDrawn="1">
            <p:custDataLst>
              <p:tags r:id="rId2"/>
            </p:custDataLst>
            <p:extLst>
              <p:ext uri="{D42A27DB-BD31-4B8C-83A1-F6EECF244321}">
                <p14:modId xmlns:p14="http://schemas.microsoft.com/office/powerpoint/2010/main" val="604228654"/>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27" imgH="327" progId="TCLayout.ActiveDocument.1">
                  <p:embed/>
                </p:oleObj>
              </mc:Choice>
              <mc:Fallback>
                <p:oleObj name="think-cell Slide" r:id="rId4" imgW="327" imgH="327" progId="TCLayout.ActiveDocument.1">
                  <p:embed/>
                  <p:pic>
                    <p:nvPicPr>
                      <p:cNvPr id="2" name="Object 1" hidden="1">
                        <a:extLst>
                          <a:ext uri="{FF2B5EF4-FFF2-40B4-BE49-F238E27FC236}">
                            <a16:creationId xmlns:a16="http://schemas.microsoft.com/office/drawing/2014/main" id="{97D78578-1248-60FC-EBCE-9550421DDC68}"/>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8" name="Rectangle 7">
            <a:extLst>
              <a:ext uri="{FF2B5EF4-FFF2-40B4-BE49-F238E27FC236}">
                <a16:creationId xmlns:a16="http://schemas.microsoft.com/office/drawing/2014/main" id="{F1377EEF-9839-7AB8-BC0B-82B8E92B93F9}"/>
              </a:ext>
            </a:extLst>
          </p:cNvPr>
          <p:cNvSpPr/>
          <p:nvPr userDrawn="1"/>
        </p:nvSpPr>
        <p:spPr>
          <a:xfrm>
            <a:off x="0" y="1637414"/>
            <a:ext cx="9906000" cy="463114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rtl="0" eaLnBrk="1"/>
            <a:endParaRPr lang="en-AU" noProof="0"/>
          </a:p>
        </p:txBody>
      </p:sp>
      <p:sp>
        <p:nvSpPr>
          <p:cNvPr id="4" name="Content Placeholder 3"/>
          <p:cNvSpPr>
            <a:spLocks noGrp="1"/>
          </p:cNvSpPr>
          <p:nvPr>
            <p:ph sz="quarter" idx="13"/>
          </p:nvPr>
        </p:nvSpPr>
        <p:spPr>
          <a:xfrm>
            <a:off x="540000" y="1753590"/>
            <a:ext cx="8820000" cy="4091255"/>
          </a:xfrm>
        </p:spPr>
        <p:txBody>
          <a:bodyPr/>
          <a:lstStyle>
            <a:lvl1pPr rtl="0">
              <a:defRPr sz="1100">
                <a:solidFill>
                  <a:schemeClr val="tx2"/>
                </a:solidFill>
                <a:latin typeface="+mn-lt"/>
              </a:defRPr>
            </a:lvl1pPr>
            <a:lvl2pPr rtl="0">
              <a:defRPr sz="1100">
                <a:solidFill>
                  <a:schemeClr val="tx2"/>
                </a:solidFill>
                <a:latin typeface="+mn-lt"/>
              </a:defRPr>
            </a:lvl2pPr>
            <a:lvl3pPr rtl="0">
              <a:defRPr sz="1100">
                <a:solidFill>
                  <a:schemeClr val="tx2"/>
                </a:solidFill>
                <a:latin typeface="+mn-lt"/>
              </a:defRPr>
            </a:lvl3pPr>
            <a:lvl4pPr rtl="0">
              <a:defRPr sz="1100">
                <a:solidFill>
                  <a:schemeClr val="tx2"/>
                </a:solidFill>
                <a:latin typeface="+mn-lt"/>
              </a:defRPr>
            </a:lvl4pPr>
            <a:lvl5pPr rtl="0">
              <a:defRPr sz="1100">
                <a:solidFill>
                  <a:schemeClr val="tx2"/>
                </a:solidFill>
                <a:latin typeface="+mn-lt"/>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AU" noProof="0"/>
          </a:p>
        </p:txBody>
      </p:sp>
      <p:sp>
        <p:nvSpPr>
          <p:cNvPr id="6" name="Text Placeholder 5"/>
          <p:cNvSpPr>
            <a:spLocks noGrp="1"/>
          </p:cNvSpPr>
          <p:nvPr>
            <p:ph type="body" sz="quarter" idx="14" hasCustomPrompt="1"/>
          </p:nvPr>
        </p:nvSpPr>
        <p:spPr>
          <a:xfrm>
            <a:off x="540000" y="1092548"/>
            <a:ext cx="8820000" cy="458792"/>
          </a:xfrm>
        </p:spPr>
        <p:txBody>
          <a:bodyPr/>
          <a:lstStyle>
            <a:lvl1pPr rtl="0">
              <a:defRPr sz="1200">
                <a:solidFill>
                  <a:schemeClr val="tx2"/>
                </a:solidFill>
                <a:latin typeface="+mn-lt"/>
              </a:defRPr>
            </a:lvl1pPr>
          </a:lstStyle>
          <a:p>
            <a:pPr lvl="0"/>
            <a:r>
              <a:rPr lang="en-AU" noProof="0"/>
              <a:t>Sub heading</a:t>
            </a:r>
          </a:p>
        </p:txBody>
      </p:sp>
      <p:sp>
        <p:nvSpPr>
          <p:cNvPr id="9" name="Text Placeholder 2"/>
          <p:cNvSpPr>
            <a:spLocks noGrp="1"/>
          </p:cNvSpPr>
          <p:nvPr>
            <p:ph type="body" sz="quarter" idx="10" hasCustomPrompt="1"/>
          </p:nvPr>
        </p:nvSpPr>
        <p:spPr>
          <a:xfrm>
            <a:off x="496888" y="6092325"/>
            <a:ext cx="8916987" cy="300037"/>
          </a:xfrm>
        </p:spPr>
        <p:txBody>
          <a:bodyPr anchor="ctr"/>
          <a:lstStyle>
            <a:lvl1pPr rtl="0">
              <a:defRPr sz="800">
                <a:solidFill>
                  <a:schemeClr val="tx2"/>
                </a:solidFill>
                <a:latin typeface="+mn-lt"/>
              </a:defRPr>
            </a:lvl1pPr>
          </a:lstStyle>
          <a:p>
            <a:pPr lvl="0"/>
            <a:r>
              <a:rPr lang="en-AU" noProof="0"/>
              <a:t>Source</a:t>
            </a:r>
          </a:p>
        </p:txBody>
      </p:sp>
      <p:sp>
        <p:nvSpPr>
          <p:cNvPr id="3" name="Title 1">
            <a:extLst>
              <a:ext uri="{FF2B5EF4-FFF2-40B4-BE49-F238E27FC236}">
                <a16:creationId xmlns:a16="http://schemas.microsoft.com/office/drawing/2014/main" id="{511DA564-9CDE-29DC-323F-6D0424ABCEAD}"/>
              </a:ext>
            </a:extLst>
          </p:cNvPr>
          <p:cNvSpPr>
            <a:spLocks noGrp="1"/>
          </p:cNvSpPr>
          <p:nvPr>
            <p:ph type="title" hasCustomPrompt="1"/>
          </p:nvPr>
        </p:nvSpPr>
        <p:spPr>
          <a:xfrm>
            <a:off x="540000" y="541756"/>
            <a:ext cx="8824914" cy="348543"/>
          </a:xfrm>
        </p:spPr>
        <p:txBody>
          <a:bodyPr vert="horz" anchor="b"/>
          <a:lstStyle>
            <a:lvl1pPr algn="l" defTabSz="914349" rtl="0" eaLnBrk="1" latinLnBrk="0" hangingPunct="1">
              <a:lnSpc>
                <a:spcPct val="90000"/>
              </a:lnSpc>
              <a:spcBef>
                <a:spcPct val="0"/>
              </a:spcBef>
              <a:buNone/>
              <a:defRPr lang="en-AU" sz="1800" kern="1200" baseline="0" noProof="0" dirty="0">
                <a:solidFill>
                  <a:schemeClr val="tx2"/>
                </a:solidFill>
                <a:latin typeface="+mj-lt"/>
                <a:ea typeface="+mj-ea"/>
                <a:cs typeface="+mj-cs"/>
              </a:defRPr>
            </a:lvl1pPr>
          </a:lstStyle>
          <a:p>
            <a:r>
              <a:rPr lang="en-AU" noProof="0"/>
              <a:t>Introduction</a:t>
            </a:r>
          </a:p>
        </p:txBody>
      </p:sp>
      <p:cxnSp>
        <p:nvCxnSpPr>
          <p:cNvPr id="5" name="Straight Connector 4">
            <a:extLst>
              <a:ext uri="{FF2B5EF4-FFF2-40B4-BE49-F238E27FC236}">
                <a16:creationId xmlns:a16="http://schemas.microsoft.com/office/drawing/2014/main" id="{E3A627D3-E9D2-6B89-E146-EF0FFF375AEC}"/>
              </a:ext>
            </a:extLst>
          </p:cNvPr>
          <p:cNvCxnSpPr>
            <a:cxnSpLocks/>
          </p:cNvCxnSpPr>
          <p:nvPr userDrawn="1"/>
        </p:nvCxnSpPr>
        <p:spPr>
          <a:xfrm>
            <a:off x="539998" y="980309"/>
            <a:ext cx="8824914" cy="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grpSp>
        <p:nvGrpSpPr>
          <p:cNvPr id="10" name="Group 9">
            <a:extLst>
              <a:ext uri="{FF2B5EF4-FFF2-40B4-BE49-F238E27FC236}">
                <a16:creationId xmlns:a16="http://schemas.microsoft.com/office/drawing/2014/main" id="{C57190B6-1373-9FD3-4F8B-F1A953A89BC0}"/>
              </a:ext>
            </a:extLst>
          </p:cNvPr>
          <p:cNvGrpSpPr/>
          <p:nvPr userDrawn="1"/>
        </p:nvGrpSpPr>
        <p:grpSpPr>
          <a:xfrm>
            <a:off x="8716488" y="5668488"/>
            <a:ext cx="1193470" cy="1193470"/>
            <a:chOff x="10069009" y="2893384"/>
            <a:chExt cx="1704975" cy="1704975"/>
          </a:xfrm>
        </p:grpSpPr>
        <p:sp>
          <p:nvSpPr>
            <p:cNvPr id="11" name="Freeform: Shape 10">
              <a:extLst>
                <a:ext uri="{FF2B5EF4-FFF2-40B4-BE49-F238E27FC236}">
                  <a16:creationId xmlns:a16="http://schemas.microsoft.com/office/drawing/2014/main" id="{3B3672F7-467E-D447-E4D1-AD1FB4FA177C}"/>
                </a:ext>
              </a:extLst>
            </p:cNvPr>
            <p:cNvSpPr/>
            <p:nvPr/>
          </p:nvSpPr>
          <p:spPr>
            <a:xfrm>
              <a:off x="10069009" y="3750634"/>
              <a:ext cx="1704975" cy="847725"/>
            </a:xfrm>
            <a:custGeom>
              <a:avLst/>
              <a:gdLst>
                <a:gd name="connsiteX0" fmla="*/ 847725 w 1704975"/>
                <a:gd name="connsiteY0" fmla="*/ 0 h 847725"/>
                <a:gd name="connsiteX1" fmla="*/ 0 w 1704975"/>
                <a:gd name="connsiteY1" fmla="*/ 847725 h 847725"/>
                <a:gd name="connsiteX2" fmla="*/ 1704975 w 1704975"/>
                <a:gd name="connsiteY2" fmla="*/ 847725 h 847725"/>
                <a:gd name="connsiteX3" fmla="*/ 847725 w 1704975"/>
                <a:gd name="connsiteY3" fmla="*/ 0 h 847725"/>
              </a:gdLst>
              <a:ahLst/>
              <a:cxnLst>
                <a:cxn ang="0">
                  <a:pos x="connsiteX0" y="connsiteY0"/>
                </a:cxn>
                <a:cxn ang="0">
                  <a:pos x="connsiteX1" y="connsiteY1"/>
                </a:cxn>
                <a:cxn ang="0">
                  <a:pos x="connsiteX2" y="connsiteY2"/>
                </a:cxn>
                <a:cxn ang="0">
                  <a:pos x="connsiteX3" y="connsiteY3"/>
                </a:cxn>
              </a:cxnLst>
              <a:rect l="l" t="t" r="r" b="b"/>
              <a:pathLst>
                <a:path w="1704975" h="847725">
                  <a:moveTo>
                    <a:pt x="847725" y="0"/>
                  </a:moveTo>
                  <a:lnTo>
                    <a:pt x="0" y="847725"/>
                  </a:lnTo>
                  <a:lnTo>
                    <a:pt x="1704975" y="847725"/>
                  </a:lnTo>
                  <a:lnTo>
                    <a:pt x="847725" y="0"/>
                  </a:lnTo>
                  <a:close/>
                </a:path>
              </a:pathLst>
            </a:custGeom>
            <a:solidFill>
              <a:schemeClr val="accent1"/>
            </a:solidFill>
            <a:ln w="9525" cap="flat">
              <a:noFill/>
              <a:prstDash val="solid"/>
              <a:miter/>
            </a:ln>
          </p:spPr>
          <p:txBody>
            <a:bodyPr rtlCol="0" anchor="ctr"/>
            <a:lstStyle/>
            <a:p>
              <a:endParaRPr lang="en-AU"/>
            </a:p>
          </p:txBody>
        </p:sp>
        <p:sp>
          <p:nvSpPr>
            <p:cNvPr id="12" name="Freeform: Shape 11">
              <a:extLst>
                <a:ext uri="{FF2B5EF4-FFF2-40B4-BE49-F238E27FC236}">
                  <a16:creationId xmlns:a16="http://schemas.microsoft.com/office/drawing/2014/main" id="{78C704DC-626A-0AD8-5802-0A17A436060C}"/>
                </a:ext>
              </a:extLst>
            </p:cNvPr>
            <p:cNvSpPr/>
            <p:nvPr/>
          </p:nvSpPr>
          <p:spPr>
            <a:xfrm>
              <a:off x="10916734" y="3750634"/>
              <a:ext cx="857250" cy="847725"/>
            </a:xfrm>
            <a:custGeom>
              <a:avLst/>
              <a:gdLst>
                <a:gd name="connsiteX0" fmla="*/ 857250 w 857250"/>
                <a:gd name="connsiteY0" fmla="*/ 0 h 847725"/>
                <a:gd name="connsiteX1" fmla="*/ 0 w 857250"/>
                <a:gd name="connsiteY1" fmla="*/ 0 h 847725"/>
                <a:gd name="connsiteX2" fmla="*/ 857250 w 857250"/>
                <a:gd name="connsiteY2" fmla="*/ 847725 h 847725"/>
                <a:gd name="connsiteX3" fmla="*/ 857250 w 857250"/>
                <a:gd name="connsiteY3" fmla="*/ 0 h 847725"/>
              </a:gdLst>
              <a:ahLst/>
              <a:cxnLst>
                <a:cxn ang="0">
                  <a:pos x="connsiteX0" y="connsiteY0"/>
                </a:cxn>
                <a:cxn ang="0">
                  <a:pos x="connsiteX1" y="connsiteY1"/>
                </a:cxn>
                <a:cxn ang="0">
                  <a:pos x="connsiteX2" y="connsiteY2"/>
                </a:cxn>
                <a:cxn ang="0">
                  <a:pos x="connsiteX3" y="connsiteY3"/>
                </a:cxn>
              </a:cxnLst>
              <a:rect l="l" t="t" r="r" b="b"/>
              <a:pathLst>
                <a:path w="857250" h="847725">
                  <a:moveTo>
                    <a:pt x="857250" y="0"/>
                  </a:moveTo>
                  <a:lnTo>
                    <a:pt x="0" y="0"/>
                  </a:lnTo>
                  <a:lnTo>
                    <a:pt x="857250" y="847725"/>
                  </a:lnTo>
                  <a:lnTo>
                    <a:pt x="857250" y="0"/>
                  </a:lnTo>
                  <a:close/>
                </a:path>
              </a:pathLst>
            </a:custGeom>
            <a:solidFill>
              <a:schemeClr val="accent6"/>
            </a:solidFill>
            <a:ln w="9525" cap="flat">
              <a:noFill/>
              <a:prstDash val="solid"/>
              <a:miter/>
            </a:ln>
          </p:spPr>
          <p:txBody>
            <a:bodyPr rtlCol="0" anchor="ctr"/>
            <a:lstStyle/>
            <a:p>
              <a:endParaRPr lang="en-AU"/>
            </a:p>
          </p:txBody>
        </p:sp>
        <p:sp>
          <p:nvSpPr>
            <p:cNvPr id="13" name="Freeform: Shape 12">
              <a:extLst>
                <a:ext uri="{FF2B5EF4-FFF2-40B4-BE49-F238E27FC236}">
                  <a16:creationId xmlns:a16="http://schemas.microsoft.com/office/drawing/2014/main" id="{35E609F1-AF26-BAAA-7000-9B9CE41FF3E0}"/>
                </a:ext>
              </a:extLst>
            </p:cNvPr>
            <p:cNvSpPr/>
            <p:nvPr/>
          </p:nvSpPr>
          <p:spPr>
            <a:xfrm>
              <a:off x="10916734" y="2893384"/>
              <a:ext cx="857250" cy="857250"/>
            </a:xfrm>
            <a:custGeom>
              <a:avLst/>
              <a:gdLst>
                <a:gd name="connsiteX0" fmla="*/ 857250 w 857250"/>
                <a:gd name="connsiteY0" fmla="*/ 0 h 857250"/>
                <a:gd name="connsiteX1" fmla="*/ 0 w 857250"/>
                <a:gd name="connsiteY1" fmla="*/ 857250 h 857250"/>
                <a:gd name="connsiteX2" fmla="*/ 857250 w 857250"/>
                <a:gd name="connsiteY2" fmla="*/ 857250 h 857250"/>
                <a:gd name="connsiteX3" fmla="*/ 857250 w 857250"/>
                <a:gd name="connsiteY3" fmla="*/ 0 h 857250"/>
              </a:gdLst>
              <a:ahLst/>
              <a:cxnLst>
                <a:cxn ang="0">
                  <a:pos x="connsiteX0" y="connsiteY0"/>
                </a:cxn>
                <a:cxn ang="0">
                  <a:pos x="connsiteX1" y="connsiteY1"/>
                </a:cxn>
                <a:cxn ang="0">
                  <a:pos x="connsiteX2" y="connsiteY2"/>
                </a:cxn>
                <a:cxn ang="0">
                  <a:pos x="connsiteX3" y="connsiteY3"/>
                </a:cxn>
              </a:cxnLst>
              <a:rect l="l" t="t" r="r" b="b"/>
              <a:pathLst>
                <a:path w="857250" h="857250">
                  <a:moveTo>
                    <a:pt x="857250" y="0"/>
                  </a:moveTo>
                  <a:lnTo>
                    <a:pt x="0" y="857250"/>
                  </a:lnTo>
                  <a:lnTo>
                    <a:pt x="857250" y="857250"/>
                  </a:lnTo>
                  <a:lnTo>
                    <a:pt x="857250" y="0"/>
                  </a:lnTo>
                  <a:close/>
                </a:path>
              </a:pathLst>
            </a:custGeom>
            <a:solidFill>
              <a:schemeClr val="accent5"/>
            </a:solidFill>
            <a:ln w="9525" cap="flat">
              <a:noFill/>
              <a:prstDash val="solid"/>
              <a:miter/>
            </a:ln>
          </p:spPr>
          <p:txBody>
            <a:bodyPr rtlCol="0" anchor="ctr"/>
            <a:lstStyle/>
            <a:p>
              <a:endParaRPr lang="en-AU"/>
            </a:p>
          </p:txBody>
        </p:sp>
      </p:grpSp>
      <p:sp>
        <p:nvSpPr>
          <p:cNvPr id="22" name="TextBox 21">
            <a:extLst>
              <a:ext uri="{FF2B5EF4-FFF2-40B4-BE49-F238E27FC236}">
                <a16:creationId xmlns:a16="http://schemas.microsoft.com/office/drawing/2014/main" id="{3E536461-47C3-C0D1-7A8A-D15F6CCA81F4}"/>
              </a:ext>
            </a:extLst>
          </p:cNvPr>
          <p:cNvSpPr txBox="1"/>
          <p:nvPr userDrawn="1"/>
        </p:nvSpPr>
        <p:spPr>
          <a:xfrm>
            <a:off x="8621976" y="6392362"/>
            <a:ext cx="792089" cy="276999"/>
          </a:xfrm>
          <a:prstGeom prst="rect">
            <a:avLst/>
          </a:prstGeom>
          <a:noFill/>
        </p:spPr>
        <p:txBody>
          <a:bodyPr wrap="square" lIns="0" rIns="0" rtlCol="0">
            <a:spAutoFit/>
          </a:bodyPr>
          <a:lstStyle/>
          <a:p>
            <a:pPr algn="r" rtl="0"/>
            <a:fld id="{6E8856DA-B77A-4A94-8E84-45BF77D9376B}" type="slidenum">
              <a:rPr lang="en-AU" sz="1200" noProof="0" smtClean="0">
                <a:solidFill>
                  <a:schemeClr val="bg1"/>
                </a:solidFill>
                <a:latin typeface="+mn-lt"/>
                <a:ea typeface="Segoe UI" panose="020B0502040204020203" pitchFamily="34" charset="0"/>
                <a:cs typeface="Segoe UI" panose="020B0502040204020203" pitchFamily="34" charset="0"/>
              </a:rPr>
              <a:pPr algn="r" rtl="0"/>
              <a:t>‹#›</a:t>
            </a:fld>
            <a:endParaRPr lang="en-AU" sz="1200" noProof="0">
              <a:solidFill>
                <a:schemeClr val="bg1"/>
              </a:solidFill>
              <a:latin typeface="+mn-lt"/>
              <a:ea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2592164690"/>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userDrawn="1">
          <p15:clr>
            <a:srgbClr val="FBAE40"/>
          </p15:clr>
        </p15:guide>
        <p15:guide id="2" pos="3120" userDrawn="1">
          <p15:clr>
            <a:srgbClr val="FBAE40"/>
          </p15:clr>
        </p15:guide>
      </p15:sldGuideLst>
    </p:ext>
  </p:extLst>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9_3/4 layout grey">
    <p:bg>
      <p:bgRef idx="1001">
        <a:schemeClr val="bg1"/>
      </p:bgRef>
    </p:bg>
    <p:spTree>
      <p:nvGrpSpPr>
        <p:cNvPr id="1" name=""/>
        <p:cNvGrpSpPr/>
        <p:nvPr/>
      </p:nvGrpSpPr>
      <p:grpSpPr>
        <a:xfrm>
          <a:off x="0" y="0"/>
          <a:ext cx="0" cy="0"/>
          <a:chOff x="0" y="0"/>
          <a:chExt cx="0" cy="0"/>
        </a:xfrm>
      </p:grpSpPr>
      <p:graphicFrame>
        <p:nvGraphicFramePr>
          <p:cNvPr id="2" name="Object 1" hidden="1">
            <a:extLst>
              <a:ext uri="{FF2B5EF4-FFF2-40B4-BE49-F238E27FC236}">
                <a16:creationId xmlns:a16="http://schemas.microsoft.com/office/drawing/2014/main" id="{97D78578-1248-60FC-EBCE-9550421DDC68}"/>
              </a:ext>
            </a:extLst>
          </p:cNvPr>
          <p:cNvGraphicFramePr>
            <a:graphicFrameLocks noChangeAspect="1"/>
          </p:cNvGraphicFramePr>
          <p:nvPr userDrawn="1">
            <p:custDataLst>
              <p:tags r:id="rId2"/>
            </p:custDataLst>
            <p:extLst>
              <p:ext uri="{D42A27DB-BD31-4B8C-83A1-F6EECF244321}">
                <p14:modId xmlns:p14="http://schemas.microsoft.com/office/powerpoint/2010/main" val="828966376"/>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27" imgH="327" progId="TCLayout.ActiveDocument.1">
                  <p:embed/>
                </p:oleObj>
              </mc:Choice>
              <mc:Fallback>
                <p:oleObj name="think-cell Slide" r:id="rId4" imgW="327" imgH="327" progId="TCLayout.ActiveDocument.1">
                  <p:embed/>
                  <p:pic>
                    <p:nvPicPr>
                      <p:cNvPr id="2" name="Object 1" hidden="1">
                        <a:extLst>
                          <a:ext uri="{FF2B5EF4-FFF2-40B4-BE49-F238E27FC236}">
                            <a16:creationId xmlns:a16="http://schemas.microsoft.com/office/drawing/2014/main" id="{97D78578-1248-60FC-EBCE-9550421DDC68}"/>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7" name="Rectangle 6">
            <a:extLst>
              <a:ext uri="{FF2B5EF4-FFF2-40B4-BE49-F238E27FC236}">
                <a16:creationId xmlns:a16="http://schemas.microsoft.com/office/drawing/2014/main" id="{030413DF-8AD5-4747-FC5C-C833EE375A58}"/>
              </a:ext>
            </a:extLst>
          </p:cNvPr>
          <p:cNvSpPr/>
          <p:nvPr userDrawn="1"/>
        </p:nvSpPr>
        <p:spPr>
          <a:xfrm>
            <a:off x="0" y="1632857"/>
            <a:ext cx="9906000" cy="522514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100">
              <a:solidFill>
                <a:schemeClr val="bg2"/>
              </a:solidFill>
            </a:endParaRPr>
          </a:p>
        </p:txBody>
      </p:sp>
      <p:sp>
        <p:nvSpPr>
          <p:cNvPr id="8" name="Rectangle 7">
            <a:extLst>
              <a:ext uri="{FF2B5EF4-FFF2-40B4-BE49-F238E27FC236}">
                <a16:creationId xmlns:a16="http://schemas.microsoft.com/office/drawing/2014/main" id="{F1377EEF-9839-7AB8-BC0B-82B8E92B93F9}"/>
              </a:ext>
            </a:extLst>
          </p:cNvPr>
          <p:cNvSpPr/>
          <p:nvPr userDrawn="1"/>
        </p:nvSpPr>
        <p:spPr>
          <a:xfrm>
            <a:off x="0" y="1637414"/>
            <a:ext cx="9906000" cy="463114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rtl="0" eaLnBrk="1"/>
            <a:endParaRPr lang="en-AU" noProof="0"/>
          </a:p>
        </p:txBody>
      </p:sp>
      <p:sp>
        <p:nvSpPr>
          <p:cNvPr id="4" name="Content Placeholder 3"/>
          <p:cNvSpPr>
            <a:spLocks noGrp="1"/>
          </p:cNvSpPr>
          <p:nvPr>
            <p:ph sz="quarter" idx="13"/>
          </p:nvPr>
        </p:nvSpPr>
        <p:spPr>
          <a:xfrm>
            <a:off x="540000" y="1753590"/>
            <a:ext cx="8820000" cy="4091255"/>
          </a:xfrm>
        </p:spPr>
        <p:txBody>
          <a:bodyPr/>
          <a:lstStyle>
            <a:lvl1pPr rtl="0">
              <a:defRPr sz="1100">
                <a:solidFill>
                  <a:schemeClr val="tx2"/>
                </a:solidFill>
                <a:latin typeface="+mn-lt"/>
              </a:defRPr>
            </a:lvl1pPr>
            <a:lvl2pPr rtl="0">
              <a:defRPr sz="1100">
                <a:solidFill>
                  <a:schemeClr val="tx2"/>
                </a:solidFill>
                <a:latin typeface="+mn-lt"/>
              </a:defRPr>
            </a:lvl2pPr>
            <a:lvl3pPr rtl="0">
              <a:defRPr sz="1100">
                <a:solidFill>
                  <a:schemeClr val="tx2"/>
                </a:solidFill>
                <a:latin typeface="+mn-lt"/>
              </a:defRPr>
            </a:lvl3pPr>
            <a:lvl4pPr rtl="0">
              <a:defRPr sz="1100">
                <a:solidFill>
                  <a:schemeClr val="tx2"/>
                </a:solidFill>
                <a:latin typeface="+mn-lt"/>
              </a:defRPr>
            </a:lvl4pPr>
            <a:lvl5pPr rtl="0">
              <a:defRPr sz="1100">
                <a:solidFill>
                  <a:schemeClr val="tx2"/>
                </a:solidFill>
                <a:latin typeface="+mn-lt"/>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AU" noProof="0"/>
          </a:p>
        </p:txBody>
      </p:sp>
      <p:sp>
        <p:nvSpPr>
          <p:cNvPr id="6" name="Text Placeholder 5"/>
          <p:cNvSpPr>
            <a:spLocks noGrp="1"/>
          </p:cNvSpPr>
          <p:nvPr>
            <p:ph type="body" sz="quarter" idx="14" hasCustomPrompt="1"/>
          </p:nvPr>
        </p:nvSpPr>
        <p:spPr>
          <a:xfrm>
            <a:off x="540000" y="1092548"/>
            <a:ext cx="8820000" cy="458792"/>
          </a:xfrm>
        </p:spPr>
        <p:txBody>
          <a:bodyPr/>
          <a:lstStyle>
            <a:lvl1pPr rtl="0">
              <a:defRPr sz="1200">
                <a:solidFill>
                  <a:schemeClr val="tx2"/>
                </a:solidFill>
                <a:latin typeface="+mn-lt"/>
              </a:defRPr>
            </a:lvl1pPr>
          </a:lstStyle>
          <a:p>
            <a:pPr lvl="0"/>
            <a:r>
              <a:rPr lang="en-AU" noProof="0"/>
              <a:t>Sub heading</a:t>
            </a:r>
          </a:p>
        </p:txBody>
      </p:sp>
      <p:sp>
        <p:nvSpPr>
          <p:cNvPr id="9" name="Text Placeholder 2"/>
          <p:cNvSpPr>
            <a:spLocks noGrp="1"/>
          </p:cNvSpPr>
          <p:nvPr>
            <p:ph type="body" sz="quarter" idx="10" hasCustomPrompt="1"/>
          </p:nvPr>
        </p:nvSpPr>
        <p:spPr>
          <a:xfrm>
            <a:off x="496888" y="6092325"/>
            <a:ext cx="8916987" cy="300037"/>
          </a:xfrm>
        </p:spPr>
        <p:txBody>
          <a:bodyPr anchor="ctr"/>
          <a:lstStyle>
            <a:lvl1pPr rtl="0">
              <a:defRPr sz="800">
                <a:solidFill>
                  <a:schemeClr val="tx2"/>
                </a:solidFill>
                <a:latin typeface="+mn-lt"/>
              </a:defRPr>
            </a:lvl1pPr>
          </a:lstStyle>
          <a:p>
            <a:pPr lvl="0"/>
            <a:r>
              <a:rPr lang="en-AU" noProof="0"/>
              <a:t>Source</a:t>
            </a:r>
          </a:p>
        </p:txBody>
      </p:sp>
      <p:sp>
        <p:nvSpPr>
          <p:cNvPr id="3" name="Title 1">
            <a:extLst>
              <a:ext uri="{FF2B5EF4-FFF2-40B4-BE49-F238E27FC236}">
                <a16:creationId xmlns:a16="http://schemas.microsoft.com/office/drawing/2014/main" id="{511DA564-9CDE-29DC-323F-6D0424ABCEAD}"/>
              </a:ext>
            </a:extLst>
          </p:cNvPr>
          <p:cNvSpPr>
            <a:spLocks noGrp="1"/>
          </p:cNvSpPr>
          <p:nvPr>
            <p:ph type="title" hasCustomPrompt="1"/>
          </p:nvPr>
        </p:nvSpPr>
        <p:spPr>
          <a:xfrm>
            <a:off x="540000" y="541756"/>
            <a:ext cx="8824914" cy="348543"/>
          </a:xfrm>
        </p:spPr>
        <p:txBody>
          <a:bodyPr vert="horz" anchor="b"/>
          <a:lstStyle>
            <a:lvl1pPr algn="l" defTabSz="914349" rtl="0" eaLnBrk="1" latinLnBrk="0" hangingPunct="1">
              <a:lnSpc>
                <a:spcPct val="90000"/>
              </a:lnSpc>
              <a:spcBef>
                <a:spcPct val="0"/>
              </a:spcBef>
              <a:buNone/>
              <a:defRPr lang="en-AU" sz="1800" kern="1200" baseline="0" noProof="0" dirty="0">
                <a:solidFill>
                  <a:schemeClr val="tx2"/>
                </a:solidFill>
                <a:latin typeface="+mj-lt"/>
                <a:ea typeface="+mj-ea"/>
                <a:cs typeface="+mj-cs"/>
              </a:defRPr>
            </a:lvl1pPr>
          </a:lstStyle>
          <a:p>
            <a:r>
              <a:rPr lang="en-AU" noProof="0"/>
              <a:t>Introduction</a:t>
            </a:r>
          </a:p>
        </p:txBody>
      </p:sp>
      <p:cxnSp>
        <p:nvCxnSpPr>
          <p:cNvPr id="5" name="Straight Connector 4">
            <a:extLst>
              <a:ext uri="{FF2B5EF4-FFF2-40B4-BE49-F238E27FC236}">
                <a16:creationId xmlns:a16="http://schemas.microsoft.com/office/drawing/2014/main" id="{E3A627D3-E9D2-6B89-E146-EF0FFF375AEC}"/>
              </a:ext>
            </a:extLst>
          </p:cNvPr>
          <p:cNvCxnSpPr>
            <a:cxnSpLocks/>
          </p:cNvCxnSpPr>
          <p:nvPr userDrawn="1"/>
        </p:nvCxnSpPr>
        <p:spPr>
          <a:xfrm>
            <a:off x="539998" y="980309"/>
            <a:ext cx="8824914" cy="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grpSp>
        <p:nvGrpSpPr>
          <p:cNvPr id="10" name="Group 9">
            <a:extLst>
              <a:ext uri="{FF2B5EF4-FFF2-40B4-BE49-F238E27FC236}">
                <a16:creationId xmlns:a16="http://schemas.microsoft.com/office/drawing/2014/main" id="{C57190B6-1373-9FD3-4F8B-F1A953A89BC0}"/>
              </a:ext>
            </a:extLst>
          </p:cNvPr>
          <p:cNvGrpSpPr/>
          <p:nvPr userDrawn="1"/>
        </p:nvGrpSpPr>
        <p:grpSpPr>
          <a:xfrm>
            <a:off x="8716488" y="5668488"/>
            <a:ext cx="1193470" cy="1193470"/>
            <a:chOff x="10069009" y="2893384"/>
            <a:chExt cx="1704975" cy="1704975"/>
          </a:xfrm>
        </p:grpSpPr>
        <p:sp>
          <p:nvSpPr>
            <p:cNvPr id="11" name="Freeform: Shape 10">
              <a:extLst>
                <a:ext uri="{FF2B5EF4-FFF2-40B4-BE49-F238E27FC236}">
                  <a16:creationId xmlns:a16="http://schemas.microsoft.com/office/drawing/2014/main" id="{3B3672F7-467E-D447-E4D1-AD1FB4FA177C}"/>
                </a:ext>
              </a:extLst>
            </p:cNvPr>
            <p:cNvSpPr/>
            <p:nvPr/>
          </p:nvSpPr>
          <p:spPr>
            <a:xfrm>
              <a:off x="10069009" y="3750634"/>
              <a:ext cx="1704975" cy="847725"/>
            </a:xfrm>
            <a:custGeom>
              <a:avLst/>
              <a:gdLst>
                <a:gd name="connsiteX0" fmla="*/ 847725 w 1704975"/>
                <a:gd name="connsiteY0" fmla="*/ 0 h 847725"/>
                <a:gd name="connsiteX1" fmla="*/ 0 w 1704975"/>
                <a:gd name="connsiteY1" fmla="*/ 847725 h 847725"/>
                <a:gd name="connsiteX2" fmla="*/ 1704975 w 1704975"/>
                <a:gd name="connsiteY2" fmla="*/ 847725 h 847725"/>
                <a:gd name="connsiteX3" fmla="*/ 847725 w 1704975"/>
                <a:gd name="connsiteY3" fmla="*/ 0 h 847725"/>
              </a:gdLst>
              <a:ahLst/>
              <a:cxnLst>
                <a:cxn ang="0">
                  <a:pos x="connsiteX0" y="connsiteY0"/>
                </a:cxn>
                <a:cxn ang="0">
                  <a:pos x="connsiteX1" y="connsiteY1"/>
                </a:cxn>
                <a:cxn ang="0">
                  <a:pos x="connsiteX2" y="connsiteY2"/>
                </a:cxn>
                <a:cxn ang="0">
                  <a:pos x="connsiteX3" y="connsiteY3"/>
                </a:cxn>
              </a:cxnLst>
              <a:rect l="l" t="t" r="r" b="b"/>
              <a:pathLst>
                <a:path w="1704975" h="847725">
                  <a:moveTo>
                    <a:pt x="847725" y="0"/>
                  </a:moveTo>
                  <a:lnTo>
                    <a:pt x="0" y="847725"/>
                  </a:lnTo>
                  <a:lnTo>
                    <a:pt x="1704975" y="847725"/>
                  </a:lnTo>
                  <a:lnTo>
                    <a:pt x="847725" y="0"/>
                  </a:lnTo>
                  <a:close/>
                </a:path>
              </a:pathLst>
            </a:custGeom>
            <a:solidFill>
              <a:schemeClr val="accent1"/>
            </a:solidFill>
            <a:ln w="9525" cap="flat">
              <a:noFill/>
              <a:prstDash val="solid"/>
              <a:miter/>
            </a:ln>
          </p:spPr>
          <p:txBody>
            <a:bodyPr rtlCol="0" anchor="ctr"/>
            <a:lstStyle/>
            <a:p>
              <a:endParaRPr lang="en-AU"/>
            </a:p>
          </p:txBody>
        </p:sp>
        <p:sp>
          <p:nvSpPr>
            <p:cNvPr id="12" name="Freeform: Shape 11">
              <a:extLst>
                <a:ext uri="{FF2B5EF4-FFF2-40B4-BE49-F238E27FC236}">
                  <a16:creationId xmlns:a16="http://schemas.microsoft.com/office/drawing/2014/main" id="{78C704DC-626A-0AD8-5802-0A17A436060C}"/>
                </a:ext>
              </a:extLst>
            </p:cNvPr>
            <p:cNvSpPr/>
            <p:nvPr/>
          </p:nvSpPr>
          <p:spPr>
            <a:xfrm>
              <a:off x="10916734" y="3750634"/>
              <a:ext cx="857250" cy="847725"/>
            </a:xfrm>
            <a:custGeom>
              <a:avLst/>
              <a:gdLst>
                <a:gd name="connsiteX0" fmla="*/ 857250 w 857250"/>
                <a:gd name="connsiteY0" fmla="*/ 0 h 847725"/>
                <a:gd name="connsiteX1" fmla="*/ 0 w 857250"/>
                <a:gd name="connsiteY1" fmla="*/ 0 h 847725"/>
                <a:gd name="connsiteX2" fmla="*/ 857250 w 857250"/>
                <a:gd name="connsiteY2" fmla="*/ 847725 h 847725"/>
                <a:gd name="connsiteX3" fmla="*/ 857250 w 857250"/>
                <a:gd name="connsiteY3" fmla="*/ 0 h 847725"/>
              </a:gdLst>
              <a:ahLst/>
              <a:cxnLst>
                <a:cxn ang="0">
                  <a:pos x="connsiteX0" y="connsiteY0"/>
                </a:cxn>
                <a:cxn ang="0">
                  <a:pos x="connsiteX1" y="connsiteY1"/>
                </a:cxn>
                <a:cxn ang="0">
                  <a:pos x="connsiteX2" y="connsiteY2"/>
                </a:cxn>
                <a:cxn ang="0">
                  <a:pos x="connsiteX3" y="connsiteY3"/>
                </a:cxn>
              </a:cxnLst>
              <a:rect l="l" t="t" r="r" b="b"/>
              <a:pathLst>
                <a:path w="857250" h="847725">
                  <a:moveTo>
                    <a:pt x="857250" y="0"/>
                  </a:moveTo>
                  <a:lnTo>
                    <a:pt x="0" y="0"/>
                  </a:lnTo>
                  <a:lnTo>
                    <a:pt x="857250" y="847725"/>
                  </a:lnTo>
                  <a:lnTo>
                    <a:pt x="857250" y="0"/>
                  </a:lnTo>
                  <a:close/>
                </a:path>
              </a:pathLst>
            </a:custGeom>
            <a:solidFill>
              <a:schemeClr val="accent6"/>
            </a:solidFill>
            <a:ln w="9525" cap="flat">
              <a:noFill/>
              <a:prstDash val="solid"/>
              <a:miter/>
            </a:ln>
          </p:spPr>
          <p:txBody>
            <a:bodyPr rtlCol="0" anchor="ctr"/>
            <a:lstStyle/>
            <a:p>
              <a:endParaRPr lang="en-AU"/>
            </a:p>
          </p:txBody>
        </p:sp>
        <p:sp>
          <p:nvSpPr>
            <p:cNvPr id="13" name="Freeform: Shape 12">
              <a:extLst>
                <a:ext uri="{FF2B5EF4-FFF2-40B4-BE49-F238E27FC236}">
                  <a16:creationId xmlns:a16="http://schemas.microsoft.com/office/drawing/2014/main" id="{35E609F1-AF26-BAAA-7000-9B9CE41FF3E0}"/>
                </a:ext>
              </a:extLst>
            </p:cNvPr>
            <p:cNvSpPr/>
            <p:nvPr/>
          </p:nvSpPr>
          <p:spPr>
            <a:xfrm>
              <a:off x="10916734" y="2893384"/>
              <a:ext cx="857250" cy="857250"/>
            </a:xfrm>
            <a:custGeom>
              <a:avLst/>
              <a:gdLst>
                <a:gd name="connsiteX0" fmla="*/ 857250 w 857250"/>
                <a:gd name="connsiteY0" fmla="*/ 0 h 857250"/>
                <a:gd name="connsiteX1" fmla="*/ 0 w 857250"/>
                <a:gd name="connsiteY1" fmla="*/ 857250 h 857250"/>
                <a:gd name="connsiteX2" fmla="*/ 857250 w 857250"/>
                <a:gd name="connsiteY2" fmla="*/ 857250 h 857250"/>
                <a:gd name="connsiteX3" fmla="*/ 857250 w 857250"/>
                <a:gd name="connsiteY3" fmla="*/ 0 h 857250"/>
              </a:gdLst>
              <a:ahLst/>
              <a:cxnLst>
                <a:cxn ang="0">
                  <a:pos x="connsiteX0" y="connsiteY0"/>
                </a:cxn>
                <a:cxn ang="0">
                  <a:pos x="connsiteX1" y="connsiteY1"/>
                </a:cxn>
                <a:cxn ang="0">
                  <a:pos x="connsiteX2" y="connsiteY2"/>
                </a:cxn>
                <a:cxn ang="0">
                  <a:pos x="connsiteX3" y="connsiteY3"/>
                </a:cxn>
              </a:cxnLst>
              <a:rect l="l" t="t" r="r" b="b"/>
              <a:pathLst>
                <a:path w="857250" h="857250">
                  <a:moveTo>
                    <a:pt x="857250" y="0"/>
                  </a:moveTo>
                  <a:lnTo>
                    <a:pt x="0" y="857250"/>
                  </a:lnTo>
                  <a:lnTo>
                    <a:pt x="857250" y="857250"/>
                  </a:lnTo>
                  <a:lnTo>
                    <a:pt x="857250" y="0"/>
                  </a:lnTo>
                  <a:close/>
                </a:path>
              </a:pathLst>
            </a:custGeom>
            <a:solidFill>
              <a:schemeClr val="accent5"/>
            </a:solidFill>
            <a:ln w="9525" cap="flat">
              <a:noFill/>
              <a:prstDash val="solid"/>
              <a:miter/>
            </a:ln>
          </p:spPr>
          <p:txBody>
            <a:bodyPr rtlCol="0" anchor="ctr"/>
            <a:lstStyle/>
            <a:p>
              <a:endParaRPr lang="en-AU"/>
            </a:p>
          </p:txBody>
        </p:sp>
      </p:grpSp>
      <p:sp>
        <p:nvSpPr>
          <p:cNvPr id="22" name="TextBox 21">
            <a:extLst>
              <a:ext uri="{FF2B5EF4-FFF2-40B4-BE49-F238E27FC236}">
                <a16:creationId xmlns:a16="http://schemas.microsoft.com/office/drawing/2014/main" id="{3E536461-47C3-C0D1-7A8A-D15F6CCA81F4}"/>
              </a:ext>
            </a:extLst>
          </p:cNvPr>
          <p:cNvSpPr txBox="1"/>
          <p:nvPr userDrawn="1"/>
        </p:nvSpPr>
        <p:spPr>
          <a:xfrm>
            <a:off x="8621976" y="6392362"/>
            <a:ext cx="792089" cy="276999"/>
          </a:xfrm>
          <a:prstGeom prst="rect">
            <a:avLst/>
          </a:prstGeom>
          <a:noFill/>
        </p:spPr>
        <p:txBody>
          <a:bodyPr wrap="square" lIns="0" rIns="0" rtlCol="0">
            <a:spAutoFit/>
          </a:bodyPr>
          <a:lstStyle/>
          <a:p>
            <a:pPr algn="r" rtl="0"/>
            <a:fld id="{6E8856DA-B77A-4A94-8E84-45BF77D9376B}" type="slidenum">
              <a:rPr lang="en-AU" sz="1200" noProof="0" smtClean="0">
                <a:solidFill>
                  <a:schemeClr val="bg1"/>
                </a:solidFill>
                <a:latin typeface="+mn-lt"/>
                <a:ea typeface="Segoe UI" panose="020B0502040204020203" pitchFamily="34" charset="0"/>
                <a:cs typeface="Segoe UI" panose="020B0502040204020203" pitchFamily="34" charset="0"/>
              </a:rPr>
              <a:pPr algn="r" rtl="0"/>
              <a:t>‹#›</a:t>
            </a:fld>
            <a:endParaRPr lang="en-AU" sz="1200" noProof="0">
              <a:solidFill>
                <a:schemeClr val="bg1"/>
              </a:solidFill>
              <a:latin typeface="+mn-lt"/>
              <a:ea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1949228773"/>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userDrawn="1">
          <p15:clr>
            <a:srgbClr val="FBAE40"/>
          </p15:clr>
        </p15:guide>
        <p15:guide id="2" pos="3120" userDrawn="1">
          <p15:clr>
            <a:srgbClr val="FBAE40"/>
          </p15:clr>
        </p15:guide>
      </p15:sldGuideLst>
    </p:ext>
  </p:extLst>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Full page content">
    <p:bg>
      <p:bgRef idx="1001">
        <a:schemeClr val="bg1"/>
      </p:bgRef>
    </p:bg>
    <p:spTree>
      <p:nvGrpSpPr>
        <p:cNvPr id="1" name=""/>
        <p:cNvGrpSpPr/>
        <p:nvPr/>
      </p:nvGrpSpPr>
      <p:grpSpPr>
        <a:xfrm>
          <a:off x="0" y="0"/>
          <a:ext cx="0" cy="0"/>
          <a:chOff x="0" y="0"/>
          <a:chExt cx="0" cy="0"/>
        </a:xfrm>
      </p:grpSpPr>
      <p:graphicFrame>
        <p:nvGraphicFramePr>
          <p:cNvPr id="2" name="Object 1" hidden="1">
            <a:extLst>
              <a:ext uri="{FF2B5EF4-FFF2-40B4-BE49-F238E27FC236}">
                <a16:creationId xmlns:a16="http://schemas.microsoft.com/office/drawing/2014/main" id="{97D78578-1248-60FC-EBCE-9550421DDC68}"/>
              </a:ext>
            </a:extLst>
          </p:cNvPr>
          <p:cNvGraphicFramePr>
            <a:graphicFrameLocks noChangeAspect="1"/>
          </p:cNvGraphicFramePr>
          <p:nvPr userDrawn="1">
            <p:custDataLst>
              <p:tags r:id="rId2"/>
            </p:custDataLst>
            <p:extLst>
              <p:ext uri="{D42A27DB-BD31-4B8C-83A1-F6EECF244321}">
                <p14:modId xmlns:p14="http://schemas.microsoft.com/office/powerpoint/2010/main" val="3762974240"/>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27" imgH="327" progId="TCLayout.ActiveDocument.1">
                  <p:embed/>
                </p:oleObj>
              </mc:Choice>
              <mc:Fallback>
                <p:oleObj name="think-cell Slide" r:id="rId4" imgW="327" imgH="327" progId="TCLayout.ActiveDocument.1">
                  <p:embed/>
                  <p:pic>
                    <p:nvPicPr>
                      <p:cNvPr id="2" name="Object 1" hidden="1">
                        <a:extLst>
                          <a:ext uri="{FF2B5EF4-FFF2-40B4-BE49-F238E27FC236}">
                            <a16:creationId xmlns:a16="http://schemas.microsoft.com/office/drawing/2014/main" id="{97D78578-1248-60FC-EBCE-9550421DDC68}"/>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4" name="Content Placeholder 3"/>
          <p:cNvSpPr>
            <a:spLocks noGrp="1"/>
          </p:cNvSpPr>
          <p:nvPr>
            <p:ph sz="quarter" idx="13"/>
          </p:nvPr>
        </p:nvSpPr>
        <p:spPr>
          <a:xfrm>
            <a:off x="540000" y="1753590"/>
            <a:ext cx="8820000" cy="4091255"/>
          </a:xfrm>
        </p:spPr>
        <p:txBody>
          <a:bodyPr/>
          <a:lstStyle>
            <a:lvl1pPr rtl="0">
              <a:defRPr sz="1100">
                <a:solidFill>
                  <a:schemeClr val="tx2"/>
                </a:solidFill>
                <a:latin typeface="+mn-lt"/>
              </a:defRPr>
            </a:lvl1pPr>
            <a:lvl2pPr rtl="0">
              <a:defRPr sz="1100">
                <a:solidFill>
                  <a:schemeClr val="tx2"/>
                </a:solidFill>
                <a:latin typeface="+mn-lt"/>
              </a:defRPr>
            </a:lvl2pPr>
            <a:lvl3pPr rtl="0">
              <a:defRPr sz="1100">
                <a:solidFill>
                  <a:schemeClr val="tx2"/>
                </a:solidFill>
                <a:latin typeface="+mn-lt"/>
              </a:defRPr>
            </a:lvl3pPr>
            <a:lvl4pPr rtl="0">
              <a:defRPr sz="1100">
                <a:solidFill>
                  <a:schemeClr val="tx2"/>
                </a:solidFill>
                <a:latin typeface="+mn-lt"/>
              </a:defRPr>
            </a:lvl4pPr>
            <a:lvl5pPr rtl="0">
              <a:defRPr sz="1100">
                <a:solidFill>
                  <a:schemeClr val="tx2"/>
                </a:solidFill>
                <a:latin typeface="+mn-lt"/>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AU" noProof="0"/>
          </a:p>
        </p:txBody>
      </p:sp>
      <p:sp>
        <p:nvSpPr>
          <p:cNvPr id="6" name="Text Placeholder 5"/>
          <p:cNvSpPr>
            <a:spLocks noGrp="1"/>
          </p:cNvSpPr>
          <p:nvPr>
            <p:ph type="body" sz="quarter" idx="14" hasCustomPrompt="1"/>
          </p:nvPr>
        </p:nvSpPr>
        <p:spPr>
          <a:xfrm>
            <a:off x="540000" y="1092548"/>
            <a:ext cx="8820000" cy="458792"/>
          </a:xfrm>
        </p:spPr>
        <p:txBody>
          <a:bodyPr/>
          <a:lstStyle>
            <a:lvl1pPr rtl="0">
              <a:defRPr sz="1200">
                <a:solidFill>
                  <a:schemeClr val="tx2"/>
                </a:solidFill>
                <a:latin typeface="+mn-lt"/>
              </a:defRPr>
            </a:lvl1pPr>
          </a:lstStyle>
          <a:p>
            <a:pPr lvl="0"/>
            <a:r>
              <a:rPr lang="en-AU" noProof="0"/>
              <a:t>Sub heading</a:t>
            </a:r>
          </a:p>
        </p:txBody>
      </p:sp>
      <p:sp>
        <p:nvSpPr>
          <p:cNvPr id="9" name="Text Placeholder 2"/>
          <p:cNvSpPr>
            <a:spLocks noGrp="1"/>
          </p:cNvSpPr>
          <p:nvPr>
            <p:ph type="body" sz="quarter" idx="10" hasCustomPrompt="1"/>
          </p:nvPr>
        </p:nvSpPr>
        <p:spPr>
          <a:xfrm>
            <a:off x="496888" y="6092325"/>
            <a:ext cx="8916987" cy="300037"/>
          </a:xfrm>
        </p:spPr>
        <p:txBody>
          <a:bodyPr anchor="ctr"/>
          <a:lstStyle>
            <a:lvl1pPr rtl="0">
              <a:defRPr sz="800">
                <a:solidFill>
                  <a:schemeClr val="tx2"/>
                </a:solidFill>
                <a:latin typeface="+mn-lt"/>
              </a:defRPr>
            </a:lvl1pPr>
          </a:lstStyle>
          <a:p>
            <a:pPr lvl="0"/>
            <a:r>
              <a:rPr lang="en-AU" noProof="0"/>
              <a:t>Source</a:t>
            </a:r>
          </a:p>
        </p:txBody>
      </p:sp>
      <p:sp>
        <p:nvSpPr>
          <p:cNvPr id="3" name="Title 1">
            <a:extLst>
              <a:ext uri="{FF2B5EF4-FFF2-40B4-BE49-F238E27FC236}">
                <a16:creationId xmlns:a16="http://schemas.microsoft.com/office/drawing/2014/main" id="{511DA564-9CDE-29DC-323F-6D0424ABCEAD}"/>
              </a:ext>
            </a:extLst>
          </p:cNvPr>
          <p:cNvSpPr>
            <a:spLocks noGrp="1"/>
          </p:cNvSpPr>
          <p:nvPr>
            <p:ph type="title" hasCustomPrompt="1"/>
          </p:nvPr>
        </p:nvSpPr>
        <p:spPr>
          <a:xfrm>
            <a:off x="540000" y="548681"/>
            <a:ext cx="8824914" cy="341618"/>
          </a:xfrm>
        </p:spPr>
        <p:txBody>
          <a:bodyPr vert="horz" anchor="b"/>
          <a:lstStyle>
            <a:lvl1pPr algn="l" defTabSz="914349" rtl="0" eaLnBrk="1" latinLnBrk="0" hangingPunct="1">
              <a:lnSpc>
                <a:spcPct val="90000"/>
              </a:lnSpc>
              <a:spcBef>
                <a:spcPct val="0"/>
              </a:spcBef>
              <a:buNone/>
              <a:defRPr lang="en-AU" sz="1800" kern="1200" baseline="0" noProof="0" dirty="0">
                <a:solidFill>
                  <a:schemeClr val="tx2"/>
                </a:solidFill>
                <a:latin typeface="+mj-lt"/>
                <a:ea typeface="+mj-ea"/>
                <a:cs typeface="+mj-cs"/>
              </a:defRPr>
            </a:lvl1pPr>
          </a:lstStyle>
          <a:p>
            <a:r>
              <a:rPr lang="en-AU" noProof="0"/>
              <a:t>Introduction</a:t>
            </a:r>
          </a:p>
        </p:txBody>
      </p:sp>
      <p:cxnSp>
        <p:nvCxnSpPr>
          <p:cNvPr id="5" name="Straight Connector 4">
            <a:extLst>
              <a:ext uri="{FF2B5EF4-FFF2-40B4-BE49-F238E27FC236}">
                <a16:creationId xmlns:a16="http://schemas.microsoft.com/office/drawing/2014/main" id="{E3A627D3-E9D2-6B89-E146-EF0FFF375AEC}"/>
              </a:ext>
            </a:extLst>
          </p:cNvPr>
          <p:cNvCxnSpPr>
            <a:cxnSpLocks/>
          </p:cNvCxnSpPr>
          <p:nvPr userDrawn="1"/>
        </p:nvCxnSpPr>
        <p:spPr>
          <a:xfrm>
            <a:off x="539998" y="980309"/>
            <a:ext cx="8824914" cy="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sp>
        <p:nvSpPr>
          <p:cNvPr id="14" name="TextBox 13">
            <a:extLst>
              <a:ext uri="{FF2B5EF4-FFF2-40B4-BE49-F238E27FC236}">
                <a16:creationId xmlns:a16="http://schemas.microsoft.com/office/drawing/2014/main" id="{EDE37A46-CA09-0B53-141F-527B734D1B75}"/>
              </a:ext>
            </a:extLst>
          </p:cNvPr>
          <p:cNvSpPr txBox="1"/>
          <p:nvPr userDrawn="1"/>
        </p:nvSpPr>
        <p:spPr>
          <a:xfrm>
            <a:off x="8627292" y="6392362"/>
            <a:ext cx="792089" cy="276999"/>
          </a:xfrm>
          <a:prstGeom prst="rect">
            <a:avLst/>
          </a:prstGeom>
          <a:noFill/>
        </p:spPr>
        <p:txBody>
          <a:bodyPr wrap="square" lIns="0" rIns="0" rtlCol="0">
            <a:spAutoFit/>
          </a:bodyPr>
          <a:lstStyle/>
          <a:p>
            <a:pPr algn="r" rtl="0"/>
            <a:fld id="{6E8856DA-B77A-4A94-8E84-45BF77D9376B}" type="slidenum">
              <a:rPr lang="en-AU" sz="1200" noProof="0" smtClean="0">
                <a:solidFill>
                  <a:schemeClr val="bg1"/>
                </a:solidFill>
                <a:latin typeface="+mn-lt"/>
                <a:ea typeface="Segoe UI" panose="020B0502040204020203" pitchFamily="34" charset="0"/>
                <a:cs typeface="Segoe UI" panose="020B0502040204020203" pitchFamily="34" charset="0"/>
              </a:rPr>
              <a:pPr algn="r" rtl="0"/>
              <a:t>‹#›</a:t>
            </a:fld>
            <a:endParaRPr lang="en-AU" sz="1200" noProof="0">
              <a:solidFill>
                <a:schemeClr val="bg1"/>
              </a:solidFill>
              <a:latin typeface="+mn-lt"/>
              <a:ea typeface="Segoe UI" panose="020B0502040204020203" pitchFamily="34" charset="0"/>
              <a:cs typeface="Segoe UI" panose="020B0502040204020203" pitchFamily="34" charset="0"/>
            </a:endParaRPr>
          </a:p>
        </p:txBody>
      </p:sp>
      <p:sp>
        <p:nvSpPr>
          <p:cNvPr id="15" name="TextBox 14">
            <a:extLst>
              <a:ext uri="{FF2B5EF4-FFF2-40B4-BE49-F238E27FC236}">
                <a16:creationId xmlns:a16="http://schemas.microsoft.com/office/drawing/2014/main" id="{D76BFB18-0538-4A9C-A43F-71FE281603DB}"/>
              </a:ext>
            </a:extLst>
          </p:cNvPr>
          <p:cNvSpPr txBox="1"/>
          <p:nvPr userDrawn="1"/>
        </p:nvSpPr>
        <p:spPr>
          <a:xfrm>
            <a:off x="8627292" y="6392362"/>
            <a:ext cx="792089" cy="276999"/>
          </a:xfrm>
          <a:prstGeom prst="rect">
            <a:avLst/>
          </a:prstGeom>
          <a:noFill/>
        </p:spPr>
        <p:txBody>
          <a:bodyPr wrap="square" lIns="0" rIns="0" rtlCol="0">
            <a:spAutoFit/>
          </a:bodyPr>
          <a:lstStyle/>
          <a:p>
            <a:pPr algn="r" rtl="0"/>
            <a:fld id="{6E8856DA-B77A-4A94-8E84-45BF77D9376B}" type="slidenum">
              <a:rPr lang="en-AU" sz="1200" noProof="0" smtClean="0">
                <a:solidFill>
                  <a:schemeClr val="bg1"/>
                </a:solidFill>
                <a:latin typeface="+mn-lt"/>
                <a:ea typeface="Segoe UI" panose="020B0502040204020203" pitchFamily="34" charset="0"/>
                <a:cs typeface="Segoe UI" panose="020B0502040204020203" pitchFamily="34" charset="0"/>
              </a:rPr>
              <a:pPr algn="r" rtl="0"/>
              <a:t>‹#›</a:t>
            </a:fld>
            <a:endParaRPr lang="en-AU" sz="1200" noProof="0">
              <a:solidFill>
                <a:schemeClr val="bg1"/>
              </a:solidFill>
              <a:latin typeface="+mn-lt"/>
              <a:ea typeface="Segoe UI" panose="020B0502040204020203" pitchFamily="34" charset="0"/>
              <a:cs typeface="Segoe UI" panose="020B0502040204020203" pitchFamily="34" charset="0"/>
            </a:endParaRPr>
          </a:p>
        </p:txBody>
      </p:sp>
      <p:grpSp>
        <p:nvGrpSpPr>
          <p:cNvPr id="16" name="Graphic elements">
            <a:extLst>
              <a:ext uri="{FF2B5EF4-FFF2-40B4-BE49-F238E27FC236}">
                <a16:creationId xmlns:a16="http://schemas.microsoft.com/office/drawing/2014/main" id="{E3DB4DE2-4EFD-53A4-F8D8-DBECEE3A12FC}"/>
              </a:ext>
            </a:extLst>
          </p:cNvPr>
          <p:cNvGrpSpPr/>
          <p:nvPr userDrawn="1"/>
        </p:nvGrpSpPr>
        <p:grpSpPr>
          <a:xfrm>
            <a:off x="8355768" y="6080215"/>
            <a:ext cx="1555548" cy="777785"/>
            <a:chOff x="3532313" y="2524125"/>
            <a:chExt cx="8656007" cy="4328064"/>
          </a:xfrm>
        </p:grpSpPr>
        <p:sp>
          <p:nvSpPr>
            <p:cNvPr id="17" name="Freeform: Shape 16">
              <a:extLst>
                <a:ext uri="{FF2B5EF4-FFF2-40B4-BE49-F238E27FC236}">
                  <a16:creationId xmlns:a16="http://schemas.microsoft.com/office/drawing/2014/main" id="{C1171C48-5488-7191-B9F1-AE3E6E96A9D2}"/>
                </a:ext>
              </a:extLst>
            </p:cNvPr>
            <p:cNvSpPr/>
            <p:nvPr/>
          </p:nvSpPr>
          <p:spPr>
            <a:xfrm rot="18900000">
              <a:off x="6330086" y="3157918"/>
              <a:ext cx="3060346" cy="3060346"/>
            </a:xfrm>
            <a:custGeom>
              <a:avLst/>
              <a:gdLst>
                <a:gd name="connsiteX0" fmla="*/ 0 w 3060346"/>
                <a:gd name="connsiteY0" fmla="*/ 0 h 3060346"/>
                <a:gd name="connsiteX1" fmla="*/ 3060346 w 3060346"/>
                <a:gd name="connsiteY1" fmla="*/ 0 h 3060346"/>
                <a:gd name="connsiteX2" fmla="*/ 3060346 w 3060346"/>
                <a:gd name="connsiteY2" fmla="*/ 3060346 h 3060346"/>
                <a:gd name="connsiteX3" fmla="*/ 0 w 3060346"/>
                <a:gd name="connsiteY3" fmla="*/ 3060346 h 3060346"/>
              </a:gdLst>
              <a:ahLst/>
              <a:cxnLst>
                <a:cxn ang="0">
                  <a:pos x="connsiteX0" y="connsiteY0"/>
                </a:cxn>
                <a:cxn ang="0">
                  <a:pos x="connsiteX1" y="connsiteY1"/>
                </a:cxn>
                <a:cxn ang="0">
                  <a:pos x="connsiteX2" y="connsiteY2"/>
                </a:cxn>
                <a:cxn ang="0">
                  <a:pos x="connsiteX3" y="connsiteY3"/>
                </a:cxn>
              </a:cxnLst>
              <a:rect l="l" t="t" r="r" b="b"/>
              <a:pathLst>
                <a:path w="3060346" h="3060346">
                  <a:moveTo>
                    <a:pt x="0" y="0"/>
                  </a:moveTo>
                  <a:lnTo>
                    <a:pt x="3060346" y="0"/>
                  </a:lnTo>
                  <a:lnTo>
                    <a:pt x="3060346" y="3060346"/>
                  </a:lnTo>
                  <a:lnTo>
                    <a:pt x="0" y="3060346"/>
                  </a:lnTo>
                  <a:close/>
                </a:path>
              </a:pathLst>
            </a:custGeom>
            <a:solidFill>
              <a:srgbClr val="87189D"/>
            </a:solidFill>
            <a:ln w="12096"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AU" sz="1800" b="0" i="0" u="none" strike="noStrike" kern="0" cap="none" spc="0" normalizeH="0" baseline="0" noProof="0">
                <a:ln>
                  <a:noFill/>
                </a:ln>
                <a:solidFill>
                  <a:prstClr val="black"/>
                </a:solidFill>
                <a:effectLst/>
                <a:uLnTx/>
                <a:uFillTx/>
              </a:endParaRPr>
            </a:p>
          </p:txBody>
        </p:sp>
        <p:sp>
          <p:nvSpPr>
            <p:cNvPr id="18" name="Freeform: Shape 17">
              <a:extLst>
                <a:ext uri="{FF2B5EF4-FFF2-40B4-BE49-F238E27FC236}">
                  <a16:creationId xmlns:a16="http://schemas.microsoft.com/office/drawing/2014/main" id="{F04914DB-D789-A9C1-0ECA-817EC5E2BFD2}"/>
                </a:ext>
              </a:extLst>
            </p:cNvPr>
            <p:cNvSpPr/>
            <p:nvPr/>
          </p:nvSpPr>
          <p:spPr>
            <a:xfrm>
              <a:off x="10024288" y="2524125"/>
              <a:ext cx="2164032" cy="4328064"/>
            </a:xfrm>
            <a:custGeom>
              <a:avLst/>
              <a:gdLst>
                <a:gd name="connsiteX0" fmla="*/ 2164032 w 2164032"/>
                <a:gd name="connsiteY0" fmla="*/ 0 h 4328064"/>
                <a:gd name="connsiteX1" fmla="*/ 2163911 w 2164032"/>
                <a:gd name="connsiteY1" fmla="*/ 4328064 h 4328064"/>
                <a:gd name="connsiteX2" fmla="*/ 0 w 2164032"/>
                <a:gd name="connsiteY2" fmla="*/ 2164032 h 4328064"/>
                <a:gd name="connsiteX3" fmla="*/ 2163911 w 2164032"/>
                <a:gd name="connsiteY3" fmla="*/ 0 h 4328064"/>
                <a:gd name="connsiteX4" fmla="*/ 2164032 w 2164032"/>
                <a:gd name="connsiteY4" fmla="*/ 0 h 432806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64032" h="4328064">
                  <a:moveTo>
                    <a:pt x="2164032" y="0"/>
                  </a:moveTo>
                  <a:lnTo>
                    <a:pt x="2163911" y="4328064"/>
                  </a:lnTo>
                  <a:lnTo>
                    <a:pt x="0" y="2164032"/>
                  </a:lnTo>
                  <a:lnTo>
                    <a:pt x="2163911" y="0"/>
                  </a:lnTo>
                  <a:lnTo>
                    <a:pt x="2164032" y="0"/>
                  </a:lnTo>
                  <a:close/>
                </a:path>
              </a:pathLst>
            </a:custGeom>
            <a:solidFill>
              <a:srgbClr val="D0A3D7"/>
            </a:solidFill>
            <a:ln w="12096"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AU" sz="1800" b="0" i="0" u="none" strike="noStrike" kern="0" cap="none" spc="0" normalizeH="0" baseline="0" noProof="0">
                <a:ln>
                  <a:noFill/>
                </a:ln>
                <a:solidFill>
                  <a:prstClr val="black"/>
                </a:solidFill>
                <a:effectLst/>
                <a:uLnTx/>
                <a:uFillTx/>
              </a:endParaRPr>
            </a:p>
          </p:txBody>
        </p:sp>
        <p:sp>
          <p:nvSpPr>
            <p:cNvPr id="19" name="Freeform: Shape 18">
              <a:extLst>
                <a:ext uri="{FF2B5EF4-FFF2-40B4-BE49-F238E27FC236}">
                  <a16:creationId xmlns:a16="http://schemas.microsoft.com/office/drawing/2014/main" id="{FF66EA98-83E8-1EB2-E1E5-F54C7831C22F}"/>
                </a:ext>
              </a:extLst>
            </p:cNvPr>
            <p:cNvSpPr/>
            <p:nvPr/>
          </p:nvSpPr>
          <p:spPr>
            <a:xfrm>
              <a:off x="3532313" y="4688157"/>
              <a:ext cx="4327822" cy="2164032"/>
            </a:xfrm>
            <a:custGeom>
              <a:avLst/>
              <a:gdLst>
                <a:gd name="connsiteX0" fmla="*/ 2163911 w 4327822"/>
                <a:gd name="connsiteY0" fmla="*/ 0 h 2164032"/>
                <a:gd name="connsiteX1" fmla="*/ 4327822 w 4327822"/>
                <a:gd name="connsiteY1" fmla="*/ 2163911 h 2164032"/>
                <a:gd name="connsiteX2" fmla="*/ 2163911 w 4327822"/>
                <a:gd name="connsiteY2" fmla="*/ 2164032 h 2164032"/>
                <a:gd name="connsiteX3" fmla="*/ 0 w 4327822"/>
                <a:gd name="connsiteY3" fmla="*/ 2163911 h 2164032"/>
                <a:gd name="connsiteX4" fmla="*/ 2163911 w 4327822"/>
                <a:gd name="connsiteY4" fmla="*/ 0 h 216403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327822" h="2164032">
                  <a:moveTo>
                    <a:pt x="2163911" y="0"/>
                  </a:moveTo>
                  <a:lnTo>
                    <a:pt x="4327822" y="2163911"/>
                  </a:lnTo>
                  <a:lnTo>
                    <a:pt x="2163911" y="2164032"/>
                  </a:lnTo>
                  <a:lnTo>
                    <a:pt x="0" y="2163911"/>
                  </a:lnTo>
                  <a:lnTo>
                    <a:pt x="2163911" y="0"/>
                  </a:lnTo>
                  <a:close/>
                </a:path>
              </a:pathLst>
            </a:custGeom>
            <a:solidFill>
              <a:srgbClr val="D0A3D7"/>
            </a:solidFill>
            <a:ln w="12096"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AU" sz="1800" b="0" i="0" u="none" strike="noStrike" kern="0" cap="none" spc="0" normalizeH="0" baseline="0" noProof="0">
                <a:ln>
                  <a:noFill/>
                </a:ln>
                <a:solidFill>
                  <a:prstClr val="black"/>
                </a:solidFill>
                <a:effectLst/>
                <a:uLnTx/>
                <a:uFillTx/>
              </a:endParaRPr>
            </a:p>
          </p:txBody>
        </p:sp>
        <p:sp>
          <p:nvSpPr>
            <p:cNvPr id="20" name="Freeform: Shape 19">
              <a:extLst>
                <a:ext uri="{FF2B5EF4-FFF2-40B4-BE49-F238E27FC236}">
                  <a16:creationId xmlns:a16="http://schemas.microsoft.com/office/drawing/2014/main" id="{D4D32013-E7E7-69C2-9ABA-5F3B87735ED7}"/>
                </a:ext>
              </a:extLst>
            </p:cNvPr>
            <p:cNvSpPr/>
            <p:nvPr/>
          </p:nvSpPr>
          <p:spPr>
            <a:xfrm>
              <a:off x="7860256" y="4688157"/>
              <a:ext cx="4327943" cy="2164032"/>
            </a:xfrm>
            <a:custGeom>
              <a:avLst/>
              <a:gdLst>
                <a:gd name="connsiteX0" fmla="*/ 4327943 w 4327943"/>
                <a:gd name="connsiteY0" fmla="*/ 2164032 h 2164032"/>
                <a:gd name="connsiteX1" fmla="*/ 0 w 4327943"/>
                <a:gd name="connsiteY1" fmla="*/ 2164032 h 2164032"/>
                <a:gd name="connsiteX2" fmla="*/ 2164032 w 4327943"/>
                <a:gd name="connsiteY2" fmla="*/ 0 h 2164032"/>
                <a:gd name="connsiteX3" fmla="*/ 4327943 w 4327943"/>
                <a:gd name="connsiteY3" fmla="*/ 2164032 h 2164032"/>
              </a:gdLst>
              <a:ahLst/>
              <a:cxnLst>
                <a:cxn ang="0">
                  <a:pos x="connsiteX0" y="connsiteY0"/>
                </a:cxn>
                <a:cxn ang="0">
                  <a:pos x="connsiteX1" y="connsiteY1"/>
                </a:cxn>
                <a:cxn ang="0">
                  <a:pos x="connsiteX2" y="connsiteY2"/>
                </a:cxn>
                <a:cxn ang="0">
                  <a:pos x="connsiteX3" y="connsiteY3"/>
                </a:cxn>
              </a:cxnLst>
              <a:rect l="l" t="t" r="r" b="b"/>
              <a:pathLst>
                <a:path w="4327943" h="2164032">
                  <a:moveTo>
                    <a:pt x="4327943" y="2164032"/>
                  </a:moveTo>
                  <a:lnTo>
                    <a:pt x="0" y="2164032"/>
                  </a:lnTo>
                  <a:lnTo>
                    <a:pt x="2164032" y="0"/>
                  </a:lnTo>
                  <a:lnTo>
                    <a:pt x="4327943" y="2164032"/>
                  </a:lnTo>
                  <a:close/>
                </a:path>
              </a:pathLst>
            </a:custGeom>
            <a:solidFill>
              <a:srgbClr val="AD5FB9"/>
            </a:solidFill>
            <a:ln w="12096"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AU" sz="1800" b="0" i="0" u="none" strike="noStrike" kern="0" cap="none" spc="0" normalizeH="0" baseline="0" noProof="0">
                <a:ln>
                  <a:noFill/>
                </a:ln>
                <a:solidFill>
                  <a:prstClr val="black"/>
                </a:solidFill>
                <a:effectLst/>
                <a:uLnTx/>
                <a:uFillTx/>
              </a:endParaRPr>
            </a:p>
          </p:txBody>
        </p:sp>
      </p:grpSp>
      <p:sp>
        <p:nvSpPr>
          <p:cNvPr id="21" name="Slide Number Placeholder 5">
            <a:extLst>
              <a:ext uri="{FF2B5EF4-FFF2-40B4-BE49-F238E27FC236}">
                <a16:creationId xmlns:a16="http://schemas.microsoft.com/office/drawing/2014/main" id="{0362178B-65FC-F653-28DF-8297713FEFD0}"/>
              </a:ext>
            </a:extLst>
          </p:cNvPr>
          <p:cNvSpPr txBox="1">
            <a:spLocks/>
          </p:cNvSpPr>
          <p:nvPr userDrawn="1"/>
        </p:nvSpPr>
        <p:spPr>
          <a:xfrm>
            <a:off x="8912168" y="6271851"/>
            <a:ext cx="441063" cy="365125"/>
          </a:xfrm>
          <a:prstGeom prst="rect">
            <a:avLst/>
          </a:prstGeom>
        </p:spPr>
        <p:txBody>
          <a:bodyPr anchor="ctr" anchorCtr="0"/>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fld id="{E4E047A3-478C-4E7E-BF3D-3786245819C0}" type="slidenum">
              <a:rPr kumimoji="0" lang="en-AU" sz="1200" b="0" i="0" u="none" strike="noStrike" kern="1200" cap="none" spc="0" normalizeH="0" baseline="0" noProof="0" smtClean="0">
                <a:ln>
                  <a:noFill/>
                </a:ln>
                <a:solidFill>
                  <a:prstClr val="white"/>
                </a:solidFill>
                <a:effectLst/>
                <a:uLnTx/>
                <a:uFillTx/>
                <a:latin typeface="VIC"/>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a:t>
            </a:fld>
            <a:endParaRPr kumimoji="0" lang="en-AU" sz="1200" b="0" i="0" u="none" strike="noStrike" kern="1200" cap="none" spc="0" normalizeH="0" baseline="0" noProof="0">
              <a:ln>
                <a:noFill/>
              </a:ln>
              <a:solidFill>
                <a:prstClr val="white"/>
              </a:solidFill>
              <a:effectLst/>
              <a:uLnTx/>
              <a:uFillTx/>
              <a:latin typeface="VIC"/>
              <a:ea typeface="+mn-ea"/>
              <a:cs typeface="+mn-cs"/>
            </a:endParaRPr>
          </a:p>
        </p:txBody>
      </p:sp>
    </p:spTree>
    <p:extLst>
      <p:ext uri="{BB962C8B-B14F-4D97-AF65-F5344CB8AC3E}">
        <p14:creationId xmlns:p14="http://schemas.microsoft.com/office/powerpoint/2010/main" val="817344672"/>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userDrawn="1">
          <p15:clr>
            <a:srgbClr val="FBAE40"/>
          </p15:clr>
        </p15:guide>
        <p15:guide id="2" pos="3120" userDrawn="1">
          <p15:clr>
            <a:srgbClr val="FBAE40"/>
          </p15:clr>
        </p15:guide>
      </p15:sldGuideLst>
    </p:ext>
  </p:extLst>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Content with bottom panel">
    <p:bg>
      <p:bgRef idx="1001">
        <a:schemeClr val="bg1"/>
      </p:bgRef>
    </p:bg>
    <p:spTree>
      <p:nvGrpSpPr>
        <p:cNvPr id="1" name=""/>
        <p:cNvGrpSpPr/>
        <p:nvPr/>
      </p:nvGrpSpPr>
      <p:grpSpPr>
        <a:xfrm>
          <a:off x="0" y="0"/>
          <a:ext cx="0" cy="0"/>
          <a:chOff x="0" y="0"/>
          <a:chExt cx="0" cy="0"/>
        </a:xfrm>
      </p:grpSpPr>
      <p:sp>
        <p:nvSpPr>
          <p:cNvPr id="12" name="Прямоугольник 7"/>
          <p:cNvSpPr/>
          <p:nvPr userDrawn="1"/>
        </p:nvSpPr>
        <p:spPr>
          <a:xfrm>
            <a:off x="1" y="5013177"/>
            <a:ext cx="9903600" cy="1846411"/>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rtl="0" eaLnBrk="1" fontAlgn="auto" hangingPunct="1">
              <a:spcBef>
                <a:spcPts val="0"/>
              </a:spcBef>
              <a:spcAft>
                <a:spcPts val="0"/>
              </a:spcAft>
              <a:defRPr/>
            </a:pPr>
            <a:endParaRPr lang="en-AU" noProof="0"/>
          </a:p>
        </p:txBody>
      </p:sp>
      <p:grpSp>
        <p:nvGrpSpPr>
          <p:cNvPr id="3" name="Group 2">
            <a:extLst>
              <a:ext uri="{FF2B5EF4-FFF2-40B4-BE49-F238E27FC236}">
                <a16:creationId xmlns:a16="http://schemas.microsoft.com/office/drawing/2014/main" id="{1E86346C-F6B7-F369-C052-897C3B97BCD8}"/>
              </a:ext>
            </a:extLst>
          </p:cNvPr>
          <p:cNvGrpSpPr/>
          <p:nvPr userDrawn="1"/>
        </p:nvGrpSpPr>
        <p:grpSpPr>
          <a:xfrm>
            <a:off x="8716488" y="5668488"/>
            <a:ext cx="1193470" cy="1193470"/>
            <a:chOff x="10069009" y="2893384"/>
            <a:chExt cx="1704975" cy="1704975"/>
          </a:xfrm>
        </p:grpSpPr>
        <p:sp>
          <p:nvSpPr>
            <p:cNvPr id="4" name="Freeform: Shape 3">
              <a:extLst>
                <a:ext uri="{FF2B5EF4-FFF2-40B4-BE49-F238E27FC236}">
                  <a16:creationId xmlns:a16="http://schemas.microsoft.com/office/drawing/2014/main" id="{5B763431-3867-8FFE-2BAD-025B88FF2D4F}"/>
                </a:ext>
              </a:extLst>
            </p:cNvPr>
            <p:cNvSpPr/>
            <p:nvPr/>
          </p:nvSpPr>
          <p:spPr>
            <a:xfrm>
              <a:off x="10069009" y="3750634"/>
              <a:ext cx="1704975" cy="847725"/>
            </a:xfrm>
            <a:custGeom>
              <a:avLst/>
              <a:gdLst>
                <a:gd name="connsiteX0" fmla="*/ 847725 w 1704975"/>
                <a:gd name="connsiteY0" fmla="*/ 0 h 847725"/>
                <a:gd name="connsiteX1" fmla="*/ 0 w 1704975"/>
                <a:gd name="connsiteY1" fmla="*/ 847725 h 847725"/>
                <a:gd name="connsiteX2" fmla="*/ 1704975 w 1704975"/>
                <a:gd name="connsiteY2" fmla="*/ 847725 h 847725"/>
                <a:gd name="connsiteX3" fmla="*/ 847725 w 1704975"/>
                <a:gd name="connsiteY3" fmla="*/ 0 h 847725"/>
              </a:gdLst>
              <a:ahLst/>
              <a:cxnLst>
                <a:cxn ang="0">
                  <a:pos x="connsiteX0" y="connsiteY0"/>
                </a:cxn>
                <a:cxn ang="0">
                  <a:pos x="connsiteX1" y="connsiteY1"/>
                </a:cxn>
                <a:cxn ang="0">
                  <a:pos x="connsiteX2" y="connsiteY2"/>
                </a:cxn>
                <a:cxn ang="0">
                  <a:pos x="connsiteX3" y="connsiteY3"/>
                </a:cxn>
              </a:cxnLst>
              <a:rect l="l" t="t" r="r" b="b"/>
              <a:pathLst>
                <a:path w="1704975" h="847725">
                  <a:moveTo>
                    <a:pt x="847725" y="0"/>
                  </a:moveTo>
                  <a:lnTo>
                    <a:pt x="0" y="847725"/>
                  </a:lnTo>
                  <a:lnTo>
                    <a:pt x="1704975" y="847725"/>
                  </a:lnTo>
                  <a:lnTo>
                    <a:pt x="847725" y="0"/>
                  </a:lnTo>
                  <a:close/>
                </a:path>
              </a:pathLst>
            </a:custGeom>
            <a:solidFill>
              <a:schemeClr val="accent1"/>
            </a:solidFill>
            <a:ln w="9525" cap="flat">
              <a:noFill/>
              <a:prstDash val="solid"/>
              <a:miter/>
            </a:ln>
          </p:spPr>
          <p:txBody>
            <a:bodyPr rtlCol="0" anchor="ctr"/>
            <a:lstStyle/>
            <a:p>
              <a:endParaRPr lang="en-AU"/>
            </a:p>
          </p:txBody>
        </p:sp>
        <p:sp>
          <p:nvSpPr>
            <p:cNvPr id="5" name="Freeform: Shape 4">
              <a:extLst>
                <a:ext uri="{FF2B5EF4-FFF2-40B4-BE49-F238E27FC236}">
                  <a16:creationId xmlns:a16="http://schemas.microsoft.com/office/drawing/2014/main" id="{00794D5A-73D5-1414-4C1D-0FBDBFCB2AD9}"/>
                </a:ext>
              </a:extLst>
            </p:cNvPr>
            <p:cNvSpPr/>
            <p:nvPr/>
          </p:nvSpPr>
          <p:spPr>
            <a:xfrm>
              <a:off x="10916734" y="3750634"/>
              <a:ext cx="857250" cy="847725"/>
            </a:xfrm>
            <a:custGeom>
              <a:avLst/>
              <a:gdLst>
                <a:gd name="connsiteX0" fmla="*/ 857250 w 857250"/>
                <a:gd name="connsiteY0" fmla="*/ 0 h 847725"/>
                <a:gd name="connsiteX1" fmla="*/ 0 w 857250"/>
                <a:gd name="connsiteY1" fmla="*/ 0 h 847725"/>
                <a:gd name="connsiteX2" fmla="*/ 857250 w 857250"/>
                <a:gd name="connsiteY2" fmla="*/ 847725 h 847725"/>
                <a:gd name="connsiteX3" fmla="*/ 857250 w 857250"/>
                <a:gd name="connsiteY3" fmla="*/ 0 h 847725"/>
              </a:gdLst>
              <a:ahLst/>
              <a:cxnLst>
                <a:cxn ang="0">
                  <a:pos x="connsiteX0" y="connsiteY0"/>
                </a:cxn>
                <a:cxn ang="0">
                  <a:pos x="connsiteX1" y="connsiteY1"/>
                </a:cxn>
                <a:cxn ang="0">
                  <a:pos x="connsiteX2" y="connsiteY2"/>
                </a:cxn>
                <a:cxn ang="0">
                  <a:pos x="connsiteX3" y="connsiteY3"/>
                </a:cxn>
              </a:cxnLst>
              <a:rect l="l" t="t" r="r" b="b"/>
              <a:pathLst>
                <a:path w="857250" h="847725">
                  <a:moveTo>
                    <a:pt x="857250" y="0"/>
                  </a:moveTo>
                  <a:lnTo>
                    <a:pt x="0" y="0"/>
                  </a:lnTo>
                  <a:lnTo>
                    <a:pt x="857250" y="847725"/>
                  </a:lnTo>
                  <a:lnTo>
                    <a:pt x="857250" y="0"/>
                  </a:lnTo>
                  <a:close/>
                </a:path>
              </a:pathLst>
            </a:custGeom>
            <a:solidFill>
              <a:schemeClr val="accent6"/>
            </a:solidFill>
            <a:ln w="9525" cap="flat">
              <a:noFill/>
              <a:prstDash val="solid"/>
              <a:miter/>
            </a:ln>
          </p:spPr>
          <p:txBody>
            <a:bodyPr rtlCol="0" anchor="ctr"/>
            <a:lstStyle/>
            <a:p>
              <a:endParaRPr lang="en-AU"/>
            </a:p>
          </p:txBody>
        </p:sp>
        <p:sp>
          <p:nvSpPr>
            <p:cNvPr id="7" name="Freeform: Shape 6">
              <a:extLst>
                <a:ext uri="{FF2B5EF4-FFF2-40B4-BE49-F238E27FC236}">
                  <a16:creationId xmlns:a16="http://schemas.microsoft.com/office/drawing/2014/main" id="{2218F730-F5F9-CD1E-A403-F290CD842540}"/>
                </a:ext>
              </a:extLst>
            </p:cNvPr>
            <p:cNvSpPr/>
            <p:nvPr/>
          </p:nvSpPr>
          <p:spPr>
            <a:xfrm>
              <a:off x="10916734" y="2893384"/>
              <a:ext cx="857250" cy="857250"/>
            </a:xfrm>
            <a:custGeom>
              <a:avLst/>
              <a:gdLst>
                <a:gd name="connsiteX0" fmla="*/ 857250 w 857250"/>
                <a:gd name="connsiteY0" fmla="*/ 0 h 857250"/>
                <a:gd name="connsiteX1" fmla="*/ 0 w 857250"/>
                <a:gd name="connsiteY1" fmla="*/ 857250 h 857250"/>
                <a:gd name="connsiteX2" fmla="*/ 857250 w 857250"/>
                <a:gd name="connsiteY2" fmla="*/ 857250 h 857250"/>
                <a:gd name="connsiteX3" fmla="*/ 857250 w 857250"/>
                <a:gd name="connsiteY3" fmla="*/ 0 h 857250"/>
              </a:gdLst>
              <a:ahLst/>
              <a:cxnLst>
                <a:cxn ang="0">
                  <a:pos x="connsiteX0" y="connsiteY0"/>
                </a:cxn>
                <a:cxn ang="0">
                  <a:pos x="connsiteX1" y="connsiteY1"/>
                </a:cxn>
                <a:cxn ang="0">
                  <a:pos x="connsiteX2" y="connsiteY2"/>
                </a:cxn>
                <a:cxn ang="0">
                  <a:pos x="connsiteX3" y="connsiteY3"/>
                </a:cxn>
              </a:cxnLst>
              <a:rect l="l" t="t" r="r" b="b"/>
              <a:pathLst>
                <a:path w="857250" h="857250">
                  <a:moveTo>
                    <a:pt x="857250" y="0"/>
                  </a:moveTo>
                  <a:lnTo>
                    <a:pt x="0" y="857250"/>
                  </a:lnTo>
                  <a:lnTo>
                    <a:pt x="857250" y="857250"/>
                  </a:lnTo>
                  <a:lnTo>
                    <a:pt x="857250" y="0"/>
                  </a:lnTo>
                  <a:close/>
                </a:path>
              </a:pathLst>
            </a:custGeom>
            <a:solidFill>
              <a:schemeClr val="accent5"/>
            </a:solidFill>
            <a:ln w="9525" cap="flat">
              <a:noFill/>
              <a:prstDash val="solid"/>
              <a:miter/>
            </a:ln>
          </p:spPr>
          <p:txBody>
            <a:bodyPr rtlCol="0" anchor="ctr"/>
            <a:lstStyle/>
            <a:p>
              <a:endParaRPr lang="en-AU"/>
            </a:p>
          </p:txBody>
        </p:sp>
      </p:grpSp>
      <p:graphicFrame>
        <p:nvGraphicFramePr>
          <p:cNvPr id="2" name="Object 1" hidden="1">
            <a:extLst>
              <a:ext uri="{FF2B5EF4-FFF2-40B4-BE49-F238E27FC236}">
                <a16:creationId xmlns:a16="http://schemas.microsoft.com/office/drawing/2014/main" id="{52D93F66-ED3F-04B7-213D-5C913A4328FC}"/>
              </a:ext>
            </a:extLst>
          </p:cNvPr>
          <p:cNvGraphicFramePr>
            <a:graphicFrameLocks noChangeAspect="1"/>
          </p:cNvGraphicFramePr>
          <p:nvPr userDrawn="1">
            <p:custDataLst>
              <p:tags r:id="rId2"/>
            </p:custDataLst>
            <p:extLst>
              <p:ext uri="{D42A27DB-BD31-4B8C-83A1-F6EECF244321}">
                <p14:modId xmlns:p14="http://schemas.microsoft.com/office/powerpoint/2010/main" val="2256542467"/>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27" imgH="327" progId="TCLayout.ActiveDocument.1">
                  <p:embed/>
                </p:oleObj>
              </mc:Choice>
              <mc:Fallback>
                <p:oleObj name="think-cell Slide" r:id="rId4" imgW="327" imgH="327" progId="TCLayout.ActiveDocument.1">
                  <p:embed/>
                  <p:pic>
                    <p:nvPicPr>
                      <p:cNvPr id="2" name="Object 1" hidden="1">
                        <a:extLst>
                          <a:ext uri="{FF2B5EF4-FFF2-40B4-BE49-F238E27FC236}">
                            <a16:creationId xmlns:a16="http://schemas.microsoft.com/office/drawing/2014/main" id="{52D93F66-ED3F-04B7-213D-5C913A4328FC}"/>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8" name="Text Placeholder 7"/>
          <p:cNvSpPr>
            <a:spLocks noGrp="1"/>
          </p:cNvSpPr>
          <p:nvPr>
            <p:ph type="body" sz="quarter" idx="13" hasCustomPrompt="1"/>
          </p:nvPr>
        </p:nvSpPr>
        <p:spPr>
          <a:xfrm>
            <a:off x="540000" y="1700808"/>
            <a:ext cx="8820000" cy="3024336"/>
          </a:xfrm>
        </p:spPr>
        <p:txBody>
          <a:bodyPr numCol="2"/>
          <a:lstStyle>
            <a:lvl1pPr rtl="0">
              <a:defRPr sz="1100">
                <a:solidFill>
                  <a:schemeClr val="tx2"/>
                </a:solidFill>
                <a:latin typeface="+mn-lt"/>
                <a:ea typeface="Segoe UI" panose="020B0502040204020203" pitchFamily="34" charset="0"/>
                <a:cs typeface="Segoe UI" panose="020B0502040204020203" pitchFamily="34" charset="0"/>
              </a:defRPr>
            </a:lvl1pPr>
            <a:lvl2pPr rtl="0">
              <a:buClr>
                <a:schemeClr val="tx1"/>
              </a:buClr>
              <a:defRPr sz="1100">
                <a:solidFill>
                  <a:schemeClr val="tx2"/>
                </a:solidFill>
                <a:latin typeface="+mn-lt"/>
                <a:ea typeface="Segoe UI" panose="020B0502040204020203" pitchFamily="34" charset="0"/>
                <a:cs typeface="Segoe UI" panose="020B0502040204020203" pitchFamily="34" charset="0"/>
              </a:defRPr>
            </a:lvl2pPr>
            <a:lvl3pPr rtl="0">
              <a:buClr>
                <a:schemeClr val="tx1"/>
              </a:buClr>
              <a:defRPr sz="1100">
                <a:solidFill>
                  <a:schemeClr val="tx2"/>
                </a:solidFill>
                <a:latin typeface="+mn-lt"/>
                <a:ea typeface="Segoe UI" panose="020B0502040204020203" pitchFamily="34" charset="0"/>
                <a:cs typeface="Segoe UI" panose="020B0502040204020203" pitchFamily="34" charset="0"/>
              </a:defRPr>
            </a:lvl3pPr>
            <a:lvl4pPr rtl="0">
              <a:buClr>
                <a:schemeClr val="tx1"/>
              </a:buClr>
              <a:defRPr sz="1100">
                <a:solidFill>
                  <a:schemeClr val="tx2"/>
                </a:solidFill>
                <a:latin typeface="+mn-lt"/>
                <a:ea typeface="Segoe UI" panose="020B0502040204020203" pitchFamily="34" charset="0"/>
                <a:cs typeface="Segoe UI" panose="020B0502040204020203" pitchFamily="34" charset="0"/>
              </a:defRPr>
            </a:lvl4pPr>
            <a:lvl5pPr rtl="0">
              <a:buClr>
                <a:schemeClr val="tx1"/>
              </a:buClr>
              <a:defRPr sz="1100">
                <a:solidFill>
                  <a:schemeClr val="tx2"/>
                </a:solidFill>
                <a:latin typeface="+mn-lt"/>
                <a:ea typeface="Segoe UI" panose="020B0502040204020203" pitchFamily="34" charset="0"/>
                <a:cs typeface="Segoe UI" panose="020B0502040204020203" pitchFamily="34" charset="0"/>
              </a:defRPr>
            </a:lvl5pPr>
          </a:lstStyle>
          <a:p>
            <a:pPr lvl="0"/>
            <a:r>
              <a:rPr lang="en-AU" noProof="0"/>
              <a:t>Click to edit Master text styles (two column)</a:t>
            </a:r>
          </a:p>
          <a:p>
            <a:pPr lvl="1"/>
            <a:r>
              <a:rPr lang="en-AU" noProof="0"/>
              <a:t>Second level</a:t>
            </a:r>
          </a:p>
          <a:p>
            <a:pPr lvl="2"/>
            <a:r>
              <a:rPr lang="en-AU" noProof="0"/>
              <a:t>Third level</a:t>
            </a:r>
          </a:p>
          <a:p>
            <a:pPr lvl="3"/>
            <a:r>
              <a:rPr lang="en-AU" noProof="0"/>
              <a:t>Fourth level</a:t>
            </a:r>
          </a:p>
          <a:p>
            <a:pPr lvl="4"/>
            <a:r>
              <a:rPr lang="en-AU" noProof="0"/>
              <a:t>Fifth level</a:t>
            </a:r>
          </a:p>
        </p:txBody>
      </p:sp>
      <p:sp>
        <p:nvSpPr>
          <p:cNvPr id="18" name="Text Placeholder 7"/>
          <p:cNvSpPr>
            <a:spLocks noGrp="1"/>
          </p:cNvSpPr>
          <p:nvPr>
            <p:ph type="body" sz="quarter" idx="14"/>
          </p:nvPr>
        </p:nvSpPr>
        <p:spPr>
          <a:xfrm>
            <a:off x="540000" y="5229201"/>
            <a:ext cx="8820000" cy="1163161"/>
          </a:xfrm>
        </p:spPr>
        <p:txBody>
          <a:bodyPr numCol="1"/>
          <a:lstStyle>
            <a:lvl1pPr rtl="0">
              <a:defRPr sz="1400">
                <a:solidFill>
                  <a:schemeClr val="tx2"/>
                </a:solidFill>
                <a:latin typeface="+mn-lt"/>
                <a:ea typeface="Segoe UI" panose="020B0502040204020203" pitchFamily="34" charset="0"/>
                <a:cs typeface="Segoe UI" panose="020B0502040204020203" pitchFamily="34" charset="0"/>
              </a:defRPr>
            </a:lvl1pPr>
            <a:lvl2pPr>
              <a:buClr>
                <a:schemeClr val="tx1"/>
              </a:buClr>
              <a:defRPr sz="1400">
                <a:solidFill>
                  <a:schemeClr val="bg1"/>
                </a:solidFill>
                <a:latin typeface="Segoe UI" panose="020B0502040204020203" pitchFamily="34" charset="0"/>
                <a:ea typeface="Segoe UI" panose="020B0502040204020203" pitchFamily="34" charset="0"/>
                <a:cs typeface="Segoe UI" panose="020B0502040204020203" pitchFamily="34" charset="0"/>
              </a:defRPr>
            </a:lvl2pPr>
            <a:lvl3pPr>
              <a:buClr>
                <a:schemeClr val="tx1"/>
              </a:buClr>
              <a:defRPr sz="1400">
                <a:solidFill>
                  <a:schemeClr val="bg1"/>
                </a:solidFill>
                <a:latin typeface="Segoe UI" panose="020B0502040204020203" pitchFamily="34" charset="0"/>
                <a:ea typeface="Segoe UI" panose="020B0502040204020203" pitchFamily="34" charset="0"/>
                <a:cs typeface="Segoe UI" panose="020B0502040204020203" pitchFamily="34" charset="0"/>
              </a:defRPr>
            </a:lvl3pPr>
            <a:lvl4pPr>
              <a:buClr>
                <a:schemeClr val="tx1"/>
              </a:buClr>
              <a:defRPr sz="1400">
                <a:solidFill>
                  <a:schemeClr val="bg1"/>
                </a:solidFill>
                <a:latin typeface="Segoe UI" panose="020B0502040204020203" pitchFamily="34" charset="0"/>
                <a:ea typeface="Segoe UI" panose="020B0502040204020203" pitchFamily="34" charset="0"/>
                <a:cs typeface="Segoe UI" panose="020B0502040204020203" pitchFamily="34" charset="0"/>
              </a:defRPr>
            </a:lvl4pPr>
            <a:lvl5pPr>
              <a:buClr>
                <a:schemeClr val="tx1"/>
              </a:buClr>
              <a:defRPr sz="1400">
                <a:solidFill>
                  <a:schemeClr val="bg1"/>
                </a:solidFill>
                <a:latin typeface="Segoe UI" panose="020B0502040204020203" pitchFamily="34" charset="0"/>
                <a:ea typeface="Segoe UI" panose="020B0502040204020203" pitchFamily="34" charset="0"/>
                <a:cs typeface="Segoe UI" panose="020B0502040204020203" pitchFamily="34" charset="0"/>
              </a:defRPr>
            </a:lvl5pPr>
          </a:lstStyle>
          <a:p>
            <a:pPr lvl="0"/>
            <a:r>
              <a:rPr lang="en-US" noProof="0"/>
              <a:t>Click to edit Master text styles</a:t>
            </a:r>
          </a:p>
        </p:txBody>
      </p:sp>
      <p:sp>
        <p:nvSpPr>
          <p:cNvPr id="10" name="TextBox 9"/>
          <p:cNvSpPr txBox="1"/>
          <p:nvPr userDrawn="1"/>
        </p:nvSpPr>
        <p:spPr>
          <a:xfrm>
            <a:off x="8621976" y="6392362"/>
            <a:ext cx="792089" cy="276999"/>
          </a:xfrm>
          <a:prstGeom prst="rect">
            <a:avLst/>
          </a:prstGeom>
          <a:noFill/>
        </p:spPr>
        <p:txBody>
          <a:bodyPr wrap="square" lIns="0" rIns="0" rtlCol="0">
            <a:spAutoFit/>
          </a:bodyPr>
          <a:lstStyle/>
          <a:p>
            <a:pPr algn="r" rtl="0"/>
            <a:fld id="{6E8856DA-B77A-4A94-8E84-45BF77D9376B}" type="slidenum">
              <a:rPr lang="en-AU" sz="1200" noProof="0" smtClean="0">
                <a:solidFill>
                  <a:schemeClr val="bg1"/>
                </a:solidFill>
                <a:latin typeface="+mn-lt"/>
                <a:ea typeface="Segoe UI" panose="020B0502040204020203" pitchFamily="34" charset="0"/>
                <a:cs typeface="Segoe UI" panose="020B0502040204020203" pitchFamily="34" charset="0"/>
              </a:rPr>
              <a:pPr algn="r" rtl="0"/>
              <a:t>‹#›</a:t>
            </a:fld>
            <a:endParaRPr lang="en-AU" sz="1200" noProof="0">
              <a:solidFill>
                <a:schemeClr val="bg1"/>
              </a:solidFill>
              <a:latin typeface="+mn-lt"/>
              <a:ea typeface="Segoe UI" panose="020B0502040204020203" pitchFamily="34" charset="0"/>
              <a:cs typeface="Segoe UI" panose="020B0502040204020203" pitchFamily="34" charset="0"/>
            </a:endParaRPr>
          </a:p>
        </p:txBody>
      </p:sp>
      <p:sp>
        <p:nvSpPr>
          <p:cNvPr id="13" name="Text Placeholder 5">
            <a:extLst>
              <a:ext uri="{FF2B5EF4-FFF2-40B4-BE49-F238E27FC236}">
                <a16:creationId xmlns:a16="http://schemas.microsoft.com/office/drawing/2014/main" id="{AABECE57-A4A0-3D4C-4B07-611258B0D43B}"/>
              </a:ext>
            </a:extLst>
          </p:cNvPr>
          <p:cNvSpPr>
            <a:spLocks noGrp="1"/>
          </p:cNvSpPr>
          <p:nvPr>
            <p:ph type="body" sz="quarter" idx="15" hasCustomPrompt="1"/>
          </p:nvPr>
        </p:nvSpPr>
        <p:spPr>
          <a:xfrm>
            <a:off x="540000" y="1092548"/>
            <a:ext cx="8820000" cy="458792"/>
          </a:xfrm>
        </p:spPr>
        <p:txBody>
          <a:bodyPr/>
          <a:lstStyle>
            <a:lvl1pPr rtl="0">
              <a:defRPr sz="1200">
                <a:solidFill>
                  <a:schemeClr val="tx2"/>
                </a:solidFill>
                <a:latin typeface="+mn-lt"/>
              </a:defRPr>
            </a:lvl1pPr>
          </a:lstStyle>
          <a:p>
            <a:pPr lvl="0"/>
            <a:r>
              <a:rPr lang="en-AU" noProof="0"/>
              <a:t>Sub heading</a:t>
            </a:r>
          </a:p>
        </p:txBody>
      </p:sp>
      <p:sp>
        <p:nvSpPr>
          <p:cNvPr id="14" name="Title 1">
            <a:extLst>
              <a:ext uri="{FF2B5EF4-FFF2-40B4-BE49-F238E27FC236}">
                <a16:creationId xmlns:a16="http://schemas.microsoft.com/office/drawing/2014/main" id="{CCCF105E-E95C-3951-C8B9-6BD431E3B9AE}"/>
              </a:ext>
            </a:extLst>
          </p:cNvPr>
          <p:cNvSpPr>
            <a:spLocks noGrp="1"/>
          </p:cNvSpPr>
          <p:nvPr>
            <p:ph type="title" hasCustomPrompt="1"/>
          </p:nvPr>
        </p:nvSpPr>
        <p:spPr>
          <a:xfrm>
            <a:off x="540000" y="548681"/>
            <a:ext cx="8824914" cy="341618"/>
          </a:xfrm>
        </p:spPr>
        <p:txBody>
          <a:bodyPr vert="horz" anchor="b"/>
          <a:lstStyle>
            <a:lvl1pPr algn="l" defTabSz="914349" rtl="0" eaLnBrk="1" latinLnBrk="0" hangingPunct="1">
              <a:lnSpc>
                <a:spcPct val="90000"/>
              </a:lnSpc>
              <a:spcBef>
                <a:spcPct val="0"/>
              </a:spcBef>
              <a:buNone/>
              <a:defRPr lang="en-AU" sz="1800" kern="1200" baseline="0" noProof="0" dirty="0">
                <a:solidFill>
                  <a:schemeClr val="tx2"/>
                </a:solidFill>
                <a:latin typeface="+mj-lt"/>
                <a:ea typeface="+mj-ea"/>
                <a:cs typeface="+mj-cs"/>
              </a:defRPr>
            </a:lvl1pPr>
          </a:lstStyle>
          <a:p>
            <a:r>
              <a:rPr lang="en-AU" noProof="0"/>
              <a:t>Introduction</a:t>
            </a:r>
          </a:p>
        </p:txBody>
      </p:sp>
      <p:cxnSp>
        <p:nvCxnSpPr>
          <p:cNvPr id="15" name="Straight Connector 14">
            <a:extLst>
              <a:ext uri="{FF2B5EF4-FFF2-40B4-BE49-F238E27FC236}">
                <a16:creationId xmlns:a16="http://schemas.microsoft.com/office/drawing/2014/main" id="{F3C14D68-9ECE-D618-2B00-EDC7E5030F21}"/>
              </a:ext>
            </a:extLst>
          </p:cNvPr>
          <p:cNvCxnSpPr>
            <a:cxnSpLocks/>
          </p:cNvCxnSpPr>
          <p:nvPr userDrawn="1"/>
        </p:nvCxnSpPr>
        <p:spPr>
          <a:xfrm>
            <a:off x="539998" y="980309"/>
            <a:ext cx="8824914" cy="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39636603"/>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userDrawn="1">
          <p15:clr>
            <a:srgbClr val="FBAE40"/>
          </p15:clr>
        </p15:guide>
        <p15:guide id="2" pos="3120" userDrawn="1">
          <p15:clr>
            <a:srgbClr val="FBAE40"/>
          </p15:clr>
        </p15:guide>
      </p15:sldGuideLst>
    </p:ext>
  </p:extLst>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Content with grey bottom panel">
    <p:bg>
      <p:bgRef idx="1001">
        <a:schemeClr val="bg1"/>
      </p:bgRef>
    </p:bg>
    <p:spTree>
      <p:nvGrpSpPr>
        <p:cNvPr id="1" name=""/>
        <p:cNvGrpSpPr/>
        <p:nvPr/>
      </p:nvGrpSpPr>
      <p:grpSpPr>
        <a:xfrm>
          <a:off x="0" y="0"/>
          <a:ext cx="0" cy="0"/>
          <a:chOff x="0" y="0"/>
          <a:chExt cx="0" cy="0"/>
        </a:xfrm>
      </p:grpSpPr>
      <p:sp>
        <p:nvSpPr>
          <p:cNvPr id="12" name="Прямоугольник 7"/>
          <p:cNvSpPr/>
          <p:nvPr userDrawn="1"/>
        </p:nvSpPr>
        <p:spPr>
          <a:xfrm>
            <a:off x="0" y="5013177"/>
            <a:ext cx="9909957" cy="1846411"/>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rtl="0" eaLnBrk="1" fontAlgn="auto" hangingPunct="1">
              <a:spcBef>
                <a:spcPts val="0"/>
              </a:spcBef>
              <a:spcAft>
                <a:spcPts val="0"/>
              </a:spcAft>
              <a:defRPr/>
            </a:pPr>
            <a:endParaRPr lang="en-AU" noProof="0"/>
          </a:p>
        </p:txBody>
      </p:sp>
      <p:grpSp>
        <p:nvGrpSpPr>
          <p:cNvPr id="7" name="Group 6">
            <a:extLst>
              <a:ext uri="{FF2B5EF4-FFF2-40B4-BE49-F238E27FC236}">
                <a16:creationId xmlns:a16="http://schemas.microsoft.com/office/drawing/2014/main" id="{CA1FEB06-D3E0-548E-DEBB-5C174D8F2A96}"/>
              </a:ext>
            </a:extLst>
          </p:cNvPr>
          <p:cNvGrpSpPr/>
          <p:nvPr userDrawn="1"/>
        </p:nvGrpSpPr>
        <p:grpSpPr>
          <a:xfrm>
            <a:off x="8716488" y="5668488"/>
            <a:ext cx="1193470" cy="1193470"/>
            <a:chOff x="10069009" y="2893384"/>
            <a:chExt cx="1704975" cy="1704975"/>
          </a:xfrm>
        </p:grpSpPr>
        <p:sp>
          <p:nvSpPr>
            <p:cNvPr id="9" name="Freeform: Shape 8">
              <a:extLst>
                <a:ext uri="{FF2B5EF4-FFF2-40B4-BE49-F238E27FC236}">
                  <a16:creationId xmlns:a16="http://schemas.microsoft.com/office/drawing/2014/main" id="{F73006C2-C453-F707-A303-F86AA2257D2C}"/>
                </a:ext>
              </a:extLst>
            </p:cNvPr>
            <p:cNvSpPr/>
            <p:nvPr/>
          </p:nvSpPr>
          <p:spPr>
            <a:xfrm>
              <a:off x="10069009" y="3750634"/>
              <a:ext cx="1704975" cy="847725"/>
            </a:xfrm>
            <a:custGeom>
              <a:avLst/>
              <a:gdLst>
                <a:gd name="connsiteX0" fmla="*/ 847725 w 1704975"/>
                <a:gd name="connsiteY0" fmla="*/ 0 h 847725"/>
                <a:gd name="connsiteX1" fmla="*/ 0 w 1704975"/>
                <a:gd name="connsiteY1" fmla="*/ 847725 h 847725"/>
                <a:gd name="connsiteX2" fmla="*/ 1704975 w 1704975"/>
                <a:gd name="connsiteY2" fmla="*/ 847725 h 847725"/>
                <a:gd name="connsiteX3" fmla="*/ 847725 w 1704975"/>
                <a:gd name="connsiteY3" fmla="*/ 0 h 847725"/>
              </a:gdLst>
              <a:ahLst/>
              <a:cxnLst>
                <a:cxn ang="0">
                  <a:pos x="connsiteX0" y="connsiteY0"/>
                </a:cxn>
                <a:cxn ang="0">
                  <a:pos x="connsiteX1" y="connsiteY1"/>
                </a:cxn>
                <a:cxn ang="0">
                  <a:pos x="connsiteX2" y="connsiteY2"/>
                </a:cxn>
                <a:cxn ang="0">
                  <a:pos x="connsiteX3" y="connsiteY3"/>
                </a:cxn>
              </a:cxnLst>
              <a:rect l="l" t="t" r="r" b="b"/>
              <a:pathLst>
                <a:path w="1704975" h="847725">
                  <a:moveTo>
                    <a:pt x="847725" y="0"/>
                  </a:moveTo>
                  <a:lnTo>
                    <a:pt x="0" y="847725"/>
                  </a:lnTo>
                  <a:lnTo>
                    <a:pt x="1704975" y="847725"/>
                  </a:lnTo>
                  <a:lnTo>
                    <a:pt x="847725" y="0"/>
                  </a:lnTo>
                  <a:close/>
                </a:path>
              </a:pathLst>
            </a:custGeom>
            <a:solidFill>
              <a:schemeClr val="accent1"/>
            </a:solidFill>
            <a:ln w="9525" cap="flat">
              <a:noFill/>
              <a:prstDash val="solid"/>
              <a:miter/>
            </a:ln>
          </p:spPr>
          <p:txBody>
            <a:bodyPr rtlCol="0" anchor="ctr"/>
            <a:lstStyle/>
            <a:p>
              <a:endParaRPr lang="en-AU"/>
            </a:p>
          </p:txBody>
        </p:sp>
        <p:sp>
          <p:nvSpPr>
            <p:cNvPr id="11" name="Freeform: Shape 10">
              <a:extLst>
                <a:ext uri="{FF2B5EF4-FFF2-40B4-BE49-F238E27FC236}">
                  <a16:creationId xmlns:a16="http://schemas.microsoft.com/office/drawing/2014/main" id="{205D976E-E4E3-AC64-1F92-5F5B1F5A471E}"/>
                </a:ext>
              </a:extLst>
            </p:cNvPr>
            <p:cNvSpPr/>
            <p:nvPr/>
          </p:nvSpPr>
          <p:spPr>
            <a:xfrm>
              <a:off x="10916734" y="3750634"/>
              <a:ext cx="857250" cy="847725"/>
            </a:xfrm>
            <a:custGeom>
              <a:avLst/>
              <a:gdLst>
                <a:gd name="connsiteX0" fmla="*/ 857250 w 857250"/>
                <a:gd name="connsiteY0" fmla="*/ 0 h 847725"/>
                <a:gd name="connsiteX1" fmla="*/ 0 w 857250"/>
                <a:gd name="connsiteY1" fmla="*/ 0 h 847725"/>
                <a:gd name="connsiteX2" fmla="*/ 857250 w 857250"/>
                <a:gd name="connsiteY2" fmla="*/ 847725 h 847725"/>
                <a:gd name="connsiteX3" fmla="*/ 857250 w 857250"/>
                <a:gd name="connsiteY3" fmla="*/ 0 h 847725"/>
              </a:gdLst>
              <a:ahLst/>
              <a:cxnLst>
                <a:cxn ang="0">
                  <a:pos x="connsiteX0" y="connsiteY0"/>
                </a:cxn>
                <a:cxn ang="0">
                  <a:pos x="connsiteX1" y="connsiteY1"/>
                </a:cxn>
                <a:cxn ang="0">
                  <a:pos x="connsiteX2" y="connsiteY2"/>
                </a:cxn>
                <a:cxn ang="0">
                  <a:pos x="connsiteX3" y="connsiteY3"/>
                </a:cxn>
              </a:cxnLst>
              <a:rect l="l" t="t" r="r" b="b"/>
              <a:pathLst>
                <a:path w="857250" h="847725">
                  <a:moveTo>
                    <a:pt x="857250" y="0"/>
                  </a:moveTo>
                  <a:lnTo>
                    <a:pt x="0" y="0"/>
                  </a:lnTo>
                  <a:lnTo>
                    <a:pt x="857250" y="847725"/>
                  </a:lnTo>
                  <a:lnTo>
                    <a:pt x="857250" y="0"/>
                  </a:lnTo>
                  <a:close/>
                </a:path>
              </a:pathLst>
            </a:custGeom>
            <a:solidFill>
              <a:schemeClr val="accent6"/>
            </a:solidFill>
            <a:ln w="9525" cap="flat">
              <a:noFill/>
              <a:prstDash val="solid"/>
              <a:miter/>
            </a:ln>
          </p:spPr>
          <p:txBody>
            <a:bodyPr rtlCol="0" anchor="ctr"/>
            <a:lstStyle/>
            <a:p>
              <a:endParaRPr lang="en-AU"/>
            </a:p>
          </p:txBody>
        </p:sp>
        <p:sp>
          <p:nvSpPr>
            <p:cNvPr id="13" name="Freeform: Shape 12">
              <a:extLst>
                <a:ext uri="{FF2B5EF4-FFF2-40B4-BE49-F238E27FC236}">
                  <a16:creationId xmlns:a16="http://schemas.microsoft.com/office/drawing/2014/main" id="{7077DD11-EE3F-8569-6141-91659BA803F0}"/>
                </a:ext>
              </a:extLst>
            </p:cNvPr>
            <p:cNvSpPr/>
            <p:nvPr/>
          </p:nvSpPr>
          <p:spPr>
            <a:xfrm>
              <a:off x="10916734" y="2893384"/>
              <a:ext cx="857250" cy="857250"/>
            </a:xfrm>
            <a:custGeom>
              <a:avLst/>
              <a:gdLst>
                <a:gd name="connsiteX0" fmla="*/ 857250 w 857250"/>
                <a:gd name="connsiteY0" fmla="*/ 0 h 857250"/>
                <a:gd name="connsiteX1" fmla="*/ 0 w 857250"/>
                <a:gd name="connsiteY1" fmla="*/ 857250 h 857250"/>
                <a:gd name="connsiteX2" fmla="*/ 857250 w 857250"/>
                <a:gd name="connsiteY2" fmla="*/ 857250 h 857250"/>
                <a:gd name="connsiteX3" fmla="*/ 857250 w 857250"/>
                <a:gd name="connsiteY3" fmla="*/ 0 h 857250"/>
              </a:gdLst>
              <a:ahLst/>
              <a:cxnLst>
                <a:cxn ang="0">
                  <a:pos x="connsiteX0" y="connsiteY0"/>
                </a:cxn>
                <a:cxn ang="0">
                  <a:pos x="connsiteX1" y="connsiteY1"/>
                </a:cxn>
                <a:cxn ang="0">
                  <a:pos x="connsiteX2" y="connsiteY2"/>
                </a:cxn>
                <a:cxn ang="0">
                  <a:pos x="connsiteX3" y="connsiteY3"/>
                </a:cxn>
              </a:cxnLst>
              <a:rect l="l" t="t" r="r" b="b"/>
              <a:pathLst>
                <a:path w="857250" h="857250">
                  <a:moveTo>
                    <a:pt x="857250" y="0"/>
                  </a:moveTo>
                  <a:lnTo>
                    <a:pt x="0" y="857250"/>
                  </a:lnTo>
                  <a:lnTo>
                    <a:pt x="857250" y="857250"/>
                  </a:lnTo>
                  <a:lnTo>
                    <a:pt x="857250" y="0"/>
                  </a:lnTo>
                  <a:close/>
                </a:path>
              </a:pathLst>
            </a:custGeom>
            <a:solidFill>
              <a:schemeClr val="accent5"/>
            </a:solidFill>
            <a:ln w="9525" cap="flat">
              <a:noFill/>
              <a:prstDash val="solid"/>
              <a:miter/>
            </a:ln>
          </p:spPr>
          <p:txBody>
            <a:bodyPr rtlCol="0" anchor="ctr"/>
            <a:lstStyle/>
            <a:p>
              <a:endParaRPr lang="en-AU"/>
            </a:p>
          </p:txBody>
        </p:sp>
      </p:grpSp>
      <p:graphicFrame>
        <p:nvGraphicFramePr>
          <p:cNvPr id="2" name="Object 1" hidden="1">
            <a:extLst>
              <a:ext uri="{FF2B5EF4-FFF2-40B4-BE49-F238E27FC236}">
                <a16:creationId xmlns:a16="http://schemas.microsoft.com/office/drawing/2014/main" id="{EEFE6554-A53D-3622-FED1-FA8B507A8722}"/>
              </a:ext>
            </a:extLst>
          </p:cNvPr>
          <p:cNvGraphicFramePr>
            <a:graphicFrameLocks noChangeAspect="1"/>
          </p:cNvGraphicFramePr>
          <p:nvPr userDrawn="1">
            <p:custDataLst>
              <p:tags r:id="rId2"/>
            </p:custDataLst>
            <p:extLst>
              <p:ext uri="{D42A27DB-BD31-4B8C-83A1-F6EECF244321}">
                <p14:modId xmlns:p14="http://schemas.microsoft.com/office/powerpoint/2010/main" val="796340895"/>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27" imgH="327" progId="TCLayout.ActiveDocument.1">
                  <p:embed/>
                </p:oleObj>
              </mc:Choice>
              <mc:Fallback>
                <p:oleObj name="think-cell Slide" r:id="rId4" imgW="327" imgH="327" progId="TCLayout.ActiveDocument.1">
                  <p:embed/>
                  <p:pic>
                    <p:nvPicPr>
                      <p:cNvPr id="2" name="Object 1" hidden="1">
                        <a:extLst>
                          <a:ext uri="{FF2B5EF4-FFF2-40B4-BE49-F238E27FC236}">
                            <a16:creationId xmlns:a16="http://schemas.microsoft.com/office/drawing/2014/main" id="{EEFE6554-A53D-3622-FED1-FA8B507A8722}"/>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8" name="Text Placeholder 7"/>
          <p:cNvSpPr>
            <a:spLocks noGrp="1"/>
          </p:cNvSpPr>
          <p:nvPr>
            <p:ph type="body" sz="quarter" idx="13" hasCustomPrompt="1"/>
          </p:nvPr>
        </p:nvSpPr>
        <p:spPr>
          <a:xfrm>
            <a:off x="540000" y="1700808"/>
            <a:ext cx="8820000" cy="3024336"/>
          </a:xfrm>
        </p:spPr>
        <p:txBody>
          <a:bodyPr numCol="2"/>
          <a:lstStyle>
            <a:lvl1pPr rtl="0">
              <a:defRPr sz="1100">
                <a:solidFill>
                  <a:schemeClr val="tx2"/>
                </a:solidFill>
                <a:latin typeface="+mn-lt"/>
                <a:ea typeface="Segoe UI" panose="020B0502040204020203" pitchFamily="34" charset="0"/>
                <a:cs typeface="Segoe UI" panose="020B0502040204020203" pitchFamily="34" charset="0"/>
              </a:defRPr>
            </a:lvl1pPr>
            <a:lvl2pPr rtl="0">
              <a:buClr>
                <a:schemeClr val="tx1"/>
              </a:buClr>
              <a:defRPr sz="1100">
                <a:solidFill>
                  <a:schemeClr val="tx2"/>
                </a:solidFill>
                <a:latin typeface="+mn-lt"/>
                <a:ea typeface="Segoe UI" panose="020B0502040204020203" pitchFamily="34" charset="0"/>
                <a:cs typeface="Segoe UI" panose="020B0502040204020203" pitchFamily="34" charset="0"/>
              </a:defRPr>
            </a:lvl2pPr>
            <a:lvl3pPr rtl="0">
              <a:buClr>
                <a:schemeClr val="tx1"/>
              </a:buClr>
              <a:defRPr sz="1100">
                <a:solidFill>
                  <a:schemeClr val="tx2"/>
                </a:solidFill>
                <a:latin typeface="+mn-lt"/>
                <a:ea typeface="Segoe UI" panose="020B0502040204020203" pitchFamily="34" charset="0"/>
                <a:cs typeface="Segoe UI" panose="020B0502040204020203" pitchFamily="34" charset="0"/>
              </a:defRPr>
            </a:lvl3pPr>
            <a:lvl4pPr rtl="0">
              <a:buClr>
                <a:schemeClr val="tx1"/>
              </a:buClr>
              <a:defRPr sz="1100">
                <a:solidFill>
                  <a:schemeClr val="tx2"/>
                </a:solidFill>
                <a:latin typeface="+mn-lt"/>
                <a:ea typeface="Segoe UI" panose="020B0502040204020203" pitchFamily="34" charset="0"/>
                <a:cs typeface="Segoe UI" panose="020B0502040204020203" pitchFamily="34" charset="0"/>
              </a:defRPr>
            </a:lvl4pPr>
            <a:lvl5pPr rtl="0">
              <a:buClr>
                <a:schemeClr val="tx1"/>
              </a:buClr>
              <a:defRPr sz="1100">
                <a:solidFill>
                  <a:schemeClr val="tx2"/>
                </a:solidFill>
                <a:latin typeface="+mn-lt"/>
                <a:ea typeface="Segoe UI" panose="020B0502040204020203" pitchFamily="34" charset="0"/>
                <a:cs typeface="Segoe UI" panose="020B0502040204020203" pitchFamily="34" charset="0"/>
              </a:defRPr>
            </a:lvl5pPr>
          </a:lstStyle>
          <a:p>
            <a:pPr lvl="0"/>
            <a:r>
              <a:rPr lang="en-AU" noProof="0"/>
              <a:t>Click to edit Master text styles (two column)</a:t>
            </a:r>
          </a:p>
          <a:p>
            <a:pPr lvl="1"/>
            <a:r>
              <a:rPr lang="en-AU" noProof="0"/>
              <a:t>Second level</a:t>
            </a:r>
          </a:p>
          <a:p>
            <a:pPr lvl="2"/>
            <a:r>
              <a:rPr lang="en-AU" noProof="0"/>
              <a:t>Third level</a:t>
            </a:r>
          </a:p>
          <a:p>
            <a:pPr lvl="3"/>
            <a:r>
              <a:rPr lang="en-AU" noProof="0"/>
              <a:t>Fourth level</a:t>
            </a:r>
          </a:p>
          <a:p>
            <a:pPr lvl="4"/>
            <a:r>
              <a:rPr lang="en-AU" noProof="0"/>
              <a:t>Fifth level</a:t>
            </a:r>
          </a:p>
        </p:txBody>
      </p:sp>
      <p:sp>
        <p:nvSpPr>
          <p:cNvPr id="18" name="Text Placeholder 7"/>
          <p:cNvSpPr>
            <a:spLocks noGrp="1"/>
          </p:cNvSpPr>
          <p:nvPr>
            <p:ph type="body" sz="quarter" idx="14"/>
          </p:nvPr>
        </p:nvSpPr>
        <p:spPr>
          <a:xfrm>
            <a:off x="540000" y="5229201"/>
            <a:ext cx="8820000" cy="1163161"/>
          </a:xfrm>
        </p:spPr>
        <p:txBody>
          <a:bodyPr numCol="1"/>
          <a:lstStyle>
            <a:lvl1pPr rtl="0">
              <a:defRPr sz="1400">
                <a:solidFill>
                  <a:schemeClr val="bg1"/>
                </a:solidFill>
                <a:latin typeface="Segoe UI" panose="020B0502040204020203" pitchFamily="34" charset="0"/>
                <a:ea typeface="Segoe UI" panose="020B0502040204020203" pitchFamily="34" charset="0"/>
                <a:cs typeface="Segoe UI" panose="020B0502040204020203" pitchFamily="34" charset="0"/>
              </a:defRPr>
            </a:lvl1pPr>
            <a:lvl2pPr>
              <a:buClr>
                <a:schemeClr val="tx1"/>
              </a:buClr>
              <a:defRPr sz="1400">
                <a:solidFill>
                  <a:schemeClr val="bg1"/>
                </a:solidFill>
                <a:latin typeface="Segoe UI" panose="020B0502040204020203" pitchFamily="34" charset="0"/>
                <a:ea typeface="Segoe UI" panose="020B0502040204020203" pitchFamily="34" charset="0"/>
                <a:cs typeface="Segoe UI" panose="020B0502040204020203" pitchFamily="34" charset="0"/>
              </a:defRPr>
            </a:lvl2pPr>
            <a:lvl3pPr>
              <a:buClr>
                <a:schemeClr val="tx1"/>
              </a:buClr>
              <a:defRPr sz="1400">
                <a:solidFill>
                  <a:schemeClr val="bg1"/>
                </a:solidFill>
                <a:latin typeface="Segoe UI" panose="020B0502040204020203" pitchFamily="34" charset="0"/>
                <a:ea typeface="Segoe UI" panose="020B0502040204020203" pitchFamily="34" charset="0"/>
                <a:cs typeface="Segoe UI" panose="020B0502040204020203" pitchFamily="34" charset="0"/>
              </a:defRPr>
            </a:lvl3pPr>
            <a:lvl4pPr>
              <a:buClr>
                <a:schemeClr val="tx1"/>
              </a:buClr>
              <a:defRPr sz="1400">
                <a:solidFill>
                  <a:schemeClr val="bg1"/>
                </a:solidFill>
                <a:latin typeface="Segoe UI" panose="020B0502040204020203" pitchFamily="34" charset="0"/>
                <a:ea typeface="Segoe UI" panose="020B0502040204020203" pitchFamily="34" charset="0"/>
                <a:cs typeface="Segoe UI" panose="020B0502040204020203" pitchFamily="34" charset="0"/>
              </a:defRPr>
            </a:lvl4pPr>
            <a:lvl5pPr>
              <a:buClr>
                <a:schemeClr val="tx1"/>
              </a:buClr>
              <a:defRPr sz="1400">
                <a:solidFill>
                  <a:schemeClr val="bg1"/>
                </a:solidFill>
                <a:latin typeface="Segoe UI" panose="020B0502040204020203" pitchFamily="34" charset="0"/>
                <a:ea typeface="Segoe UI" panose="020B0502040204020203" pitchFamily="34" charset="0"/>
                <a:cs typeface="Segoe UI" panose="020B0502040204020203" pitchFamily="34" charset="0"/>
              </a:defRPr>
            </a:lvl5pPr>
          </a:lstStyle>
          <a:p>
            <a:pPr lvl="0"/>
            <a:r>
              <a:rPr lang="en-US" noProof="0"/>
              <a:t>Click to edit Master text styles</a:t>
            </a:r>
          </a:p>
        </p:txBody>
      </p:sp>
      <p:sp>
        <p:nvSpPr>
          <p:cNvPr id="10" name="TextBox 9"/>
          <p:cNvSpPr txBox="1"/>
          <p:nvPr userDrawn="1"/>
        </p:nvSpPr>
        <p:spPr>
          <a:xfrm>
            <a:off x="8621976" y="6392362"/>
            <a:ext cx="792089" cy="276999"/>
          </a:xfrm>
          <a:prstGeom prst="rect">
            <a:avLst/>
          </a:prstGeom>
          <a:noFill/>
        </p:spPr>
        <p:txBody>
          <a:bodyPr wrap="square" lIns="0" rIns="0" rtlCol="0">
            <a:spAutoFit/>
          </a:bodyPr>
          <a:lstStyle/>
          <a:p>
            <a:pPr algn="r" rtl="0"/>
            <a:fld id="{6E8856DA-B77A-4A94-8E84-45BF77D9376B}" type="slidenum">
              <a:rPr lang="en-AU" sz="1200" noProof="0" smtClean="0">
                <a:solidFill>
                  <a:schemeClr val="bg1"/>
                </a:solidFill>
                <a:latin typeface="+mn-lt"/>
                <a:ea typeface="Segoe UI" panose="020B0502040204020203" pitchFamily="34" charset="0"/>
                <a:cs typeface="Segoe UI" panose="020B0502040204020203" pitchFamily="34" charset="0"/>
              </a:rPr>
              <a:pPr algn="r" rtl="0"/>
              <a:t>‹#›</a:t>
            </a:fld>
            <a:endParaRPr lang="en-AU" sz="1200" noProof="0">
              <a:solidFill>
                <a:schemeClr val="bg1"/>
              </a:solidFill>
              <a:latin typeface="+mn-lt"/>
              <a:ea typeface="Segoe UI" panose="020B0502040204020203" pitchFamily="34" charset="0"/>
              <a:cs typeface="Segoe UI" panose="020B0502040204020203" pitchFamily="34" charset="0"/>
            </a:endParaRPr>
          </a:p>
        </p:txBody>
      </p:sp>
      <p:sp>
        <p:nvSpPr>
          <p:cNvPr id="3" name="Text Placeholder 5">
            <a:extLst>
              <a:ext uri="{FF2B5EF4-FFF2-40B4-BE49-F238E27FC236}">
                <a16:creationId xmlns:a16="http://schemas.microsoft.com/office/drawing/2014/main" id="{B2199180-72FB-A4B3-6138-97F3E7C974C7}"/>
              </a:ext>
            </a:extLst>
          </p:cNvPr>
          <p:cNvSpPr>
            <a:spLocks noGrp="1"/>
          </p:cNvSpPr>
          <p:nvPr>
            <p:ph type="body" sz="quarter" idx="15" hasCustomPrompt="1"/>
          </p:nvPr>
        </p:nvSpPr>
        <p:spPr>
          <a:xfrm>
            <a:off x="540000" y="1092548"/>
            <a:ext cx="8820000" cy="458792"/>
          </a:xfrm>
        </p:spPr>
        <p:txBody>
          <a:bodyPr/>
          <a:lstStyle>
            <a:lvl1pPr rtl="0">
              <a:defRPr sz="1200">
                <a:solidFill>
                  <a:schemeClr val="tx2"/>
                </a:solidFill>
                <a:latin typeface="+mn-lt"/>
              </a:defRPr>
            </a:lvl1pPr>
          </a:lstStyle>
          <a:p>
            <a:pPr lvl="0"/>
            <a:r>
              <a:rPr lang="en-AU" noProof="0"/>
              <a:t>Sub heading</a:t>
            </a:r>
          </a:p>
        </p:txBody>
      </p:sp>
      <p:sp>
        <p:nvSpPr>
          <p:cNvPr id="4" name="Title 1">
            <a:extLst>
              <a:ext uri="{FF2B5EF4-FFF2-40B4-BE49-F238E27FC236}">
                <a16:creationId xmlns:a16="http://schemas.microsoft.com/office/drawing/2014/main" id="{08865070-170A-D8E4-8A31-4885E41433C3}"/>
              </a:ext>
            </a:extLst>
          </p:cNvPr>
          <p:cNvSpPr>
            <a:spLocks noGrp="1"/>
          </p:cNvSpPr>
          <p:nvPr>
            <p:ph type="title" hasCustomPrompt="1"/>
          </p:nvPr>
        </p:nvSpPr>
        <p:spPr>
          <a:xfrm>
            <a:off x="540000" y="548681"/>
            <a:ext cx="8824914" cy="341618"/>
          </a:xfrm>
        </p:spPr>
        <p:txBody>
          <a:bodyPr vert="horz" anchor="b"/>
          <a:lstStyle>
            <a:lvl1pPr algn="l" defTabSz="914349" rtl="0" eaLnBrk="1" latinLnBrk="0" hangingPunct="1">
              <a:lnSpc>
                <a:spcPct val="90000"/>
              </a:lnSpc>
              <a:spcBef>
                <a:spcPct val="0"/>
              </a:spcBef>
              <a:buNone/>
              <a:defRPr lang="en-AU" sz="1800" kern="1200" baseline="0" noProof="0" dirty="0">
                <a:solidFill>
                  <a:schemeClr val="tx2"/>
                </a:solidFill>
                <a:latin typeface="+mj-lt"/>
                <a:ea typeface="+mj-ea"/>
                <a:cs typeface="+mj-cs"/>
              </a:defRPr>
            </a:lvl1pPr>
          </a:lstStyle>
          <a:p>
            <a:r>
              <a:rPr lang="en-AU" noProof="0"/>
              <a:t>Introduction</a:t>
            </a:r>
          </a:p>
        </p:txBody>
      </p:sp>
      <p:cxnSp>
        <p:nvCxnSpPr>
          <p:cNvPr id="5" name="Straight Connector 4">
            <a:extLst>
              <a:ext uri="{FF2B5EF4-FFF2-40B4-BE49-F238E27FC236}">
                <a16:creationId xmlns:a16="http://schemas.microsoft.com/office/drawing/2014/main" id="{F54802EB-872F-3088-D3A0-540AF6D42690}"/>
              </a:ext>
            </a:extLst>
          </p:cNvPr>
          <p:cNvCxnSpPr>
            <a:cxnSpLocks/>
          </p:cNvCxnSpPr>
          <p:nvPr userDrawn="1"/>
        </p:nvCxnSpPr>
        <p:spPr>
          <a:xfrm>
            <a:off x="539998" y="980309"/>
            <a:ext cx="8824914" cy="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23544813"/>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userDrawn="1">
          <p15:clr>
            <a:srgbClr val="FBAE40"/>
          </p15:clr>
        </p15:guide>
        <p15:guide id="2" pos="3120" userDrawn="1">
          <p15:clr>
            <a:srgbClr val="FBAE40"/>
          </p15:clr>
        </p15:guide>
      </p15:sldGuideLst>
    </p:ext>
  </p:extLst>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two charts then content blue">
    <p:bg>
      <p:bgRef idx="1001">
        <a:schemeClr val="bg1"/>
      </p:bgRef>
    </p:bg>
    <p:spTree>
      <p:nvGrpSpPr>
        <p:cNvPr id="1" name=""/>
        <p:cNvGrpSpPr/>
        <p:nvPr/>
      </p:nvGrpSpPr>
      <p:grpSpPr>
        <a:xfrm>
          <a:off x="0" y="0"/>
          <a:ext cx="0" cy="0"/>
          <a:chOff x="0" y="0"/>
          <a:chExt cx="0" cy="0"/>
        </a:xfrm>
      </p:grpSpPr>
      <p:sp>
        <p:nvSpPr>
          <p:cNvPr id="13" name="Rectangle 12"/>
          <p:cNvSpPr/>
          <p:nvPr userDrawn="1"/>
        </p:nvSpPr>
        <p:spPr>
          <a:xfrm>
            <a:off x="0" y="1753590"/>
            <a:ext cx="9906000" cy="456441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rtl="0" eaLnBrk="1"/>
            <a:endParaRPr lang="en-AU" noProof="0"/>
          </a:p>
        </p:txBody>
      </p:sp>
      <p:grpSp>
        <p:nvGrpSpPr>
          <p:cNvPr id="17" name="Group 16">
            <a:extLst>
              <a:ext uri="{FF2B5EF4-FFF2-40B4-BE49-F238E27FC236}">
                <a16:creationId xmlns:a16="http://schemas.microsoft.com/office/drawing/2014/main" id="{E4E9CB43-D51A-F98D-1E9B-352048ED3DDE}"/>
              </a:ext>
            </a:extLst>
          </p:cNvPr>
          <p:cNvGrpSpPr/>
          <p:nvPr userDrawn="1"/>
        </p:nvGrpSpPr>
        <p:grpSpPr>
          <a:xfrm>
            <a:off x="8716488" y="5668488"/>
            <a:ext cx="1193470" cy="1193470"/>
            <a:chOff x="10069009" y="2893384"/>
            <a:chExt cx="1704975" cy="1704975"/>
          </a:xfrm>
        </p:grpSpPr>
        <p:sp>
          <p:nvSpPr>
            <p:cNvPr id="18" name="Freeform: Shape 17">
              <a:extLst>
                <a:ext uri="{FF2B5EF4-FFF2-40B4-BE49-F238E27FC236}">
                  <a16:creationId xmlns:a16="http://schemas.microsoft.com/office/drawing/2014/main" id="{BA4BDF8A-53CF-7B83-AF8D-C8046239DF96}"/>
                </a:ext>
              </a:extLst>
            </p:cNvPr>
            <p:cNvSpPr/>
            <p:nvPr/>
          </p:nvSpPr>
          <p:spPr>
            <a:xfrm>
              <a:off x="10069009" y="3750634"/>
              <a:ext cx="1704975" cy="847725"/>
            </a:xfrm>
            <a:custGeom>
              <a:avLst/>
              <a:gdLst>
                <a:gd name="connsiteX0" fmla="*/ 847725 w 1704975"/>
                <a:gd name="connsiteY0" fmla="*/ 0 h 847725"/>
                <a:gd name="connsiteX1" fmla="*/ 0 w 1704975"/>
                <a:gd name="connsiteY1" fmla="*/ 847725 h 847725"/>
                <a:gd name="connsiteX2" fmla="*/ 1704975 w 1704975"/>
                <a:gd name="connsiteY2" fmla="*/ 847725 h 847725"/>
                <a:gd name="connsiteX3" fmla="*/ 847725 w 1704975"/>
                <a:gd name="connsiteY3" fmla="*/ 0 h 847725"/>
              </a:gdLst>
              <a:ahLst/>
              <a:cxnLst>
                <a:cxn ang="0">
                  <a:pos x="connsiteX0" y="connsiteY0"/>
                </a:cxn>
                <a:cxn ang="0">
                  <a:pos x="connsiteX1" y="connsiteY1"/>
                </a:cxn>
                <a:cxn ang="0">
                  <a:pos x="connsiteX2" y="connsiteY2"/>
                </a:cxn>
                <a:cxn ang="0">
                  <a:pos x="connsiteX3" y="connsiteY3"/>
                </a:cxn>
              </a:cxnLst>
              <a:rect l="l" t="t" r="r" b="b"/>
              <a:pathLst>
                <a:path w="1704975" h="847725">
                  <a:moveTo>
                    <a:pt x="847725" y="0"/>
                  </a:moveTo>
                  <a:lnTo>
                    <a:pt x="0" y="847725"/>
                  </a:lnTo>
                  <a:lnTo>
                    <a:pt x="1704975" y="847725"/>
                  </a:lnTo>
                  <a:lnTo>
                    <a:pt x="847725" y="0"/>
                  </a:lnTo>
                  <a:close/>
                </a:path>
              </a:pathLst>
            </a:custGeom>
            <a:solidFill>
              <a:schemeClr val="accent1"/>
            </a:solidFill>
            <a:ln w="9525" cap="flat">
              <a:noFill/>
              <a:prstDash val="solid"/>
              <a:miter/>
            </a:ln>
          </p:spPr>
          <p:txBody>
            <a:bodyPr rtlCol="0" anchor="ctr"/>
            <a:lstStyle/>
            <a:p>
              <a:endParaRPr lang="en-AU"/>
            </a:p>
          </p:txBody>
        </p:sp>
        <p:sp>
          <p:nvSpPr>
            <p:cNvPr id="19" name="Freeform: Shape 18">
              <a:extLst>
                <a:ext uri="{FF2B5EF4-FFF2-40B4-BE49-F238E27FC236}">
                  <a16:creationId xmlns:a16="http://schemas.microsoft.com/office/drawing/2014/main" id="{F2AF1237-6DF2-A789-C7A4-6F0806B2AC5C}"/>
                </a:ext>
              </a:extLst>
            </p:cNvPr>
            <p:cNvSpPr/>
            <p:nvPr/>
          </p:nvSpPr>
          <p:spPr>
            <a:xfrm>
              <a:off x="10916734" y="3750634"/>
              <a:ext cx="857250" cy="847725"/>
            </a:xfrm>
            <a:custGeom>
              <a:avLst/>
              <a:gdLst>
                <a:gd name="connsiteX0" fmla="*/ 857250 w 857250"/>
                <a:gd name="connsiteY0" fmla="*/ 0 h 847725"/>
                <a:gd name="connsiteX1" fmla="*/ 0 w 857250"/>
                <a:gd name="connsiteY1" fmla="*/ 0 h 847725"/>
                <a:gd name="connsiteX2" fmla="*/ 857250 w 857250"/>
                <a:gd name="connsiteY2" fmla="*/ 847725 h 847725"/>
                <a:gd name="connsiteX3" fmla="*/ 857250 w 857250"/>
                <a:gd name="connsiteY3" fmla="*/ 0 h 847725"/>
              </a:gdLst>
              <a:ahLst/>
              <a:cxnLst>
                <a:cxn ang="0">
                  <a:pos x="connsiteX0" y="connsiteY0"/>
                </a:cxn>
                <a:cxn ang="0">
                  <a:pos x="connsiteX1" y="connsiteY1"/>
                </a:cxn>
                <a:cxn ang="0">
                  <a:pos x="connsiteX2" y="connsiteY2"/>
                </a:cxn>
                <a:cxn ang="0">
                  <a:pos x="connsiteX3" y="connsiteY3"/>
                </a:cxn>
              </a:cxnLst>
              <a:rect l="l" t="t" r="r" b="b"/>
              <a:pathLst>
                <a:path w="857250" h="847725">
                  <a:moveTo>
                    <a:pt x="857250" y="0"/>
                  </a:moveTo>
                  <a:lnTo>
                    <a:pt x="0" y="0"/>
                  </a:lnTo>
                  <a:lnTo>
                    <a:pt x="857250" y="847725"/>
                  </a:lnTo>
                  <a:lnTo>
                    <a:pt x="857250" y="0"/>
                  </a:lnTo>
                  <a:close/>
                </a:path>
              </a:pathLst>
            </a:custGeom>
            <a:solidFill>
              <a:schemeClr val="accent6"/>
            </a:solidFill>
            <a:ln w="9525" cap="flat">
              <a:noFill/>
              <a:prstDash val="solid"/>
              <a:miter/>
            </a:ln>
          </p:spPr>
          <p:txBody>
            <a:bodyPr rtlCol="0" anchor="ctr"/>
            <a:lstStyle/>
            <a:p>
              <a:endParaRPr lang="en-AU"/>
            </a:p>
          </p:txBody>
        </p:sp>
        <p:sp>
          <p:nvSpPr>
            <p:cNvPr id="20" name="Freeform: Shape 19">
              <a:extLst>
                <a:ext uri="{FF2B5EF4-FFF2-40B4-BE49-F238E27FC236}">
                  <a16:creationId xmlns:a16="http://schemas.microsoft.com/office/drawing/2014/main" id="{B95038B3-6205-B95D-2DDD-804A39F28C91}"/>
                </a:ext>
              </a:extLst>
            </p:cNvPr>
            <p:cNvSpPr/>
            <p:nvPr/>
          </p:nvSpPr>
          <p:spPr>
            <a:xfrm>
              <a:off x="10916734" y="2893384"/>
              <a:ext cx="857250" cy="857250"/>
            </a:xfrm>
            <a:custGeom>
              <a:avLst/>
              <a:gdLst>
                <a:gd name="connsiteX0" fmla="*/ 857250 w 857250"/>
                <a:gd name="connsiteY0" fmla="*/ 0 h 857250"/>
                <a:gd name="connsiteX1" fmla="*/ 0 w 857250"/>
                <a:gd name="connsiteY1" fmla="*/ 857250 h 857250"/>
                <a:gd name="connsiteX2" fmla="*/ 857250 w 857250"/>
                <a:gd name="connsiteY2" fmla="*/ 857250 h 857250"/>
                <a:gd name="connsiteX3" fmla="*/ 857250 w 857250"/>
                <a:gd name="connsiteY3" fmla="*/ 0 h 857250"/>
              </a:gdLst>
              <a:ahLst/>
              <a:cxnLst>
                <a:cxn ang="0">
                  <a:pos x="connsiteX0" y="connsiteY0"/>
                </a:cxn>
                <a:cxn ang="0">
                  <a:pos x="connsiteX1" y="connsiteY1"/>
                </a:cxn>
                <a:cxn ang="0">
                  <a:pos x="connsiteX2" y="connsiteY2"/>
                </a:cxn>
                <a:cxn ang="0">
                  <a:pos x="connsiteX3" y="connsiteY3"/>
                </a:cxn>
              </a:cxnLst>
              <a:rect l="l" t="t" r="r" b="b"/>
              <a:pathLst>
                <a:path w="857250" h="857250">
                  <a:moveTo>
                    <a:pt x="857250" y="0"/>
                  </a:moveTo>
                  <a:lnTo>
                    <a:pt x="0" y="857250"/>
                  </a:lnTo>
                  <a:lnTo>
                    <a:pt x="857250" y="857250"/>
                  </a:lnTo>
                  <a:lnTo>
                    <a:pt x="857250" y="0"/>
                  </a:lnTo>
                  <a:close/>
                </a:path>
              </a:pathLst>
            </a:custGeom>
            <a:solidFill>
              <a:schemeClr val="accent5"/>
            </a:solidFill>
            <a:ln w="9525" cap="flat">
              <a:noFill/>
              <a:prstDash val="solid"/>
              <a:miter/>
            </a:ln>
          </p:spPr>
          <p:txBody>
            <a:bodyPr rtlCol="0" anchor="ctr"/>
            <a:lstStyle/>
            <a:p>
              <a:endParaRPr lang="en-AU"/>
            </a:p>
          </p:txBody>
        </p:sp>
      </p:grpSp>
      <p:graphicFrame>
        <p:nvGraphicFramePr>
          <p:cNvPr id="2" name="Object 1" hidden="1"/>
          <p:cNvGraphicFramePr>
            <a:graphicFrameLocks noChangeAspect="1"/>
          </p:cNvGraphicFramePr>
          <p:nvPr userDrawn="1">
            <p:custDataLst>
              <p:tags r:id="rId2"/>
            </p:custDataLst>
            <p:extLst>
              <p:ext uri="{D42A27DB-BD31-4B8C-83A1-F6EECF244321}">
                <p14:modId xmlns:p14="http://schemas.microsoft.com/office/powerpoint/2010/main" val="4161207311"/>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name="think-cell Slide" r:id="rId4" imgW="270" imgH="270" progId="TCLayout.ActiveDocument.1">
                  <p:embed/>
                </p:oleObj>
              </mc:Choice>
              <mc:Fallback>
                <p:oleObj name="think-cell Slide" r:id="rId4" imgW="270" imgH="270" progId="TCLayout.ActiveDocument.1">
                  <p:embed/>
                  <p:pic>
                    <p:nvPicPr>
                      <p:cNvPr id="2" name="Object 1" hidden="1"/>
                      <p:cNvPicPr/>
                      <p:nvPr/>
                    </p:nvPicPr>
                    <p:blipFill>
                      <a:blip r:embed="rId5"/>
                      <a:stretch>
                        <a:fillRect/>
                      </a:stretch>
                    </p:blipFill>
                    <p:spPr>
                      <a:xfrm>
                        <a:off x="1588" y="1588"/>
                        <a:ext cx="1587" cy="1587"/>
                      </a:xfrm>
                      <a:prstGeom prst="rect">
                        <a:avLst/>
                      </a:prstGeom>
                    </p:spPr>
                  </p:pic>
                </p:oleObj>
              </mc:Fallback>
            </mc:AlternateContent>
          </a:graphicData>
        </a:graphic>
      </p:graphicFrame>
      <p:sp>
        <p:nvSpPr>
          <p:cNvPr id="14" name="Content Placeholder 5"/>
          <p:cNvSpPr>
            <a:spLocks noGrp="1"/>
          </p:cNvSpPr>
          <p:nvPr>
            <p:ph sz="quarter" idx="13"/>
          </p:nvPr>
        </p:nvSpPr>
        <p:spPr>
          <a:xfrm>
            <a:off x="540000" y="1916832"/>
            <a:ext cx="4248596" cy="2880320"/>
          </a:xfrm>
        </p:spPr>
        <p:txBody>
          <a:bodyPr/>
          <a:lstStyle>
            <a:lvl1pPr rtl="0">
              <a:defRPr sz="1100">
                <a:solidFill>
                  <a:schemeClr val="tx2"/>
                </a:solidFill>
              </a:defRPr>
            </a:lvl1pPr>
            <a:lvl2pPr rtl="0">
              <a:buClr>
                <a:schemeClr val="bg1"/>
              </a:buClr>
              <a:defRPr sz="1100">
                <a:solidFill>
                  <a:schemeClr val="tx2"/>
                </a:solidFill>
              </a:defRPr>
            </a:lvl2pPr>
            <a:lvl3pPr rtl="0">
              <a:buClr>
                <a:schemeClr val="bg1"/>
              </a:buClr>
              <a:defRPr sz="1100">
                <a:solidFill>
                  <a:schemeClr val="tx2"/>
                </a:solidFill>
              </a:defRPr>
            </a:lvl3pPr>
            <a:lvl4pPr rtl="0">
              <a:buClr>
                <a:schemeClr val="bg1"/>
              </a:buClr>
              <a:defRPr sz="1100">
                <a:solidFill>
                  <a:schemeClr val="tx2"/>
                </a:solidFill>
              </a:defRPr>
            </a:lvl4pPr>
            <a:lvl5pPr rtl="0">
              <a:buClr>
                <a:schemeClr val="bg1"/>
              </a:buClr>
              <a:defRPr sz="1100">
                <a:solidFill>
                  <a:schemeClr val="tx2"/>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AU" noProof="0"/>
          </a:p>
        </p:txBody>
      </p:sp>
      <p:sp>
        <p:nvSpPr>
          <p:cNvPr id="15" name="Content Placeholder 5"/>
          <p:cNvSpPr>
            <a:spLocks noGrp="1"/>
          </p:cNvSpPr>
          <p:nvPr>
            <p:ph sz="quarter" idx="15"/>
          </p:nvPr>
        </p:nvSpPr>
        <p:spPr>
          <a:xfrm>
            <a:off x="5139764" y="1915468"/>
            <a:ext cx="4248596" cy="2880320"/>
          </a:xfrm>
        </p:spPr>
        <p:txBody>
          <a:bodyPr/>
          <a:lstStyle>
            <a:lvl1pPr rtl="0">
              <a:defRPr sz="1100">
                <a:solidFill>
                  <a:schemeClr val="tx2"/>
                </a:solidFill>
              </a:defRPr>
            </a:lvl1pPr>
            <a:lvl2pPr rtl="0">
              <a:buClr>
                <a:schemeClr val="bg1"/>
              </a:buClr>
              <a:defRPr sz="1100">
                <a:solidFill>
                  <a:schemeClr val="tx2"/>
                </a:solidFill>
              </a:defRPr>
            </a:lvl2pPr>
            <a:lvl3pPr rtl="0">
              <a:buClr>
                <a:schemeClr val="bg1"/>
              </a:buClr>
              <a:defRPr sz="1100">
                <a:solidFill>
                  <a:schemeClr val="tx2"/>
                </a:solidFill>
              </a:defRPr>
            </a:lvl3pPr>
            <a:lvl4pPr rtl="0">
              <a:buClr>
                <a:schemeClr val="bg1"/>
              </a:buClr>
              <a:defRPr sz="1100">
                <a:solidFill>
                  <a:schemeClr val="tx2"/>
                </a:solidFill>
              </a:defRPr>
            </a:lvl4pPr>
            <a:lvl5pPr rtl="0">
              <a:buClr>
                <a:schemeClr val="bg1"/>
              </a:buClr>
              <a:defRPr sz="1100">
                <a:solidFill>
                  <a:schemeClr val="tx2"/>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AU" noProof="0"/>
          </a:p>
        </p:txBody>
      </p:sp>
      <p:sp>
        <p:nvSpPr>
          <p:cNvPr id="16" name="Text Placeholder 8"/>
          <p:cNvSpPr>
            <a:spLocks noGrp="1"/>
          </p:cNvSpPr>
          <p:nvPr>
            <p:ph type="body" sz="quarter" idx="31"/>
          </p:nvPr>
        </p:nvSpPr>
        <p:spPr>
          <a:xfrm>
            <a:off x="540000" y="5082761"/>
            <a:ext cx="8820000" cy="1079500"/>
          </a:xfrm>
        </p:spPr>
        <p:txBody>
          <a:bodyPr/>
          <a:lstStyle>
            <a:lvl1pPr rtl="0">
              <a:defRPr sz="1100">
                <a:solidFill>
                  <a:schemeClr val="tx2"/>
                </a:solidFill>
              </a:defRPr>
            </a:lvl1pPr>
            <a:lvl2pPr rtl="0">
              <a:buClr>
                <a:schemeClr val="bg1"/>
              </a:buClr>
              <a:defRPr sz="1100">
                <a:solidFill>
                  <a:schemeClr val="tx2"/>
                </a:solidFill>
              </a:defRPr>
            </a:lvl2pPr>
            <a:lvl3pPr rtl="0">
              <a:buClr>
                <a:schemeClr val="bg1"/>
              </a:buClr>
              <a:defRPr sz="1100">
                <a:solidFill>
                  <a:schemeClr val="tx2"/>
                </a:solidFill>
              </a:defRPr>
            </a:lvl3pPr>
          </a:lstStyle>
          <a:p>
            <a:pPr lvl="0"/>
            <a:r>
              <a:rPr lang="en-US" noProof="0"/>
              <a:t>Click to edit Master text styles</a:t>
            </a:r>
          </a:p>
          <a:p>
            <a:pPr lvl="1"/>
            <a:r>
              <a:rPr lang="en-US" noProof="0"/>
              <a:t>Second level</a:t>
            </a:r>
          </a:p>
          <a:p>
            <a:pPr lvl="2"/>
            <a:r>
              <a:rPr lang="en-US" noProof="0"/>
              <a:t>Third level</a:t>
            </a:r>
          </a:p>
        </p:txBody>
      </p:sp>
      <p:sp>
        <p:nvSpPr>
          <p:cNvPr id="10" name="TextBox 9"/>
          <p:cNvSpPr txBox="1"/>
          <p:nvPr userDrawn="1"/>
        </p:nvSpPr>
        <p:spPr>
          <a:xfrm>
            <a:off x="8621976" y="6392362"/>
            <a:ext cx="792089" cy="276999"/>
          </a:xfrm>
          <a:prstGeom prst="rect">
            <a:avLst/>
          </a:prstGeom>
          <a:noFill/>
        </p:spPr>
        <p:txBody>
          <a:bodyPr wrap="square" lIns="0" rIns="0" rtlCol="0">
            <a:spAutoFit/>
          </a:bodyPr>
          <a:lstStyle/>
          <a:p>
            <a:pPr algn="r" rtl="0"/>
            <a:fld id="{6E8856DA-B77A-4A94-8E84-45BF77D9376B}" type="slidenum">
              <a:rPr lang="en-AU" sz="1200" noProof="0" smtClean="0">
                <a:solidFill>
                  <a:schemeClr val="bg1"/>
                </a:solidFill>
                <a:latin typeface="+mn-lt"/>
                <a:ea typeface="Segoe UI" panose="020B0502040204020203" pitchFamily="34" charset="0"/>
                <a:cs typeface="Segoe UI" panose="020B0502040204020203" pitchFamily="34" charset="0"/>
              </a:rPr>
              <a:pPr algn="r" rtl="0"/>
              <a:t>‹#›</a:t>
            </a:fld>
            <a:endParaRPr lang="en-AU" sz="1200" noProof="0">
              <a:solidFill>
                <a:schemeClr val="bg1"/>
              </a:solidFill>
              <a:latin typeface="+mn-lt"/>
              <a:ea typeface="Segoe UI" panose="020B0502040204020203" pitchFamily="34" charset="0"/>
              <a:cs typeface="Segoe UI" panose="020B0502040204020203" pitchFamily="34" charset="0"/>
            </a:endParaRPr>
          </a:p>
        </p:txBody>
      </p:sp>
      <p:sp>
        <p:nvSpPr>
          <p:cNvPr id="7" name="Text Placeholder 5">
            <a:extLst>
              <a:ext uri="{FF2B5EF4-FFF2-40B4-BE49-F238E27FC236}">
                <a16:creationId xmlns:a16="http://schemas.microsoft.com/office/drawing/2014/main" id="{6DA2CE39-2F66-1DC7-3E3D-B700D026A339}"/>
              </a:ext>
            </a:extLst>
          </p:cNvPr>
          <p:cNvSpPr>
            <a:spLocks noGrp="1"/>
          </p:cNvSpPr>
          <p:nvPr>
            <p:ph type="body" sz="quarter" idx="32" hasCustomPrompt="1"/>
          </p:nvPr>
        </p:nvSpPr>
        <p:spPr>
          <a:xfrm>
            <a:off x="540000" y="1092548"/>
            <a:ext cx="8820000" cy="458792"/>
          </a:xfrm>
        </p:spPr>
        <p:txBody>
          <a:bodyPr/>
          <a:lstStyle>
            <a:lvl1pPr rtl="0">
              <a:defRPr sz="1200">
                <a:solidFill>
                  <a:schemeClr val="tx2"/>
                </a:solidFill>
                <a:latin typeface="+mn-lt"/>
              </a:defRPr>
            </a:lvl1pPr>
          </a:lstStyle>
          <a:p>
            <a:pPr lvl="0"/>
            <a:r>
              <a:rPr lang="en-AU" noProof="0"/>
              <a:t>Sub heading</a:t>
            </a:r>
          </a:p>
        </p:txBody>
      </p:sp>
      <p:sp>
        <p:nvSpPr>
          <p:cNvPr id="8" name="Title 1">
            <a:extLst>
              <a:ext uri="{FF2B5EF4-FFF2-40B4-BE49-F238E27FC236}">
                <a16:creationId xmlns:a16="http://schemas.microsoft.com/office/drawing/2014/main" id="{95DF9EBD-1CFD-E876-C7E1-3D9035303BAF}"/>
              </a:ext>
            </a:extLst>
          </p:cNvPr>
          <p:cNvSpPr>
            <a:spLocks noGrp="1"/>
          </p:cNvSpPr>
          <p:nvPr>
            <p:ph type="title" hasCustomPrompt="1"/>
          </p:nvPr>
        </p:nvSpPr>
        <p:spPr>
          <a:xfrm>
            <a:off x="540000" y="548681"/>
            <a:ext cx="8824914" cy="341618"/>
          </a:xfrm>
        </p:spPr>
        <p:txBody>
          <a:bodyPr vert="horz" anchor="b"/>
          <a:lstStyle>
            <a:lvl1pPr algn="l" defTabSz="914349" rtl="0" eaLnBrk="1" latinLnBrk="0" hangingPunct="1">
              <a:lnSpc>
                <a:spcPct val="90000"/>
              </a:lnSpc>
              <a:spcBef>
                <a:spcPct val="0"/>
              </a:spcBef>
              <a:buNone/>
              <a:defRPr lang="en-AU" sz="1800" kern="1200" baseline="0" noProof="0" dirty="0">
                <a:solidFill>
                  <a:schemeClr val="tx2"/>
                </a:solidFill>
                <a:latin typeface="+mj-lt"/>
                <a:ea typeface="+mj-ea"/>
                <a:cs typeface="+mj-cs"/>
              </a:defRPr>
            </a:lvl1pPr>
          </a:lstStyle>
          <a:p>
            <a:r>
              <a:rPr lang="en-AU" noProof="0"/>
              <a:t>Introduction</a:t>
            </a:r>
          </a:p>
        </p:txBody>
      </p:sp>
      <p:cxnSp>
        <p:nvCxnSpPr>
          <p:cNvPr id="9" name="Straight Connector 8">
            <a:extLst>
              <a:ext uri="{FF2B5EF4-FFF2-40B4-BE49-F238E27FC236}">
                <a16:creationId xmlns:a16="http://schemas.microsoft.com/office/drawing/2014/main" id="{196FDA4F-5ED4-C817-39FF-F2ACF45FECC9}"/>
              </a:ext>
            </a:extLst>
          </p:cNvPr>
          <p:cNvCxnSpPr>
            <a:cxnSpLocks/>
          </p:cNvCxnSpPr>
          <p:nvPr userDrawn="1"/>
        </p:nvCxnSpPr>
        <p:spPr>
          <a:xfrm>
            <a:off x="539998" y="980309"/>
            <a:ext cx="8824914" cy="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21517927"/>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userDrawn="1">
          <p15:clr>
            <a:srgbClr val="FBAE40"/>
          </p15:clr>
        </p15:guide>
        <p15:guide id="2" pos="3120" userDrawn="1">
          <p15:clr>
            <a:srgbClr val="FBAE40"/>
          </p15:clr>
        </p15:guide>
      </p15:sldGuideLst>
    </p:ext>
  </p:extLst>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chart then content">
    <p:bg>
      <p:bgRef idx="1001">
        <a:schemeClr val="bg1"/>
      </p:bgRef>
    </p:bg>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9B762CC1-4A39-C89E-D8DB-2CEDFCDE3716}"/>
              </a:ext>
            </a:extLst>
          </p:cNvPr>
          <p:cNvGrpSpPr/>
          <p:nvPr userDrawn="1"/>
        </p:nvGrpSpPr>
        <p:grpSpPr>
          <a:xfrm>
            <a:off x="8627258" y="0"/>
            <a:ext cx="1282700" cy="6861958"/>
            <a:chOff x="11229975" y="1714500"/>
            <a:chExt cx="962025" cy="5143500"/>
          </a:xfrm>
        </p:grpSpPr>
        <p:sp>
          <p:nvSpPr>
            <p:cNvPr id="14" name="Freeform: Shape 13">
              <a:extLst>
                <a:ext uri="{FF2B5EF4-FFF2-40B4-BE49-F238E27FC236}">
                  <a16:creationId xmlns:a16="http://schemas.microsoft.com/office/drawing/2014/main" id="{0A4A2EF7-FE0A-D026-2BA2-1E5592C26867}"/>
                </a:ext>
              </a:extLst>
            </p:cNvPr>
            <p:cNvSpPr/>
            <p:nvPr/>
          </p:nvSpPr>
          <p:spPr>
            <a:xfrm>
              <a:off x="11229975" y="4286250"/>
              <a:ext cx="962025" cy="2571750"/>
            </a:xfrm>
            <a:custGeom>
              <a:avLst/>
              <a:gdLst>
                <a:gd name="connsiteX0" fmla="*/ 962025 w 962025"/>
                <a:gd name="connsiteY0" fmla="*/ 2571750 h 2571750"/>
                <a:gd name="connsiteX1" fmla="*/ 0 w 962025"/>
                <a:gd name="connsiteY1" fmla="*/ 2571750 h 2571750"/>
                <a:gd name="connsiteX2" fmla="*/ 960692 w 962025"/>
                <a:gd name="connsiteY2" fmla="*/ 0 h 2571750"/>
                <a:gd name="connsiteX3" fmla="*/ 962025 w 962025"/>
                <a:gd name="connsiteY3" fmla="*/ 2571750 h 2571750"/>
              </a:gdLst>
              <a:ahLst/>
              <a:cxnLst>
                <a:cxn ang="0">
                  <a:pos x="connsiteX0" y="connsiteY0"/>
                </a:cxn>
                <a:cxn ang="0">
                  <a:pos x="connsiteX1" y="connsiteY1"/>
                </a:cxn>
                <a:cxn ang="0">
                  <a:pos x="connsiteX2" y="connsiteY2"/>
                </a:cxn>
                <a:cxn ang="0">
                  <a:pos x="connsiteX3" y="connsiteY3"/>
                </a:cxn>
              </a:cxnLst>
              <a:rect l="l" t="t" r="r" b="b"/>
              <a:pathLst>
                <a:path w="962025" h="2571750">
                  <a:moveTo>
                    <a:pt x="962025" y="2571750"/>
                  </a:moveTo>
                  <a:lnTo>
                    <a:pt x="0" y="2571750"/>
                  </a:lnTo>
                  <a:lnTo>
                    <a:pt x="960692" y="0"/>
                  </a:lnTo>
                  <a:lnTo>
                    <a:pt x="962025" y="2571750"/>
                  </a:lnTo>
                  <a:close/>
                </a:path>
              </a:pathLst>
            </a:custGeom>
            <a:solidFill>
              <a:schemeClr val="accent1"/>
            </a:solidFill>
            <a:ln w="9525" cap="flat">
              <a:noFill/>
              <a:prstDash val="solid"/>
              <a:miter/>
            </a:ln>
          </p:spPr>
          <p:txBody>
            <a:bodyPr rtlCol="0" anchor="ctr"/>
            <a:lstStyle/>
            <a:p>
              <a:endParaRPr lang="en-AU"/>
            </a:p>
          </p:txBody>
        </p:sp>
        <p:sp>
          <p:nvSpPr>
            <p:cNvPr id="15" name="Freeform: Shape 14">
              <a:extLst>
                <a:ext uri="{FF2B5EF4-FFF2-40B4-BE49-F238E27FC236}">
                  <a16:creationId xmlns:a16="http://schemas.microsoft.com/office/drawing/2014/main" id="{DEB7DE5B-B898-FA75-FD32-DDA158EF9713}"/>
                </a:ext>
              </a:extLst>
            </p:cNvPr>
            <p:cNvSpPr/>
            <p:nvPr/>
          </p:nvSpPr>
          <p:spPr>
            <a:xfrm>
              <a:off x="11229975" y="1714500"/>
              <a:ext cx="962025" cy="2571750"/>
            </a:xfrm>
            <a:custGeom>
              <a:avLst/>
              <a:gdLst>
                <a:gd name="connsiteX0" fmla="*/ 962025 w 962025"/>
                <a:gd name="connsiteY0" fmla="*/ 0 h 2571750"/>
                <a:gd name="connsiteX1" fmla="*/ 0 w 962025"/>
                <a:gd name="connsiteY1" fmla="*/ 0 h 2571750"/>
                <a:gd name="connsiteX2" fmla="*/ 960692 w 962025"/>
                <a:gd name="connsiteY2" fmla="*/ 2571750 h 2571750"/>
                <a:gd name="connsiteX3" fmla="*/ 962025 w 962025"/>
                <a:gd name="connsiteY3" fmla="*/ 0 h 2571750"/>
              </a:gdLst>
              <a:ahLst/>
              <a:cxnLst>
                <a:cxn ang="0">
                  <a:pos x="connsiteX0" y="connsiteY0"/>
                </a:cxn>
                <a:cxn ang="0">
                  <a:pos x="connsiteX1" y="connsiteY1"/>
                </a:cxn>
                <a:cxn ang="0">
                  <a:pos x="connsiteX2" y="connsiteY2"/>
                </a:cxn>
                <a:cxn ang="0">
                  <a:pos x="connsiteX3" y="connsiteY3"/>
                </a:cxn>
              </a:cxnLst>
              <a:rect l="l" t="t" r="r" b="b"/>
              <a:pathLst>
                <a:path w="962025" h="2571750">
                  <a:moveTo>
                    <a:pt x="962025" y="0"/>
                  </a:moveTo>
                  <a:lnTo>
                    <a:pt x="0" y="0"/>
                  </a:lnTo>
                  <a:lnTo>
                    <a:pt x="960692" y="2571750"/>
                  </a:lnTo>
                  <a:lnTo>
                    <a:pt x="962025" y="0"/>
                  </a:lnTo>
                  <a:close/>
                </a:path>
              </a:pathLst>
            </a:custGeom>
            <a:solidFill>
              <a:schemeClr val="accent5"/>
            </a:solidFill>
            <a:ln w="9525" cap="flat">
              <a:noFill/>
              <a:prstDash val="solid"/>
              <a:miter/>
            </a:ln>
          </p:spPr>
          <p:txBody>
            <a:bodyPr rtlCol="0" anchor="ctr"/>
            <a:lstStyle/>
            <a:p>
              <a:endParaRPr lang="en-AU"/>
            </a:p>
          </p:txBody>
        </p:sp>
      </p:grpSp>
      <p:graphicFrame>
        <p:nvGraphicFramePr>
          <p:cNvPr id="2" name="Object 1" hidden="1">
            <a:extLst>
              <a:ext uri="{FF2B5EF4-FFF2-40B4-BE49-F238E27FC236}">
                <a16:creationId xmlns:a16="http://schemas.microsoft.com/office/drawing/2014/main" id="{6D41200A-B63D-533F-7FF8-85BB3AF03D03}"/>
              </a:ext>
            </a:extLst>
          </p:cNvPr>
          <p:cNvGraphicFramePr>
            <a:graphicFrameLocks noChangeAspect="1"/>
          </p:cNvGraphicFramePr>
          <p:nvPr userDrawn="1">
            <p:custDataLst>
              <p:tags r:id="rId2"/>
            </p:custDataLst>
            <p:extLst>
              <p:ext uri="{D42A27DB-BD31-4B8C-83A1-F6EECF244321}">
                <p14:modId xmlns:p14="http://schemas.microsoft.com/office/powerpoint/2010/main" val="865661512"/>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27" imgH="327" progId="TCLayout.ActiveDocument.1">
                  <p:embed/>
                </p:oleObj>
              </mc:Choice>
              <mc:Fallback>
                <p:oleObj name="think-cell Slide" r:id="rId4" imgW="327" imgH="327" progId="TCLayout.ActiveDocument.1">
                  <p:embed/>
                  <p:pic>
                    <p:nvPicPr>
                      <p:cNvPr id="2" name="Object 1" hidden="1">
                        <a:extLst>
                          <a:ext uri="{FF2B5EF4-FFF2-40B4-BE49-F238E27FC236}">
                            <a16:creationId xmlns:a16="http://schemas.microsoft.com/office/drawing/2014/main" id="{6D41200A-B63D-533F-7FF8-85BB3AF03D03}"/>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9" name="Content Placeholder 3"/>
          <p:cNvSpPr>
            <a:spLocks noGrp="1"/>
          </p:cNvSpPr>
          <p:nvPr>
            <p:ph sz="quarter" idx="12"/>
          </p:nvPr>
        </p:nvSpPr>
        <p:spPr>
          <a:xfrm>
            <a:off x="540000" y="1886853"/>
            <a:ext cx="8204197" cy="2889973"/>
          </a:xfrm>
          <a:prstGeom prst="rect">
            <a:avLst/>
          </a:prstGeom>
        </p:spPr>
        <p:txBody>
          <a:bodyPr/>
          <a:lstStyle>
            <a:lvl1pPr rtl="0" eaLnBrk="1">
              <a:defRPr sz="1100">
                <a:solidFill>
                  <a:schemeClr val="tx2"/>
                </a:solidFill>
                <a:latin typeface="+mn-lt"/>
              </a:defRPr>
            </a:lvl1pPr>
            <a:lvl2pPr>
              <a:defRPr sz="1100"/>
            </a:lvl2pPr>
            <a:lvl3pPr>
              <a:defRPr sz="1100"/>
            </a:lvl3pPr>
            <a:lvl4pPr>
              <a:defRPr sz="1100"/>
            </a:lvl4pPr>
            <a:lvl5pPr>
              <a:defRPr sz="1100"/>
            </a:lvl5pPr>
          </a:lstStyle>
          <a:p>
            <a:pPr lvl="0"/>
            <a:r>
              <a:rPr lang="en-US" noProof="0"/>
              <a:t>Click to edit Master text styles</a:t>
            </a:r>
          </a:p>
        </p:txBody>
      </p:sp>
      <p:sp>
        <p:nvSpPr>
          <p:cNvPr id="12" name="Text Placeholder 8"/>
          <p:cNvSpPr>
            <a:spLocks noGrp="1"/>
          </p:cNvSpPr>
          <p:nvPr>
            <p:ph type="body" sz="quarter" idx="31"/>
          </p:nvPr>
        </p:nvSpPr>
        <p:spPr>
          <a:xfrm>
            <a:off x="540000" y="4945075"/>
            <a:ext cx="8204197" cy="987552"/>
          </a:xfrm>
        </p:spPr>
        <p:txBody>
          <a:bodyPr/>
          <a:lstStyle>
            <a:lvl1pPr rtl="0">
              <a:defRPr sz="1100">
                <a:solidFill>
                  <a:schemeClr val="tx2"/>
                </a:solidFill>
                <a:latin typeface="+mn-lt"/>
              </a:defRPr>
            </a:lvl1pPr>
            <a:lvl2pPr rtl="0">
              <a:defRPr sz="1100">
                <a:solidFill>
                  <a:schemeClr val="tx2"/>
                </a:solidFill>
                <a:latin typeface="+mn-lt"/>
              </a:defRPr>
            </a:lvl2pPr>
            <a:lvl3pPr rtl="0">
              <a:defRPr sz="1100">
                <a:solidFill>
                  <a:schemeClr val="tx2"/>
                </a:solidFill>
                <a:latin typeface="+mn-lt"/>
              </a:defRPr>
            </a:lvl3pPr>
          </a:lstStyle>
          <a:p>
            <a:pPr lvl="0"/>
            <a:r>
              <a:rPr lang="en-US" noProof="0"/>
              <a:t>Click to edit Master text styles</a:t>
            </a:r>
          </a:p>
          <a:p>
            <a:pPr lvl="1"/>
            <a:r>
              <a:rPr lang="en-US" noProof="0"/>
              <a:t>Second level</a:t>
            </a:r>
          </a:p>
          <a:p>
            <a:pPr lvl="2"/>
            <a:r>
              <a:rPr lang="en-US" noProof="0"/>
              <a:t>Third level</a:t>
            </a:r>
          </a:p>
        </p:txBody>
      </p:sp>
      <p:sp>
        <p:nvSpPr>
          <p:cNvPr id="10" name="TextBox 9"/>
          <p:cNvSpPr txBox="1"/>
          <p:nvPr userDrawn="1"/>
        </p:nvSpPr>
        <p:spPr>
          <a:xfrm>
            <a:off x="8621976" y="6392362"/>
            <a:ext cx="792089" cy="276999"/>
          </a:xfrm>
          <a:prstGeom prst="rect">
            <a:avLst/>
          </a:prstGeom>
          <a:noFill/>
        </p:spPr>
        <p:txBody>
          <a:bodyPr wrap="square" lIns="0" rIns="0" rtlCol="0">
            <a:spAutoFit/>
          </a:bodyPr>
          <a:lstStyle/>
          <a:p>
            <a:pPr algn="r" rtl="0"/>
            <a:fld id="{6E8856DA-B77A-4A94-8E84-45BF77D9376B}" type="slidenum">
              <a:rPr lang="en-AU" sz="1200" noProof="0" smtClean="0">
                <a:solidFill>
                  <a:schemeClr val="bg1"/>
                </a:solidFill>
                <a:latin typeface="+mn-lt"/>
                <a:ea typeface="Segoe UI" panose="020B0502040204020203" pitchFamily="34" charset="0"/>
                <a:cs typeface="Segoe UI" panose="020B0502040204020203" pitchFamily="34" charset="0"/>
              </a:rPr>
              <a:pPr algn="r" rtl="0"/>
              <a:t>‹#›</a:t>
            </a:fld>
            <a:endParaRPr lang="en-AU" sz="1200" noProof="0">
              <a:solidFill>
                <a:schemeClr val="bg1"/>
              </a:solidFill>
              <a:latin typeface="+mn-lt"/>
              <a:ea typeface="Segoe UI" panose="020B0502040204020203" pitchFamily="34" charset="0"/>
              <a:cs typeface="Segoe UI" panose="020B0502040204020203" pitchFamily="34" charset="0"/>
            </a:endParaRPr>
          </a:p>
        </p:txBody>
      </p:sp>
      <p:sp>
        <p:nvSpPr>
          <p:cNvPr id="13" name="Text Placeholder 2"/>
          <p:cNvSpPr>
            <a:spLocks noGrp="1"/>
          </p:cNvSpPr>
          <p:nvPr>
            <p:ph type="body" sz="quarter" idx="10" hasCustomPrompt="1"/>
          </p:nvPr>
        </p:nvSpPr>
        <p:spPr>
          <a:xfrm>
            <a:off x="540000" y="6092325"/>
            <a:ext cx="8204197" cy="300037"/>
          </a:xfrm>
        </p:spPr>
        <p:txBody>
          <a:bodyPr anchor="ctr"/>
          <a:lstStyle>
            <a:lvl1pPr rtl="0">
              <a:defRPr sz="800">
                <a:solidFill>
                  <a:schemeClr val="tx2"/>
                </a:solidFill>
                <a:latin typeface="+mn-lt"/>
              </a:defRPr>
            </a:lvl1pPr>
          </a:lstStyle>
          <a:p>
            <a:pPr lvl="0"/>
            <a:r>
              <a:rPr lang="en-AU" noProof="0"/>
              <a:t>Source</a:t>
            </a:r>
          </a:p>
        </p:txBody>
      </p:sp>
      <p:sp>
        <p:nvSpPr>
          <p:cNvPr id="4" name="Text Placeholder 5">
            <a:extLst>
              <a:ext uri="{FF2B5EF4-FFF2-40B4-BE49-F238E27FC236}">
                <a16:creationId xmlns:a16="http://schemas.microsoft.com/office/drawing/2014/main" id="{546ED6B8-7473-4DDC-1E51-3D466125498E}"/>
              </a:ext>
            </a:extLst>
          </p:cNvPr>
          <p:cNvSpPr>
            <a:spLocks noGrp="1"/>
          </p:cNvSpPr>
          <p:nvPr>
            <p:ph type="body" sz="quarter" idx="32" hasCustomPrompt="1"/>
          </p:nvPr>
        </p:nvSpPr>
        <p:spPr>
          <a:xfrm>
            <a:off x="540000" y="1092548"/>
            <a:ext cx="8204197" cy="458792"/>
          </a:xfrm>
        </p:spPr>
        <p:txBody>
          <a:bodyPr/>
          <a:lstStyle>
            <a:lvl1pPr rtl="0">
              <a:defRPr sz="1200">
                <a:solidFill>
                  <a:schemeClr val="tx2"/>
                </a:solidFill>
                <a:latin typeface="+mn-lt"/>
              </a:defRPr>
            </a:lvl1pPr>
          </a:lstStyle>
          <a:p>
            <a:pPr lvl="0"/>
            <a:r>
              <a:rPr lang="en-AU" noProof="0"/>
              <a:t>Sub heading</a:t>
            </a:r>
          </a:p>
        </p:txBody>
      </p:sp>
      <p:sp>
        <p:nvSpPr>
          <p:cNvPr id="5" name="Title 1">
            <a:extLst>
              <a:ext uri="{FF2B5EF4-FFF2-40B4-BE49-F238E27FC236}">
                <a16:creationId xmlns:a16="http://schemas.microsoft.com/office/drawing/2014/main" id="{E9C81774-E7E7-725E-6056-76336BF44ED4}"/>
              </a:ext>
            </a:extLst>
          </p:cNvPr>
          <p:cNvSpPr>
            <a:spLocks noGrp="1"/>
          </p:cNvSpPr>
          <p:nvPr>
            <p:ph type="title" hasCustomPrompt="1"/>
          </p:nvPr>
        </p:nvSpPr>
        <p:spPr>
          <a:xfrm>
            <a:off x="540000" y="548681"/>
            <a:ext cx="8204197" cy="341618"/>
          </a:xfrm>
        </p:spPr>
        <p:txBody>
          <a:bodyPr vert="horz" anchor="b"/>
          <a:lstStyle>
            <a:lvl1pPr algn="l" defTabSz="914349" rtl="0" eaLnBrk="1" latinLnBrk="0" hangingPunct="1">
              <a:lnSpc>
                <a:spcPct val="90000"/>
              </a:lnSpc>
              <a:spcBef>
                <a:spcPct val="0"/>
              </a:spcBef>
              <a:buNone/>
              <a:defRPr lang="en-AU" sz="1800" kern="1200" baseline="0" noProof="0" dirty="0">
                <a:solidFill>
                  <a:schemeClr val="tx2"/>
                </a:solidFill>
                <a:latin typeface="+mj-lt"/>
                <a:ea typeface="+mj-ea"/>
                <a:cs typeface="+mj-cs"/>
              </a:defRPr>
            </a:lvl1pPr>
          </a:lstStyle>
          <a:p>
            <a:r>
              <a:rPr lang="en-AU" noProof="0"/>
              <a:t>Introduction</a:t>
            </a:r>
          </a:p>
        </p:txBody>
      </p:sp>
      <p:cxnSp>
        <p:nvCxnSpPr>
          <p:cNvPr id="6" name="Straight Connector 5">
            <a:extLst>
              <a:ext uri="{FF2B5EF4-FFF2-40B4-BE49-F238E27FC236}">
                <a16:creationId xmlns:a16="http://schemas.microsoft.com/office/drawing/2014/main" id="{6878793C-F985-469C-715C-549E8348B216}"/>
              </a:ext>
            </a:extLst>
          </p:cNvPr>
          <p:cNvCxnSpPr>
            <a:cxnSpLocks/>
          </p:cNvCxnSpPr>
          <p:nvPr userDrawn="1"/>
        </p:nvCxnSpPr>
        <p:spPr>
          <a:xfrm>
            <a:off x="539998" y="980309"/>
            <a:ext cx="8204197" cy="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31010131"/>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userDrawn="1">
          <p15:clr>
            <a:srgbClr val="FBAE40"/>
          </p15:clr>
        </p15:guide>
        <p15:guide id="2" pos="312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ontents ">
    <p:bg>
      <p:bgRef idx="1001">
        <a:schemeClr val="bg1"/>
      </p:bgRef>
    </p:bg>
    <p:spTree>
      <p:nvGrpSpPr>
        <p:cNvPr id="1" name=""/>
        <p:cNvGrpSpPr/>
        <p:nvPr/>
      </p:nvGrpSpPr>
      <p:grpSpPr>
        <a:xfrm>
          <a:off x="0" y="0"/>
          <a:ext cx="0" cy="0"/>
          <a:chOff x="0" y="0"/>
          <a:chExt cx="0" cy="0"/>
        </a:xfrm>
      </p:grpSpPr>
      <p:grpSp>
        <p:nvGrpSpPr>
          <p:cNvPr id="5" name="Group 4">
            <a:extLst>
              <a:ext uri="{FF2B5EF4-FFF2-40B4-BE49-F238E27FC236}">
                <a16:creationId xmlns:a16="http://schemas.microsoft.com/office/drawing/2014/main" id="{7F744C96-3F0F-E838-DE56-17C1F96FF38E}"/>
              </a:ext>
            </a:extLst>
          </p:cNvPr>
          <p:cNvGrpSpPr/>
          <p:nvPr userDrawn="1"/>
        </p:nvGrpSpPr>
        <p:grpSpPr>
          <a:xfrm>
            <a:off x="8716488" y="5668488"/>
            <a:ext cx="1193470" cy="1193470"/>
            <a:chOff x="10069009" y="2893384"/>
            <a:chExt cx="1704975" cy="1704975"/>
          </a:xfrm>
        </p:grpSpPr>
        <p:sp>
          <p:nvSpPr>
            <p:cNvPr id="7" name="Freeform: Shape 6">
              <a:extLst>
                <a:ext uri="{FF2B5EF4-FFF2-40B4-BE49-F238E27FC236}">
                  <a16:creationId xmlns:a16="http://schemas.microsoft.com/office/drawing/2014/main" id="{40471D8F-9857-0258-04DE-0A8ADAF1D96D}"/>
                </a:ext>
              </a:extLst>
            </p:cNvPr>
            <p:cNvSpPr/>
            <p:nvPr/>
          </p:nvSpPr>
          <p:spPr>
            <a:xfrm>
              <a:off x="10069009" y="3750634"/>
              <a:ext cx="1704975" cy="847725"/>
            </a:xfrm>
            <a:custGeom>
              <a:avLst/>
              <a:gdLst>
                <a:gd name="connsiteX0" fmla="*/ 847725 w 1704975"/>
                <a:gd name="connsiteY0" fmla="*/ 0 h 847725"/>
                <a:gd name="connsiteX1" fmla="*/ 0 w 1704975"/>
                <a:gd name="connsiteY1" fmla="*/ 847725 h 847725"/>
                <a:gd name="connsiteX2" fmla="*/ 1704975 w 1704975"/>
                <a:gd name="connsiteY2" fmla="*/ 847725 h 847725"/>
                <a:gd name="connsiteX3" fmla="*/ 847725 w 1704975"/>
                <a:gd name="connsiteY3" fmla="*/ 0 h 847725"/>
              </a:gdLst>
              <a:ahLst/>
              <a:cxnLst>
                <a:cxn ang="0">
                  <a:pos x="connsiteX0" y="connsiteY0"/>
                </a:cxn>
                <a:cxn ang="0">
                  <a:pos x="connsiteX1" y="connsiteY1"/>
                </a:cxn>
                <a:cxn ang="0">
                  <a:pos x="connsiteX2" y="connsiteY2"/>
                </a:cxn>
                <a:cxn ang="0">
                  <a:pos x="connsiteX3" y="connsiteY3"/>
                </a:cxn>
              </a:cxnLst>
              <a:rect l="l" t="t" r="r" b="b"/>
              <a:pathLst>
                <a:path w="1704975" h="847725">
                  <a:moveTo>
                    <a:pt x="847725" y="0"/>
                  </a:moveTo>
                  <a:lnTo>
                    <a:pt x="0" y="847725"/>
                  </a:lnTo>
                  <a:lnTo>
                    <a:pt x="1704975" y="847725"/>
                  </a:lnTo>
                  <a:lnTo>
                    <a:pt x="847725" y="0"/>
                  </a:lnTo>
                  <a:close/>
                </a:path>
              </a:pathLst>
            </a:custGeom>
            <a:solidFill>
              <a:schemeClr val="accent1"/>
            </a:solidFill>
            <a:ln w="9525" cap="flat">
              <a:noFill/>
              <a:prstDash val="solid"/>
              <a:miter/>
            </a:ln>
          </p:spPr>
          <p:txBody>
            <a:bodyPr rtlCol="0" anchor="ctr"/>
            <a:lstStyle/>
            <a:p>
              <a:endParaRPr lang="en-AU"/>
            </a:p>
          </p:txBody>
        </p:sp>
        <p:sp>
          <p:nvSpPr>
            <p:cNvPr id="9" name="Freeform: Shape 8">
              <a:extLst>
                <a:ext uri="{FF2B5EF4-FFF2-40B4-BE49-F238E27FC236}">
                  <a16:creationId xmlns:a16="http://schemas.microsoft.com/office/drawing/2014/main" id="{1650545E-6911-B0F8-E9BE-4646571115C5}"/>
                </a:ext>
              </a:extLst>
            </p:cNvPr>
            <p:cNvSpPr/>
            <p:nvPr/>
          </p:nvSpPr>
          <p:spPr>
            <a:xfrm>
              <a:off x="10916734" y="3750634"/>
              <a:ext cx="857250" cy="847725"/>
            </a:xfrm>
            <a:custGeom>
              <a:avLst/>
              <a:gdLst>
                <a:gd name="connsiteX0" fmla="*/ 857250 w 857250"/>
                <a:gd name="connsiteY0" fmla="*/ 0 h 847725"/>
                <a:gd name="connsiteX1" fmla="*/ 0 w 857250"/>
                <a:gd name="connsiteY1" fmla="*/ 0 h 847725"/>
                <a:gd name="connsiteX2" fmla="*/ 857250 w 857250"/>
                <a:gd name="connsiteY2" fmla="*/ 847725 h 847725"/>
                <a:gd name="connsiteX3" fmla="*/ 857250 w 857250"/>
                <a:gd name="connsiteY3" fmla="*/ 0 h 847725"/>
              </a:gdLst>
              <a:ahLst/>
              <a:cxnLst>
                <a:cxn ang="0">
                  <a:pos x="connsiteX0" y="connsiteY0"/>
                </a:cxn>
                <a:cxn ang="0">
                  <a:pos x="connsiteX1" y="connsiteY1"/>
                </a:cxn>
                <a:cxn ang="0">
                  <a:pos x="connsiteX2" y="connsiteY2"/>
                </a:cxn>
                <a:cxn ang="0">
                  <a:pos x="connsiteX3" y="connsiteY3"/>
                </a:cxn>
              </a:cxnLst>
              <a:rect l="l" t="t" r="r" b="b"/>
              <a:pathLst>
                <a:path w="857250" h="847725">
                  <a:moveTo>
                    <a:pt x="857250" y="0"/>
                  </a:moveTo>
                  <a:lnTo>
                    <a:pt x="0" y="0"/>
                  </a:lnTo>
                  <a:lnTo>
                    <a:pt x="857250" y="847725"/>
                  </a:lnTo>
                  <a:lnTo>
                    <a:pt x="857250" y="0"/>
                  </a:lnTo>
                  <a:close/>
                </a:path>
              </a:pathLst>
            </a:custGeom>
            <a:solidFill>
              <a:schemeClr val="accent6"/>
            </a:solidFill>
            <a:ln w="9525" cap="flat">
              <a:noFill/>
              <a:prstDash val="solid"/>
              <a:miter/>
            </a:ln>
          </p:spPr>
          <p:txBody>
            <a:bodyPr rtlCol="0" anchor="ctr"/>
            <a:lstStyle/>
            <a:p>
              <a:endParaRPr lang="en-AU"/>
            </a:p>
          </p:txBody>
        </p:sp>
        <p:sp>
          <p:nvSpPr>
            <p:cNvPr id="10" name="Freeform: Shape 9">
              <a:extLst>
                <a:ext uri="{FF2B5EF4-FFF2-40B4-BE49-F238E27FC236}">
                  <a16:creationId xmlns:a16="http://schemas.microsoft.com/office/drawing/2014/main" id="{86970DE2-46FD-E50B-953E-7A427A9C85A0}"/>
                </a:ext>
              </a:extLst>
            </p:cNvPr>
            <p:cNvSpPr/>
            <p:nvPr/>
          </p:nvSpPr>
          <p:spPr>
            <a:xfrm>
              <a:off x="10916734" y="2893384"/>
              <a:ext cx="857250" cy="857250"/>
            </a:xfrm>
            <a:custGeom>
              <a:avLst/>
              <a:gdLst>
                <a:gd name="connsiteX0" fmla="*/ 857250 w 857250"/>
                <a:gd name="connsiteY0" fmla="*/ 0 h 857250"/>
                <a:gd name="connsiteX1" fmla="*/ 0 w 857250"/>
                <a:gd name="connsiteY1" fmla="*/ 857250 h 857250"/>
                <a:gd name="connsiteX2" fmla="*/ 857250 w 857250"/>
                <a:gd name="connsiteY2" fmla="*/ 857250 h 857250"/>
                <a:gd name="connsiteX3" fmla="*/ 857250 w 857250"/>
                <a:gd name="connsiteY3" fmla="*/ 0 h 857250"/>
              </a:gdLst>
              <a:ahLst/>
              <a:cxnLst>
                <a:cxn ang="0">
                  <a:pos x="connsiteX0" y="connsiteY0"/>
                </a:cxn>
                <a:cxn ang="0">
                  <a:pos x="connsiteX1" y="connsiteY1"/>
                </a:cxn>
                <a:cxn ang="0">
                  <a:pos x="connsiteX2" y="connsiteY2"/>
                </a:cxn>
                <a:cxn ang="0">
                  <a:pos x="connsiteX3" y="connsiteY3"/>
                </a:cxn>
              </a:cxnLst>
              <a:rect l="l" t="t" r="r" b="b"/>
              <a:pathLst>
                <a:path w="857250" h="857250">
                  <a:moveTo>
                    <a:pt x="857250" y="0"/>
                  </a:moveTo>
                  <a:lnTo>
                    <a:pt x="0" y="857250"/>
                  </a:lnTo>
                  <a:lnTo>
                    <a:pt x="857250" y="857250"/>
                  </a:lnTo>
                  <a:lnTo>
                    <a:pt x="857250" y="0"/>
                  </a:lnTo>
                  <a:close/>
                </a:path>
              </a:pathLst>
            </a:custGeom>
            <a:solidFill>
              <a:schemeClr val="accent5"/>
            </a:solidFill>
            <a:ln w="9525" cap="flat">
              <a:noFill/>
              <a:prstDash val="solid"/>
              <a:miter/>
            </a:ln>
          </p:spPr>
          <p:txBody>
            <a:bodyPr rtlCol="0" anchor="ctr"/>
            <a:lstStyle/>
            <a:p>
              <a:endParaRPr lang="en-AU"/>
            </a:p>
          </p:txBody>
        </p:sp>
      </p:grpSp>
      <p:graphicFrame>
        <p:nvGraphicFramePr>
          <p:cNvPr id="2" name="Object 1" hidden="1">
            <a:extLst>
              <a:ext uri="{FF2B5EF4-FFF2-40B4-BE49-F238E27FC236}">
                <a16:creationId xmlns:a16="http://schemas.microsoft.com/office/drawing/2014/main" id="{99520AEC-DF62-4E73-8F72-33208A922B69}"/>
              </a:ext>
            </a:extLst>
          </p:cNvPr>
          <p:cNvGraphicFramePr>
            <a:graphicFrameLocks noChangeAspect="1"/>
          </p:cNvGraphicFramePr>
          <p:nvPr userDrawn="1">
            <p:custDataLst>
              <p:tags r:id="rId2"/>
            </p:custDataLst>
            <p:extLst>
              <p:ext uri="{D42A27DB-BD31-4B8C-83A1-F6EECF244321}">
                <p14:modId xmlns:p14="http://schemas.microsoft.com/office/powerpoint/2010/main" val="4129201034"/>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27" imgH="327" progId="TCLayout.ActiveDocument.1">
                  <p:embed/>
                </p:oleObj>
              </mc:Choice>
              <mc:Fallback>
                <p:oleObj name="think-cell Slide" r:id="rId4" imgW="327" imgH="327" progId="TCLayout.ActiveDocument.1">
                  <p:embed/>
                  <p:pic>
                    <p:nvPicPr>
                      <p:cNvPr id="2" name="Object 1" hidden="1">
                        <a:extLst>
                          <a:ext uri="{FF2B5EF4-FFF2-40B4-BE49-F238E27FC236}">
                            <a16:creationId xmlns:a16="http://schemas.microsoft.com/office/drawing/2014/main" id="{99520AEC-DF62-4E73-8F72-33208A922B69}"/>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8" name="Title 1"/>
          <p:cNvSpPr>
            <a:spLocks noGrp="1"/>
          </p:cNvSpPr>
          <p:nvPr>
            <p:ph type="title" hasCustomPrompt="1"/>
          </p:nvPr>
        </p:nvSpPr>
        <p:spPr>
          <a:xfrm>
            <a:off x="539999" y="548681"/>
            <a:ext cx="8820000" cy="341618"/>
          </a:xfrm>
        </p:spPr>
        <p:txBody>
          <a:bodyPr vert="horz" anchor="b">
            <a:spAutoFit/>
          </a:bodyPr>
          <a:lstStyle>
            <a:lvl1pPr rtl="0">
              <a:lnSpc>
                <a:spcPct val="90000"/>
              </a:lnSpc>
              <a:defRPr sz="1800">
                <a:solidFill>
                  <a:schemeClr val="tx2"/>
                </a:solidFill>
              </a:defRPr>
            </a:lvl1pPr>
          </a:lstStyle>
          <a:p>
            <a:r>
              <a:rPr lang="en-AU" noProof="0"/>
              <a:t>Contents</a:t>
            </a:r>
          </a:p>
        </p:txBody>
      </p:sp>
      <p:sp>
        <p:nvSpPr>
          <p:cNvPr id="4" name="TextBox 3"/>
          <p:cNvSpPr txBox="1"/>
          <p:nvPr userDrawn="1"/>
        </p:nvSpPr>
        <p:spPr>
          <a:xfrm>
            <a:off x="8621976" y="6392362"/>
            <a:ext cx="792089" cy="276999"/>
          </a:xfrm>
          <a:prstGeom prst="rect">
            <a:avLst/>
          </a:prstGeom>
          <a:noFill/>
        </p:spPr>
        <p:txBody>
          <a:bodyPr wrap="square" lIns="0" rIns="0" rtlCol="0">
            <a:spAutoFit/>
          </a:bodyPr>
          <a:lstStyle/>
          <a:p>
            <a:pPr algn="r" rtl="0"/>
            <a:fld id="{6E8856DA-B77A-4A94-8E84-45BF77D9376B}" type="slidenum">
              <a:rPr lang="en-AU" sz="1200" noProof="0" smtClean="0">
                <a:solidFill>
                  <a:schemeClr val="bg1"/>
                </a:solidFill>
                <a:latin typeface="+mn-lt"/>
                <a:ea typeface="Segoe UI" panose="020B0502040204020203" pitchFamily="34" charset="0"/>
                <a:cs typeface="Segoe UI" panose="020B0502040204020203" pitchFamily="34" charset="0"/>
              </a:rPr>
              <a:pPr algn="r" rtl="0"/>
              <a:t>‹#›</a:t>
            </a:fld>
            <a:endParaRPr lang="en-AU" sz="1200" noProof="0">
              <a:solidFill>
                <a:schemeClr val="bg1"/>
              </a:solidFill>
              <a:latin typeface="+mn-lt"/>
              <a:ea typeface="Segoe UI" panose="020B0502040204020203" pitchFamily="34" charset="0"/>
              <a:cs typeface="Segoe UI" panose="020B0502040204020203" pitchFamily="34" charset="0"/>
            </a:endParaRPr>
          </a:p>
        </p:txBody>
      </p:sp>
      <p:sp>
        <p:nvSpPr>
          <p:cNvPr id="6" name="Content Placeholder 1"/>
          <p:cNvSpPr>
            <a:spLocks noGrp="1"/>
          </p:cNvSpPr>
          <p:nvPr>
            <p:ph sz="quarter" idx="13" hasCustomPrompt="1"/>
          </p:nvPr>
        </p:nvSpPr>
        <p:spPr>
          <a:xfrm>
            <a:off x="540000" y="1268760"/>
            <a:ext cx="8820000" cy="5040559"/>
          </a:xfrm>
        </p:spPr>
        <p:txBody>
          <a:bodyPr/>
          <a:lstStyle>
            <a:lvl1pPr marL="252000" marR="0" indent="-252000" algn="l" defTabSz="914349" rtl="0" eaLnBrk="1" fontAlgn="auto" latinLnBrk="0" hangingPunct="1">
              <a:lnSpc>
                <a:spcPct val="100000"/>
              </a:lnSpc>
              <a:spcBef>
                <a:spcPts val="400"/>
              </a:spcBef>
              <a:spcAft>
                <a:spcPts val="600"/>
              </a:spcAft>
              <a:buClr>
                <a:schemeClr val="bg2"/>
              </a:buClr>
              <a:buSzTx/>
              <a:buFont typeface="Arial" panose="020B0604020202020204" pitchFamily="34" charset="0"/>
              <a:buChar char="•"/>
              <a:tabLst/>
              <a:defRPr sz="1200">
                <a:solidFill>
                  <a:schemeClr val="tx2"/>
                </a:solidFill>
              </a:defRPr>
            </a:lvl1pPr>
            <a:lvl2pPr marL="504000" indent="-252000" rtl="0">
              <a:spcAft>
                <a:spcPts val="600"/>
              </a:spcAft>
              <a:buClr>
                <a:schemeClr val="bg2"/>
              </a:buClr>
              <a:buFont typeface="Segoe UI" panose="020B0502040204020203" pitchFamily="34" charset="0"/>
              <a:buChar char="–"/>
              <a:defRPr sz="1200">
                <a:solidFill>
                  <a:schemeClr val="tx2"/>
                </a:solidFill>
              </a:defRPr>
            </a:lvl2pPr>
            <a:lvl3pPr marL="756000" indent="-252000" rtl="0">
              <a:spcAft>
                <a:spcPts val="600"/>
              </a:spcAft>
              <a:buClr>
                <a:schemeClr val="bg2"/>
              </a:buClr>
              <a:buFont typeface="Arial" panose="020B0604020202020204" pitchFamily="34" charset="0"/>
              <a:buChar char="•"/>
              <a:defRPr sz="1200">
                <a:solidFill>
                  <a:schemeClr val="tx2"/>
                </a:solidFill>
              </a:defRPr>
            </a:lvl3pPr>
            <a:lvl4pPr marL="809955" indent="0">
              <a:buClr>
                <a:schemeClr val="accent4"/>
              </a:buClr>
              <a:buFont typeface="+mj-lt"/>
              <a:buNone/>
              <a:defRPr/>
            </a:lvl4pPr>
          </a:lstStyle>
          <a:p>
            <a:pPr lvl="0"/>
            <a:r>
              <a:rPr lang="en-AU" noProof="0"/>
              <a:t>Insert table of contents</a:t>
            </a:r>
          </a:p>
          <a:p>
            <a:pPr lvl="1"/>
            <a:r>
              <a:rPr lang="en-AU" noProof="0"/>
              <a:t>Second line</a:t>
            </a:r>
          </a:p>
          <a:p>
            <a:pPr lvl="2"/>
            <a:r>
              <a:rPr lang="en-AU" noProof="0"/>
              <a:t>Third line</a:t>
            </a:r>
          </a:p>
        </p:txBody>
      </p:sp>
      <p:cxnSp>
        <p:nvCxnSpPr>
          <p:cNvPr id="11" name="Straight Connector 10">
            <a:extLst>
              <a:ext uri="{FF2B5EF4-FFF2-40B4-BE49-F238E27FC236}">
                <a16:creationId xmlns:a16="http://schemas.microsoft.com/office/drawing/2014/main" id="{BFCB1AD8-51DD-6A5F-04CD-DD808012BE06}"/>
              </a:ext>
            </a:extLst>
          </p:cNvPr>
          <p:cNvCxnSpPr>
            <a:cxnSpLocks/>
          </p:cNvCxnSpPr>
          <p:nvPr userDrawn="1"/>
        </p:nvCxnSpPr>
        <p:spPr>
          <a:xfrm>
            <a:off x="539999" y="980309"/>
            <a:ext cx="8820000" cy="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00105165"/>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userDrawn="1">
          <p15:clr>
            <a:srgbClr val="FBAE40"/>
          </p15:clr>
        </p15:guide>
        <p15:guide id="2" pos="3120" userDrawn="1">
          <p15:clr>
            <a:srgbClr val="FBAE40"/>
          </p15:clr>
        </p15:guide>
      </p15:sldGuideLst>
    </p:ext>
  </p:extLst>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 small panel with content blue">
    <p:bg>
      <p:bgRef idx="1001">
        <a:schemeClr val="bg1"/>
      </p:bgRef>
    </p:bg>
    <p:spTree>
      <p:nvGrpSpPr>
        <p:cNvPr id="1" name=""/>
        <p:cNvGrpSpPr/>
        <p:nvPr/>
      </p:nvGrpSpPr>
      <p:grpSpPr>
        <a:xfrm>
          <a:off x="0" y="0"/>
          <a:ext cx="0" cy="0"/>
          <a:chOff x="0" y="0"/>
          <a:chExt cx="0" cy="0"/>
        </a:xfrm>
      </p:grpSpPr>
      <p:graphicFrame>
        <p:nvGraphicFramePr>
          <p:cNvPr id="2" name="Object 1" hidden="1">
            <a:extLst>
              <a:ext uri="{FF2B5EF4-FFF2-40B4-BE49-F238E27FC236}">
                <a16:creationId xmlns:a16="http://schemas.microsoft.com/office/drawing/2014/main" id="{8AF1F190-97CD-9E78-A366-35E937462084}"/>
              </a:ext>
            </a:extLst>
          </p:cNvPr>
          <p:cNvGraphicFramePr>
            <a:graphicFrameLocks noChangeAspect="1"/>
          </p:cNvGraphicFramePr>
          <p:nvPr userDrawn="1">
            <p:custDataLst>
              <p:tags r:id="rId2"/>
            </p:custDataLst>
            <p:extLst>
              <p:ext uri="{D42A27DB-BD31-4B8C-83A1-F6EECF244321}">
                <p14:modId xmlns:p14="http://schemas.microsoft.com/office/powerpoint/2010/main" val="3268548670"/>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27" imgH="327" progId="TCLayout.ActiveDocument.1">
                  <p:embed/>
                </p:oleObj>
              </mc:Choice>
              <mc:Fallback>
                <p:oleObj name="think-cell Slide" r:id="rId4" imgW="327" imgH="327" progId="TCLayout.ActiveDocument.1">
                  <p:embed/>
                  <p:pic>
                    <p:nvPicPr>
                      <p:cNvPr id="2" name="Object 1" hidden="1">
                        <a:extLst>
                          <a:ext uri="{FF2B5EF4-FFF2-40B4-BE49-F238E27FC236}">
                            <a16:creationId xmlns:a16="http://schemas.microsoft.com/office/drawing/2014/main" id="{8AF1F190-97CD-9E78-A366-35E937462084}"/>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16" name="Title 1"/>
          <p:cNvSpPr>
            <a:spLocks noGrp="1"/>
          </p:cNvSpPr>
          <p:nvPr>
            <p:ph type="title" hasCustomPrompt="1"/>
          </p:nvPr>
        </p:nvSpPr>
        <p:spPr>
          <a:xfrm>
            <a:off x="2573078" y="683079"/>
            <a:ext cx="6801656" cy="341618"/>
          </a:xfrm>
        </p:spPr>
        <p:txBody>
          <a:bodyPr vert="horz" anchor="b"/>
          <a:lstStyle>
            <a:lvl1pPr algn="l" defTabSz="914349" rtl="0" eaLnBrk="1" latinLnBrk="0" hangingPunct="1">
              <a:lnSpc>
                <a:spcPct val="90000"/>
              </a:lnSpc>
              <a:spcBef>
                <a:spcPct val="0"/>
              </a:spcBef>
              <a:buNone/>
              <a:defRPr lang="en-AU" sz="1800" kern="1200" baseline="0" noProof="0" dirty="0">
                <a:solidFill>
                  <a:schemeClr val="tx2"/>
                </a:solidFill>
                <a:latin typeface="+mj-lt"/>
                <a:ea typeface="+mj-ea"/>
                <a:cs typeface="+mj-cs"/>
              </a:defRPr>
            </a:lvl1pPr>
          </a:lstStyle>
          <a:p>
            <a:r>
              <a:rPr lang="en-AU" noProof="0"/>
              <a:t>Introduction</a:t>
            </a:r>
          </a:p>
        </p:txBody>
      </p:sp>
      <p:sp>
        <p:nvSpPr>
          <p:cNvPr id="6" name="Text Placeholder 5"/>
          <p:cNvSpPr>
            <a:spLocks noGrp="1"/>
          </p:cNvSpPr>
          <p:nvPr>
            <p:ph type="body" sz="quarter" idx="12" hasCustomPrompt="1"/>
          </p:nvPr>
        </p:nvSpPr>
        <p:spPr>
          <a:xfrm>
            <a:off x="2573078" y="1159824"/>
            <a:ext cx="6801656" cy="548146"/>
          </a:xfrm>
        </p:spPr>
        <p:txBody>
          <a:bodyPr/>
          <a:lstStyle>
            <a:lvl1pPr rtl="0">
              <a:defRPr sz="1200">
                <a:solidFill>
                  <a:schemeClr val="tx2"/>
                </a:solidFill>
                <a:latin typeface="+mn-lt"/>
              </a:defRPr>
            </a:lvl1pPr>
            <a:lvl2pPr>
              <a:defRPr>
                <a:latin typeface="Segoe UI Semibold" panose="020B0702040204020203" pitchFamily="34" charset="0"/>
              </a:defRPr>
            </a:lvl2pPr>
            <a:lvl3pPr>
              <a:defRPr>
                <a:latin typeface="Segoe UI Semibold" panose="020B0702040204020203" pitchFamily="34" charset="0"/>
              </a:defRPr>
            </a:lvl3pPr>
            <a:lvl4pPr>
              <a:defRPr>
                <a:latin typeface="Segoe UI Semibold" panose="020B0702040204020203" pitchFamily="34" charset="0"/>
              </a:defRPr>
            </a:lvl4pPr>
            <a:lvl5pPr>
              <a:defRPr>
                <a:latin typeface="Segoe UI Semibold" panose="020B0702040204020203" pitchFamily="34" charset="0"/>
              </a:defRPr>
            </a:lvl5pPr>
          </a:lstStyle>
          <a:p>
            <a:pPr lvl="0"/>
            <a:r>
              <a:rPr lang="en-AU" noProof="0"/>
              <a:t>Bold introduction text</a:t>
            </a:r>
          </a:p>
        </p:txBody>
      </p:sp>
      <p:sp>
        <p:nvSpPr>
          <p:cNvPr id="8" name="Text Placeholder 7"/>
          <p:cNvSpPr>
            <a:spLocks noGrp="1"/>
          </p:cNvSpPr>
          <p:nvPr>
            <p:ph type="body" sz="quarter" idx="13"/>
          </p:nvPr>
        </p:nvSpPr>
        <p:spPr>
          <a:xfrm>
            <a:off x="2573078" y="1779978"/>
            <a:ext cx="6801656" cy="2880319"/>
          </a:xfrm>
        </p:spPr>
        <p:txBody>
          <a:bodyPr numCol="1"/>
          <a:lstStyle>
            <a:lvl1pPr rtl="0">
              <a:defRPr sz="1100">
                <a:solidFill>
                  <a:schemeClr val="tx2"/>
                </a:solidFill>
                <a:latin typeface="+mn-lt"/>
                <a:ea typeface="Segoe UI" panose="020B0502040204020203" pitchFamily="34" charset="0"/>
                <a:cs typeface="Segoe UI" panose="020B0502040204020203" pitchFamily="34" charset="0"/>
              </a:defRPr>
            </a:lvl1pPr>
            <a:lvl2pPr rtl="0">
              <a:buClr>
                <a:schemeClr val="tx1"/>
              </a:buClr>
              <a:defRPr sz="1100">
                <a:solidFill>
                  <a:schemeClr val="tx2"/>
                </a:solidFill>
                <a:latin typeface="+mn-lt"/>
                <a:ea typeface="Segoe UI" panose="020B0502040204020203" pitchFamily="34" charset="0"/>
                <a:cs typeface="Segoe UI" panose="020B0502040204020203" pitchFamily="34" charset="0"/>
              </a:defRPr>
            </a:lvl2pPr>
            <a:lvl3pPr rtl="0">
              <a:buClr>
                <a:schemeClr val="tx1"/>
              </a:buClr>
              <a:defRPr sz="1100">
                <a:solidFill>
                  <a:schemeClr val="tx2"/>
                </a:solidFill>
                <a:latin typeface="+mn-lt"/>
                <a:ea typeface="Segoe UI" panose="020B0502040204020203" pitchFamily="34" charset="0"/>
                <a:cs typeface="Segoe UI" panose="020B0502040204020203" pitchFamily="34" charset="0"/>
              </a:defRPr>
            </a:lvl3pPr>
            <a:lvl4pPr rtl="0">
              <a:buClr>
                <a:schemeClr val="tx1"/>
              </a:buClr>
              <a:defRPr sz="1100">
                <a:solidFill>
                  <a:schemeClr val="tx2"/>
                </a:solidFill>
                <a:latin typeface="+mn-lt"/>
                <a:ea typeface="Segoe UI" panose="020B0502040204020203" pitchFamily="34" charset="0"/>
                <a:cs typeface="Segoe UI" panose="020B0502040204020203" pitchFamily="34" charset="0"/>
              </a:defRPr>
            </a:lvl4pPr>
            <a:lvl5pPr rtl="0">
              <a:buClr>
                <a:schemeClr val="tx1"/>
              </a:buClr>
              <a:defRPr sz="1100">
                <a:solidFill>
                  <a:schemeClr val="tx2"/>
                </a:solidFill>
                <a:latin typeface="+mn-lt"/>
                <a:ea typeface="Segoe UI" panose="020B0502040204020203" pitchFamily="34" charset="0"/>
                <a:cs typeface="Segoe UI" panose="020B0502040204020203" pitchFamily="34" charset="0"/>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AU" noProof="0"/>
          </a:p>
        </p:txBody>
      </p:sp>
      <p:sp>
        <p:nvSpPr>
          <p:cNvPr id="12" name="TextBox 11"/>
          <p:cNvSpPr txBox="1"/>
          <p:nvPr userDrawn="1"/>
        </p:nvSpPr>
        <p:spPr>
          <a:xfrm>
            <a:off x="8621976" y="6392362"/>
            <a:ext cx="792089" cy="276999"/>
          </a:xfrm>
          <a:prstGeom prst="rect">
            <a:avLst/>
          </a:prstGeom>
          <a:noFill/>
        </p:spPr>
        <p:txBody>
          <a:bodyPr wrap="square" lIns="0" rIns="0" rtlCol="0">
            <a:spAutoFit/>
          </a:bodyPr>
          <a:lstStyle/>
          <a:p>
            <a:pPr algn="r" rtl="0"/>
            <a:fld id="{6E8856DA-B77A-4A94-8E84-45BF77D9376B}" type="slidenum">
              <a:rPr lang="en-AU" sz="1200" noProof="0" smtClean="0">
                <a:solidFill>
                  <a:schemeClr val="bg1"/>
                </a:solidFill>
                <a:latin typeface="+mn-lt"/>
                <a:ea typeface="Segoe UI" panose="020B0502040204020203" pitchFamily="34" charset="0"/>
                <a:cs typeface="Segoe UI" panose="020B0502040204020203" pitchFamily="34" charset="0"/>
              </a:rPr>
              <a:pPr algn="r" rtl="0"/>
              <a:t>‹#›</a:t>
            </a:fld>
            <a:endParaRPr lang="en-AU" sz="1200" noProof="0">
              <a:solidFill>
                <a:schemeClr val="bg1"/>
              </a:solidFill>
              <a:latin typeface="+mn-lt"/>
              <a:ea typeface="Segoe UI" panose="020B0502040204020203" pitchFamily="34" charset="0"/>
              <a:cs typeface="Segoe UI" panose="020B0502040204020203" pitchFamily="34" charset="0"/>
            </a:endParaRPr>
          </a:p>
        </p:txBody>
      </p:sp>
      <p:sp>
        <p:nvSpPr>
          <p:cNvPr id="13" name="Rectangle 12"/>
          <p:cNvSpPr/>
          <p:nvPr userDrawn="1"/>
        </p:nvSpPr>
        <p:spPr>
          <a:xfrm>
            <a:off x="-3376" y="0"/>
            <a:ext cx="229208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AU"/>
          </a:p>
        </p:txBody>
      </p:sp>
      <p:sp>
        <p:nvSpPr>
          <p:cNvPr id="15" name="Text Placeholder 8"/>
          <p:cNvSpPr>
            <a:spLocks noGrp="1"/>
          </p:cNvSpPr>
          <p:nvPr>
            <p:ph type="body" sz="quarter" idx="31"/>
          </p:nvPr>
        </p:nvSpPr>
        <p:spPr>
          <a:xfrm>
            <a:off x="272480" y="548680"/>
            <a:ext cx="1764000" cy="5688632"/>
          </a:xfrm>
        </p:spPr>
        <p:txBody>
          <a:bodyPr anchor="ctr"/>
          <a:lstStyle>
            <a:lvl1pPr rtl="0">
              <a:defRPr sz="1100">
                <a:solidFill>
                  <a:schemeClr val="bg1"/>
                </a:solidFill>
                <a:latin typeface="+mn-lt"/>
                <a:cs typeface="Segoe UI Semilight" panose="020B0402040204020203" pitchFamily="34" charset="0"/>
              </a:defRPr>
            </a:lvl1pPr>
            <a:lvl2pPr rtl="0">
              <a:buClr>
                <a:schemeClr val="bg1"/>
              </a:buClr>
              <a:defRPr sz="1100">
                <a:solidFill>
                  <a:schemeClr val="bg1"/>
                </a:solidFill>
                <a:latin typeface="+mn-lt"/>
                <a:cs typeface="Segoe UI Semilight" panose="020B0402040204020203" pitchFamily="34" charset="0"/>
              </a:defRPr>
            </a:lvl2pPr>
            <a:lvl3pPr rtl="0">
              <a:buClr>
                <a:schemeClr val="bg1"/>
              </a:buClr>
              <a:defRPr sz="1100">
                <a:solidFill>
                  <a:schemeClr val="bg1"/>
                </a:solidFill>
                <a:latin typeface="+mn-lt"/>
                <a:cs typeface="Segoe UI Semilight" panose="020B0402040204020203" pitchFamily="34" charset="0"/>
              </a:defRPr>
            </a:lvl3pPr>
          </a:lstStyle>
          <a:p>
            <a:pPr lvl="0"/>
            <a:r>
              <a:rPr lang="en-US" noProof="0"/>
              <a:t>Click to edit Master text styles</a:t>
            </a:r>
          </a:p>
          <a:p>
            <a:pPr lvl="1"/>
            <a:r>
              <a:rPr lang="en-US" noProof="0"/>
              <a:t>Second level</a:t>
            </a:r>
          </a:p>
          <a:p>
            <a:pPr lvl="2"/>
            <a:r>
              <a:rPr lang="en-US" noProof="0"/>
              <a:t>Third level</a:t>
            </a:r>
          </a:p>
        </p:txBody>
      </p:sp>
      <p:cxnSp>
        <p:nvCxnSpPr>
          <p:cNvPr id="3" name="Straight Connector 2">
            <a:extLst>
              <a:ext uri="{FF2B5EF4-FFF2-40B4-BE49-F238E27FC236}">
                <a16:creationId xmlns:a16="http://schemas.microsoft.com/office/drawing/2014/main" id="{273F2836-6ADB-672E-7144-7EF638154E72}"/>
              </a:ext>
            </a:extLst>
          </p:cNvPr>
          <p:cNvCxnSpPr>
            <a:cxnSpLocks/>
          </p:cNvCxnSpPr>
          <p:nvPr userDrawn="1"/>
        </p:nvCxnSpPr>
        <p:spPr>
          <a:xfrm>
            <a:off x="2573078" y="1099063"/>
            <a:ext cx="6801656" cy="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grpSp>
        <p:nvGrpSpPr>
          <p:cNvPr id="21" name="Graphic elements">
            <a:extLst>
              <a:ext uri="{FF2B5EF4-FFF2-40B4-BE49-F238E27FC236}">
                <a16:creationId xmlns:a16="http://schemas.microsoft.com/office/drawing/2014/main" id="{4380304B-BE25-D6DF-EE72-EEB759D0F713}"/>
              </a:ext>
            </a:extLst>
          </p:cNvPr>
          <p:cNvGrpSpPr/>
          <p:nvPr userDrawn="1"/>
        </p:nvGrpSpPr>
        <p:grpSpPr>
          <a:xfrm>
            <a:off x="8350452" y="6080215"/>
            <a:ext cx="1555548" cy="777785"/>
            <a:chOff x="3532313" y="2524125"/>
            <a:chExt cx="8656007" cy="4328064"/>
          </a:xfrm>
        </p:grpSpPr>
        <p:sp>
          <p:nvSpPr>
            <p:cNvPr id="22" name="Freeform: Shape 21">
              <a:extLst>
                <a:ext uri="{FF2B5EF4-FFF2-40B4-BE49-F238E27FC236}">
                  <a16:creationId xmlns:a16="http://schemas.microsoft.com/office/drawing/2014/main" id="{A4A92599-092D-ABA0-324C-7D8C8976CFDF}"/>
                </a:ext>
              </a:extLst>
            </p:cNvPr>
            <p:cNvSpPr/>
            <p:nvPr/>
          </p:nvSpPr>
          <p:spPr>
            <a:xfrm rot="18900000">
              <a:off x="6330086" y="3157918"/>
              <a:ext cx="3060346" cy="3060346"/>
            </a:xfrm>
            <a:custGeom>
              <a:avLst/>
              <a:gdLst>
                <a:gd name="connsiteX0" fmla="*/ 0 w 3060346"/>
                <a:gd name="connsiteY0" fmla="*/ 0 h 3060346"/>
                <a:gd name="connsiteX1" fmla="*/ 3060346 w 3060346"/>
                <a:gd name="connsiteY1" fmla="*/ 0 h 3060346"/>
                <a:gd name="connsiteX2" fmla="*/ 3060346 w 3060346"/>
                <a:gd name="connsiteY2" fmla="*/ 3060346 h 3060346"/>
                <a:gd name="connsiteX3" fmla="*/ 0 w 3060346"/>
                <a:gd name="connsiteY3" fmla="*/ 3060346 h 3060346"/>
              </a:gdLst>
              <a:ahLst/>
              <a:cxnLst>
                <a:cxn ang="0">
                  <a:pos x="connsiteX0" y="connsiteY0"/>
                </a:cxn>
                <a:cxn ang="0">
                  <a:pos x="connsiteX1" y="connsiteY1"/>
                </a:cxn>
                <a:cxn ang="0">
                  <a:pos x="connsiteX2" y="connsiteY2"/>
                </a:cxn>
                <a:cxn ang="0">
                  <a:pos x="connsiteX3" y="connsiteY3"/>
                </a:cxn>
              </a:cxnLst>
              <a:rect l="l" t="t" r="r" b="b"/>
              <a:pathLst>
                <a:path w="3060346" h="3060346">
                  <a:moveTo>
                    <a:pt x="0" y="0"/>
                  </a:moveTo>
                  <a:lnTo>
                    <a:pt x="3060346" y="0"/>
                  </a:lnTo>
                  <a:lnTo>
                    <a:pt x="3060346" y="3060346"/>
                  </a:lnTo>
                  <a:lnTo>
                    <a:pt x="0" y="3060346"/>
                  </a:lnTo>
                  <a:close/>
                </a:path>
              </a:pathLst>
            </a:custGeom>
            <a:solidFill>
              <a:srgbClr val="87189D"/>
            </a:solidFill>
            <a:ln w="12096"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AU" sz="1800" b="0" i="0" u="none" strike="noStrike" kern="0" cap="none" spc="0" normalizeH="0" baseline="0" noProof="0">
                <a:ln>
                  <a:noFill/>
                </a:ln>
                <a:solidFill>
                  <a:prstClr val="black"/>
                </a:solidFill>
                <a:effectLst/>
                <a:uLnTx/>
                <a:uFillTx/>
              </a:endParaRPr>
            </a:p>
          </p:txBody>
        </p:sp>
        <p:sp>
          <p:nvSpPr>
            <p:cNvPr id="23" name="Freeform: Shape 22">
              <a:extLst>
                <a:ext uri="{FF2B5EF4-FFF2-40B4-BE49-F238E27FC236}">
                  <a16:creationId xmlns:a16="http://schemas.microsoft.com/office/drawing/2014/main" id="{7608AE35-E0C7-1745-40D3-081F301247C1}"/>
                </a:ext>
              </a:extLst>
            </p:cNvPr>
            <p:cNvSpPr/>
            <p:nvPr/>
          </p:nvSpPr>
          <p:spPr>
            <a:xfrm>
              <a:off x="10024288" y="2524125"/>
              <a:ext cx="2164032" cy="4328064"/>
            </a:xfrm>
            <a:custGeom>
              <a:avLst/>
              <a:gdLst>
                <a:gd name="connsiteX0" fmla="*/ 2164032 w 2164032"/>
                <a:gd name="connsiteY0" fmla="*/ 0 h 4328064"/>
                <a:gd name="connsiteX1" fmla="*/ 2163911 w 2164032"/>
                <a:gd name="connsiteY1" fmla="*/ 4328064 h 4328064"/>
                <a:gd name="connsiteX2" fmla="*/ 0 w 2164032"/>
                <a:gd name="connsiteY2" fmla="*/ 2164032 h 4328064"/>
                <a:gd name="connsiteX3" fmla="*/ 2163911 w 2164032"/>
                <a:gd name="connsiteY3" fmla="*/ 0 h 4328064"/>
                <a:gd name="connsiteX4" fmla="*/ 2164032 w 2164032"/>
                <a:gd name="connsiteY4" fmla="*/ 0 h 432806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64032" h="4328064">
                  <a:moveTo>
                    <a:pt x="2164032" y="0"/>
                  </a:moveTo>
                  <a:lnTo>
                    <a:pt x="2163911" y="4328064"/>
                  </a:lnTo>
                  <a:lnTo>
                    <a:pt x="0" y="2164032"/>
                  </a:lnTo>
                  <a:lnTo>
                    <a:pt x="2163911" y="0"/>
                  </a:lnTo>
                  <a:lnTo>
                    <a:pt x="2164032" y="0"/>
                  </a:lnTo>
                  <a:close/>
                </a:path>
              </a:pathLst>
            </a:custGeom>
            <a:solidFill>
              <a:srgbClr val="D0A3D7"/>
            </a:solidFill>
            <a:ln w="12096"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AU" sz="1800" b="0" i="0" u="none" strike="noStrike" kern="0" cap="none" spc="0" normalizeH="0" baseline="0" noProof="0">
                <a:ln>
                  <a:noFill/>
                </a:ln>
                <a:solidFill>
                  <a:prstClr val="black"/>
                </a:solidFill>
                <a:effectLst/>
                <a:uLnTx/>
                <a:uFillTx/>
              </a:endParaRPr>
            </a:p>
          </p:txBody>
        </p:sp>
        <p:sp>
          <p:nvSpPr>
            <p:cNvPr id="24" name="Freeform: Shape 23">
              <a:extLst>
                <a:ext uri="{FF2B5EF4-FFF2-40B4-BE49-F238E27FC236}">
                  <a16:creationId xmlns:a16="http://schemas.microsoft.com/office/drawing/2014/main" id="{A79204A4-10F7-30F1-E27B-591189994CB7}"/>
                </a:ext>
              </a:extLst>
            </p:cNvPr>
            <p:cNvSpPr/>
            <p:nvPr/>
          </p:nvSpPr>
          <p:spPr>
            <a:xfrm>
              <a:off x="3532313" y="4688157"/>
              <a:ext cx="4327822" cy="2164032"/>
            </a:xfrm>
            <a:custGeom>
              <a:avLst/>
              <a:gdLst>
                <a:gd name="connsiteX0" fmla="*/ 2163911 w 4327822"/>
                <a:gd name="connsiteY0" fmla="*/ 0 h 2164032"/>
                <a:gd name="connsiteX1" fmla="*/ 4327822 w 4327822"/>
                <a:gd name="connsiteY1" fmla="*/ 2163911 h 2164032"/>
                <a:gd name="connsiteX2" fmla="*/ 2163911 w 4327822"/>
                <a:gd name="connsiteY2" fmla="*/ 2164032 h 2164032"/>
                <a:gd name="connsiteX3" fmla="*/ 0 w 4327822"/>
                <a:gd name="connsiteY3" fmla="*/ 2163911 h 2164032"/>
                <a:gd name="connsiteX4" fmla="*/ 2163911 w 4327822"/>
                <a:gd name="connsiteY4" fmla="*/ 0 h 216403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327822" h="2164032">
                  <a:moveTo>
                    <a:pt x="2163911" y="0"/>
                  </a:moveTo>
                  <a:lnTo>
                    <a:pt x="4327822" y="2163911"/>
                  </a:lnTo>
                  <a:lnTo>
                    <a:pt x="2163911" y="2164032"/>
                  </a:lnTo>
                  <a:lnTo>
                    <a:pt x="0" y="2163911"/>
                  </a:lnTo>
                  <a:lnTo>
                    <a:pt x="2163911" y="0"/>
                  </a:lnTo>
                  <a:close/>
                </a:path>
              </a:pathLst>
            </a:custGeom>
            <a:solidFill>
              <a:srgbClr val="D0A3D7"/>
            </a:solidFill>
            <a:ln w="12096"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AU" sz="1800" b="0" i="0" u="none" strike="noStrike" kern="0" cap="none" spc="0" normalizeH="0" baseline="0" noProof="0">
                <a:ln>
                  <a:noFill/>
                </a:ln>
                <a:solidFill>
                  <a:prstClr val="black"/>
                </a:solidFill>
                <a:effectLst/>
                <a:uLnTx/>
                <a:uFillTx/>
              </a:endParaRPr>
            </a:p>
          </p:txBody>
        </p:sp>
        <p:sp>
          <p:nvSpPr>
            <p:cNvPr id="25" name="Freeform: Shape 24">
              <a:extLst>
                <a:ext uri="{FF2B5EF4-FFF2-40B4-BE49-F238E27FC236}">
                  <a16:creationId xmlns:a16="http://schemas.microsoft.com/office/drawing/2014/main" id="{40441680-B56D-D360-DAEC-DA6523F16CF4}"/>
                </a:ext>
              </a:extLst>
            </p:cNvPr>
            <p:cNvSpPr/>
            <p:nvPr/>
          </p:nvSpPr>
          <p:spPr>
            <a:xfrm>
              <a:off x="7860256" y="4688157"/>
              <a:ext cx="4327943" cy="2164032"/>
            </a:xfrm>
            <a:custGeom>
              <a:avLst/>
              <a:gdLst>
                <a:gd name="connsiteX0" fmla="*/ 4327943 w 4327943"/>
                <a:gd name="connsiteY0" fmla="*/ 2164032 h 2164032"/>
                <a:gd name="connsiteX1" fmla="*/ 0 w 4327943"/>
                <a:gd name="connsiteY1" fmla="*/ 2164032 h 2164032"/>
                <a:gd name="connsiteX2" fmla="*/ 2164032 w 4327943"/>
                <a:gd name="connsiteY2" fmla="*/ 0 h 2164032"/>
                <a:gd name="connsiteX3" fmla="*/ 4327943 w 4327943"/>
                <a:gd name="connsiteY3" fmla="*/ 2164032 h 2164032"/>
              </a:gdLst>
              <a:ahLst/>
              <a:cxnLst>
                <a:cxn ang="0">
                  <a:pos x="connsiteX0" y="connsiteY0"/>
                </a:cxn>
                <a:cxn ang="0">
                  <a:pos x="connsiteX1" y="connsiteY1"/>
                </a:cxn>
                <a:cxn ang="0">
                  <a:pos x="connsiteX2" y="connsiteY2"/>
                </a:cxn>
                <a:cxn ang="0">
                  <a:pos x="connsiteX3" y="connsiteY3"/>
                </a:cxn>
              </a:cxnLst>
              <a:rect l="l" t="t" r="r" b="b"/>
              <a:pathLst>
                <a:path w="4327943" h="2164032">
                  <a:moveTo>
                    <a:pt x="4327943" y="2164032"/>
                  </a:moveTo>
                  <a:lnTo>
                    <a:pt x="0" y="2164032"/>
                  </a:lnTo>
                  <a:lnTo>
                    <a:pt x="2164032" y="0"/>
                  </a:lnTo>
                  <a:lnTo>
                    <a:pt x="4327943" y="2164032"/>
                  </a:lnTo>
                  <a:close/>
                </a:path>
              </a:pathLst>
            </a:custGeom>
            <a:solidFill>
              <a:srgbClr val="AD5FB9"/>
            </a:solidFill>
            <a:ln w="12096"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AU" sz="1800" b="0" i="0" u="none" strike="noStrike" kern="0" cap="none" spc="0" normalizeH="0" baseline="0" noProof="0">
                <a:ln>
                  <a:noFill/>
                </a:ln>
                <a:solidFill>
                  <a:prstClr val="black"/>
                </a:solidFill>
                <a:effectLst/>
                <a:uLnTx/>
                <a:uFillTx/>
              </a:endParaRPr>
            </a:p>
          </p:txBody>
        </p:sp>
      </p:grpSp>
      <p:sp>
        <p:nvSpPr>
          <p:cNvPr id="26" name="Slide Number Placeholder 5">
            <a:extLst>
              <a:ext uri="{FF2B5EF4-FFF2-40B4-BE49-F238E27FC236}">
                <a16:creationId xmlns:a16="http://schemas.microsoft.com/office/drawing/2014/main" id="{1ABDA20F-ED49-4A12-ED2C-00449DE588D1}"/>
              </a:ext>
            </a:extLst>
          </p:cNvPr>
          <p:cNvSpPr txBox="1">
            <a:spLocks/>
          </p:cNvSpPr>
          <p:nvPr userDrawn="1"/>
        </p:nvSpPr>
        <p:spPr>
          <a:xfrm>
            <a:off x="8906852" y="6271851"/>
            <a:ext cx="441063" cy="365125"/>
          </a:xfrm>
          <a:prstGeom prst="rect">
            <a:avLst/>
          </a:prstGeom>
        </p:spPr>
        <p:txBody>
          <a:bodyPr anchor="ctr" anchorCtr="0"/>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fld id="{E4E047A3-478C-4E7E-BF3D-3786245819C0}" type="slidenum">
              <a:rPr kumimoji="0" lang="en-AU" sz="1200" b="0" i="0" u="none" strike="noStrike" kern="1200" cap="none" spc="0" normalizeH="0" baseline="0" noProof="0" smtClean="0">
                <a:ln>
                  <a:noFill/>
                </a:ln>
                <a:solidFill>
                  <a:prstClr val="white"/>
                </a:solidFill>
                <a:effectLst/>
                <a:uLnTx/>
                <a:uFillTx/>
                <a:latin typeface="VIC"/>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a:t>
            </a:fld>
            <a:endParaRPr kumimoji="0" lang="en-AU" sz="1200" b="0" i="0" u="none" strike="noStrike" kern="1200" cap="none" spc="0" normalizeH="0" baseline="0" noProof="0">
              <a:ln>
                <a:noFill/>
              </a:ln>
              <a:solidFill>
                <a:prstClr val="white"/>
              </a:solidFill>
              <a:effectLst/>
              <a:uLnTx/>
              <a:uFillTx/>
              <a:latin typeface="VIC"/>
              <a:ea typeface="+mn-ea"/>
              <a:cs typeface="+mn-cs"/>
            </a:endParaRPr>
          </a:p>
        </p:txBody>
      </p:sp>
    </p:spTree>
    <p:extLst>
      <p:ext uri="{BB962C8B-B14F-4D97-AF65-F5344CB8AC3E}">
        <p14:creationId xmlns:p14="http://schemas.microsoft.com/office/powerpoint/2010/main" val="1451997568"/>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userDrawn="1">
          <p15:clr>
            <a:srgbClr val="FBAE40"/>
          </p15:clr>
        </p15:guide>
        <p15:guide id="2" pos="3120" userDrawn="1">
          <p15:clr>
            <a:srgbClr val="FBAE40"/>
          </p15:clr>
        </p15:guide>
      </p15:sldGuideLst>
    </p:ext>
  </p:extLst>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small panel with content grey">
    <p:bg>
      <p:bgRef idx="1001">
        <a:schemeClr val="bg1"/>
      </p:bgRef>
    </p:bg>
    <p:spTree>
      <p:nvGrpSpPr>
        <p:cNvPr id="1" name=""/>
        <p:cNvGrpSpPr/>
        <p:nvPr/>
      </p:nvGrpSpPr>
      <p:grpSpPr>
        <a:xfrm>
          <a:off x="0" y="0"/>
          <a:ext cx="0" cy="0"/>
          <a:chOff x="0" y="0"/>
          <a:chExt cx="0" cy="0"/>
        </a:xfrm>
      </p:grpSpPr>
      <p:graphicFrame>
        <p:nvGraphicFramePr>
          <p:cNvPr id="2" name="Object 1" hidden="1">
            <a:extLst>
              <a:ext uri="{FF2B5EF4-FFF2-40B4-BE49-F238E27FC236}">
                <a16:creationId xmlns:a16="http://schemas.microsoft.com/office/drawing/2014/main" id="{CF993DD0-0D77-7AB7-580F-E59EF96FEF6D}"/>
              </a:ext>
            </a:extLst>
          </p:cNvPr>
          <p:cNvGraphicFramePr>
            <a:graphicFrameLocks noChangeAspect="1"/>
          </p:cNvGraphicFramePr>
          <p:nvPr userDrawn="1">
            <p:custDataLst>
              <p:tags r:id="rId2"/>
            </p:custDataLst>
            <p:extLst>
              <p:ext uri="{D42A27DB-BD31-4B8C-83A1-F6EECF244321}">
                <p14:modId xmlns:p14="http://schemas.microsoft.com/office/powerpoint/2010/main" val="1118846703"/>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27" imgH="327" progId="TCLayout.ActiveDocument.1">
                  <p:embed/>
                </p:oleObj>
              </mc:Choice>
              <mc:Fallback>
                <p:oleObj name="think-cell Slide" r:id="rId4" imgW="327" imgH="327" progId="TCLayout.ActiveDocument.1">
                  <p:embed/>
                  <p:pic>
                    <p:nvPicPr>
                      <p:cNvPr id="2" name="Object 1" hidden="1">
                        <a:extLst>
                          <a:ext uri="{FF2B5EF4-FFF2-40B4-BE49-F238E27FC236}">
                            <a16:creationId xmlns:a16="http://schemas.microsoft.com/office/drawing/2014/main" id="{CF993DD0-0D77-7AB7-580F-E59EF96FEF6D}"/>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9" name="Rectangle 8"/>
          <p:cNvSpPr/>
          <p:nvPr userDrawn="1"/>
        </p:nvSpPr>
        <p:spPr>
          <a:xfrm>
            <a:off x="-3376" y="1"/>
            <a:ext cx="229208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AU"/>
          </a:p>
        </p:txBody>
      </p:sp>
      <p:sp>
        <p:nvSpPr>
          <p:cNvPr id="10" name="Text Placeholder 8"/>
          <p:cNvSpPr>
            <a:spLocks noGrp="1"/>
          </p:cNvSpPr>
          <p:nvPr>
            <p:ph type="body" sz="quarter" idx="31"/>
          </p:nvPr>
        </p:nvSpPr>
        <p:spPr>
          <a:xfrm>
            <a:off x="272480" y="548680"/>
            <a:ext cx="1764000" cy="5688632"/>
          </a:xfrm>
        </p:spPr>
        <p:txBody>
          <a:bodyPr anchor="ctr"/>
          <a:lstStyle>
            <a:lvl1pPr rtl="0">
              <a:defRPr sz="1100">
                <a:solidFill>
                  <a:schemeClr val="tx2"/>
                </a:solidFill>
                <a:latin typeface="+mn-lt"/>
                <a:ea typeface="Segoe UI" panose="020B0502040204020203" pitchFamily="34" charset="0"/>
                <a:cs typeface="Segoe UI" panose="020B0502040204020203" pitchFamily="34" charset="0"/>
              </a:defRPr>
            </a:lvl1pPr>
            <a:lvl2pPr rtl="0">
              <a:buClr>
                <a:schemeClr val="bg2"/>
              </a:buClr>
              <a:defRPr sz="1100">
                <a:solidFill>
                  <a:schemeClr val="tx2"/>
                </a:solidFill>
                <a:latin typeface="+mn-lt"/>
                <a:ea typeface="Segoe UI" panose="020B0502040204020203" pitchFamily="34" charset="0"/>
                <a:cs typeface="Segoe UI" panose="020B0502040204020203" pitchFamily="34" charset="0"/>
              </a:defRPr>
            </a:lvl2pPr>
            <a:lvl3pPr rtl="0">
              <a:buClr>
                <a:schemeClr val="bg2"/>
              </a:buClr>
              <a:defRPr sz="1100">
                <a:solidFill>
                  <a:schemeClr val="tx2"/>
                </a:solidFill>
                <a:latin typeface="+mn-lt"/>
                <a:ea typeface="Segoe UI" panose="020B0502040204020203" pitchFamily="34" charset="0"/>
                <a:cs typeface="Segoe UI" panose="020B0502040204020203" pitchFamily="34" charset="0"/>
              </a:defRPr>
            </a:lvl3pPr>
          </a:lstStyle>
          <a:p>
            <a:pPr lvl="0"/>
            <a:r>
              <a:rPr lang="en-US" noProof="0"/>
              <a:t>Click to edit Master text styles</a:t>
            </a:r>
          </a:p>
          <a:p>
            <a:pPr lvl="1"/>
            <a:r>
              <a:rPr lang="en-US" noProof="0"/>
              <a:t>Second level</a:t>
            </a:r>
          </a:p>
          <a:p>
            <a:pPr lvl="2"/>
            <a:r>
              <a:rPr lang="en-US" noProof="0"/>
              <a:t>Third level</a:t>
            </a:r>
          </a:p>
        </p:txBody>
      </p:sp>
      <p:sp>
        <p:nvSpPr>
          <p:cNvPr id="13" name="Title 1">
            <a:extLst>
              <a:ext uri="{FF2B5EF4-FFF2-40B4-BE49-F238E27FC236}">
                <a16:creationId xmlns:a16="http://schemas.microsoft.com/office/drawing/2014/main" id="{AAA5E587-F464-EF87-D175-D0F1FC833AAC}"/>
              </a:ext>
            </a:extLst>
          </p:cNvPr>
          <p:cNvSpPr>
            <a:spLocks noGrp="1"/>
          </p:cNvSpPr>
          <p:nvPr>
            <p:ph type="title" hasCustomPrompt="1"/>
          </p:nvPr>
        </p:nvSpPr>
        <p:spPr>
          <a:xfrm>
            <a:off x="2573078" y="683079"/>
            <a:ext cx="6801656" cy="341618"/>
          </a:xfrm>
        </p:spPr>
        <p:txBody>
          <a:bodyPr vert="horz" anchor="b"/>
          <a:lstStyle>
            <a:lvl1pPr algn="l" defTabSz="914349" rtl="0" eaLnBrk="1" latinLnBrk="0" hangingPunct="1">
              <a:lnSpc>
                <a:spcPct val="90000"/>
              </a:lnSpc>
              <a:spcBef>
                <a:spcPct val="0"/>
              </a:spcBef>
              <a:buNone/>
              <a:defRPr lang="en-AU" sz="1800" kern="1200" baseline="0" noProof="0" dirty="0">
                <a:solidFill>
                  <a:schemeClr val="tx2"/>
                </a:solidFill>
                <a:latin typeface="+mj-lt"/>
                <a:ea typeface="+mj-ea"/>
                <a:cs typeface="+mj-cs"/>
              </a:defRPr>
            </a:lvl1pPr>
          </a:lstStyle>
          <a:p>
            <a:r>
              <a:rPr lang="en-AU" noProof="0"/>
              <a:t>Introduction</a:t>
            </a:r>
          </a:p>
        </p:txBody>
      </p:sp>
      <p:sp>
        <p:nvSpPr>
          <p:cNvPr id="14" name="Text Placeholder 5">
            <a:extLst>
              <a:ext uri="{FF2B5EF4-FFF2-40B4-BE49-F238E27FC236}">
                <a16:creationId xmlns:a16="http://schemas.microsoft.com/office/drawing/2014/main" id="{9D49C7C3-226C-5D69-BDAB-ABA5AC656A83}"/>
              </a:ext>
            </a:extLst>
          </p:cNvPr>
          <p:cNvSpPr>
            <a:spLocks noGrp="1"/>
          </p:cNvSpPr>
          <p:nvPr>
            <p:ph type="body" sz="quarter" idx="12" hasCustomPrompt="1"/>
          </p:nvPr>
        </p:nvSpPr>
        <p:spPr>
          <a:xfrm>
            <a:off x="2573078" y="1159824"/>
            <a:ext cx="6801656" cy="548146"/>
          </a:xfrm>
        </p:spPr>
        <p:txBody>
          <a:bodyPr/>
          <a:lstStyle>
            <a:lvl1pPr rtl="0">
              <a:defRPr sz="1200">
                <a:solidFill>
                  <a:schemeClr val="tx2"/>
                </a:solidFill>
                <a:latin typeface="+mn-lt"/>
              </a:defRPr>
            </a:lvl1pPr>
            <a:lvl2pPr>
              <a:defRPr>
                <a:latin typeface="Segoe UI Semibold" panose="020B0702040204020203" pitchFamily="34" charset="0"/>
              </a:defRPr>
            </a:lvl2pPr>
            <a:lvl3pPr>
              <a:defRPr>
                <a:latin typeface="Segoe UI Semibold" panose="020B0702040204020203" pitchFamily="34" charset="0"/>
              </a:defRPr>
            </a:lvl3pPr>
            <a:lvl4pPr>
              <a:defRPr>
                <a:latin typeface="Segoe UI Semibold" panose="020B0702040204020203" pitchFamily="34" charset="0"/>
              </a:defRPr>
            </a:lvl4pPr>
            <a:lvl5pPr>
              <a:defRPr>
                <a:latin typeface="Segoe UI Semibold" panose="020B0702040204020203" pitchFamily="34" charset="0"/>
              </a:defRPr>
            </a:lvl5pPr>
          </a:lstStyle>
          <a:p>
            <a:pPr lvl="0"/>
            <a:r>
              <a:rPr lang="en-AU" noProof="0"/>
              <a:t>Bold introduction text</a:t>
            </a:r>
          </a:p>
        </p:txBody>
      </p:sp>
      <p:sp>
        <p:nvSpPr>
          <p:cNvPr id="15" name="Text Placeholder 7">
            <a:extLst>
              <a:ext uri="{FF2B5EF4-FFF2-40B4-BE49-F238E27FC236}">
                <a16:creationId xmlns:a16="http://schemas.microsoft.com/office/drawing/2014/main" id="{4CC6C992-42A7-81A2-43C4-63561CE37543}"/>
              </a:ext>
            </a:extLst>
          </p:cNvPr>
          <p:cNvSpPr>
            <a:spLocks noGrp="1"/>
          </p:cNvSpPr>
          <p:nvPr>
            <p:ph type="body" sz="quarter" idx="13"/>
          </p:nvPr>
        </p:nvSpPr>
        <p:spPr>
          <a:xfrm>
            <a:off x="2573078" y="1779978"/>
            <a:ext cx="6801656" cy="2880319"/>
          </a:xfrm>
        </p:spPr>
        <p:txBody>
          <a:bodyPr numCol="1"/>
          <a:lstStyle>
            <a:lvl1pPr rtl="0">
              <a:defRPr sz="1100">
                <a:solidFill>
                  <a:schemeClr val="tx2"/>
                </a:solidFill>
                <a:latin typeface="+mn-lt"/>
                <a:ea typeface="Segoe UI" panose="020B0502040204020203" pitchFamily="34" charset="0"/>
                <a:cs typeface="Segoe UI" panose="020B0502040204020203" pitchFamily="34" charset="0"/>
              </a:defRPr>
            </a:lvl1pPr>
            <a:lvl2pPr rtl="0">
              <a:buClr>
                <a:schemeClr val="tx1"/>
              </a:buClr>
              <a:defRPr sz="1100">
                <a:solidFill>
                  <a:schemeClr val="tx2"/>
                </a:solidFill>
                <a:latin typeface="+mn-lt"/>
                <a:ea typeface="Segoe UI" panose="020B0502040204020203" pitchFamily="34" charset="0"/>
                <a:cs typeface="Segoe UI" panose="020B0502040204020203" pitchFamily="34" charset="0"/>
              </a:defRPr>
            </a:lvl2pPr>
            <a:lvl3pPr rtl="0">
              <a:buClr>
                <a:schemeClr val="tx1"/>
              </a:buClr>
              <a:defRPr sz="1100">
                <a:solidFill>
                  <a:schemeClr val="tx2"/>
                </a:solidFill>
                <a:latin typeface="+mn-lt"/>
                <a:ea typeface="Segoe UI" panose="020B0502040204020203" pitchFamily="34" charset="0"/>
                <a:cs typeface="Segoe UI" panose="020B0502040204020203" pitchFamily="34" charset="0"/>
              </a:defRPr>
            </a:lvl3pPr>
            <a:lvl4pPr rtl="0">
              <a:buClr>
                <a:schemeClr val="tx1"/>
              </a:buClr>
              <a:defRPr sz="1100">
                <a:solidFill>
                  <a:schemeClr val="tx2"/>
                </a:solidFill>
                <a:latin typeface="+mn-lt"/>
                <a:ea typeface="Segoe UI" panose="020B0502040204020203" pitchFamily="34" charset="0"/>
                <a:cs typeface="Segoe UI" panose="020B0502040204020203" pitchFamily="34" charset="0"/>
              </a:defRPr>
            </a:lvl4pPr>
            <a:lvl5pPr rtl="0">
              <a:buClr>
                <a:schemeClr val="tx1"/>
              </a:buClr>
              <a:defRPr sz="1100">
                <a:solidFill>
                  <a:schemeClr val="tx2"/>
                </a:solidFill>
                <a:latin typeface="+mn-lt"/>
                <a:ea typeface="Segoe UI" panose="020B0502040204020203" pitchFamily="34" charset="0"/>
                <a:cs typeface="Segoe UI" panose="020B0502040204020203" pitchFamily="34" charset="0"/>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AU" noProof="0"/>
          </a:p>
        </p:txBody>
      </p:sp>
      <p:cxnSp>
        <p:nvCxnSpPr>
          <p:cNvPr id="19" name="Straight Connector 18">
            <a:extLst>
              <a:ext uri="{FF2B5EF4-FFF2-40B4-BE49-F238E27FC236}">
                <a16:creationId xmlns:a16="http://schemas.microsoft.com/office/drawing/2014/main" id="{8319E869-473C-E3F9-DD04-09FFF1762B23}"/>
              </a:ext>
            </a:extLst>
          </p:cNvPr>
          <p:cNvCxnSpPr>
            <a:cxnSpLocks/>
          </p:cNvCxnSpPr>
          <p:nvPr userDrawn="1"/>
        </p:nvCxnSpPr>
        <p:spPr>
          <a:xfrm>
            <a:off x="2573078" y="1099063"/>
            <a:ext cx="6801656" cy="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sp>
        <p:nvSpPr>
          <p:cNvPr id="6" name="TextBox 5">
            <a:extLst>
              <a:ext uri="{FF2B5EF4-FFF2-40B4-BE49-F238E27FC236}">
                <a16:creationId xmlns:a16="http://schemas.microsoft.com/office/drawing/2014/main" id="{F5F47202-F991-9342-2F8A-DD0DD25817D0}"/>
              </a:ext>
            </a:extLst>
          </p:cNvPr>
          <p:cNvSpPr txBox="1"/>
          <p:nvPr userDrawn="1"/>
        </p:nvSpPr>
        <p:spPr>
          <a:xfrm>
            <a:off x="8627292" y="6392362"/>
            <a:ext cx="792089" cy="276999"/>
          </a:xfrm>
          <a:prstGeom prst="rect">
            <a:avLst/>
          </a:prstGeom>
          <a:noFill/>
        </p:spPr>
        <p:txBody>
          <a:bodyPr wrap="square" lIns="0" rIns="0" rtlCol="0">
            <a:spAutoFit/>
          </a:bodyPr>
          <a:lstStyle/>
          <a:p>
            <a:pPr algn="r" rtl="0"/>
            <a:fld id="{6E8856DA-B77A-4A94-8E84-45BF77D9376B}" type="slidenum">
              <a:rPr lang="en-AU" sz="1200" noProof="0" smtClean="0">
                <a:solidFill>
                  <a:schemeClr val="bg1"/>
                </a:solidFill>
                <a:latin typeface="+mn-lt"/>
                <a:ea typeface="Segoe UI" panose="020B0502040204020203" pitchFamily="34" charset="0"/>
                <a:cs typeface="Segoe UI" panose="020B0502040204020203" pitchFamily="34" charset="0"/>
              </a:rPr>
              <a:pPr algn="r" rtl="0"/>
              <a:t>‹#›</a:t>
            </a:fld>
            <a:endParaRPr lang="en-AU" sz="1200" noProof="0">
              <a:solidFill>
                <a:schemeClr val="bg1"/>
              </a:solidFill>
              <a:latin typeface="+mn-lt"/>
              <a:ea typeface="Segoe UI" panose="020B0502040204020203" pitchFamily="34" charset="0"/>
              <a:cs typeface="Segoe UI" panose="020B0502040204020203" pitchFamily="34" charset="0"/>
            </a:endParaRPr>
          </a:p>
        </p:txBody>
      </p:sp>
      <p:sp>
        <p:nvSpPr>
          <p:cNvPr id="8" name="TextBox 7">
            <a:extLst>
              <a:ext uri="{FF2B5EF4-FFF2-40B4-BE49-F238E27FC236}">
                <a16:creationId xmlns:a16="http://schemas.microsoft.com/office/drawing/2014/main" id="{AC088491-AC46-52E1-D9E7-F0131C22162F}"/>
              </a:ext>
            </a:extLst>
          </p:cNvPr>
          <p:cNvSpPr txBox="1"/>
          <p:nvPr userDrawn="1"/>
        </p:nvSpPr>
        <p:spPr>
          <a:xfrm>
            <a:off x="8627292" y="6392362"/>
            <a:ext cx="792089" cy="276999"/>
          </a:xfrm>
          <a:prstGeom prst="rect">
            <a:avLst/>
          </a:prstGeom>
          <a:noFill/>
        </p:spPr>
        <p:txBody>
          <a:bodyPr wrap="square" lIns="0" rIns="0" rtlCol="0">
            <a:spAutoFit/>
          </a:bodyPr>
          <a:lstStyle/>
          <a:p>
            <a:pPr algn="r" rtl="0"/>
            <a:fld id="{6E8856DA-B77A-4A94-8E84-45BF77D9376B}" type="slidenum">
              <a:rPr lang="en-AU" sz="1200" noProof="0" smtClean="0">
                <a:solidFill>
                  <a:schemeClr val="bg1"/>
                </a:solidFill>
                <a:latin typeface="+mn-lt"/>
                <a:ea typeface="Segoe UI" panose="020B0502040204020203" pitchFamily="34" charset="0"/>
                <a:cs typeface="Segoe UI" panose="020B0502040204020203" pitchFamily="34" charset="0"/>
              </a:rPr>
              <a:pPr algn="r" rtl="0"/>
              <a:t>‹#›</a:t>
            </a:fld>
            <a:endParaRPr lang="en-AU" sz="1200" noProof="0">
              <a:solidFill>
                <a:schemeClr val="bg1"/>
              </a:solidFill>
              <a:latin typeface="+mn-lt"/>
              <a:ea typeface="Segoe UI" panose="020B0502040204020203" pitchFamily="34" charset="0"/>
              <a:cs typeface="Segoe UI" panose="020B0502040204020203" pitchFamily="34" charset="0"/>
            </a:endParaRPr>
          </a:p>
        </p:txBody>
      </p:sp>
      <p:grpSp>
        <p:nvGrpSpPr>
          <p:cNvPr id="12" name="Graphic elements">
            <a:extLst>
              <a:ext uri="{FF2B5EF4-FFF2-40B4-BE49-F238E27FC236}">
                <a16:creationId xmlns:a16="http://schemas.microsoft.com/office/drawing/2014/main" id="{77490F97-6C23-BD41-ECB6-462B1A21AAD1}"/>
              </a:ext>
            </a:extLst>
          </p:cNvPr>
          <p:cNvGrpSpPr/>
          <p:nvPr userDrawn="1"/>
        </p:nvGrpSpPr>
        <p:grpSpPr>
          <a:xfrm>
            <a:off x="8355768" y="6080215"/>
            <a:ext cx="1555548" cy="777785"/>
            <a:chOff x="3532313" y="2524125"/>
            <a:chExt cx="8656007" cy="4328064"/>
          </a:xfrm>
        </p:grpSpPr>
        <p:sp>
          <p:nvSpPr>
            <p:cNvPr id="16" name="Freeform: Shape 15">
              <a:extLst>
                <a:ext uri="{FF2B5EF4-FFF2-40B4-BE49-F238E27FC236}">
                  <a16:creationId xmlns:a16="http://schemas.microsoft.com/office/drawing/2014/main" id="{D31C00C5-6B3C-4934-76EA-059CFB3BDD4E}"/>
                </a:ext>
              </a:extLst>
            </p:cNvPr>
            <p:cNvSpPr/>
            <p:nvPr/>
          </p:nvSpPr>
          <p:spPr>
            <a:xfrm rot="18900000">
              <a:off x="6330086" y="3157918"/>
              <a:ext cx="3060346" cy="3060346"/>
            </a:xfrm>
            <a:custGeom>
              <a:avLst/>
              <a:gdLst>
                <a:gd name="connsiteX0" fmla="*/ 0 w 3060346"/>
                <a:gd name="connsiteY0" fmla="*/ 0 h 3060346"/>
                <a:gd name="connsiteX1" fmla="*/ 3060346 w 3060346"/>
                <a:gd name="connsiteY1" fmla="*/ 0 h 3060346"/>
                <a:gd name="connsiteX2" fmla="*/ 3060346 w 3060346"/>
                <a:gd name="connsiteY2" fmla="*/ 3060346 h 3060346"/>
                <a:gd name="connsiteX3" fmla="*/ 0 w 3060346"/>
                <a:gd name="connsiteY3" fmla="*/ 3060346 h 3060346"/>
              </a:gdLst>
              <a:ahLst/>
              <a:cxnLst>
                <a:cxn ang="0">
                  <a:pos x="connsiteX0" y="connsiteY0"/>
                </a:cxn>
                <a:cxn ang="0">
                  <a:pos x="connsiteX1" y="connsiteY1"/>
                </a:cxn>
                <a:cxn ang="0">
                  <a:pos x="connsiteX2" y="connsiteY2"/>
                </a:cxn>
                <a:cxn ang="0">
                  <a:pos x="connsiteX3" y="connsiteY3"/>
                </a:cxn>
              </a:cxnLst>
              <a:rect l="l" t="t" r="r" b="b"/>
              <a:pathLst>
                <a:path w="3060346" h="3060346">
                  <a:moveTo>
                    <a:pt x="0" y="0"/>
                  </a:moveTo>
                  <a:lnTo>
                    <a:pt x="3060346" y="0"/>
                  </a:lnTo>
                  <a:lnTo>
                    <a:pt x="3060346" y="3060346"/>
                  </a:lnTo>
                  <a:lnTo>
                    <a:pt x="0" y="3060346"/>
                  </a:lnTo>
                  <a:close/>
                </a:path>
              </a:pathLst>
            </a:custGeom>
            <a:solidFill>
              <a:srgbClr val="87189D"/>
            </a:solidFill>
            <a:ln w="12096"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AU" sz="1800" b="0" i="0" u="none" strike="noStrike" kern="0" cap="none" spc="0" normalizeH="0" baseline="0" noProof="0">
                <a:ln>
                  <a:noFill/>
                </a:ln>
                <a:solidFill>
                  <a:prstClr val="black"/>
                </a:solidFill>
                <a:effectLst/>
                <a:uLnTx/>
                <a:uFillTx/>
              </a:endParaRPr>
            </a:p>
          </p:txBody>
        </p:sp>
        <p:sp>
          <p:nvSpPr>
            <p:cNvPr id="17" name="Freeform: Shape 16">
              <a:extLst>
                <a:ext uri="{FF2B5EF4-FFF2-40B4-BE49-F238E27FC236}">
                  <a16:creationId xmlns:a16="http://schemas.microsoft.com/office/drawing/2014/main" id="{1942E213-9034-0786-2458-3856688B610E}"/>
                </a:ext>
              </a:extLst>
            </p:cNvPr>
            <p:cNvSpPr/>
            <p:nvPr/>
          </p:nvSpPr>
          <p:spPr>
            <a:xfrm>
              <a:off x="10024288" y="2524125"/>
              <a:ext cx="2164032" cy="4328064"/>
            </a:xfrm>
            <a:custGeom>
              <a:avLst/>
              <a:gdLst>
                <a:gd name="connsiteX0" fmla="*/ 2164032 w 2164032"/>
                <a:gd name="connsiteY0" fmla="*/ 0 h 4328064"/>
                <a:gd name="connsiteX1" fmla="*/ 2163911 w 2164032"/>
                <a:gd name="connsiteY1" fmla="*/ 4328064 h 4328064"/>
                <a:gd name="connsiteX2" fmla="*/ 0 w 2164032"/>
                <a:gd name="connsiteY2" fmla="*/ 2164032 h 4328064"/>
                <a:gd name="connsiteX3" fmla="*/ 2163911 w 2164032"/>
                <a:gd name="connsiteY3" fmla="*/ 0 h 4328064"/>
                <a:gd name="connsiteX4" fmla="*/ 2164032 w 2164032"/>
                <a:gd name="connsiteY4" fmla="*/ 0 h 432806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64032" h="4328064">
                  <a:moveTo>
                    <a:pt x="2164032" y="0"/>
                  </a:moveTo>
                  <a:lnTo>
                    <a:pt x="2163911" y="4328064"/>
                  </a:lnTo>
                  <a:lnTo>
                    <a:pt x="0" y="2164032"/>
                  </a:lnTo>
                  <a:lnTo>
                    <a:pt x="2163911" y="0"/>
                  </a:lnTo>
                  <a:lnTo>
                    <a:pt x="2164032" y="0"/>
                  </a:lnTo>
                  <a:close/>
                </a:path>
              </a:pathLst>
            </a:custGeom>
            <a:solidFill>
              <a:srgbClr val="D0A3D7"/>
            </a:solidFill>
            <a:ln w="12096"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AU" sz="1800" b="0" i="0" u="none" strike="noStrike" kern="0" cap="none" spc="0" normalizeH="0" baseline="0" noProof="0">
                <a:ln>
                  <a:noFill/>
                </a:ln>
                <a:solidFill>
                  <a:prstClr val="black"/>
                </a:solidFill>
                <a:effectLst/>
                <a:uLnTx/>
                <a:uFillTx/>
              </a:endParaRPr>
            </a:p>
          </p:txBody>
        </p:sp>
        <p:sp>
          <p:nvSpPr>
            <p:cNvPr id="20" name="Freeform: Shape 19">
              <a:extLst>
                <a:ext uri="{FF2B5EF4-FFF2-40B4-BE49-F238E27FC236}">
                  <a16:creationId xmlns:a16="http://schemas.microsoft.com/office/drawing/2014/main" id="{FEEB45FF-52BA-94F6-1589-4E30F370F2D0}"/>
                </a:ext>
              </a:extLst>
            </p:cNvPr>
            <p:cNvSpPr/>
            <p:nvPr/>
          </p:nvSpPr>
          <p:spPr>
            <a:xfrm>
              <a:off x="3532313" y="4688157"/>
              <a:ext cx="4327822" cy="2164032"/>
            </a:xfrm>
            <a:custGeom>
              <a:avLst/>
              <a:gdLst>
                <a:gd name="connsiteX0" fmla="*/ 2163911 w 4327822"/>
                <a:gd name="connsiteY0" fmla="*/ 0 h 2164032"/>
                <a:gd name="connsiteX1" fmla="*/ 4327822 w 4327822"/>
                <a:gd name="connsiteY1" fmla="*/ 2163911 h 2164032"/>
                <a:gd name="connsiteX2" fmla="*/ 2163911 w 4327822"/>
                <a:gd name="connsiteY2" fmla="*/ 2164032 h 2164032"/>
                <a:gd name="connsiteX3" fmla="*/ 0 w 4327822"/>
                <a:gd name="connsiteY3" fmla="*/ 2163911 h 2164032"/>
                <a:gd name="connsiteX4" fmla="*/ 2163911 w 4327822"/>
                <a:gd name="connsiteY4" fmla="*/ 0 h 216403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327822" h="2164032">
                  <a:moveTo>
                    <a:pt x="2163911" y="0"/>
                  </a:moveTo>
                  <a:lnTo>
                    <a:pt x="4327822" y="2163911"/>
                  </a:lnTo>
                  <a:lnTo>
                    <a:pt x="2163911" y="2164032"/>
                  </a:lnTo>
                  <a:lnTo>
                    <a:pt x="0" y="2163911"/>
                  </a:lnTo>
                  <a:lnTo>
                    <a:pt x="2163911" y="0"/>
                  </a:lnTo>
                  <a:close/>
                </a:path>
              </a:pathLst>
            </a:custGeom>
            <a:solidFill>
              <a:srgbClr val="D0A3D7"/>
            </a:solidFill>
            <a:ln w="12096"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AU" sz="1800" b="0" i="0" u="none" strike="noStrike" kern="0" cap="none" spc="0" normalizeH="0" baseline="0" noProof="0">
                <a:ln>
                  <a:noFill/>
                </a:ln>
                <a:solidFill>
                  <a:prstClr val="black"/>
                </a:solidFill>
                <a:effectLst/>
                <a:uLnTx/>
                <a:uFillTx/>
              </a:endParaRPr>
            </a:p>
          </p:txBody>
        </p:sp>
        <p:sp>
          <p:nvSpPr>
            <p:cNvPr id="21" name="Freeform: Shape 20">
              <a:extLst>
                <a:ext uri="{FF2B5EF4-FFF2-40B4-BE49-F238E27FC236}">
                  <a16:creationId xmlns:a16="http://schemas.microsoft.com/office/drawing/2014/main" id="{CAF0EC4F-E99D-C8C0-F31E-77A48C20FB6A}"/>
                </a:ext>
              </a:extLst>
            </p:cNvPr>
            <p:cNvSpPr/>
            <p:nvPr/>
          </p:nvSpPr>
          <p:spPr>
            <a:xfrm>
              <a:off x="7860256" y="4688157"/>
              <a:ext cx="4327943" cy="2164032"/>
            </a:xfrm>
            <a:custGeom>
              <a:avLst/>
              <a:gdLst>
                <a:gd name="connsiteX0" fmla="*/ 4327943 w 4327943"/>
                <a:gd name="connsiteY0" fmla="*/ 2164032 h 2164032"/>
                <a:gd name="connsiteX1" fmla="*/ 0 w 4327943"/>
                <a:gd name="connsiteY1" fmla="*/ 2164032 h 2164032"/>
                <a:gd name="connsiteX2" fmla="*/ 2164032 w 4327943"/>
                <a:gd name="connsiteY2" fmla="*/ 0 h 2164032"/>
                <a:gd name="connsiteX3" fmla="*/ 4327943 w 4327943"/>
                <a:gd name="connsiteY3" fmla="*/ 2164032 h 2164032"/>
              </a:gdLst>
              <a:ahLst/>
              <a:cxnLst>
                <a:cxn ang="0">
                  <a:pos x="connsiteX0" y="connsiteY0"/>
                </a:cxn>
                <a:cxn ang="0">
                  <a:pos x="connsiteX1" y="connsiteY1"/>
                </a:cxn>
                <a:cxn ang="0">
                  <a:pos x="connsiteX2" y="connsiteY2"/>
                </a:cxn>
                <a:cxn ang="0">
                  <a:pos x="connsiteX3" y="connsiteY3"/>
                </a:cxn>
              </a:cxnLst>
              <a:rect l="l" t="t" r="r" b="b"/>
              <a:pathLst>
                <a:path w="4327943" h="2164032">
                  <a:moveTo>
                    <a:pt x="4327943" y="2164032"/>
                  </a:moveTo>
                  <a:lnTo>
                    <a:pt x="0" y="2164032"/>
                  </a:lnTo>
                  <a:lnTo>
                    <a:pt x="2164032" y="0"/>
                  </a:lnTo>
                  <a:lnTo>
                    <a:pt x="4327943" y="2164032"/>
                  </a:lnTo>
                  <a:close/>
                </a:path>
              </a:pathLst>
            </a:custGeom>
            <a:solidFill>
              <a:srgbClr val="AD5FB9"/>
            </a:solidFill>
            <a:ln w="12096"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AU" sz="1800" b="0" i="0" u="none" strike="noStrike" kern="0" cap="none" spc="0" normalizeH="0" baseline="0" noProof="0">
                <a:ln>
                  <a:noFill/>
                </a:ln>
                <a:solidFill>
                  <a:prstClr val="black"/>
                </a:solidFill>
                <a:effectLst/>
                <a:uLnTx/>
                <a:uFillTx/>
              </a:endParaRPr>
            </a:p>
          </p:txBody>
        </p:sp>
      </p:grpSp>
      <p:sp>
        <p:nvSpPr>
          <p:cNvPr id="22" name="Slide Number Placeholder 5">
            <a:extLst>
              <a:ext uri="{FF2B5EF4-FFF2-40B4-BE49-F238E27FC236}">
                <a16:creationId xmlns:a16="http://schemas.microsoft.com/office/drawing/2014/main" id="{759A65D4-C0AF-3796-2500-3248E1BA8AF8}"/>
              </a:ext>
            </a:extLst>
          </p:cNvPr>
          <p:cNvSpPr txBox="1">
            <a:spLocks/>
          </p:cNvSpPr>
          <p:nvPr userDrawn="1"/>
        </p:nvSpPr>
        <p:spPr>
          <a:xfrm>
            <a:off x="8912168" y="6271851"/>
            <a:ext cx="441063" cy="365125"/>
          </a:xfrm>
          <a:prstGeom prst="rect">
            <a:avLst/>
          </a:prstGeom>
        </p:spPr>
        <p:txBody>
          <a:bodyPr anchor="ctr" anchorCtr="0"/>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fld id="{E4E047A3-478C-4E7E-BF3D-3786245819C0}" type="slidenum">
              <a:rPr kumimoji="0" lang="en-AU" sz="1200" b="0" i="0" u="none" strike="noStrike" kern="1200" cap="none" spc="0" normalizeH="0" baseline="0" noProof="0" smtClean="0">
                <a:ln>
                  <a:noFill/>
                </a:ln>
                <a:solidFill>
                  <a:prstClr val="white"/>
                </a:solidFill>
                <a:effectLst/>
                <a:uLnTx/>
                <a:uFillTx/>
                <a:latin typeface="VIC"/>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a:t>
            </a:fld>
            <a:endParaRPr kumimoji="0" lang="en-AU" sz="1200" b="0" i="0" u="none" strike="noStrike" kern="1200" cap="none" spc="0" normalizeH="0" baseline="0" noProof="0">
              <a:ln>
                <a:noFill/>
              </a:ln>
              <a:solidFill>
                <a:prstClr val="white"/>
              </a:solidFill>
              <a:effectLst/>
              <a:uLnTx/>
              <a:uFillTx/>
              <a:latin typeface="VIC"/>
              <a:ea typeface="+mn-ea"/>
              <a:cs typeface="+mn-cs"/>
            </a:endParaRPr>
          </a:p>
        </p:txBody>
      </p:sp>
    </p:spTree>
    <p:extLst>
      <p:ext uri="{BB962C8B-B14F-4D97-AF65-F5344CB8AC3E}">
        <p14:creationId xmlns:p14="http://schemas.microsoft.com/office/powerpoint/2010/main" val="350105960"/>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userDrawn="1">
          <p15:clr>
            <a:srgbClr val="FBAE40"/>
          </p15:clr>
        </p15:guide>
        <p15:guide id="2" pos="3120" userDrawn="1">
          <p15:clr>
            <a:srgbClr val="FBAE40"/>
          </p15:clr>
        </p15:guide>
      </p15:sldGuideLst>
    </p:ext>
  </p:extLst>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Two column content">
    <p:bg>
      <p:bgRef idx="1001">
        <a:schemeClr val="bg1"/>
      </p:bgRef>
    </p:bg>
    <p:spTree>
      <p:nvGrpSpPr>
        <p:cNvPr id="1" name=""/>
        <p:cNvGrpSpPr/>
        <p:nvPr/>
      </p:nvGrpSpPr>
      <p:grpSpPr>
        <a:xfrm>
          <a:off x="0" y="0"/>
          <a:ext cx="0" cy="0"/>
          <a:chOff x="0" y="0"/>
          <a:chExt cx="0" cy="0"/>
        </a:xfrm>
      </p:grpSpPr>
      <p:sp>
        <p:nvSpPr>
          <p:cNvPr id="11" name="Rectangle 10"/>
          <p:cNvSpPr/>
          <p:nvPr userDrawn="1"/>
        </p:nvSpPr>
        <p:spPr>
          <a:xfrm>
            <a:off x="4953332" y="0"/>
            <a:ext cx="4952668" cy="6858001"/>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eaLnBrk="1"/>
            <a:endParaRPr lang="en-AU" noProof="0"/>
          </a:p>
        </p:txBody>
      </p:sp>
      <p:grpSp>
        <p:nvGrpSpPr>
          <p:cNvPr id="3" name="Group 2">
            <a:extLst>
              <a:ext uri="{FF2B5EF4-FFF2-40B4-BE49-F238E27FC236}">
                <a16:creationId xmlns:a16="http://schemas.microsoft.com/office/drawing/2014/main" id="{3157A068-79B8-C8A0-50C5-742554A26383}"/>
              </a:ext>
            </a:extLst>
          </p:cNvPr>
          <p:cNvGrpSpPr/>
          <p:nvPr userDrawn="1"/>
        </p:nvGrpSpPr>
        <p:grpSpPr>
          <a:xfrm>
            <a:off x="8716488" y="5668488"/>
            <a:ext cx="1193470" cy="1193470"/>
            <a:chOff x="10069009" y="2893384"/>
            <a:chExt cx="1704975" cy="1704975"/>
          </a:xfrm>
        </p:grpSpPr>
        <p:sp>
          <p:nvSpPr>
            <p:cNvPr id="4" name="Freeform: Shape 3">
              <a:extLst>
                <a:ext uri="{FF2B5EF4-FFF2-40B4-BE49-F238E27FC236}">
                  <a16:creationId xmlns:a16="http://schemas.microsoft.com/office/drawing/2014/main" id="{FB141C00-626E-DA04-9DCF-DF3D66479AFC}"/>
                </a:ext>
              </a:extLst>
            </p:cNvPr>
            <p:cNvSpPr/>
            <p:nvPr/>
          </p:nvSpPr>
          <p:spPr>
            <a:xfrm>
              <a:off x="10069009" y="3750634"/>
              <a:ext cx="1704975" cy="847725"/>
            </a:xfrm>
            <a:custGeom>
              <a:avLst/>
              <a:gdLst>
                <a:gd name="connsiteX0" fmla="*/ 847725 w 1704975"/>
                <a:gd name="connsiteY0" fmla="*/ 0 h 847725"/>
                <a:gd name="connsiteX1" fmla="*/ 0 w 1704975"/>
                <a:gd name="connsiteY1" fmla="*/ 847725 h 847725"/>
                <a:gd name="connsiteX2" fmla="*/ 1704975 w 1704975"/>
                <a:gd name="connsiteY2" fmla="*/ 847725 h 847725"/>
                <a:gd name="connsiteX3" fmla="*/ 847725 w 1704975"/>
                <a:gd name="connsiteY3" fmla="*/ 0 h 847725"/>
              </a:gdLst>
              <a:ahLst/>
              <a:cxnLst>
                <a:cxn ang="0">
                  <a:pos x="connsiteX0" y="connsiteY0"/>
                </a:cxn>
                <a:cxn ang="0">
                  <a:pos x="connsiteX1" y="connsiteY1"/>
                </a:cxn>
                <a:cxn ang="0">
                  <a:pos x="connsiteX2" y="connsiteY2"/>
                </a:cxn>
                <a:cxn ang="0">
                  <a:pos x="connsiteX3" y="connsiteY3"/>
                </a:cxn>
              </a:cxnLst>
              <a:rect l="l" t="t" r="r" b="b"/>
              <a:pathLst>
                <a:path w="1704975" h="847725">
                  <a:moveTo>
                    <a:pt x="847725" y="0"/>
                  </a:moveTo>
                  <a:lnTo>
                    <a:pt x="0" y="847725"/>
                  </a:lnTo>
                  <a:lnTo>
                    <a:pt x="1704975" y="847725"/>
                  </a:lnTo>
                  <a:lnTo>
                    <a:pt x="847725" y="0"/>
                  </a:lnTo>
                  <a:close/>
                </a:path>
              </a:pathLst>
            </a:custGeom>
            <a:solidFill>
              <a:schemeClr val="accent1"/>
            </a:solidFill>
            <a:ln w="9525" cap="flat">
              <a:noFill/>
              <a:prstDash val="solid"/>
              <a:miter/>
            </a:ln>
          </p:spPr>
          <p:txBody>
            <a:bodyPr rtlCol="0" anchor="ctr"/>
            <a:lstStyle/>
            <a:p>
              <a:endParaRPr lang="en-AU"/>
            </a:p>
          </p:txBody>
        </p:sp>
        <p:sp>
          <p:nvSpPr>
            <p:cNvPr id="5" name="Freeform: Shape 4">
              <a:extLst>
                <a:ext uri="{FF2B5EF4-FFF2-40B4-BE49-F238E27FC236}">
                  <a16:creationId xmlns:a16="http://schemas.microsoft.com/office/drawing/2014/main" id="{D7C89847-AA5D-2B93-A2EA-EF3106B893DF}"/>
                </a:ext>
              </a:extLst>
            </p:cNvPr>
            <p:cNvSpPr/>
            <p:nvPr/>
          </p:nvSpPr>
          <p:spPr>
            <a:xfrm>
              <a:off x="10916734" y="3750634"/>
              <a:ext cx="857250" cy="847725"/>
            </a:xfrm>
            <a:custGeom>
              <a:avLst/>
              <a:gdLst>
                <a:gd name="connsiteX0" fmla="*/ 857250 w 857250"/>
                <a:gd name="connsiteY0" fmla="*/ 0 h 847725"/>
                <a:gd name="connsiteX1" fmla="*/ 0 w 857250"/>
                <a:gd name="connsiteY1" fmla="*/ 0 h 847725"/>
                <a:gd name="connsiteX2" fmla="*/ 857250 w 857250"/>
                <a:gd name="connsiteY2" fmla="*/ 847725 h 847725"/>
                <a:gd name="connsiteX3" fmla="*/ 857250 w 857250"/>
                <a:gd name="connsiteY3" fmla="*/ 0 h 847725"/>
              </a:gdLst>
              <a:ahLst/>
              <a:cxnLst>
                <a:cxn ang="0">
                  <a:pos x="connsiteX0" y="connsiteY0"/>
                </a:cxn>
                <a:cxn ang="0">
                  <a:pos x="connsiteX1" y="connsiteY1"/>
                </a:cxn>
                <a:cxn ang="0">
                  <a:pos x="connsiteX2" y="connsiteY2"/>
                </a:cxn>
                <a:cxn ang="0">
                  <a:pos x="connsiteX3" y="connsiteY3"/>
                </a:cxn>
              </a:cxnLst>
              <a:rect l="l" t="t" r="r" b="b"/>
              <a:pathLst>
                <a:path w="857250" h="847725">
                  <a:moveTo>
                    <a:pt x="857250" y="0"/>
                  </a:moveTo>
                  <a:lnTo>
                    <a:pt x="0" y="0"/>
                  </a:lnTo>
                  <a:lnTo>
                    <a:pt x="857250" y="847725"/>
                  </a:lnTo>
                  <a:lnTo>
                    <a:pt x="857250" y="0"/>
                  </a:lnTo>
                  <a:close/>
                </a:path>
              </a:pathLst>
            </a:custGeom>
            <a:solidFill>
              <a:schemeClr val="accent6"/>
            </a:solidFill>
            <a:ln w="9525" cap="flat">
              <a:noFill/>
              <a:prstDash val="solid"/>
              <a:miter/>
            </a:ln>
          </p:spPr>
          <p:txBody>
            <a:bodyPr rtlCol="0" anchor="ctr"/>
            <a:lstStyle/>
            <a:p>
              <a:endParaRPr lang="en-AU"/>
            </a:p>
          </p:txBody>
        </p:sp>
        <p:sp>
          <p:nvSpPr>
            <p:cNvPr id="7" name="Freeform: Shape 6">
              <a:extLst>
                <a:ext uri="{FF2B5EF4-FFF2-40B4-BE49-F238E27FC236}">
                  <a16:creationId xmlns:a16="http://schemas.microsoft.com/office/drawing/2014/main" id="{46811454-1BF9-3D4F-5ED1-6E7E55322B65}"/>
                </a:ext>
              </a:extLst>
            </p:cNvPr>
            <p:cNvSpPr/>
            <p:nvPr/>
          </p:nvSpPr>
          <p:spPr>
            <a:xfrm>
              <a:off x="10916734" y="2893384"/>
              <a:ext cx="857250" cy="857250"/>
            </a:xfrm>
            <a:custGeom>
              <a:avLst/>
              <a:gdLst>
                <a:gd name="connsiteX0" fmla="*/ 857250 w 857250"/>
                <a:gd name="connsiteY0" fmla="*/ 0 h 857250"/>
                <a:gd name="connsiteX1" fmla="*/ 0 w 857250"/>
                <a:gd name="connsiteY1" fmla="*/ 857250 h 857250"/>
                <a:gd name="connsiteX2" fmla="*/ 857250 w 857250"/>
                <a:gd name="connsiteY2" fmla="*/ 857250 h 857250"/>
                <a:gd name="connsiteX3" fmla="*/ 857250 w 857250"/>
                <a:gd name="connsiteY3" fmla="*/ 0 h 857250"/>
              </a:gdLst>
              <a:ahLst/>
              <a:cxnLst>
                <a:cxn ang="0">
                  <a:pos x="connsiteX0" y="connsiteY0"/>
                </a:cxn>
                <a:cxn ang="0">
                  <a:pos x="connsiteX1" y="connsiteY1"/>
                </a:cxn>
                <a:cxn ang="0">
                  <a:pos x="connsiteX2" y="connsiteY2"/>
                </a:cxn>
                <a:cxn ang="0">
                  <a:pos x="connsiteX3" y="connsiteY3"/>
                </a:cxn>
              </a:cxnLst>
              <a:rect l="l" t="t" r="r" b="b"/>
              <a:pathLst>
                <a:path w="857250" h="857250">
                  <a:moveTo>
                    <a:pt x="857250" y="0"/>
                  </a:moveTo>
                  <a:lnTo>
                    <a:pt x="0" y="857250"/>
                  </a:lnTo>
                  <a:lnTo>
                    <a:pt x="857250" y="857250"/>
                  </a:lnTo>
                  <a:lnTo>
                    <a:pt x="857250" y="0"/>
                  </a:lnTo>
                  <a:close/>
                </a:path>
              </a:pathLst>
            </a:custGeom>
            <a:solidFill>
              <a:schemeClr val="accent5"/>
            </a:solidFill>
            <a:ln w="9525" cap="flat">
              <a:noFill/>
              <a:prstDash val="solid"/>
              <a:miter/>
            </a:ln>
          </p:spPr>
          <p:txBody>
            <a:bodyPr rtlCol="0" anchor="ctr"/>
            <a:lstStyle/>
            <a:p>
              <a:endParaRPr lang="en-AU"/>
            </a:p>
          </p:txBody>
        </p:sp>
      </p:grpSp>
      <p:graphicFrame>
        <p:nvGraphicFramePr>
          <p:cNvPr id="2" name="Object 1" hidden="1">
            <a:extLst>
              <a:ext uri="{FF2B5EF4-FFF2-40B4-BE49-F238E27FC236}">
                <a16:creationId xmlns:a16="http://schemas.microsoft.com/office/drawing/2014/main" id="{AB6667DE-899E-8A1F-D3F1-91905CAB3F1D}"/>
              </a:ext>
            </a:extLst>
          </p:cNvPr>
          <p:cNvGraphicFramePr>
            <a:graphicFrameLocks noChangeAspect="1"/>
          </p:cNvGraphicFramePr>
          <p:nvPr userDrawn="1">
            <p:custDataLst>
              <p:tags r:id="rId2"/>
            </p:custDataLst>
            <p:extLst>
              <p:ext uri="{D42A27DB-BD31-4B8C-83A1-F6EECF244321}">
                <p14:modId xmlns:p14="http://schemas.microsoft.com/office/powerpoint/2010/main" val="2122108338"/>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27" imgH="327" progId="TCLayout.ActiveDocument.1">
                  <p:embed/>
                </p:oleObj>
              </mc:Choice>
              <mc:Fallback>
                <p:oleObj name="think-cell Slide" r:id="rId4" imgW="327" imgH="327" progId="TCLayout.ActiveDocument.1">
                  <p:embed/>
                  <p:pic>
                    <p:nvPicPr>
                      <p:cNvPr id="2" name="Object 1" hidden="1">
                        <a:extLst>
                          <a:ext uri="{FF2B5EF4-FFF2-40B4-BE49-F238E27FC236}">
                            <a16:creationId xmlns:a16="http://schemas.microsoft.com/office/drawing/2014/main" id="{AB6667DE-899E-8A1F-D3F1-91905CAB3F1D}"/>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32" name="Text Placeholder 7"/>
          <p:cNvSpPr>
            <a:spLocks noGrp="1"/>
          </p:cNvSpPr>
          <p:nvPr>
            <p:ph type="body" sz="quarter" idx="15"/>
          </p:nvPr>
        </p:nvSpPr>
        <p:spPr>
          <a:xfrm>
            <a:off x="5220000" y="1268759"/>
            <a:ext cx="4176000" cy="4956475"/>
          </a:xfrm>
        </p:spPr>
        <p:txBody>
          <a:bodyPr/>
          <a:lstStyle>
            <a:lvl1pPr rtl="0">
              <a:defRPr sz="1100">
                <a:solidFill>
                  <a:schemeClr val="tx2"/>
                </a:solidFill>
                <a:latin typeface="+mn-lt"/>
                <a:ea typeface="Segoe UI" panose="020B0502040204020203" pitchFamily="34" charset="0"/>
                <a:cs typeface="Segoe UI" panose="020B0502040204020203" pitchFamily="34" charset="0"/>
              </a:defRPr>
            </a:lvl1pPr>
            <a:lvl2pPr rtl="0">
              <a:buClr>
                <a:schemeClr val="bg1"/>
              </a:buClr>
              <a:defRPr sz="1100">
                <a:solidFill>
                  <a:schemeClr val="tx2"/>
                </a:solidFill>
                <a:latin typeface="+mn-lt"/>
                <a:ea typeface="Segoe UI" panose="020B0502040204020203" pitchFamily="34" charset="0"/>
                <a:cs typeface="Segoe UI" panose="020B0502040204020203" pitchFamily="34" charset="0"/>
              </a:defRPr>
            </a:lvl2pPr>
            <a:lvl3pPr rtl="0">
              <a:buClr>
                <a:schemeClr val="bg1"/>
              </a:buClr>
              <a:defRPr sz="1100">
                <a:solidFill>
                  <a:schemeClr val="tx2"/>
                </a:solidFill>
                <a:latin typeface="+mn-lt"/>
                <a:ea typeface="Segoe UI" panose="020B0502040204020203" pitchFamily="34" charset="0"/>
                <a:cs typeface="Segoe UI" panose="020B0502040204020203" pitchFamily="34" charset="0"/>
              </a:defRPr>
            </a:lvl3pPr>
            <a:lvl4pPr rtl="0">
              <a:buClr>
                <a:schemeClr val="bg1"/>
              </a:buClr>
              <a:defRPr sz="1100">
                <a:solidFill>
                  <a:schemeClr val="tx2"/>
                </a:solidFill>
                <a:latin typeface="+mn-lt"/>
                <a:ea typeface="Segoe UI" panose="020B0502040204020203" pitchFamily="34" charset="0"/>
                <a:cs typeface="Segoe UI" panose="020B0502040204020203" pitchFamily="34" charset="0"/>
              </a:defRPr>
            </a:lvl4pPr>
            <a:lvl5pPr rtl="0">
              <a:buClr>
                <a:schemeClr val="bg1"/>
              </a:buClr>
              <a:defRPr sz="1100">
                <a:solidFill>
                  <a:schemeClr val="tx2"/>
                </a:solidFill>
                <a:latin typeface="+mn-lt"/>
                <a:ea typeface="Segoe UI" panose="020B0502040204020203" pitchFamily="34" charset="0"/>
                <a:cs typeface="Segoe UI" panose="020B0502040204020203" pitchFamily="34" charset="0"/>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AU" noProof="0"/>
          </a:p>
        </p:txBody>
      </p:sp>
      <p:sp>
        <p:nvSpPr>
          <p:cNvPr id="12" name="Text Placeholder 12"/>
          <p:cNvSpPr>
            <a:spLocks noGrp="1"/>
          </p:cNvSpPr>
          <p:nvPr>
            <p:ph type="body" sz="quarter" idx="16" hasCustomPrompt="1"/>
          </p:nvPr>
        </p:nvSpPr>
        <p:spPr>
          <a:xfrm>
            <a:off x="5220000" y="836714"/>
            <a:ext cx="4176000" cy="288031"/>
          </a:xfrm>
          <a:noFill/>
        </p:spPr>
        <p:txBody>
          <a:bodyPr lIns="0" tIns="36000" rIns="0" bIns="36000" anchor="ctr"/>
          <a:lstStyle>
            <a:lvl1pPr algn="l" rtl="0">
              <a:defRPr sz="1300">
                <a:solidFill>
                  <a:schemeClr val="tx2"/>
                </a:solidFill>
                <a:latin typeface="+mn-lt"/>
              </a:defRPr>
            </a:lvl1pPr>
          </a:lstStyle>
          <a:p>
            <a:pPr lvl="0"/>
            <a:r>
              <a:rPr lang="en-AU" noProof="0"/>
              <a:t>Title</a:t>
            </a:r>
          </a:p>
        </p:txBody>
      </p:sp>
      <p:sp>
        <p:nvSpPr>
          <p:cNvPr id="14" name="TextBox 13"/>
          <p:cNvSpPr txBox="1"/>
          <p:nvPr userDrawn="1"/>
        </p:nvSpPr>
        <p:spPr>
          <a:xfrm>
            <a:off x="8621976" y="6392362"/>
            <a:ext cx="792089" cy="276999"/>
          </a:xfrm>
          <a:prstGeom prst="rect">
            <a:avLst/>
          </a:prstGeom>
          <a:noFill/>
        </p:spPr>
        <p:txBody>
          <a:bodyPr wrap="square" lIns="0" rIns="0" rtlCol="0">
            <a:spAutoFit/>
          </a:bodyPr>
          <a:lstStyle/>
          <a:p>
            <a:pPr algn="r" rtl="0"/>
            <a:fld id="{6E8856DA-B77A-4A94-8E84-45BF77D9376B}" type="slidenum">
              <a:rPr lang="en-AU" sz="1200" noProof="0" smtClean="0">
                <a:solidFill>
                  <a:schemeClr val="bg1"/>
                </a:solidFill>
                <a:latin typeface="+mn-lt"/>
                <a:ea typeface="Segoe UI" panose="020B0502040204020203" pitchFamily="34" charset="0"/>
                <a:cs typeface="Segoe UI" panose="020B0502040204020203" pitchFamily="34" charset="0"/>
              </a:rPr>
              <a:pPr algn="r" rtl="0"/>
              <a:t>‹#›</a:t>
            </a:fld>
            <a:endParaRPr lang="en-AU" sz="1200" noProof="0">
              <a:solidFill>
                <a:schemeClr val="bg1"/>
              </a:solidFill>
              <a:latin typeface="+mn-lt"/>
              <a:ea typeface="Segoe UI" panose="020B0502040204020203" pitchFamily="34" charset="0"/>
              <a:cs typeface="Segoe UI" panose="020B0502040204020203" pitchFamily="34" charset="0"/>
            </a:endParaRPr>
          </a:p>
        </p:txBody>
      </p:sp>
      <p:sp>
        <p:nvSpPr>
          <p:cNvPr id="13" name="Title 1"/>
          <p:cNvSpPr>
            <a:spLocks noGrp="1"/>
          </p:cNvSpPr>
          <p:nvPr>
            <p:ph type="title" hasCustomPrompt="1"/>
          </p:nvPr>
        </p:nvSpPr>
        <p:spPr>
          <a:xfrm>
            <a:off x="540000" y="397814"/>
            <a:ext cx="4104000" cy="341618"/>
          </a:xfrm>
        </p:spPr>
        <p:txBody>
          <a:bodyPr vert="horz"/>
          <a:lstStyle>
            <a:lvl1pPr algn="l" defTabSz="914349" rtl="0" eaLnBrk="1" latinLnBrk="0" hangingPunct="1">
              <a:lnSpc>
                <a:spcPct val="90000"/>
              </a:lnSpc>
              <a:spcBef>
                <a:spcPct val="0"/>
              </a:spcBef>
              <a:buNone/>
              <a:defRPr lang="en-AU" sz="1800" kern="1200" baseline="0" noProof="0" dirty="0">
                <a:solidFill>
                  <a:schemeClr val="tx2"/>
                </a:solidFill>
                <a:latin typeface="+mj-lt"/>
                <a:ea typeface="+mj-ea"/>
                <a:cs typeface="+mj-cs"/>
              </a:defRPr>
            </a:lvl1pPr>
          </a:lstStyle>
          <a:p>
            <a:r>
              <a:rPr lang="en-AU" noProof="0"/>
              <a:t>Introduction</a:t>
            </a:r>
          </a:p>
        </p:txBody>
      </p:sp>
      <p:sp>
        <p:nvSpPr>
          <p:cNvPr id="15" name="Text Placeholder 5"/>
          <p:cNvSpPr>
            <a:spLocks noGrp="1"/>
          </p:cNvSpPr>
          <p:nvPr>
            <p:ph type="body" sz="quarter" idx="12" hasCustomPrompt="1"/>
          </p:nvPr>
        </p:nvSpPr>
        <p:spPr>
          <a:xfrm>
            <a:off x="540000" y="829763"/>
            <a:ext cx="4104000" cy="1080219"/>
          </a:xfrm>
        </p:spPr>
        <p:txBody>
          <a:bodyPr/>
          <a:lstStyle>
            <a:lvl1pPr rtl="0">
              <a:defRPr sz="1200">
                <a:solidFill>
                  <a:schemeClr val="tx1"/>
                </a:solidFill>
                <a:latin typeface="+mn-lt"/>
              </a:defRPr>
            </a:lvl1pPr>
            <a:lvl2pPr>
              <a:defRPr>
                <a:latin typeface="Segoe UI Semibold" panose="020B0702040204020203" pitchFamily="34" charset="0"/>
              </a:defRPr>
            </a:lvl2pPr>
            <a:lvl3pPr>
              <a:defRPr>
                <a:latin typeface="Segoe UI Semibold" panose="020B0702040204020203" pitchFamily="34" charset="0"/>
              </a:defRPr>
            </a:lvl3pPr>
            <a:lvl4pPr>
              <a:defRPr>
                <a:latin typeface="Segoe UI Semibold" panose="020B0702040204020203" pitchFamily="34" charset="0"/>
              </a:defRPr>
            </a:lvl4pPr>
            <a:lvl5pPr>
              <a:defRPr>
                <a:latin typeface="Segoe UI Semibold" panose="020B0702040204020203" pitchFamily="34" charset="0"/>
              </a:defRPr>
            </a:lvl5pPr>
          </a:lstStyle>
          <a:p>
            <a:pPr lvl="0"/>
            <a:r>
              <a:rPr lang="en-AU" noProof="0"/>
              <a:t>Bold introduction text</a:t>
            </a:r>
          </a:p>
        </p:txBody>
      </p:sp>
      <p:sp>
        <p:nvSpPr>
          <p:cNvPr id="16" name="Text Placeholder 7"/>
          <p:cNvSpPr>
            <a:spLocks noGrp="1"/>
          </p:cNvSpPr>
          <p:nvPr>
            <p:ph type="body" sz="quarter" idx="13"/>
          </p:nvPr>
        </p:nvSpPr>
        <p:spPr>
          <a:xfrm>
            <a:off x="540000" y="1981990"/>
            <a:ext cx="4104000" cy="4243245"/>
          </a:xfrm>
        </p:spPr>
        <p:txBody>
          <a:bodyPr/>
          <a:lstStyle>
            <a:lvl1pPr rtl="0">
              <a:defRPr sz="1100">
                <a:solidFill>
                  <a:schemeClr val="tx1"/>
                </a:solidFill>
                <a:latin typeface="+mn-lt"/>
                <a:ea typeface="Segoe UI" panose="020B0502040204020203" pitchFamily="34" charset="0"/>
                <a:cs typeface="Segoe UI" panose="020B0502040204020203" pitchFamily="34" charset="0"/>
              </a:defRPr>
            </a:lvl1pPr>
            <a:lvl2pPr rtl="0">
              <a:buClr>
                <a:schemeClr val="tx1"/>
              </a:buClr>
              <a:defRPr sz="1100">
                <a:solidFill>
                  <a:schemeClr val="tx1"/>
                </a:solidFill>
                <a:latin typeface="+mn-lt"/>
                <a:ea typeface="Segoe UI" panose="020B0502040204020203" pitchFamily="34" charset="0"/>
                <a:cs typeface="Segoe UI" panose="020B0502040204020203" pitchFamily="34" charset="0"/>
              </a:defRPr>
            </a:lvl2pPr>
            <a:lvl3pPr rtl="0">
              <a:buClr>
                <a:schemeClr val="tx1"/>
              </a:buClr>
              <a:defRPr sz="1100">
                <a:solidFill>
                  <a:schemeClr val="tx1"/>
                </a:solidFill>
                <a:latin typeface="+mn-lt"/>
                <a:ea typeface="Segoe UI" panose="020B0502040204020203" pitchFamily="34" charset="0"/>
                <a:cs typeface="Segoe UI" panose="020B0502040204020203" pitchFamily="34" charset="0"/>
              </a:defRPr>
            </a:lvl3pPr>
            <a:lvl4pPr rtl="0">
              <a:buClr>
                <a:schemeClr val="tx1"/>
              </a:buClr>
              <a:defRPr sz="1100">
                <a:solidFill>
                  <a:schemeClr val="tx1"/>
                </a:solidFill>
                <a:latin typeface="+mn-lt"/>
                <a:ea typeface="Segoe UI" panose="020B0502040204020203" pitchFamily="34" charset="0"/>
                <a:cs typeface="Segoe UI" panose="020B0502040204020203" pitchFamily="34" charset="0"/>
              </a:defRPr>
            </a:lvl4pPr>
            <a:lvl5pPr rtl="0">
              <a:buClr>
                <a:schemeClr val="tx1"/>
              </a:buClr>
              <a:defRPr sz="1100">
                <a:solidFill>
                  <a:schemeClr val="tx1"/>
                </a:solidFill>
                <a:latin typeface="+mn-lt"/>
                <a:ea typeface="Segoe UI" panose="020B0502040204020203" pitchFamily="34" charset="0"/>
                <a:cs typeface="Segoe UI" panose="020B0502040204020203" pitchFamily="34" charset="0"/>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AU" noProof="0"/>
          </a:p>
        </p:txBody>
      </p:sp>
    </p:spTree>
    <p:extLst>
      <p:ext uri="{BB962C8B-B14F-4D97-AF65-F5344CB8AC3E}">
        <p14:creationId xmlns:p14="http://schemas.microsoft.com/office/powerpoint/2010/main" val="1963315942"/>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userDrawn="1">
          <p15:clr>
            <a:srgbClr val="FBAE40"/>
          </p15:clr>
        </p15:guide>
        <p15:guide id="2" pos="3120" userDrawn="1">
          <p15:clr>
            <a:srgbClr val="FBAE40"/>
          </p15:clr>
        </p15:guide>
      </p15:sldGuideLst>
    </p:ext>
  </p:extLst>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Two column content grey">
    <p:bg>
      <p:bgRef idx="1001">
        <a:schemeClr val="bg1"/>
      </p:bgRef>
    </p:bg>
    <p:spTree>
      <p:nvGrpSpPr>
        <p:cNvPr id="1" name=""/>
        <p:cNvGrpSpPr/>
        <p:nvPr/>
      </p:nvGrpSpPr>
      <p:grpSpPr>
        <a:xfrm>
          <a:off x="0" y="0"/>
          <a:ext cx="0" cy="0"/>
          <a:chOff x="0" y="0"/>
          <a:chExt cx="0" cy="0"/>
        </a:xfrm>
      </p:grpSpPr>
      <p:graphicFrame>
        <p:nvGraphicFramePr>
          <p:cNvPr id="2" name="Object 1" hidden="1">
            <a:extLst>
              <a:ext uri="{FF2B5EF4-FFF2-40B4-BE49-F238E27FC236}">
                <a16:creationId xmlns:a16="http://schemas.microsoft.com/office/drawing/2014/main" id="{6C31557C-637E-EA2D-B504-C5763CF38CA3}"/>
              </a:ext>
            </a:extLst>
          </p:cNvPr>
          <p:cNvGraphicFramePr>
            <a:graphicFrameLocks noChangeAspect="1"/>
          </p:cNvGraphicFramePr>
          <p:nvPr userDrawn="1">
            <p:custDataLst>
              <p:tags r:id="rId2"/>
            </p:custDataLst>
            <p:extLst>
              <p:ext uri="{D42A27DB-BD31-4B8C-83A1-F6EECF244321}">
                <p14:modId xmlns:p14="http://schemas.microsoft.com/office/powerpoint/2010/main" val="1010010236"/>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27" imgH="327" progId="TCLayout.ActiveDocument.1">
                  <p:embed/>
                </p:oleObj>
              </mc:Choice>
              <mc:Fallback>
                <p:oleObj name="think-cell Slide" r:id="rId4" imgW="327" imgH="327" progId="TCLayout.ActiveDocument.1">
                  <p:embed/>
                  <p:pic>
                    <p:nvPicPr>
                      <p:cNvPr id="2" name="Object 1" hidden="1">
                        <a:extLst>
                          <a:ext uri="{FF2B5EF4-FFF2-40B4-BE49-F238E27FC236}">
                            <a16:creationId xmlns:a16="http://schemas.microsoft.com/office/drawing/2014/main" id="{6C31557C-637E-EA2D-B504-C5763CF38CA3}"/>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11" name="Rectangle 10"/>
          <p:cNvSpPr/>
          <p:nvPr userDrawn="1"/>
        </p:nvSpPr>
        <p:spPr>
          <a:xfrm>
            <a:off x="4953332" y="0"/>
            <a:ext cx="4952668" cy="6858001"/>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eaLnBrk="1"/>
            <a:endParaRPr lang="en-AU" noProof="0"/>
          </a:p>
        </p:txBody>
      </p:sp>
      <p:sp>
        <p:nvSpPr>
          <p:cNvPr id="18" name="Title 1"/>
          <p:cNvSpPr>
            <a:spLocks noGrp="1"/>
          </p:cNvSpPr>
          <p:nvPr>
            <p:ph type="title" hasCustomPrompt="1"/>
          </p:nvPr>
        </p:nvSpPr>
        <p:spPr>
          <a:xfrm>
            <a:off x="540000" y="397814"/>
            <a:ext cx="4104000" cy="341618"/>
          </a:xfrm>
        </p:spPr>
        <p:txBody>
          <a:bodyPr vert="horz"/>
          <a:lstStyle>
            <a:lvl1pPr rtl="0">
              <a:lnSpc>
                <a:spcPct val="90000"/>
              </a:lnSpc>
              <a:defRPr sz="1800">
                <a:solidFill>
                  <a:schemeClr val="tx2"/>
                </a:solidFill>
                <a:latin typeface="+mj-lt"/>
              </a:defRPr>
            </a:lvl1pPr>
          </a:lstStyle>
          <a:p>
            <a:r>
              <a:rPr lang="en-AU" noProof="0"/>
              <a:t>Introduction</a:t>
            </a:r>
          </a:p>
        </p:txBody>
      </p:sp>
      <p:sp>
        <p:nvSpPr>
          <p:cNvPr id="19" name="Text Placeholder 5"/>
          <p:cNvSpPr>
            <a:spLocks noGrp="1"/>
          </p:cNvSpPr>
          <p:nvPr>
            <p:ph type="body" sz="quarter" idx="12" hasCustomPrompt="1"/>
          </p:nvPr>
        </p:nvSpPr>
        <p:spPr>
          <a:xfrm>
            <a:off x="540000" y="829763"/>
            <a:ext cx="4104000" cy="1080219"/>
          </a:xfrm>
        </p:spPr>
        <p:txBody>
          <a:bodyPr/>
          <a:lstStyle>
            <a:lvl1pPr rtl="0">
              <a:defRPr sz="1200">
                <a:solidFill>
                  <a:schemeClr val="tx2"/>
                </a:solidFill>
                <a:latin typeface="+mn-lt"/>
              </a:defRPr>
            </a:lvl1pPr>
            <a:lvl2pPr>
              <a:defRPr>
                <a:latin typeface="Segoe UI Semibold" panose="020B0702040204020203" pitchFamily="34" charset="0"/>
              </a:defRPr>
            </a:lvl2pPr>
            <a:lvl3pPr>
              <a:defRPr>
                <a:latin typeface="Segoe UI Semibold" panose="020B0702040204020203" pitchFamily="34" charset="0"/>
              </a:defRPr>
            </a:lvl3pPr>
            <a:lvl4pPr>
              <a:defRPr>
                <a:latin typeface="Segoe UI Semibold" panose="020B0702040204020203" pitchFamily="34" charset="0"/>
              </a:defRPr>
            </a:lvl4pPr>
            <a:lvl5pPr>
              <a:defRPr>
                <a:latin typeface="Segoe UI Semibold" panose="020B0702040204020203" pitchFamily="34" charset="0"/>
              </a:defRPr>
            </a:lvl5pPr>
          </a:lstStyle>
          <a:p>
            <a:pPr lvl="0"/>
            <a:r>
              <a:rPr lang="en-AU" noProof="0"/>
              <a:t>Bold introduction text</a:t>
            </a:r>
          </a:p>
        </p:txBody>
      </p:sp>
      <p:sp>
        <p:nvSpPr>
          <p:cNvPr id="20" name="Text Placeholder 7"/>
          <p:cNvSpPr>
            <a:spLocks noGrp="1"/>
          </p:cNvSpPr>
          <p:nvPr>
            <p:ph type="body" sz="quarter" idx="13"/>
          </p:nvPr>
        </p:nvSpPr>
        <p:spPr>
          <a:xfrm>
            <a:off x="540000" y="1981990"/>
            <a:ext cx="4104000" cy="4243245"/>
          </a:xfrm>
        </p:spPr>
        <p:txBody>
          <a:bodyPr/>
          <a:lstStyle>
            <a:lvl1pPr rtl="0">
              <a:defRPr sz="1100">
                <a:solidFill>
                  <a:schemeClr val="tx2"/>
                </a:solidFill>
                <a:latin typeface="+mn-lt"/>
                <a:ea typeface="Segoe UI" panose="020B0502040204020203" pitchFamily="34" charset="0"/>
                <a:cs typeface="Segoe UI" panose="020B0502040204020203" pitchFamily="34" charset="0"/>
              </a:defRPr>
            </a:lvl1pPr>
            <a:lvl2pPr rtl="0">
              <a:buClr>
                <a:schemeClr val="tx1"/>
              </a:buClr>
              <a:defRPr sz="1100">
                <a:solidFill>
                  <a:schemeClr val="tx2"/>
                </a:solidFill>
                <a:latin typeface="+mn-lt"/>
                <a:ea typeface="Segoe UI" panose="020B0502040204020203" pitchFamily="34" charset="0"/>
                <a:cs typeface="Segoe UI" panose="020B0502040204020203" pitchFamily="34" charset="0"/>
              </a:defRPr>
            </a:lvl2pPr>
            <a:lvl3pPr rtl="0">
              <a:buClr>
                <a:schemeClr val="tx1"/>
              </a:buClr>
              <a:defRPr sz="1100">
                <a:solidFill>
                  <a:schemeClr val="tx2"/>
                </a:solidFill>
                <a:latin typeface="+mn-lt"/>
                <a:ea typeface="Segoe UI" panose="020B0502040204020203" pitchFamily="34" charset="0"/>
                <a:cs typeface="Segoe UI" panose="020B0502040204020203" pitchFamily="34" charset="0"/>
              </a:defRPr>
            </a:lvl3pPr>
            <a:lvl4pPr rtl="0">
              <a:buClr>
                <a:schemeClr val="tx1"/>
              </a:buClr>
              <a:defRPr sz="1100">
                <a:solidFill>
                  <a:schemeClr val="tx2"/>
                </a:solidFill>
                <a:latin typeface="+mn-lt"/>
                <a:ea typeface="Segoe UI" panose="020B0502040204020203" pitchFamily="34" charset="0"/>
                <a:cs typeface="Segoe UI" panose="020B0502040204020203" pitchFamily="34" charset="0"/>
              </a:defRPr>
            </a:lvl4pPr>
            <a:lvl5pPr rtl="0">
              <a:buClr>
                <a:schemeClr val="tx1"/>
              </a:buClr>
              <a:defRPr sz="1100">
                <a:solidFill>
                  <a:schemeClr val="tx2"/>
                </a:solidFill>
                <a:latin typeface="+mn-lt"/>
                <a:ea typeface="Segoe UI" panose="020B0502040204020203" pitchFamily="34" charset="0"/>
                <a:cs typeface="Segoe UI" panose="020B0502040204020203" pitchFamily="34" charset="0"/>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AU" noProof="0"/>
          </a:p>
        </p:txBody>
      </p:sp>
      <p:sp>
        <p:nvSpPr>
          <p:cNvPr id="21" name="Text Placeholder 7"/>
          <p:cNvSpPr>
            <a:spLocks noGrp="1"/>
          </p:cNvSpPr>
          <p:nvPr>
            <p:ph type="body" sz="quarter" idx="15"/>
          </p:nvPr>
        </p:nvSpPr>
        <p:spPr>
          <a:xfrm>
            <a:off x="5220000" y="1268759"/>
            <a:ext cx="4176000" cy="4956475"/>
          </a:xfrm>
        </p:spPr>
        <p:txBody>
          <a:bodyPr/>
          <a:lstStyle>
            <a:lvl1pPr rtl="0">
              <a:defRPr sz="1100">
                <a:solidFill>
                  <a:schemeClr val="bg1"/>
                </a:solidFill>
                <a:latin typeface="+mn-lt"/>
                <a:ea typeface="Segoe UI" panose="020B0502040204020203" pitchFamily="34" charset="0"/>
                <a:cs typeface="Segoe UI" panose="020B0502040204020203" pitchFamily="34" charset="0"/>
              </a:defRPr>
            </a:lvl1pPr>
            <a:lvl2pPr rtl="0">
              <a:buClr>
                <a:schemeClr val="bg2"/>
              </a:buClr>
              <a:defRPr sz="1100">
                <a:solidFill>
                  <a:schemeClr val="bg1"/>
                </a:solidFill>
                <a:latin typeface="+mn-lt"/>
                <a:ea typeface="Segoe UI" panose="020B0502040204020203" pitchFamily="34" charset="0"/>
                <a:cs typeface="Segoe UI" panose="020B0502040204020203" pitchFamily="34" charset="0"/>
              </a:defRPr>
            </a:lvl2pPr>
            <a:lvl3pPr rtl="0">
              <a:buClr>
                <a:schemeClr val="bg2"/>
              </a:buClr>
              <a:defRPr sz="1100">
                <a:solidFill>
                  <a:schemeClr val="bg1"/>
                </a:solidFill>
                <a:latin typeface="+mn-lt"/>
                <a:ea typeface="Segoe UI" panose="020B0502040204020203" pitchFamily="34" charset="0"/>
                <a:cs typeface="Segoe UI" panose="020B0502040204020203" pitchFamily="34" charset="0"/>
              </a:defRPr>
            </a:lvl3pPr>
            <a:lvl4pPr rtl="0">
              <a:buClr>
                <a:schemeClr val="bg2"/>
              </a:buClr>
              <a:defRPr sz="1100">
                <a:solidFill>
                  <a:schemeClr val="bg1"/>
                </a:solidFill>
                <a:latin typeface="+mn-lt"/>
                <a:ea typeface="Segoe UI" panose="020B0502040204020203" pitchFamily="34" charset="0"/>
                <a:cs typeface="Segoe UI" panose="020B0502040204020203" pitchFamily="34" charset="0"/>
              </a:defRPr>
            </a:lvl4pPr>
            <a:lvl5pPr rtl="0">
              <a:buClr>
                <a:schemeClr val="bg2"/>
              </a:buClr>
              <a:defRPr sz="1100">
                <a:solidFill>
                  <a:schemeClr val="bg1"/>
                </a:solidFill>
                <a:latin typeface="+mn-lt"/>
                <a:ea typeface="Segoe UI" panose="020B0502040204020203" pitchFamily="34" charset="0"/>
                <a:cs typeface="Segoe UI" panose="020B0502040204020203" pitchFamily="34" charset="0"/>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AU" noProof="0"/>
          </a:p>
        </p:txBody>
      </p:sp>
      <p:sp>
        <p:nvSpPr>
          <p:cNvPr id="23" name="Text Placeholder 12"/>
          <p:cNvSpPr>
            <a:spLocks noGrp="1"/>
          </p:cNvSpPr>
          <p:nvPr>
            <p:ph type="body" sz="quarter" idx="16" hasCustomPrompt="1"/>
          </p:nvPr>
        </p:nvSpPr>
        <p:spPr>
          <a:xfrm>
            <a:off x="5220000" y="836714"/>
            <a:ext cx="4176000" cy="288031"/>
          </a:xfrm>
          <a:noFill/>
        </p:spPr>
        <p:txBody>
          <a:bodyPr lIns="0" tIns="36000" rIns="0" bIns="36000" anchor="ctr"/>
          <a:lstStyle>
            <a:lvl1pPr algn="l" rtl="0">
              <a:defRPr sz="1300">
                <a:solidFill>
                  <a:schemeClr val="bg1"/>
                </a:solidFill>
                <a:latin typeface="+mn-lt"/>
              </a:defRPr>
            </a:lvl1pPr>
          </a:lstStyle>
          <a:p>
            <a:pPr lvl="0"/>
            <a:r>
              <a:rPr lang="en-AU" noProof="0"/>
              <a:t>Title</a:t>
            </a:r>
          </a:p>
        </p:txBody>
      </p:sp>
      <p:grpSp>
        <p:nvGrpSpPr>
          <p:cNvPr id="3" name="Group 2">
            <a:extLst>
              <a:ext uri="{FF2B5EF4-FFF2-40B4-BE49-F238E27FC236}">
                <a16:creationId xmlns:a16="http://schemas.microsoft.com/office/drawing/2014/main" id="{80F61F25-5266-8B0E-E157-8F1EE415271A}"/>
              </a:ext>
            </a:extLst>
          </p:cNvPr>
          <p:cNvGrpSpPr/>
          <p:nvPr userDrawn="1"/>
        </p:nvGrpSpPr>
        <p:grpSpPr>
          <a:xfrm>
            <a:off x="8716488" y="5668488"/>
            <a:ext cx="1193470" cy="1193470"/>
            <a:chOff x="10069009" y="2893384"/>
            <a:chExt cx="1704975" cy="1704975"/>
          </a:xfrm>
        </p:grpSpPr>
        <p:sp>
          <p:nvSpPr>
            <p:cNvPr id="4" name="Freeform: Shape 3">
              <a:extLst>
                <a:ext uri="{FF2B5EF4-FFF2-40B4-BE49-F238E27FC236}">
                  <a16:creationId xmlns:a16="http://schemas.microsoft.com/office/drawing/2014/main" id="{08D62FF4-40E6-60F8-7F92-283BA91B9DF2}"/>
                </a:ext>
              </a:extLst>
            </p:cNvPr>
            <p:cNvSpPr/>
            <p:nvPr/>
          </p:nvSpPr>
          <p:spPr>
            <a:xfrm>
              <a:off x="10069009" y="3750634"/>
              <a:ext cx="1704975" cy="847725"/>
            </a:xfrm>
            <a:custGeom>
              <a:avLst/>
              <a:gdLst>
                <a:gd name="connsiteX0" fmla="*/ 847725 w 1704975"/>
                <a:gd name="connsiteY0" fmla="*/ 0 h 847725"/>
                <a:gd name="connsiteX1" fmla="*/ 0 w 1704975"/>
                <a:gd name="connsiteY1" fmla="*/ 847725 h 847725"/>
                <a:gd name="connsiteX2" fmla="*/ 1704975 w 1704975"/>
                <a:gd name="connsiteY2" fmla="*/ 847725 h 847725"/>
                <a:gd name="connsiteX3" fmla="*/ 847725 w 1704975"/>
                <a:gd name="connsiteY3" fmla="*/ 0 h 847725"/>
              </a:gdLst>
              <a:ahLst/>
              <a:cxnLst>
                <a:cxn ang="0">
                  <a:pos x="connsiteX0" y="connsiteY0"/>
                </a:cxn>
                <a:cxn ang="0">
                  <a:pos x="connsiteX1" y="connsiteY1"/>
                </a:cxn>
                <a:cxn ang="0">
                  <a:pos x="connsiteX2" y="connsiteY2"/>
                </a:cxn>
                <a:cxn ang="0">
                  <a:pos x="connsiteX3" y="connsiteY3"/>
                </a:cxn>
              </a:cxnLst>
              <a:rect l="l" t="t" r="r" b="b"/>
              <a:pathLst>
                <a:path w="1704975" h="847725">
                  <a:moveTo>
                    <a:pt x="847725" y="0"/>
                  </a:moveTo>
                  <a:lnTo>
                    <a:pt x="0" y="847725"/>
                  </a:lnTo>
                  <a:lnTo>
                    <a:pt x="1704975" y="847725"/>
                  </a:lnTo>
                  <a:lnTo>
                    <a:pt x="847725" y="0"/>
                  </a:lnTo>
                  <a:close/>
                </a:path>
              </a:pathLst>
            </a:custGeom>
            <a:solidFill>
              <a:schemeClr val="accent1"/>
            </a:solidFill>
            <a:ln w="9525" cap="flat">
              <a:noFill/>
              <a:prstDash val="solid"/>
              <a:miter/>
            </a:ln>
          </p:spPr>
          <p:txBody>
            <a:bodyPr rtlCol="0" anchor="ctr"/>
            <a:lstStyle/>
            <a:p>
              <a:endParaRPr lang="en-AU"/>
            </a:p>
          </p:txBody>
        </p:sp>
        <p:sp>
          <p:nvSpPr>
            <p:cNvPr id="5" name="Freeform: Shape 4">
              <a:extLst>
                <a:ext uri="{FF2B5EF4-FFF2-40B4-BE49-F238E27FC236}">
                  <a16:creationId xmlns:a16="http://schemas.microsoft.com/office/drawing/2014/main" id="{A41D34FE-A1BC-F63D-2E98-31E7114D402C}"/>
                </a:ext>
              </a:extLst>
            </p:cNvPr>
            <p:cNvSpPr/>
            <p:nvPr/>
          </p:nvSpPr>
          <p:spPr>
            <a:xfrm>
              <a:off x="10916734" y="3750634"/>
              <a:ext cx="857250" cy="847725"/>
            </a:xfrm>
            <a:custGeom>
              <a:avLst/>
              <a:gdLst>
                <a:gd name="connsiteX0" fmla="*/ 857250 w 857250"/>
                <a:gd name="connsiteY0" fmla="*/ 0 h 847725"/>
                <a:gd name="connsiteX1" fmla="*/ 0 w 857250"/>
                <a:gd name="connsiteY1" fmla="*/ 0 h 847725"/>
                <a:gd name="connsiteX2" fmla="*/ 857250 w 857250"/>
                <a:gd name="connsiteY2" fmla="*/ 847725 h 847725"/>
                <a:gd name="connsiteX3" fmla="*/ 857250 w 857250"/>
                <a:gd name="connsiteY3" fmla="*/ 0 h 847725"/>
              </a:gdLst>
              <a:ahLst/>
              <a:cxnLst>
                <a:cxn ang="0">
                  <a:pos x="connsiteX0" y="connsiteY0"/>
                </a:cxn>
                <a:cxn ang="0">
                  <a:pos x="connsiteX1" y="connsiteY1"/>
                </a:cxn>
                <a:cxn ang="0">
                  <a:pos x="connsiteX2" y="connsiteY2"/>
                </a:cxn>
                <a:cxn ang="0">
                  <a:pos x="connsiteX3" y="connsiteY3"/>
                </a:cxn>
              </a:cxnLst>
              <a:rect l="l" t="t" r="r" b="b"/>
              <a:pathLst>
                <a:path w="857250" h="847725">
                  <a:moveTo>
                    <a:pt x="857250" y="0"/>
                  </a:moveTo>
                  <a:lnTo>
                    <a:pt x="0" y="0"/>
                  </a:lnTo>
                  <a:lnTo>
                    <a:pt x="857250" y="847725"/>
                  </a:lnTo>
                  <a:lnTo>
                    <a:pt x="857250" y="0"/>
                  </a:lnTo>
                  <a:close/>
                </a:path>
              </a:pathLst>
            </a:custGeom>
            <a:solidFill>
              <a:schemeClr val="accent6"/>
            </a:solidFill>
            <a:ln w="9525" cap="flat">
              <a:noFill/>
              <a:prstDash val="solid"/>
              <a:miter/>
            </a:ln>
          </p:spPr>
          <p:txBody>
            <a:bodyPr rtlCol="0" anchor="ctr"/>
            <a:lstStyle/>
            <a:p>
              <a:endParaRPr lang="en-AU"/>
            </a:p>
          </p:txBody>
        </p:sp>
        <p:sp>
          <p:nvSpPr>
            <p:cNvPr id="6" name="Freeform: Shape 5">
              <a:extLst>
                <a:ext uri="{FF2B5EF4-FFF2-40B4-BE49-F238E27FC236}">
                  <a16:creationId xmlns:a16="http://schemas.microsoft.com/office/drawing/2014/main" id="{AF9A9937-7F17-FC79-DD31-160F04F40256}"/>
                </a:ext>
              </a:extLst>
            </p:cNvPr>
            <p:cNvSpPr/>
            <p:nvPr/>
          </p:nvSpPr>
          <p:spPr>
            <a:xfrm>
              <a:off x="10916734" y="2893384"/>
              <a:ext cx="857250" cy="857250"/>
            </a:xfrm>
            <a:custGeom>
              <a:avLst/>
              <a:gdLst>
                <a:gd name="connsiteX0" fmla="*/ 857250 w 857250"/>
                <a:gd name="connsiteY0" fmla="*/ 0 h 857250"/>
                <a:gd name="connsiteX1" fmla="*/ 0 w 857250"/>
                <a:gd name="connsiteY1" fmla="*/ 857250 h 857250"/>
                <a:gd name="connsiteX2" fmla="*/ 857250 w 857250"/>
                <a:gd name="connsiteY2" fmla="*/ 857250 h 857250"/>
                <a:gd name="connsiteX3" fmla="*/ 857250 w 857250"/>
                <a:gd name="connsiteY3" fmla="*/ 0 h 857250"/>
              </a:gdLst>
              <a:ahLst/>
              <a:cxnLst>
                <a:cxn ang="0">
                  <a:pos x="connsiteX0" y="connsiteY0"/>
                </a:cxn>
                <a:cxn ang="0">
                  <a:pos x="connsiteX1" y="connsiteY1"/>
                </a:cxn>
                <a:cxn ang="0">
                  <a:pos x="connsiteX2" y="connsiteY2"/>
                </a:cxn>
                <a:cxn ang="0">
                  <a:pos x="connsiteX3" y="connsiteY3"/>
                </a:cxn>
              </a:cxnLst>
              <a:rect l="l" t="t" r="r" b="b"/>
              <a:pathLst>
                <a:path w="857250" h="857250">
                  <a:moveTo>
                    <a:pt x="857250" y="0"/>
                  </a:moveTo>
                  <a:lnTo>
                    <a:pt x="0" y="857250"/>
                  </a:lnTo>
                  <a:lnTo>
                    <a:pt x="857250" y="857250"/>
                  </a:lnTo>
                  <a:lnTo>
                    <a:pt x="857250" y="0"/>
                  </a:lnTo>
                  <a:close/>
                </a:path>
              </a:pathLst>
            </a:custGeom>
            <a:solidFill>
              <a:schemeClr val="accent5"/>
            </a:solidFill>
            <a:ln w="9525" cap="flat">
              <a:noFill/>
              <a:prstDash val="solid"/>
              <a:miter/>
            </a:ln>
          </p:spPr>
          <p:txBody>
            <a:bodyPr rtlCol="0" anchor="ctr"/>
            <a:lstStyle/>
            <a:p>
              <a:endParaRPr lang="en-AU"/>
            </a:p>
          </p:txBody>
        </p:sp>
      </p:grpSp>
      <p:sp>
        <p:nvSpPr>
          <p:cNvPr id="7" name="TextBox 6">
            <a:extLst>
              <a:ext uri="{FF2B5EF4-FFF2-40B4-BE49-F238E27FC236}">
                <a16:creationId xmlns:a16="http://schemas.microsoft.com/office/drawing/2014/main" id="{CAF1C769-DE2E-7380-BC42-E097A7C01A0E}"/>
              </a:ext>
            </a:extLst>
          </p:cNvPr>
          <p:cNvSpPr txBox="1"/>
          <p:nvPr userDrawn="1"/>
        </p:nvSpPr>
        <p:spPr>
          <a:xfrm>
            <a:off x="8621976" y="6392362"/>
            <a:ext cx="792089" cy="276999"/>
          </a:xfrm>
          <a:prstGeom prst="rect">
            <a:avLst/>
          </a:prstGeom>
          <a:noFill/>
        </p:spPr>
        <p:txBody>
          <a:bodyPr wrap="square" lIns="0" rIns="0" rtlCol="0">
            <a:spAutoFit/>
          </a:bodyPr>
          <a:lstStyle/>
          <a:p>
            <a:pPr algn="r" rtl="0"/>
            <a:fld id="{6E8856DA-B77A-4A94-8E84-45BF77D9376B}" type="slidenum">
              <a:rPr lang="en-AU" sz="1200" noProof="0" smtClean="0">
                <a:solidFill>
                  <a:schemeClr val="bg1"/>
                </a:solidFill>
                <a:latin typeface="+mn-lt"/>
                <a:ea typeface="Segoe UI" panose="020B0502040204020203" pitchFamily="34" charset="0"/>
                <a:cs typeface="Segoe UI" panose="020B0502040204020203" pitchFamily="34" charset="0"/>
              </a:rPr>
              <a:pPr algn="r" rtl="0"/>
              <a:t>‹#›</a:t>
            </a:fld>
            <a:endParaRPr lang="en-AU" sz="1200" noProof="0">
              <a:solidFill>
                <a:schemeClr val="bg1"/>
              </a:solidFill>
              <a:latin typeface="+mn-lt"/>
              <a:ea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4121258538"/>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userDrawn="1">
          <p15:clr>
            <a:srgbClr val="FBAE40"/>
          </p15:clr>
        </p15:guide>
        <p15:guide id="2" pos="3120" userDrawn="1">
          <p15:clr>
            <a:srgbClr val="FBAE40"/>
          </p15:clr>
        </p15:guide>
      </p15:sldGuideLst>
    </p:ext>
  </p:extLst>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Back page">
    <p:spTree>
      <p:nvGrpSpPr>
        <p:cNvPr id="1" name=""/>
        <p:cNvGrpSpPr/>
        <p:nvPr/>
      </p:nvGrpSpPr>
      <p:grpSpPr>
        <a:xfrm>
          <a:off x="0" y="0"/>
          <a:ext cx="0" cy="0"/>
          <a:chOff x="0" y="0"/>
          <a:chExt cx="0" cy="0"/>
        </a:xfrm>
      </p:grpSpPr>
      <p:graphicFrame>
        <p:nvGraphicFramePr>
          <p:cNvPr id="3" name="Object 2" hidden="1">
            <a:extLst>
              <a:ext uri="{FF2B5EF4-FFF2-40B4-BE49-F238E27FC236}">
                <a16:creationId xmlns:a16="http://schemas.microsoft.com/office/drawing/2014/main" id="{E6C3DCF3-BBD9-182F-D774-4487095265BE}"/>
              </a:ext>
            </a:extLst>
          </p:cNvPr>
          <p:cNvGraphicFramePr>
            <a:graphicFrameLocks noChangeAspect="1"/>
          </p:cNvGraphicFramePr>
          <p:nvPr userDrawn="1">
            <p:custDataLst>
              <p:tags r:id="rId1"/>
            </p:custDataLst>
            <p:extLst>
              <p:ext uri="{D42A27DB-BD31-4B8C-83A1-F6EECF244321}">
                <p14:modId xmlns:p14="http://schemas.microsoft.com/office/powerpoint/2010/main" val="1381421715"/>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3" imgW="425" imgH="424" progId="TCLayout.ActiveDocument.1">
                  <p:embed/>
                </p:oleObj>
              </mc:Choice>
              <mc:Fallback>
                <p:oleObj name="think-cell Slide" r:id="rId3" imgW="425" imgH="424" progId="TCLayout.ActiveDocument.1">
                  <p:embed/>
                  <p:pic>
                    <p:nvPicPr>
                      <p:cNvPr id="3" name="Object 2" hidden="1">
                        <a:extLst>
                          <a:ext uri="{FF2B5EF4-FFF2-40B4-BE49-F238E27FC236}">
                            <a16:creationId xmlns:a16="http://schemas.microsoft.com/office/drawing/2014/main" id="{E6C3DCF3-BBD9-182F-D774-4487095265BE}"/>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12" name="Rectangle 11">
            <a:extLst>
              <a:ext uri="{FF2B5EF4-FFF2-40B4-BE49-F238E27FC236}">
                <a16:creationId xmlns:a16="http://schemas.microsoft.com/office/drawing/2014/main" id="{FA301358-1E68-2A96-26E5-173FB5603BDE}"/>
              </a:ext>
            </a:extLst>
          </p:cNvPr>
          <p:cNvSpPr/>
          <p:nvPr userDrawn="1"/>
        </p:nvSpPr>
        <p:spPr>
          <a:xfrm>
            <a:off x="0" y="0"/>
            <a:ext cx="9906000" cy="6864260"/>
          </a:xfrm>
          <a:prstGeom prst="rect">
            <a:avLst/>
          </a:prstGeom>
          <a:solidFill>
            <a:srgbClr val="1F2A44"/>
          </a:soli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AU" sz="1100" b="0" i="0" u="none" strike="noStrike" kern="0" cap="none" spc="0" normalizeH="0" baseline="0" noProof="0">
              <a:ln>
                <a:noFill/>
              </a:ln>
              <a:solidFill>
                <a:srgbClr val="D2D4DA"/>
              </a:solidFill>
              <a:effectLst/>
              <a:uLnTx/>
              <a:uFillTx/>
              <a:latin typeface="Arial"/>
              <a:ea typeface="+mn-ea"/>
              <a:cs typeface="+mn-cs"/>
            </a:endParaRPr>
          </a:p>
        </p:txBody>
      </p:sp>
      <p:pic>
        <p:nvPicPr>
          <p:cNvPr id="13" name="BRV logo">
            <a:extLst>
              <a:ext uri="{FF2B5EF4-FFF2-40B4-BE49-F238E27FC236}">
                <a16:creationId xmlns:a16="http://schemas.microsoft.com/office/drawing/2014/main" id="{DCC4FF7B-BED5-C8BE-C3D8-12D24CAF89FF}"/>
              </a:ext>
            </a:extLst>
          </p:cNvPr>
          <p:cNvPicPr>
            <a:picLocks noChangeAspect="1"/>
          </p:cNvPicPr>
          <p:nvPr userDrawn="1"/>
        </p:nvPicPr>
        <p:blipFill>
          <a:blip r:embed="rId5" cstate="print">
            <a:extLst>
              <a:ext uri="{28A0092B-C50C-407E-A947-70E740481C1C}">
                <a14:useLocalDpi xmlns:a14="http://schemas.microsoft.com/office/drawing/2010/main" val="0"/>
              </a:ext>
            </a:extLst>
          </a:blip>
          <a:srcRect/>
          <a:stretch/>
        </p:blipFill>
        <p:spPr>
          <a:xfrm>
            <a:off x="7339263" y="522762"/>
            <a:ext cx="2037076" cy="466149"/>
          </a:xfrm>
          <a:prstGeom prst="rect">
            <a:avLst/>
          </a:prstGeom>
        </p:spPr>
      </p:pic>
      <p:pic>
        <p:nvPicPr>
          <p:cNvPr id="19" name="DTF logo">
            <a:extLst>
              <a:ext uri="{FF2B5EF4-FFF2-40B4-BE49-F238E27FC236}">
                <a16:creationId xmlns:a16="http://schemas.microsoft.com/office/drawing/2014/main" id="{73BF07E3-3CED-7B98-3310-975F6FEE4252}"/>
              </a:ext>
            </a:extLst>
          </p:cNvPr>
          <p:cNvPicPr>
            <a:picLocks noChangeAspect="1"/>
          </p:cNvPicPr>
          <p:nvPr userDrawn="1"/>
        </p:nvPicPr>
        <p:blipFill>
          <a:blip r:embed="rId6" cstate="print">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558048" y="522762"/>
            <a:ext cx="993370" cy="568841"/>
          </a:xfrm>
          <a:prstGeom prst="rect">
            <a:avLst/>
          </a:prstGeom>
        </p:spPr>
      </p:pic>
      <p:grpSp>
        <p:nvGrpSpPr>
          <p:cNvPr id="9" name="Graphic elements">
            <a:extLst>
              <a:ext uri="{FF2B5EF4-FFF2-40B4-BE49-F238E27FC236}">
                <a16:creationId xmlns:a16="http://schemas.microsoft.com/office/drawing/2014/main" id="{66002FA4-06E1-6E31-CA28-59854AFE3D77}"/>
              </a:ext>
            </a:extLst>
          </p:cNvPr>
          <p:cNvGrpSpPr/>
          <p:nvPr userDrawn="1"/>
        </p:nvGrpSpPr>
        <p:grpSpPr>
          <a:xfrm>
            <a:off x="5620201" y="4717205"/>
            <a:ext cx="4285799" cy="2147683"/>
            <a:chOff x="3535488" y="2524125"/>
            <a:chExt cx="8643185" cy="4331239"/>
          </a:xfrm>
        </p:grpSpPr>
        <p:sp>
          <p:nvSpPr>
            <p:cNvPr id="10" name="Freeform: Shape 9">
              <a:extLst>
                <a:ext uri="{FF2B5EF4-FFF2-40B4-BE49-F238E27FC236}">
                  <a16:creationId xmlns:a16="http://schemas.microsoft.com/office/drawing/2014/main" id="{CDD6D720-DCF6-87FE-F473-20B658F745BD}"/>
                </a:ext>
              </a:extLst>
            </p:cNvPr>
            <p:cNvSpPr/>
            <p:nvPr/>
          </p:nvSpPr>
          <p:spPr>
            <a:xfrm rot="18900000">
              <a:off x="6330086" y="3166971"/>
              <a:ext cx="3060346" cy="3060346"/>
            </a:xfrm>
            <a:custGeom>
              <a:avLst/>
              <a:gdLst>
                <a:gd name="connsiteX0" fmla="*/ 0 w 3060346"/>
                <a:gd name="connsiteY0" fmla="*/ 0 h 3060346"/>
                <a:gd name="connsiteX1" fmla="*/ 3060346 w 3060346"/>
                <a:gd name="connsiteY1" fmla="*/ 0 h 3060346"/>
                <a:gd name="connsiteX2" fmla="*/ 3060346 w 3060346"/>
                <a:gd name="connsiteY2" fmla="*/ 3060346 h 3060346"/>
                <a:gd name="connsiteX3" fmla="*/ 0 w 3060346"/>
                <a:gd name="connsiteY3" fmla="*/ 3060346 h 3060346"/>
              </a:gdLst>
              <a:ahLst/>
              <a:cxnLst>
                <a:cxn ang="0">
                  <a:pos x="connsiteX0" y="connsiteY0"/>
                </a:cxn>
                <a:cxn ang="0">
                  <a:pos x="connsiteX1" y="connsiteY1"/>
                </a:cxn>
                <a:cxn ang="0">
                  <a:pos x="connsiteX2" y="connsiteY2"/>
                </a:cxn>
                <a:cxn ang="0">
                  <a:pos x="connsiteX3" y="connsiteY3"/>
                </a:cxn>
              </a:cxnLst>
              <a:rect l="l" t="t" r="r" b="b"/>
              <a:pathLst>
                <a:path w="3060346" h="3060346">
                  <a:moveTo>
                    <a:pt x="0" y="0"/>
                  </a:moveTo>
                  <a:lnTo>
                    <a:pt x="3060346" y="0"/>
                  </a:lnTo>
                  <a:lnTo>
                    <a:pt x="3060346" y="3060346"/>
                  </a:lnTo>
                  <a:lnTo>
                    <a:pt x="0" y="3060346"/>
                  </a:lnTo>
                  <a:close/>
                </a:path>
              </a:pathLst>
            </a:custGeom>
            <a:solidFill>
              <a:srgbClr val="87189D"/>
            </a:solidFill>
            <a:ln w="12096"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AU" sz="1800" b="0" i="0" u="none" strike="noStrike" kern="0" cap="none" spc="0" normalizeH="0" baseline="0" noProof="0">
                <a:ln>
                  <a:noFill/>
                </a:ln>
                <a:solidFill>
                  <a:prstClr val="black"/>
                </a:solidFill>
                <a:effectLst/>
                <a:uLnTx/>
                <a:uFillTx/>
                <a:latin typeface="VIC"/>
              </a:endParaRPr>
            </a:p>
          </p:txBody>
        </p:sp>
        <p:sp>
          <p:nvSpPr>
            <p:cNvPr id="11" name="Freeform: Shape 10">
              <a:extLst>
                <a:ext uri="{FF2B5EF4-FFF2-40B4-BE49-F238E27FC236}">
                  <a16:creationId xmlns:a16="http://schemas.microsoft.com/office/drawing/2014/main" id="{5F49609D-B9B3-535D-45AF-4630D1099B2E}"/>
                </a:ext>
              </a:extLst>
            </p:cNvPr>
            <p:cNvSpPr/>
            <p:nvPr/>
          </p:nvSpPr>
          <p:spPr>
            <a:xfrm>
              <a:off x="10009999" y="2524125"/>
              <a:ext cx="2164032" cy="4328064"/>
            </a:xfrm>
            <a:custGeom>
              <a:avLst/>
              <a:gdLst>
                <a:gd name="connsiteX0" fmla="*/ 2164032 w 2164032"/>
                <a:gd name="connsiteY0" fmla="*/ 0 h 4328064"/>
                <a:gd name="connsiteX1" fmla="*/ 2163911 w 2164032"/>
                <a:gd name="connsiteY1" fmla="*/ 4328064 h 4328064"/>
                <a:gd name="connsiteX2" fmla="*/ 0 w 2164032"/>
                <a:gd name="connsiteY2" fmla="*/ 2164032 h 4328064"/>
                <a:gd name="connsiteX3" fmla="*/ 2163911 w 2164032"/>
                <a:gd name="connsiteY3" fmla="*/ 0 h 4328064"/>
                <a:gd name="connsiteX4" fmla="*/ 2164032 w 2164032"/>
                <a:gd name="connsiteY4" fmla="*/ 0 h 432806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64032" h="4328064">
                  <a:moveTo>
                    <a:pt x="2164032" y="0"/>
                  </a:moveTo>
                  <a:lnTo>
                    <a:pt x="2163911" y="4328064"/>
                  </a:lnTo>
                  <a:lnTo>
                    <a:pt x="0" y="2164032"/>
                  </a:lnTo>
                  <a:lnTo>
                    <a:pt x="2163911" y="0"/>
                  </a:lnTo>
                  <a:lnTo>
                    <a:pt x="2164032" y="0"/>
                  </a:lnTo>
                  <a:close/>
                </a:path>
              </a:pathLst>
            </a:custGeom>
            <a:solidFill>
              <a:srgbClr val="D0A3D7"/>
            </a:solidFill>
            <a:ln w="12096"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AU" sz="1800" b="0" i="0" u="none" strike="noStrike" kern="0" cap="none" spc="0" normalizeH="0" baseline="0" noProof="0">
                <a:ln>
                  <a:noFill/>
                </a:ln>
                <a:solidFill>
                  <a:prstClr val="black"/>
                </a:solidFill>
                <a:effectLst/>
                <a:uLnTx/>
                <a:uFillTx/>
                <a:latin typeface="VIC"/>
              </a:endParaRPr>
            </a:p>
          </p:txBody>
        </p:sp>
        <p:sp>
          <p:nvSpPr>
            <p:cNvPr id="14" name="Freeform: Shape 13">
              <a:extLst>
                <a:ext uri="{FF2B5EF4-FFF2-40B4-BE49-F238E27FC236}">
                  <a16:creationId xmlns:a16="http://schemas.microsoft.com/office/drawing/2014/main" id="{1BA2D416-7C9D-CD5B-7D4A-D829913AF4B9}"/>
                </a:ext>
              </a:extLst>
            </p:cNvPr>
            <p:cNvSpPr/>
            <p:nvPr/>
          </p:nvSpPr>
          <p:spPr>
            <a:xfrm>
              <a:off x="3535488" y="4691332"/>
              <a:ext cx="4327822" cy="2164032"/>
            </a:xfrm>
            <a:custGeom>
              <a:avLst/>
              <a:gdLst>
                <a:gd name="connsiteX0" fmla="*/ 2163911 w 4327822"/>
                <a:gd name="connsiteY0" fmla="*/ 0 h 2164032"/>
                <a:gd name="connsiteX1" fmla="*/ 4327822 w 4327822"/>
                <a:gd name="connsiteY1" fmla="*/ 2163911 h 2164032"/>
                <a:gd name="connsiteX2" fmla="*/ 2163911 w 4327822"/>
                <a:gd name="connsiteY2" fmla="*/ 2164032 h 2164032"/>
                <a:gd name="connsiteX3" fmla="*/ 0 w 4327822"/>
                <a:gd name="connsiteY3" fmla="*/ 2163911 h 2164032"/>
                <a:gd name="connsiteX4" fmla="*/ 2163911 w 4327822"/>
                <a:gd name="connsiteY4" fmla="*/ 0 h 216403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327822" h="2164032">
                  <a:moveTo>
                    <a:pt x="2163911" y="0"/>
                  </a:moveTo>
                  <a:lnTo>
                    <a:pt x="4327822" y="2163911"/>
                  </a:lnTo>
                  <a:lnTo>
                    <a:pt x="2163911" y="2164032"/>
                  </a:lnTo>
                  <a:lnTo>
                    <a:pt x="0" y="2163911"/>
                  </a:lnTo>
                  <a:lnTo>
                    <a:pt x="2163911" y="0"/>
                  </a:lnTo>
                  <a:close/>
                </a:path>
              </a:pathLst>
            </a:custGeom>
            <a:solidFill>
              <a:srgbClr val="D0A3D7"/>
            </a:solidFill>
            <a:ln w="12096"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AU" sz="1800" b="0" i="0" u="none" strike="noStrike" kern="0" cap="none" spc="0" normalizeH="0" baseline="0" noProof="0">
                <a:ln>
                  <a:noFill/>
                </a:ln>
                <a:solidFill>
                  <a:prstClr val="black"/>
                </a:solidFill>
                <a:effectLst/>
                <a:uLnTx/>
                <a:uFillTx/>
                <a:latin typeface="VIC"/>
              </a:endParaRPr>
            </a:p>
          </p:txBody>
        </p:sp>
        <p:sp>
          <p:nvSpPr>
            <p:cNvPr id="15" name="Freeform: Shape 14">
              <a:extLst>
                <a:ext uri="{FF2B5EF4-FFF2-40B4-BE49-F238E27FC236}">
                  <a16:creationId xmlns:a16="http://schemas.microsoft.com/office/drawing/2014/main" id="{9FCAFCAB-EAEB-8872-7878-0FE84A80DD6A}"/>
                </a:ext>
              </a:extLst>
            </p:cNvPr>
            <p:cNvSpPr/>
            <p:nvPr/>
          </p:nvSpPr>
          <p:spPr>
            <a:xfrm>
              <a:off x="7850730" y="4688157"/>
              <a:ext cx="4327943" cy="2164032"/>
            </a:xfrm>
            <a:custGeom>
              <a:avLst/>
              <a:gdLst>
                <a:gd name="connsiteX0" fmla="*/ 4327943 w 4327943"/>
                <a:gd name="connsiteY0" fmla="*/ 2164032 h 2164032"/>
                <a:gd name="connsiteX1" fmla="*/ 0 w 4327943"/>
                <a:gd name="connsiteY1" fmla="*/ 2164032 h 2164032"/>
                <a:gd name="connsiteX2" fmla="*/ 2164032 w 4327943"/>
                <a:gd name="connsiteY2" fmla="*/ 0 h 2164032"/>
                <a:gd name="connsiteX3" fmla="*/ 4327943 w 4327943"/>
                <a:gd name="connsiteY3" fmla="*/ 2164032 h 2164032"/>
              </a:gdLst>
              <a:ahLst/>
              <a:cxnLst>
                <a:cxn ang="0">
                  <a:pos x="connsiteX0" y="connsiteY0"/>
                </a:cxn>
                <a:cxn ang="0">
                  <a:pos x="connsiteX1" y="connsiteY1"/>
                </a:cxn>
                <a:cxn ang="0">
                  <a:pos x="connsiteX2" y="connsiteY2"/>
                </a:cxn>
                <a:cxn ang="0">
                  <a:pos x="connsiteX3" y="connsiteY3"/>
                </a:cxn>
              </a:cxnLst>
              <a:rect l="l" t="t" r="r" b="b"/>
              <a:pathLst>
                <a:path w="4327943" h="2164032">
                  <a:moveTo>
                    <a:pt x="4327943" y="2164032"/>
                  </a:moveTo>
                  <a:lnTo>
                    <a:pt x="0" y="2164032"/>
                  </a:lnTo>
                  <a:lnTo>
                    <a:pt x="2164032" y="0"/>
                  </a:lnTo>
                  <a:lnTo>
                    <a:pt x="4327943" y="2164032"/>
                  </a:lnTo>
                  <a:close/>
                </a:path>
              </a:pathLst>
            </a:custGeom>
            <a:solidFill>
              <a:srgbClr val="AD5FB9"/>
            </a:solidFill>
            <a:ln w="12096"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AU" sz="1800" b="0" i="0" u="none" strike="noStrike" kern="0" cap="none" spc="0" normalizeH="0" baseline="0" noProof="0">
                <a:ln>
                  <a:noFill/>
                </a:ln>
                <a:solidFill>
                  <a:prstClr val="black"/>
                </a:solidFill>
                <a:effectLst/>
                <a:uLnTx/>
                <a:uFillTx/>
                <a:latin typeface="VIC"/>
              </a:endParaRPr>
            </a:p>
          </p:txBody>
        </p:sp>
      </p:grpSp>
      <p:sp>
        <p:nvSpPr>
          <p:cNvPr id="16" name="TextBox 15">
            <a:extLst>
              <a:ext uri="{FF2B5EF4-FFF2-40B4-BE49-F238E27FC236}">
                <a16:creationId xmlns:a16="http://schemas.microsoft.com/office/drawing/2014/main" id="{464E034B-84F6-F022-EEE1-4B966267A1A6}"/>
              </a:ext>
            </a:extLst>
          </p:cNvPr>
          <p:cNvSpPr txBox="1"/>
          <p:nvPr userDrawn="1"/>
        </p:nvSpPr>
        <p:spPr>
          <a:xfrm>
            <a:off x="510955" y="4618564"/>
            <a:ext cx="4855129" cy="1954381"/>
          </a:xfrm>
          <a:prstGeom prst="rect">
            <a:avLst/>
          </a:prstGeom>
          <a:noFill/>
        </p:spPr>
        <p:txBody>
          <a:bodyPr wrap="square" rtlCol="0">
            <a:spAutoFit/>
          </a:bodyPr>
          <a:lstStyle/>
          <a:p>
            <a:pPr defTabSz="914400"/>
            <a:r>
              <a:rPr lang="en-AU" sz="1100">
                <a:solidFill>
                  <a:prstClr val="white"/>
                </a:solidFill>
                <a:latin typeface="+mn-lt"/>
              </a:rPr>
              <a:t>© State of Victoria 2023</a:t>
            </a:r>
          </a:p>
          <a:p>
            <a:pPr defTabSz="914400"/>
            <a:r>
              <a:rPr lang="en-AU" sz="1100">
                <a:solidFill>
                  <a:prstClr val="white"/>
                </a:solidFill>
                <a:latin typeface="+mn-lt"/>
              </a:rPr>
              <a:t> </a:t>
            </a:r>
          </a:p>
          <a:p>
            <a:pPr defTabSz="914400"/>
            <a:endParaRPr lang="en-AU" sz="1100">
              <a:solidFill>
                <a:prstClr val="white"/>
              </a:solidFill>
              <a:latin typeface="+mn-lt"/>
            </a:endParaRPr>
          </a:p>
          <a:p>
            <a:pPr defTabSz="914400"/>
            <a:r>
              <a:rPr lang="en-AU" sz="1100">
                <a:solidFill>
                  <a:prstClr val="white"/>
                </a:solidFill>
                <a:latin typeface="+mn-lt"/>
              </a:rPr>
              <a:t>You are free to re-use this work under a Creative Commons Attribution 4.0 licence, provided you credit the State of Victoria (Department of Treasury and Finance) as author, indicate if changes were made and comply with the other licence terms. The licence does not apply to any branding, including Government logos.</a:t>
            </a:r>
          </a:p>
          <a:p>
            <a:pPr defTabSz="914400"/>
            <a:r>
              <a:rPr lang="en-AU" sz="1100">
                <a:solidFill>
                  <a:prstClr val="white"/>
                </a:solidFill>
                <a:latin typeface="+mn-lt"/>
              </a:rPr>
              <a:t> </a:t>
            </a:r>
          </a:p>
          <a:p>
            <a:pPr defTabSz="914400"/>
            <a:r>
              <a:rPr lang="en-AU" sz="1100">
                <a:solidFill>
                  <a:prstClr val="white"/>
                </a:solidFill>
                <a:latin typeface="+mn-lt"/>
              </a:rPr>
              <a:t>Copyright queries may be directed to IPpolicy@dtf.vic.gov.au</a:t>
            </a:r>
          </a:p>
          <a:p>
            <a:pPr defTabSz="914400"/>
            <a:endParaRPr lang="en-AU" sz="1100">
              <a:solidFill>
                <a:prstClr val="white"/>
              </a:solidFill>
              <a:latin typeface="+mn-lt"/>
            </a:endParaRPr>
          </a:p>
        </p:txBody>
      </p:sp>
    </p:spTree>
    <p:extLst>
      <p:ext uri="{BB962C8B-B14F-4D97-AF65-F5344CB8AC3E}">
        <p14:creationId xmlns:p14="http://schemas.microsoft.com/office/powerpoint/2010/main" val="9540922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ntents Blue">
    <p:bg>
      <p:bgRef idx="1001">
        <a:schemeClr val="bg1"/>
      </p:bgRef>
    </p:bg>
    <p:spTree>
      <p:nvGrpSpPr>
        <p:cNvPr id="1" name=""/>
        <p:cNvGrpSpPr/>
        <p:nvPr/>
      </p:nvGrpSpPr>
      <p:grpSpPr>
        <a:xfrm>
          <a:off x="0" y="0"/>
          <a:ext cx="0" cy="0"/>
          <a:chOff x="0" y="0"/>
          <a:chExt cx="0" cy="0"/>
        </a:xfrm>
      </p:grpSpPr>
      <p:sp>
        <p:nvSpPr>
          <p:cNvPr id="9" name="Rectangle 8"/>
          <p:cNvSpPr/>
          <p:nvPr userDrawn="1"/>
        </p:nvSpPr>
        <p:spPr>
          <a:xfrm>
            <a:off x="0" y="1124744"/>
            <a:ext cx="9906000" cy="514381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rtl="0" eaLnBrk="1"/>
            <a:endParaRPr lang="en-AU" noProof="0"/>
          </a:p>
        </p:txBody>
      </p:sp>
      <p:grpSp>
        <p:nvGrpSpPr>
          <p:cNvPr id="5" name="Group 4">
            <a:extLst>
              <a:ext uri="{FF2B5EF4-FFF2-40B4-BE49-F238E27FC236}">
                <a16:creationId xmlns:a16="http://schemas.microsoft.com/office/drawing/2014/main" id="{03FC33C3-0039-A536-26A1-7DBB0C12B4D7}"/>
              </a:ext>
            </a:extLst>
          </p:cNvPr>
          <p:cNvGrpSpPr/>
          <p:nvPr userDrawn="1"/>
        </p:nvGrpSpPr>
        <p:grpSpPr>
          <a:xfrm>
            <a:off x="8716488" y="5668488"/>
            <a:ext cx="1193470" cy="1193470"/>
            <a:chOff x="10069009" y="2893384"/>
            <a:chExt cx="1704975" cy="1704975"/>
          </a:xfrm>
        </p:grpSpPr>
        <p:sp>
          <p:nvSpPr>
            <p:cNvPr id="6" name="Freeform: Shape 5">
              <a:extLst>
                <a:ext uri="{FF2B5EF4-FFF2-40B4-BE49-F238E27FC236}">
                  <a16:creationId xmlns:a16="http://schemas.microsoft.com/office/drawing/2014/main" id="{34399B94-C3DB-8B52-2B00-C3C256B735E6}"/>
                </a:ext>
              </a:extLst>
            </p:cNvPr>
            <p:cNvSpPr/>
            <p:nvPr/>
          </p:nvSpPr>
          <p:spPr>
            <a:xfrm>
              <a:off x="10069009" y="3750634"/>
              <a:ext cx="1704975" cy="847725"/>
            </a:xfrm>
            <a:custGeom>
              <a:avLst/>
              <a:gdLst>
                <a:gd name="connsiteX0" fmla="*/ 847725 w 1704975"/>
                <a:gd name="connsiteY0" fmla="*/ 0 h 847725"/>
                <a:gd name="connsiteX1" fmla="*/ 0 w 1704975"/>
                <a:gd name="connsiteY1" fmla="*/ 847725 h 847725"/>
                <a:gd name="connsiteX2" fmla="*/ 1704975 w 1704975"/>
                <a:gd name="connsiteY2" fmla="*/ 847725 h 847725"/>
                <a:gd name="connsiteX3" fmla="*/ 847725 w 1704975"/>
                <a:gd name="connsiteY3" fmla="*/ 0 h 847725"/>
              </a:gdLst>
              <a:ahLst/>
              <a:cxnLst>
                <a:cxn ang="0">
                  <a:pos x="connsiteX0" y="connsiteY0"/>
                </a:cxn>
                <a:cxn ang="0">
                  <a:pos x="connsiteX1" y="connsiteY1"/>
                </a:cxn>
                <a:cxn ang="0">
                  <a:pos x="connsiteX2" y="connsiteY2"/>
                </a:cxn>
                <a:cxn ang="0">
                  <a:pos x="connsiteX3" y="connsiteY3"/>
                </a:cxn>
              </a:cxnLst>
              <a:rect l="l" t="t" r="r" b="b"/>
              <a:pathLst>
                <a:path w="1704975" h="847725">
                  <a:moveTo>
                    <a:pt x="847725" y="0"/>
                  </a:moveTo>
                  <a:lnTo>
                    <a:pt x="0" y="847725"/>
                  </a:lnTo>
                  <a:lnTo>
                    <a:pt x="1704975" y="847725"/>
                  </a:lnTo>
                  <a:lnTo>
                    <a:pt x="847725" y="0"/>
                  </a:lnTo>
                  <a:close/>
                </a:path>
              </a:pathLst>
            </a:custGeom>
            <a:solidFill>
              <a:schemeClr val="accent1"/>
            </a:solidFill>
            <a:ln w="9525" cap="flat">
              <a:noFill/>
              <a:prstDash val="solid"/>
              <a:miter/>
            </a:ln>
          </p:spPr>
          <p:txBody>
            <a:bodyPr rtlCol="0" anchor="ctr"/>
            <a:lstStyle/>
            <a:p>
              <a:endParaRPr lang="en-AU"/>
            </a:p>
          </p:txBody>
        </p:sp>
        <p:sp>
          <p:nvSpPr>
            <p:cNvPr id="11" name="Freeform: Shape 10">
              <a:extLst>
                <a:ext uri="{FF2B5EF4-FFF2-40B4-BE49-F238E27FC236}">
                  <a16:creationId xmlns:a16="http://schemas.microsoft.com/office/drawing/2014/main" id="{FA4DCBED-3105-F2FB-5EE6-00977F3E1554}"/>
                </a:ext>
              </a:extLst>
            </p:cNvPr>
            <p:cNvSpPr/>
            <p:nvPr/>
          </p:nvSpPr>
          <p:spPr>
            <a:xfrm>
              <a:off x="10916734" y="3750634"/>
              <a:ext cx="857250" cy="847725"/>
            </a:xfrm>
            <a:custGeom>
              <a:avLst/>
              <a:gdLst>
                <a:gd name="connsiteX0" fmla="*/ 857250 w 857250"/>
                <a:gd name="connsiteY0" fmla="*/ 0 h 847725"/>
                <a:gd name="connsiteX1" fmla="*/ 0 w 857250"/>
                <a:gd name="connsiteY1" fmla="*/ 0 h 847725"/>
                <a:gd name="connsiteX2" fmla="*/ 857250 w 857250"/>
                <a:gd name="connsiteY2" fmla="*/ 847725 h 847725"/>
                <a:gd name="connsiteX3" fmla="*/ 857250 w 857250"/>
                <a:gd name="connsiteY3" fmla="*/ 0 h 847725"/>
              </a:gdLst>
              <a:ahLst/>
              <a:cxnLst>
                <a:cxn ang="0">
                  <a:pos x="connsiteX0" y="connsiteY0"/>
                </a:cxn>
                <a:cxn ang="0">
                  <a:pos x="connsiteX1" y="connsiteY1"/>
                </a:cxn>
                <a:cxn ang="0">
                  <a:pos x="connsiteX2" y="connsiteY2"/>
                </a:cxn>
                <a:cxn ang="0">
                  <a:pos x="connsiteX3" y="connsiteY3"/>
                </a:cxn>
              </a:cxnLst>
              <a:rect l="l" t="t" r="r" b="b"/>
              <a:pathLst>
                <a:path w="857250" h="847725">
                  <a:moveTo>
                    <a:pt x="857250" y="0"/>
                  </a:moveTo>
                  <a:lnTo>
                    <a:pt x="0" y="0"/>
                  </a:lnTo>
                  <a:lnTo>
                    <a:pt x="857250" y="847725"/>
                  </a:lnTo>
                  <a:lnTo>
                    <a:pt x="857250" y="0"/>
                  </a:lnTo>
                  <a:close/>
                </a:path>
              </a:pathLst>
            </a:custGeom>
            <a:solidFill>
              <a:schemeClr val="accent6"/>
            </a:solidFill>
            <a:ln w="9525" cap="flat">
              <a:noFill/>
              <a:prstDash val="solid"/>
              <a:miter/>
            </a:ln>
          </p:spPr>
          <p:txBody>
            <a:bodyPr rtlCol="0" anchor="ctr"/>
            <a:lstStyle/>
            <a:p>
              <a:endParaRPr lang="en-AU"/>
            </a:p>
          </p:txBody>
        </p:sp>
        <p:sp>
          <p:nvSpPr>
            <p:cNvPr id="12" name="Freeform: Shape 11">
              <a:extLst>
                <a:ext uri="{FF2B5EF4-FFF2-40B4-BE49-F238E27FC236}">
                  <a16:creationId xmlns:a16="http://schemas.microsoft.com/office/drawing/2014/main" id="{1E8FFA23-9D0B-26B0-88A2-37417927A4C8}"/>
                </a:ext>
              </a:extLst>
            </p:cNvPr>
            <p:cNvSpPr/>
            <p:nvPr/>
          </p:nvSpPr>
          <p:spPr>
            <a:xfrm>
              <a:off x="10916734" y="2893384"/>
              <a:ext cx="857250" cy="857250"/>
            </a:xfrm>
            <a:custGeom>
              <a:avLst/>
              <a:gdLst>
                <a:gd name="connsiteX0" fmla="*/ 857250 w 857250"/>
                <a:gd name="connsiteY0" fmla="*/ 0 h 857250"/>
                <a:gd name="connsiteX1" fmla="*/ 0 w 857250"/>
                <a:gd name="connsiteY1" fmla="*/ 857250 h 857250"/>
                <a:gd name="connsiteX2" fmla="*/ 857250 w 857250"/>
                <a:gd name="connsiteY2" fmla="*/ 857250 h 857250"/>
                <a:gd name="connsiteX3" fmla="*/ 857250 w 857250"/>
                <a:gd name="connsiteY3" fmla="*/ 0 h 857250"/>
              </a:gdLst>
              <a:ahLst/>
              <a:cxnLst>
                <a:cxn ang="0">
                  <a:pos x="connsiteX0" y="connsiteY0"/>
                </a:cxn>
                <a:cxn ang="0">
                  <a:pos x="connsiteX1" y="connsiteY1"/>
                </a:cxn>
                <a:cxn ang="0">
                  <a:pos x="connsiteX2" y="connsiteY2"/>
                </a:cxn>
                <a:cxn ang="0">
                  <a:pos x="connsiteX3" y="connsiteY3"/>
                </a:cxn>
              </a:cxnLst>
              <a:rect l="l" t="t" r="r" b="b"/>
              <a:pathLst>
                <a:path w="857250" h="857250">
                  <a:moveTo>
                    <a:pt x="857250" y="0"/>
                  </a:moveTo>
                  <a:lnTo>
                    <a:pt x="0" y="857250"/>
                  </a:lnTo>
                  <a:lnTo>
                    <a:pt x="857250" y="857250"/>
                  </a:lnTo>
                  <a:lnTo>
                    <a:pt x="857250" y="0"/>
                  </a:lnTo>
                  <a:close/>
                </a:path>
              </a:pathLst>
            </a:custGeom>
            <a:solidFill>
              <a:schemeClr val="accent5"/>
            </a:solidFill>
            <a:ln w="9525" cap="flat">
              <a:noFill/>
              <a:prstDash val="solid"/>
              <a:miter/>
            </a:ln>
          </p:spPr>
          <p:txBody>
            <a:bodyPr rtlCol="0" anchor="ctr"/>
            <a:lstStyle/>
            <a:p>
              <a:endParaRPr lang="en-AU"/>
            </a:p>
          </p:txBody>
        </p:sp>
      </p:grpSp>
      <p:graphicFrame>
        <p:nvGraphicFramePr>
          <p:cNvPr id="2" name="Object 1" hidden="1"/>
          <p:cNvGraphicFramePr>
            <a:graphicFrameLocks noChangeAspect="1"/>
          </p:cNvGraphicFramePr>
          <p:nvPr userDrawn="1">
            <p:custDataLst>
              <p:tags r:id="rId2"/>
            </p:custDataLst>
            <p:extLst>
              <p:ext uri="{D42A27DB-BD31-4B8C-83A1-F6EECF244321}">
                <p14:modId xmlns:p14="http://schemas.microsoft.com/office/powerpoint/2010/main" val="2150932196"/>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name="think-cell Slide" r:id="rId4" imgW="270" imgH="270" progId="TCLayout.ActiveDocument.1">
                  <p:embed/>
                </p:oleObj>
              </mc:Choice>
              <mc:Fallback>
                <p:oleObj name="think-cell Slide" r:id="rId4" imgW="270" imgH="270" progId="TCLayout.ActiveDocument.1">
                  <p:embed/>
                  <p:pic>
                    <p:nvPicPr>
                      <p:cNvPr id="2" name="Object 1" hidden="1"/>
                      <p:cNvPicPr/>
                      <p:nvPr/>
                    </p:nvPicPr>
                    <p:blipFill>
                      <a:blip r:embed="rId5"/>
                      <a:stretch>
                        <a:fillRect/>
                      </a:stretch>
                    </p:blipFill>
                    <p:spPr>
                      <a:xfrm>
                        <a:off x="1588" y="1588"/>
                        <a:ext cx="1587" cy="1587"/>
                      </a:xfrm>
                      <a:prstGeom prst="rect">
                        <a:avLst/>
                      </a:prstGeom>
                    </p:spPr>
                  </p:pic>
                </p:oleObj>
              </mc:Fallback>
            </mc:AlternateContent>
          </a:graphicData>
        </a:graphic>
      </p:graphicFrame>
      <p:sp>
        <p:nvSpPr>
          <p:cNvPr id="7" name="Content Placeholder 1"/>
          <p:cNvSpPr>
            <a:spLocks noGrp="1"/>
          </p:cNvSpPr>
          <p:nvPr>
            <p:ph sz="quarter" idx="13" hasCustomPrompt="1"/>
          </p:nvPr>
        </p:nvSpPr>
        <p:spPr>
          <a:xfrm>
            <a:off x="539999" y="1268760"/>
            <a:ext cx="8820000" cy="4887491"/>
          </a:xfrm>
        </p:spPr>
        <p:txBody>
          <a:bodyPr/>
          <a:lstStyle>
            <a:lvl1pPr marL="252000" marR="0" indent="-252000" algn="l" defTabSz="914349" rtl="0" eaLnBrk="1" fontAlgn="auto" latinLnBrk="0" hangingPunct="1">
              <a:lnSpc>
                <a:spcPct val="100000"/>
              </a:lnSpc>
              <a:spcBef>
                <a:spcPts val="400"/>
              </a:spcBef>
              <a:spcAft>
                <a:spcPts val="600"/>
              </a:spcAft>
              <a:buClr>
                <a:schemeClr val="bg1"/>
              </a:buClr>
              <a:buSzTx/>
              <a:buFont typeface="Arial" panose="020B0604020202020204" pitchFamily="34" charset="0"/>
              <a:buChar char="•"/>
              <a:tabLst/>
              <a:defRPr sz="1200">
                <a:solidFill>
                  <a:schemeClr val="tx2"/>
                </a:solidFill>
              </a:defRPr>
            </a:lvl1pPr>
            <a:lvl2pPr marL="504000" indent="-252000" rtl="0">
              <a:spcAft>
                <a:spcPts val="600"/>
              </a:spcAft>
              <a:buClr>
                <a:schemeClr val="bg1"/>
              </a:buClr>
              <a:buFont typeface="Segoe UI" panose="020B0502040204020203" pitchFamily="34" charset="0"/>
              <a:buChar char="–"/>
              <a:defRPr sz="1200">
                <a:solidFill>
                  <a:schemeClr val="tx2"/>
                </a:solidFill>
              </a:defRPr>
            </a:lvl2pPr>
            <a:lvl3pPr marL="756000" indent="-252000" rtl="0">
              <a:spcAft>
                <a:spcPts val="600"/>
              </a:spcAft>
              <a:buClr>
                <a:schemeClr val="bg1"/>
              </a:buClr>
              <a:buFont typeface="Arial" panose="020B0604020202020204" pitchFamily="34" charset="0"/>
              <a:buChar char="•"/>
              <a:defRPr sz="1200">
                <a:solidFill>
                  <a:schemeClr val="tx2"/>
                </a:solidFill>
              </a:defRPr>
            </a:lvl3pPr>
            <a:lvl4pPr marL="809955" indent="0">
              <a:buClr>
                <a:schemeClr val="accent4"/>
              </a:buClr>
              <a:buFont typeface="+mj-lt"/>
              <a:buNone/>
              <a:defRPr/>
            </a:lvl4pPr>
          </a:lstStyle>
          <a:p>
            <a:pPr lvl="0"/>
            <a:r>
              <a:rPr lang="en-AU" noProof="0"/>
              <a:t>Insert table of contents</a:t>
            </a:r>
          </a:p>
          <a:p>
            <a:pPr lvl="1"/>
            <a:r>
              <a:rPr lang="en-AU" noProof="0"/>
              <a:t>Second line</a:t>
            </a:r>
          </a:p>
          <a:p>
            <a:pPr lvl="2"/>
            <a:r>
              <a:rPr lang="en-AU" noProof="0"/>
              <a:t>Third line</a:t>
            </a:r>
          </a:p>
        </p:txBody>
      </p:sp>
      <p:sp>
        <p:nvSpPr>
          <p:cNvPr id="10" name="TextBox 9"/>
          <p:cNvSpPr txBox="1"/>
          <p:nvPr userDrawn="1"/>
        </p:nvSpPr>
        <p:spPr>
          <a:xfrm>
            <a:off x="8621976" y="6392362"/>
            <a:ext cx="792089" cy="276999"/>
          </a:xfrm>
          <a:prstGeom prst="rect">
            <a:avLst/>
          </a:prstGeom>
          <a:noFill/>
        </p:spPr>
        <p:txBody>
          <a:bodyPr wrap="square" lIns="0" rIns="0" rtlCol="0">
            <a:spAutoFit/>
          </a:bodyPr>
          <a:lstStyle/>
          <a:p>
            <a:pPr algn="r" rtl="0"/>
            <a:fld id="{6E8856DA-B77A-4A94-8E84-45BF77D9376B}" type="slidenum">
              <a:rPr lang="en-AU" sz="1200" noProof="0" smtClean="0">
                <a:solidFill>
                  <a:schemeClr val="bg1"/>
                </a:solidFill>
                <a:latin typeface="+mn-lt"/>
                <a:ea typeface="Segoe UI" panose="020B0502040204020203" pitchFamily="34" charset="0"/>
                <a:cs typeface="Segoe UI" panose="020B0502040204020203" pitchFamily="34" charset="0"/>
              </a:rPr>
              <a:pPr algn="r" rtl="0"/>
              <a:t>‹#›</a:t>
            </a:fld>
            <a:endParaRPr lang="en-AU" sz="1200" noProof="0">
              <a:solidFill>
                <a:schemeClr val="bg1"/>
              </a:solidFill>
              <a:latin typeface="+mn-lt"/>
              <a:ea typeface="Segoe UI" panose="020B0502040204020203" pitchFamily="34" charset="0"/>
              <a:cs typeface="Segoe UI" panose="020B0502040204020203" pitchFamily="34" charset="0"/>
            </a:endParaRPr>
          </a:p>
        </p:txBody>
      </p:sp>
      <p:sp>
        <p:nvSpPr>
          <p:cNvPr id="13" name="Title 1">
            <a:extLst>
              <a:ext uri="{FF2B5EF4-FFF2-40B4-BE49-F238E27FC236}">
                <a16:creationId xmlns:a16="http://schemas.microsoft.com/office/drawing/2014/main" id="{131B934D-907E-C9FE-5568-1B58E3D535CE}"/>
              </a:ext>
            </a:extLst>
          </p:cNvPr>
          <p:cNvSpPr>
            <a:spLocks noGrp="1"/>
          </p:cNvSpPr>
          <p:nvPr>
            <p:ph type="title" hasCustomPrompt="1"/>
          </p:nvPr>
        </p:nvSpPr>
        <p:spPr>
          <a:xfrm>
            <a:off x="539999" y="548681"/>
            <a:ext cx="8820000" cy="341618"/>
          </a:xfrm>
        </p:spPr>
        <p:txBody>
          <a:bodyPr vert="horz" anchor="b">
            <a:spAutoFit/>
          </a:bodyPr>
          <a:lstStyle>
            <a:lvl1pPr rtl="0">
              <a:lnSpc>
                <a:spcPct val="90000"/>
              </a:lnSpc>
              <a:defRPr sz="1800">
                <a:solidFill>
                  <a:schemeClr val="tx2"/>
                </a:solidFill>
              </a:defRPr>
            </a:lvl1pPr>
          </a:lstStyle>
          <a:p>
            <a:r>
              <a:rPr lang="en-AU" noProof="0"/>
              <a:t>Contents</a:t>
            </a:r>
          </a:p>
        </p:txBody>
      </p:sp>
      <p:cxnSp>
        <p:nvCxnSpPr>
          <p:cNvPr id="14" name="Straight Connector 13">
            <a:extLst>
              <a:ext uri="{FF2B5EF4-FFF2-40B4-BE49-F238E27FC236}">
                <a16:creationId xmlns:a16="http://schemas.microsoft.com/office/drawing/2014/main" id="{E3C03009-60CE-50AE-3C74-4BB8FC57306B}"/>
              </a:ext>
            </a:extLst>
          </p:cNvPr>
          <p:cNvCxnSpPr>
            <a:cxnSpLocks/>
          </p:cNvCxnSpPr>
          <p:nvPr userDrawn="1"/>
        </p:nvCxnSpPr>
        <p:spPr>
          <a:xfrm>
            <a:off x="539999" y="980309"/>
            <a:ext cx="8820000" cy="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1906710"/>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userDrawn="1">
          <p15:clr>
            <a:srgbClr val="FBAE40"/>
          </p15:clr>
        </p15:guide>
        <p15:guide id="2" pos="3120"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Contents_V2">
    <p:bg>
      <p:bgRef idx="1001">
        <a:schemeClr val="bg1"/>
      </p:bgRef>
    </p:bg>
    <p:spTree>
      <p:nvGrpSpPr>
        <p:cNvPr id="1" name=""/>
        <p:cNvGrpSpPr/>
        <p:nvPr/>
      </p:nvGrpSpPr>
      <p:grpSpPr>
        <a:xfrm>
          <a:off x="0" y="0"/>
          <a:ext cx="0" cy="0"/>
          <a:chOff x="0" y="0"/>
          <a:chExt cx="0" cy="0"/>
        </a:xfrm>
      </p:grpSpPr>
      <p:sp>
        <p:nvSpPr>
          <p:cNvPr id="9" name="Rectangle 8"/>
          <p:cNvSpPr/>
          <p:nvPr userDrawn="1"/>
        </p:nvSpPr>
        <p:spPr>
          <a:xfrm>
            <a:off x="0" y="1124744"/>
            <a:ext cx="9906000" cy="514381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rtl="0" eaLnBrk="1"/>
            <a:endParaRPr lang="en-AU" noProof="0"/>
          </a:p>
        </p:txBody>
      </p:sp>
      <p:graphicFrame>
        <p:nvGraphicFramePr>
          <p:cNvPr id="2" name="Object 1" hidden="1"/>
          <p:cNvGraphicFramePr>
            <a:graphicFrameLocks noChangeAspect="1"/>
          </p:cNvGraphicFramePr>
          <p:nvPr userDrawn="1">
            <p:custDataLst>
              <p:tags r:id="rId2"/>
            </p:custDataLst>
            <p:extLst>
              <p:ext uri="{D42A27DB-BD31-4B8C-83A1-F6EECF244321}">
                <p14:modId xmlns:p14="http://schemas.microsoft.com/office/powerpoint/2010/main" val="2150932196"/>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name="think-cell Slide" r:id="rId4" imgW="270" imgH="270" progId="TCLayout.ActiveDocument.1">
                  <p:embed/>
                </p:oleObj>
              </mc:Choice>
              <mc:Fallback>
                <p:oleObj name="think-cell Slide" r:id="rId4" imgW="270" imgH="270" progId="TCLayout.ActiveDocument.1">
                  <p:embed/>
                  <p:pic>
                    <p:nvPicPr>
                      <p:cNvPr id="2" name="Object 1" hidden="1"/>
                      <p:cNvPicPr/>
                      <p:nvPr/>
                    </p:nvPicPr>
                    <p:blipFill>
                      <a:blip r:embed="rId5"/>
                      <a:stretch>
                        <a:fillRect/>
                      </a:stretch>
                    </p:blipFill>
                    <p:spPr>
                      <a:xfrm>
                        <a:off x="1588" y="1588"/>
                        <a:ext cx="1587" cy="1587"/>
                      </a:xfrm>
                      <a:prstGeom prst="rect">
                        <a:avLst/>
                      </a:prstGeom>
                    </p:spPr>
                  </p:pic>
                </p:oleObj>
              </mc:Fallback>
            </mc:AlternateContent>
          </a:graphicData>
        </a:graphic>
      </p:graphicFrame>
      <p:sp>
        <p:nvSpPr>
          <p:cNvPr id="7" name="Content Placeholder 1"/>
          <p:cNvSpPr>
            <a:spLocks noGrp="1"/>
          </p:cNvSpPr>
          <p:nvPr>
            <p:ph sz="quarter" idx="13" hasCustomPrompt="1"/>
          </p:nvPr>
        </p:nvSpPr>
        <p:spPr>
          <a:xfrm>
            <a:off x="539999" y="1268760"/>
            <a:ext cx="8820000" cy="4887491"/>
          </a:xfrm>
        </p:spPr>
        <p:txBody>
          <a:bodyPr/>
          <a:lstStyle>
            <a:lvl1pPr marL="252000" marR="0" indent="-252000" algn="l" defTabSz="914349" rtl="0" eaLnBrk="1" fontAlgn="auto" latinLnBrk="0" hangingPunct="1">
              <a:lnSpc>
                <a:spcPct val="100000"/>
              </a:lnSpc>
              <a:spcBef>
                <a:spcPts val="400"/>
              </a:spcBef>
              <a:spcAft>
                <a:spcPts val="600"/>
              </a:spcAft>
              <a:buClr>
                <a:schemeClr val="bg1"/>
              </a:buClr>
              <a:buSzTx/>
              <a:buFont typeface="Arial" panose="020B0604020202020204" pitchFamily="34" charset="0"/>
              <a:buChar char="•"/>
              <a:tabLst/>
              <a:defRPr sz="1200">
                <a:solidFill>
                  <a:schemeClr val="tx2"/>
                </a:solidFill>
              </a:defRPr>
            </a:lvl1pPr>
            <a:lvl2pPr marL="504000" indent="-252000" rtl="0">
              <a:spcAft>
                <a:spcPts val="600"/>
              </a:spcAft>
              <a:buClr>
                <a:schemeClr val="bg1"/>
              </a:buClr>
              <a:buFont typeface="Segoe UI" panose="020B0502040204020203" pitchFamily="34" charset="0"/>
              <a:buChar char="–"/>
              <a:defRPr sz="1200">
                <a:solidFill>
                  <a:schemeClr val="tx2"/>
                </a:solidFill>
              </a:defRPr>
            </a:lvl2pPr>
            <a:lvl3pPr marL="756000" indent="-252000" rtl="0">
              <a:spcAft>
                <a:spcPts val="600"/>
              </a:spcAft>
              <a:buClr>
                <a:schemeClr val="bg1"/>
              </a:buClr>
              <a:buFont typeface="Arial" panose="020B0604020202020204" pitchFamily="34" charset="0"/>
              <a:buChar char="•"/>
              <a:defRPr sz="1200">
                <a:solidFill>
                  <a:schemeClr val="tx2"/>
                </a:solidFill>
              </a:defRPr>
            </a:lvl3pPr>
            <a:lvl4pPr marL="809955" indent="0">
              <a:buClr>
                <a:schemeClr val="accent4"/>
              </a:buClr>
              <a:buFont typeface="+mj-lt"/>
              <a:buNone/>
              <a:defRPr/>
            </a:lvl4pPr>
          </a:lstStyle>
          <a:p>
            <a:pPr lvl="0"/>
            <a:r>
              <a:rPr lang="en-AU" noProof="0"/>
              <a:t>Insert table of contents</a:t>
            </a:r>
          </a:p>
          <a:p>
            <a:pPr lvl="1"/>
            <a:r>
              <a:rPr lang="en-AU" noProof="0"/>
              <a:t>Second line</a:t>
            </a:r>
          </a:p>
          <a:p>
            <a:pPr lvl="2"/>
            <a:r>
              <a:rPr lang="en-AU" noProof="0"/>
              <a:t>Third line</a:t>
            </a:r>
          </a:p>
        </p:txBody>
      </p:sp>
      <p:sp>
        <p:nvSpPr>
          <p:cNvPr id="13" name="Title 1">
            <a:extLst>
              <a:ext uri="{FF2B5EF4-FFF2-40B4-BE49-F238E27FC236}">
                <a16:creationId xmlns:a16="http://schemas.microsoft.com/office/drawing/2014/main" id="{131B934D-907E-C9FE-5568-1B58E3D535CE}"/>
              </a:ext>
            </a:extLst>
          </p:cNvPr>
          <p:cNvSpPr>
            <a:spLocks noGrp="1"/>
          </p:cNvSpPr>
          <p:nvPr>
            <p:ph type="title" hasCustomPrompt="1"/>
          </p:nvPr>
        </p:nvSpPr>
        <p:spPr>
          <a:xfrm>
            <a:off x="539999" y="548681"/>
            <a:ext cx="8820000" cy="341618"/>
          </a:xfrm>
        </p:spPr>
        <p:txBody>
          <a:bodyPr vert="horz" anchor="b">
            <a:spAutoFit/>
          </a:bodyPr>
          <a:lstStyle>
            <a:lvl1pPr rtl="0">
              <a:lnSpc>
                <a:spcPct val="90000"/>
              </a:lnSpc>
              <a:defRPr sz="1800">
                <a:solidFill>
                  <a:schemeClr val="tx2"/>
                </a:solidFill>
              </a:defRPr>
            </a:lvl1pPr>
          </a:lstStyle>
          <a:p>
            <a:r>
              <a:rPr lang="en-AU" noProof="0"/>
              <a:t>Contents</a:t>
            </a:r>
          </a:p>
        </p:txBody>
      </p:sp>
      <p:cxnSp>
        <p:nvCxnSpPr>
          <p:cNvPr id="14" name="Straight Connector 13">
            <a:extLst>
              <a:ext uri="{FF2B5EF4-FFF2-40B4-BE49-F238E27FC236}">
                <a16:creationId xmlns:a16="http://schemas.microsoft.com/office/drawing/2014/main" id="{E3C03009-60CE-50AE-3C74-4BB8FC57306B}"/>
              </a:ext>
            </a:extLst>
          </p:cNvPr>
          <p:cNvCxnSpPr>
            <a:cxnSpLocks/>
          </p:cNvCxnSpPr>
          <p:nvPr userDrawn="1"/>
        </p:nvCxnSpPr>
        <p:spPr>
          <a:xfrm>
            <a:off x="539999" y="980309"/>
            <a:ext cx="8820000" cy="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sp>
        <p:nvSpPr>
          <p:cNvPr id="19" name="TextBox 18">
            <a:extLst>
              <a:ext uri="{FF2B5EF4-FFF2-40B4-BE49-F238E27FC236}">
                <a16:creationId xmlns:a16="http://schemas.microsoft.com/office/drawing/2014/main" id="{E6FBBB4E-D1DE-12F6-6640-9D524BC9C773}"/>
              </a:ext>
            </a:extLst>
          </p:cNvPr>
          <p:cNvSpPr txBox="1"/>
          <p:nvPr userDrawn="1"/>
        </p:nvSpPr>
        <p:spPr>
          <a:xfrm>
            <a:off x="8627292" y="6392362"/>
            <a:ext cx="792089" cy="276999"/>
          </a:xfrm>
          <a:prstGeom prst="rect">
            <a:avLst/>
          </a:prstGeom>
          <a:noFill/>
        </p:spPr>
        <p:txBody>
          <a:bodyPr wrap="square" lIns="0" rIns="0" rtlCol="0">
            <a:spAutoFit/>
          </a:bodyPr>
          <a:lstStyle/>
          <a:p>
            <a:pPr algn="r" rtl="0"/>
            <a:fld id="{6E8856DA-B77A-4A94-8E84-45BF77D9376B}" type="slidenum">
              <a:rPr lang="en-AU" sz="1200" noProof="0" smtClean="0">
                <a:solidFill>
                  <a:schemeClr val="bg1"/>
                </a:solidFill>
                <a:latin typeface="+mn-lt"/>
                <a:ea typeface="Segoe UI" panose="020B0502040204020203" pitchFamily="34" charset="0"/>
                <a:cs typeface="Segoe UI" panose="020B0502040204020203" pitchFamily="34" charset="0"/>
              </a:rPr>
              <a:pPr algn="r" rtl="0"/>
              <a:t>‹#›</a:t>
            </a:fld>
            <a:endParaRPr lang="en-AU" sz="1200" noProof="0">
              <a:solidFill>
                <a:schemeClr val="bg1"/>
              </a:solidFill>
              <a:latin typeface="+mn-lt"/>
              <a:ea typeface="Segoe UI" panose="020B0502040204020203" pitchFamily="34" charset="0"/>
              <a:cs typeface="Segoe UI" panose="020B0502040204020203" pitchFamily="34" charset="0"/>
            </a:endParaRPr>
          </a:p>
        </p:txBody>
      </p:sp>
      <p:sp>
        <p:nvSpPr>
          <p:cNvPr id="20" name="TextBox 19">
            <a:extLst>
              <a:ext uri="{FF2B5EF4-FFF2-40B4-BE49-F238E27FC236}">
                <a16:creationId xmlns:a16="http://schemas.microsoft.com/office/drawing/2014/main" id="{52D84F24-9854-56BF-C9E9-236C355B30CB}"/>
              </a:ext>
            </a:extLst>
          </p:cNvPr>
          <p:cNvSpPr txBox="1"/>
          <p:nvPr userDrawn="1"/>
        </p:nvSpPr>
        <p:spPr>
          <a:xfrm>
            <a:off x="8627292" y="6392362"/>
            <a:ext cx="792089" cy="276999"/>
          </a:xfrm>
          <a:prstGeom prst="rect">
            <a:avLst/>
          </a:prstGeom>
          <a:noFill/>
        </p:spPr>
        <p:txBody>
          <a:bodyPr wrap="square" lIns="0" rIns="0" rtlCol="0">
            <a:spAutoFit/>
          </a:bodyPr>
          <a:lstStyle/>
          <a:p>
            <a:pPr algn="r" rtl="0"/>
            <a:fld id="{6E8856DA-B77A-4A94-8E84-45BF77D9376B}" type="slidenum">
              <a:rPr lang="en-AU" sz="1200" noProof="0" smtClean="0">
                <a:solidFill>
                  <a:schemeClr val="bg1"/>
                </a:solidFill>
                <a:latin typeface="+mn-lt"/>
                <a:ea typeface="Segoe UI" panose="020B0502040204020203" pitchFamily="34" charset="0"/>
                <a:cs typeface="Segoe UI" panose="020B0502040204020203" pitchFamily="34" charset="0"/>
              </a:rPr>
              <a:pPr algn="r" rtl="0"/>
              <a:t>‹#›</a:t>
            </a:fld>
            <a:endParaRPr lang="en-AU" sz="1200" noProof="0">
              <a:solidFill>
                <a:schemeClr val="bg1"/>
              </a:solidFill>
              <a:latin typeface="+mn-lt"/>
              <a:ea typeface="Segoe UI" panose="020B0502040204020203" pitchFamily="34" charset="0"/>
              <a:cs typeface="Segoe UI" panose="020B0502040204020203" pitchFamily="34" charset="0"/>
            </a:endParaRPr>
          </a:p>
        </p:txBody>
      </p:sp>
      <p:grpSp>
        <p:nvGrpSpPr>
          <p:cNvPr id="21" name="Graphic elements">
            <a:extLst>
              <a:ext uri="{FF2B5EF4-FFF2-40B4-BE49-F238E27FC236}">
                <a16:creationId xmlns:a16="http://schemas.microsoft.com/office/drawing/2014/main" id="{0F548CEA-F268-82E5-9CB0-2DE13FA17342}"/>
              </a:ext>
            </a:extLst>
          </p:cNvPr>
          <p:cNvGrpSpPr/>
          <p:nvPr userDrawn="1"/>
        </p:nvGrpSpPr>
        <p:grpSpPr>
          <a:xfrm>
            <a:off x="8355768" y="6080215"/>
            <a:ext cx="1555548" cy="777785"/>
            <a:chOff x="3532313" y="2524125"/>
            <a:chExt cx="8656007" cy="4328064"/>
          </a:xfrm>
        </p:grpSpPr>
        <p:sp>
          <p:nvSpPr>
            <p:cNvPr id="22" name="Freeform: Shape 21">
              <a:extLst>
                <a:ext uri="{FF2B5EF4-FFF2-40B4-BE49-F238E27FC236}">
                  <a16:creationId xmlns:a16="http://schemas.microsoft.com/office/drawing/2014/main" id="{427F12B7-6790-EFED-A678-B8027475EEED}"/>
                </a:ext>
              </a:extLst>
            </p:cNvPr>
            <p:cNvSpPr/>
            <p:nvPr/>
          </p:nvSpPr>
          <p:spPr>
            <a:xfrm rot="18900000">
              <a:off x="6330086" y="3157918"/>
              <a:ext cx="3060346" cy="3060346"/>
            </a:xfrm>
            <a:custGeom>
              <a:avLst/>
              <a:gdLst>
                <a:gd name="connsiteX0" fmla="*/ 0 w 3060346"/>
                <a:gd name="connsiteY0" fmla="*/ 0 h 3060346"/>
                <a:gd name="connsiteX1" fmla="*/ 3060346 w 3060346"/>
                <a:gd name="connsiteY1" fmla="*/ 0 h 3060346"/>
                <a:gd name="connsiteX2" fmla="*/ 3060346 w 3060346"/>
                <a:gd name="connsiteY2" fmla="*/ 3060346 h 3060346"/>
                <a:gd name="connsiteX3" fmla="*/ 0 w 3060346"/>
                <a:gd name="connsiteY3" fmla="*/ 3060346 h 3060346"/>
              </a:gdLst>
              <a:ahLst/>
              <a:cxnLst>
                <a:cxn ang="0">
                  <a:pos x="connsiteX0" y="connsiteY0"/>
                </a:cxn>
                <a:cxn ang="0">
                  <a:pos x="connsiteX1" y="connsiteY1"/>
                </a:cxn>
                <a:cxn ang="0">
                  <a:pos x="connsiteX2" y="connsiteY2"/>
                </a:cxn>
                <a:cxn ang="0">
                  <a:pos x="connsiteX3" y="connsiteY3"/>
                </a:cxn>
              </a:cxnLst>
              <a:rect l="l" t="t" r="r" b="b"/>
              <a:pathLst>
                <a:path w="3060346" h="3060346">
                  <a:moveTo>
                    <a:pt x="0" y="0"/>
                  </a:moveTo>
                  <a:lnTo>
                    <a:pt x="3060346" y="0"/>
                  </a:lnTo>
                  <a:lnTo>
                    <a:pt x="3060346" y="3060346"/>
                  </a:lnTo>
                  <a:lnTo>
                    <a:pt x="0" y="3060346"/>
                  </a:lnTo>
                  <a:close/>
                </a:path>
              </a:pathLst>
            </a:custGeom>
            <a:solidFill>
              <a:srgbClr val="87189D"/>
            </a:solidFill>
            <a:ln w="12096"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AU" sz="1800" b="0" i="0" u="none" strike="noStrike" kern="0" cap="none" spc="0" normalizeH="0" baseline="0" noProof="0">
                <a:ln>
                  <a:noFill/>
                </a:ln>
                <a:solidFill>
                  <a:prstClr val="black"/>
                </a:solidFill>
                <a:effectLst/>
                <a:uLnTx/>
                <a:uFillTx/>
              </a:endParaRPr>
            </a:p>
          </p:txBody>
        </p:sp>
        <p:sp>
          <p:nvSpPr>
            <p:cNvPr id="23" name="Freeform: Shape 22">
              <a:extLst>
                <a:ext uri="{FF2B5EF4-FFF2-40B4-BE49-F238E27FC236}">
                  <a16:creationId xmlns:a16="http://schemas.microsoft.com/office/drawing/2014/main" id="{9AD0A7CE-6F1C-4065-445B-686D63262711}"/>
                </a:ext>
              </a:extLst>
            </p:cNvPr>
            <p:cNvSpPr/>
            <p:nvPr/>
          </p:nvSpPr>
          <p:spPr>
            <a:xfrm>
              <a:off x="10024288" y="2524125"/>
              <a:ext cx="2164032" cy="4328064"/>
            </a:xfrm>
            <a:custGeom>
              <a:avLst/>
              <a:gdLst>
                <a:gd name="connsiteX0" fmla="*/ 2164032 w 2164032"/>
                <a:gd name="connsiteY0" fmla="*/ 0 h 4328064"/>
                <a:gd name="connsiteX1" fmla="*/ 2163911 w 2164032"/>
                <a:gd name="connsiteY1" fmla="*/ 4328064 h 4328064"/>
                <a:gd name="connsiteX2" fmla="*/ 0 w 2164032"/>
                <a:gd name="connsiteY2" fmla="*/ 2164032 h 4328064"/>
                <a:gd name="connsiteX3" fmla="*/ 2163911 w 2164032"/>
                <a:gd name="connsiteY3" fmla="*/ 0 h 4328064"/>
                <a:gd name="connsiteX4" fmla="*/ 2164032 w 2164032"/>
                <a:gd name="connsiteY4" fmla="*/ 0 h 432806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64032" h="4328064">
                  <a:moveTo>
                    <a:pt x="2164032" y="0"/>
                  </a:moveTo>
                  <a:lnTo>
                    <a:pt x="2163911" y="4328064"/>
                  </a:lnTo>
                  <a:lnTo>
                    <a:pt x="0" y="2164032"/>
                  </a:lnTo>
                  <a:lnTo>
                    <a:pt x="2163911" y="0"/>
                  </a:lnTo>
                  <a:lnTo>
                    <a:pt x="2164032" y="0"/>
                  </a:lnTo>
                  <a:close/>
                </a:path>
              </a:pathLst>
            </a:custGeom>
            <a:solidFill>
              <a:srgbClr val="D0A3D7"/>
            </a:solidFill>
            <a:ln w="12096"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AU" sz="1800" b="0" i="0" u="none" strike="noStrike" kern="0" cap="none" spc="0" normalizeH="0" baseline="0" noProof="0">
                <a:ln>
                  <a:noFill/>
                </a:ln>
                <a:solidFill>
                  <a:prstClr val="black"/>
                </a:solidFill>
                <a:effectLst/>
                <a:uLnTx/>
                <a:uFillTx/>
              </a:endParaRPr>
            </a:p>
          </p:txBody>
        </p:sp>
        <p:sp>
          <p:nvSpPr>
            <p:cNvPr id="24" name="Freeform: Shape 23">
              <a:extLst>
                <a:ext uri="{FF2B5EF4-FFF2-40B4-BE49-F238E27FC236}">
                  <a16:creationId xmlns:a16="http://schemas.microsoft.com/office/drawing/2014/main" id="{3B2E1916-BFB4-F318-D59F-E05ABB5C3931}"/>
                </a:ext>
              </a:extLst>
            </p:cNvPr>
            <p:cNvSpPr/>
            <p:nvPr/>
          </p:nvSpPr>
          <p:spPr>
            <a:xfrm>
              <a:off x="3532313" y="4688157"/>
              <a:ext cx="4327822" cy="2164032"/>
            </a:xfrm>
            <a:custGeom>
              <a:avLst/>
              <a:gdLst>
                <a:gd name="connsiteX0" fmla="*/ 2163911 w 4327822"/>
                <a:gd name="connsiteY0" fmla="*/ 0 h 2164032"/>
                <a:gd name="connsiteX1" fmla="*/ 4327822 w 4327822"/>
                <a:gd name="connsiteY1" fmla="*/ 2163911 h 2164032"/>
                <a:gd name="connsiteX2" fmla="*/ 2163911 w 4327822"/>
                <a:gd name="connsiteY2" fmla="*/ 2164032 h 2164032"/>
                <a:gd name="connsiteX3" fmla="*/ 0 w 4327822"/>
                <a:gd name="connsiteY3" fmla="*/ 2163911 h 2164032"/>
                <a:gd name="connsiteX4" fmla="*/ 2163911 w 4327822"/>
                <a:gd name="connsiteY4" fmla="*/ 0 h 216403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327822" h="2164032">
                  <a:moveTo>
                    <a:pt x="2163911" y="0"/>
                  </a:moveTo>
                  <a:lnTo>
                    <a:pt x="4327822" y="2163911"/>
                  </a:lnTo>
                  <a:lnTo>
                    <a:pt x="2163911" y="2164032"/>
                  </a:lnTo>
                  <a:lnTo>
                    <a:pt x="0" y="2163911"/>
                  </a:lnTo>
                  <a:lnTo>
                    <a:pt x="2163911" y="0"/>
                  </a:lnTo>
                  <a:close/>
                </a:path>
              </a:pathLst>
            </a:custGeom>
            <a:solidFill>
              <a:srgbClr val="D0A3D7"/>
            </a:solidFill>
            <a:ln w="12096"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AU" sz="1800" b="0" i="0" u="none" strike="noStrike" kern="0" cap="none" spc="0" normalizeH="0" baseline="0" noProof="0">
                <a:ln>
                  <a:noFill/>
                </a:ln>
                <a:solidFill>
                  <a:prstClr val="black"/>
                </a:solidFill>
                <a:effectLst/>
                <a:uLnTx/>
                <a:uFillTx/>
              </a:endParaRPr>
            </a:p>
          </p:txBody>
        </p:sp>
        <p:sp>
          <p:nvSpPr>
            <p:cNvPr id="25" name="Freeform: Shape 24">
              <a:extLst>
                <a:ext uri="{FF2B5EF4-FFF2-40B4-BE49-F238E27FC236}">
                  <a16:creationId xmlns:a16="http://schemas.microsoft.com/office/drawing/2014/main" id="{C9B27873-12CA-9831-4899-88547A29A9B2}"/>
                </a:ext>
              </a:extLst>
            </p:cNvPr>
            <p:cNvSpPr/>
            <p:nvPr/>
          </p:nvSpPr>
          <p:spPr>
            <a:xfrm>
              <a:off x="7860256" y="4688157"/>
              <a:ext cx="4327943" cy="2164032"/>
            </a:xfrm>
            <a:custGeom>
              <a:avLst/>
              <a:gdLst>
                <a:gd name="connsiteX0" fmla="*/ 4327943 w 4327943"/>
                <a:gd name="connsiteY0" fmla="*/ 2164032 h 2164032"/>
                <a:gd name="connsiteX1" fmla="*/ 0 w 4327943"/>
                <a:gd name="connsiteY1" fmla="*/ 2164032 h 2164032"/>
                <a:gd name="connsiteX2" fmla="*/ 2164032 w 4327943"/>
                <a:gd name="connsiteY2" fmla="*/ 0 h 2164032"/>
                <a:gd name="connsiteX3" fmla="*/ 4327943 w 4327943"/>
                <a:gd name="connsiteY3" fmla="*/ 2164032 h 2164032"/>
              </a:gdLst>
              <a:ahLst/>
              <a:cxnLst>
                <a:cxn ang="0">
                  <a:pos x="connsiteX0" y="connsiteY0"/>
                </a:cxn>
                <a:cxn ang="0">
                  <a:pos x="connsiteX1" y="connsiteY1"/>
                </a:cxn>
                <a:cxn ang="0">
                  <a:pos x="connsiteX2" y="connsiteY2"/>
                </a:cxn>
                <a:cxn ang="0">
                  <a:pos x="connsiteX3" y="connsiteY3"/>
                </a:cxn>
              </a:cxnLst>
              <a:rect l="l" t="t" r="r" b="b"/>
              <a:pathLst>
                <a:path w="4327943" h="2164032">
                  <a:moveTo>
                    <a:pt x="4327943" y="2164032"/>
                  </a:moveTo>
                  <a:lnTo>
                    <a:pt x="0" y="2164032"/>
                  </a:lnTo>
                  <a:lnTo>
                    <a:pt x="2164032" y="0"/>
                  </a:lnTo>
                  <a:lnTo>
                    <a:pt x="4327943" y="2164032"/>
                  </a:lnTo>
                  <a:close/>
                </a:path>
              </a:pathLst>
            </a:custGeom>
            <a:solidFill>
              <a:srgbClr val="AD5FB9"/>
            </a:solidFill>
            <a:ln w="12096"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AU" sz="1800" b="0" i="0" u="none" strike="noStrike" kern="0" cap="none" spc="0" normalizeH="0" baseline="0" noProof="0">
                <a:ln>
                  <a:noFill/>
                </a:ln>
                <a:solidFill>
                  <a:prstClr val="black"/>
                </a:solidFill>
                <a:effectLst/>
                <a:uLnTx/>
                <a:uFillTx/>
              </a:endParaRPr>
            </a:p>
          </p:txBody>
        </p:sp>
      </p:grpSp>
      <p:sp>
        <p:nvSpPr>
          <p:cNvPr id="26" name="Slide Number Placeholder 5">
            <a:extLst>
              <a:ext uri="{FF2B5EF4-FFF2-40B4-BE49-F238E27FC236}">
                <a16:creationId xmlns:a16="http://schemas.microsoft.com/office/drawing/2014/main" id="{9AC8B6CC-E77C-4FBA-B91C-541938801D4E}"/>
              </a:ext>
            </a:extLst>
          </p:cNvPr>
          <p:cNvSpPr txBox="1">
            <a:spLocks/>
          </p:cNvSpPr>
          <p:nvPr userDrawn="1"/>
        </p:nvSpPr>
        <p:spPr>
          <a:xfrm>
            <a:off x="8912168" y="6271851"/>
            <a:ext cx="441063" cy="365125"/>
          </a:xfrm>
          <a:prstGeom prst="rect">
            <a:avLst/>
          </a:prstGeom>
        </p:spPr>
        <p:txBody>
          <a:bodyPr anchor="ctr" anchorCtr="0"/>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fld id="{E4E047A3-478C-4E7E-BF3D-3786245819C0}" type="slidenum">
              <a:rPr kumimoji="0" lang="en-AU" sz="1200" b="0" i="0" u="none" strike="noStrike" kern="1200" cap="none" spc="0" normalizeH="0" baseline="0" noProof="0" smtClean="0">
                <a:ln>
                  <a:noFill/>
                </a:ln>
                <a:solidFill>
                  <a:prstClr val="white"/>
                </a:solidFill>
                <a:effectLst/>
                <a:uLnTx/>
                <a:uFillTx/>
                <a:latin typeface="VIC"/>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a:t>
            </a:fld>
            <a:endParaRPr kumimoji="0" lang="en-AU" sz="1200" b="0" i="0" u="none" strike="noStrike" kern="1200" cap="none" spc="0" normalizeH="0" baseline="0" noProof="0">
              <a:ln>
                <a:noFill/>
              </a:ln>
              <a:solidFill>
                <a:prstClr val="white"/>
              </a:solidFill>
              <a:effectLst/>
              <a:uLnTx/>
              <a:uFillTx/>
              <a:latin typeface="VIC"/>
              <a:ea typeface="+mn-ea"/>
              <a:cs typeface="+mn-cs"/>
            </a:endParaRPr>
          </a:p>
        </p:txBody>
      </p:sp>
    </p:spTree>
    <p:extLst>
      <p:ext uri="{BB962C8B-B14F-4D97-AF65-F5344CB8AC3E}">
        <p14:creationId xmlns:p14="http://schemas.microsoft.com/office/powerpoint/2010/main" val="3950687391"/>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userDrawn="1">
          <p15:clr>
            <a:srgbClr val="FBAE40"/>
          </p15:clr>
        </p15:guide>
        <p15:guide id="2" pos="3120"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ntents Grey">
    <p:bg>
      <p:bgRef idx="1001">
        <a:schemeClr val="bg1"/>
      </p:bgRef>
    </p:bg>
    <p:spTree>
      <p:nvGrpSpPr>
        <p:cNvPr id="1" name=""/>
        <p:cNvGrpSpPr/>
        <p:nvPr/>
      </p:nvGrpSpPr>
      <p:grpSpPr>
        <a:xfrm>
          <a:off x="0" y="0"/>
          <a:ext cx="0" cy="0"/>
          <a:chOff x="0" y="0"/>
          <a:chExt cx="0" cy="0"/>
        </a:xfrm>
      </p:grpSpPr>
      <p:sp>
        <p:nvSpPr>
          <p:cNvPr id="9" name="Rectangle 8"/>
          <p:cNvSpPr/>
          <p:nvPr userDrawn="1"/>
        </p:nvSpPr>
        <p:spPr>
          <a:xfrm>
            <a:off x="0" y="1124744"/>
            <a:ext cx="9906000" cy="5143812"/>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rtl="0" eaLnBrk="1"/>
            <a:endParaRPr lang="en-AU" noProof="0"/>
          </a:p>
        </p:txBody>
      </p:sp>
      <p:graphicFrame>
        <p:nvGraphicFramePr>
          <p:cNvPr id="2" name="Object 1" hidden="1"/>
          <p:cNvGraphicFramePr>
            <a:graphicFrameLocks noChangeAspect="1"/>
          </p:cNvGraphicFramePr>
          <p:nvPr userDrawn="1">
            <p:custDataLst>
              <p:tags r:id="rId2"/>
            </p:custDataLst>
            <p:extLst>
              <p:ext uri="{D42A27DB-BD31-4B8C-83A1-F6EECF244321}">
                <p14:modId xmlns:p14="http://schemas.microsoft.com/office/powerpoint/2010/main" val="2560883117"/>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name="think-cell Slide" r:id="rId4" imgW="270" imgH="270" progId="TCLayout.ActiveDocument.1">
                  <p:embed/>
                </p:oleObj>
              </mc:Choice>
              <mc:Fallback>
                <p:oleObj name="think-cell Slide" r:id="rId4" imgW="270" imgH="270" progId="TCLayout.ActiveDocument.1">
                  <p:embed/>
                  <p:pic>
                    <p:nvPicPr>
                      <p:cNvPr id="2" name="Object 1" hidden="1"/>
                      <p:cNvPicPr/>
                      <p:nvPr/>
                    </p:nvPicPr>
                    <p:blipFill>
                      <a:blip r:embed="rId5"/>
                      <a:stretch>
                        <a:fillRect/>
                      </a:stretch>
                    </p:blipFill>
                    <p:spPr>
                      <a:xfrm>
                        <a:off x="1588" y="1588"/>
                        <a:ext cx="1587" cy="1587"/>
                      </a:xfrm>
                      <a:prstGeom prst="rect">
                        <a:avLst/>
                      </a:prstGeom>
                    </p:spPr>
                  </p:pic>
                </p:oleObj>
              </mc:Fallback>
            </mc:AlternateContent>
          </a:graphicData>
        </a:graphic>
      </p:graphicFrame>
      <p:sp>
        <p:nvSpPr>
          <p:cNvPr id="12" name="Content Placeholder 1"/>
          <p:cNvSpPr>
            <a:spLocks noGrp="1"/>
          </p:cNvSpPr>
          <p:nvPr>
            <p:ph sz="quarter" idx="13" hasCustomPrompt="1"/>
          </p:nvPr>
        </p:nvSpPr>
        <p:spPr>
          <a:xfrm>
            <a:off x="540000" y="1268760"/>
            <a:ext cx="8820000" cy="4919389"/>
          </a:xfrm>
        </p:spPr>
        <p:txBody>
          <a:bodyPr/>
          <a:lstStyle>
            <a:lvl1pPr marL="252000" marR="0" indent="-252000" algn="l" defTabSz="914349" rtl="0" eaLnBrk="1" fontAlgn="auto" latinLnBrk="0" hangingPunct="1">
              <a:lnSpc>
                <a:spcPct val="100000"/>
              </a:lnSpc>
              <a:spcBef>
                <a:spcPts val="400"/>
              </a:spcBef>
              <a:spcAft>
                <a:spcPts val="600"/>
              </a:spcAft>
              <a:buClr>
                <a:schemeClr val="bg2"/>
              </a:buClr>
              <a:buSzTx/>
              <a:buFont typeface="Arial" panose="020B0604020202020204" pitchFamily="34" charset="0"/>
              <a:buChar char="•"/>
              <a:tabLst/>
              <a:defRPr sz="1200"/>
            </a:lvl1pPr>
            <a:lvl2pPr marL="504000" indent="-252000" rtl="0">
              <a:spcAft>
                <a:spcPts val="600"/>
              </a:spcAft>
              <a:buClr>
                <a:schemeClr val="bg2"/>
              </a:buClr>
              <a:buFont typeface="Segoe UI" panose="020B0502040204020203" pitchFamily="34" charset="0"/>
              <a:buChar char="–"/>
              <a:defRPr sz="1200"/>
            </a:lvl2pPr>
            <a:lvl3pPr marL="756000" indent="-252000" rtl="0">
              <a:spcAft>
                <a:spcPts val="600"/>
              </a:spcAft>
              <a:buClr>
                <a:schemeClr val="bg2"/>
              </a:buClr>
              <a:buFont typeface="Arial" panose="020B0604020202020204" pitchFamily="34" charset="0"/>
              <a:buChar char="•"/>
              <a:defRPr sz="1200"/>
            </a:lvl3pPr>
            <a:lvl4pPr marL="809955" indent="0">
              <a:buClr>
                <a:schemeClr val="accent4"/>
              </a:buClr>
              <a:buFont typeface="+mj-lt"/>
              <a:buNone/>
              <a:defRPr/>
            </a:lvl4pPr>
          </a:lstStyle>
          <a:p>
            <a:pPr lvl="0"/>
            <a:r>
              <a:rPr lang="en-AU" noProof="0"/>
              <a:t>Insert table of contents</a:t>
            </a:r>
          </a:p>
          <a:p>
            <a:pPr lvl="1"/>
            <a:r>
              <a:rPr lang="en-AU" noProof="0"/>
              <a:t>Second line</a:t>
            </a:r>
          </a:p>
          <a:p>
            <a:pPr lvl="2"/>
            <a:r>
              <a:rPr lang="en-AU" noProof="0"/>
              <a:t>Third line</a:t>
            </a:r>
          </a:p>
        </p:txBody>
      </p:sp>
      <p:sp>
        <p:nvSpPr>
          <p:cNvPr id="13" name="Title 1">
            <a:extLst>
              <a:ext uri="{FF2B5EF4-FFF2-40B4-BE49-F238E27FC236}">
                <a16:creationId xmlns:a16="http://schemas.microsoft.com/office/drawing/2014/main" id="{CDCB83E6-1DC4-BAE4-C071-65086FF2A8F3}"/>
              </a:ext>
            </a:extLst>
          </p:cNvPr>
          <p:cNvSpPr>
            <a:spLocks noGrp="1"/>
          </p:cNvSpPr>
          <p:nvPr>
            <p:ph type="title" hasCustomPrompt="1"/>
          </p:nvPr>
        </p:nvSpPr>
        <p:spPr>
          <a:xfrm>
            <a:off x="539999" y="548681"/>
            <a:ext cx="8820000" cy="341618"/>
          </a:xfrm>
        </p:spPr>
        <p:txBody>
          <a:bodyPr vert="horz" anchor="b">
            <a:spAutoFit/>
          </a:bodyPr>
          <a:lstStyle>
            <a:lvl1pPr rtl="0">
              <a:lnSpc>
                <a:spcPct val="90000"/>
              </a:lnSpc>
              <a:defRPr sz="1800">
                <a:solidFill>
                  <a:schemeClr val="tx2"/>
                </a:solidFill>
              </a:defRPr>
            </a:lvl1pPr>
          </a:lstStyle>
          <a:p>
            <a:r>
              <a:rPr lang="en-AU" noProof="0"/>
              <a:t>Contents</a:t>
            </a:r>
          </a:p>
        </p:txBody>
      </p:sp>
      <p:cxnSp>
        <p:nvCxnSpPr>
          <p:cNvPr id="14" name="Straight Connector 13">
            <a:extLst>
              <a:ext uri="{FF2B5EF4-FFF2-40B4-BE49-F238E27FC236}">
                <a16:creationId xmlns:a16="http://schemas.microsoft.com/office/drawing/2014/main" id="{3FB1B121-9C26-654D-787D-92A288A8A31A}"/>
              </a:ext>
            </a:extLst>
          </p:cNvPr>
          <p:cNvCxnSpPr>
            <a:cxnSpLocks/>
          </p:cNvCxnSpPr>
          <p:nvPr userDrawn="1"/>
        </p:nvCxnSpPr>
        <p:spPr>
          <a:xfrm>
            <a:off x="539999" y="980309"/>
            <a:ext cx="8820000" cy="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63586915"/>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userDrawn="1">
          <p15:clr>
            <a:srgbClr val="FBAE40"/>
          </p15:clr>
        </p15:guide>
        <p15:guide id="2" pos="3120" userDrawn="1">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with title">
    <p:bg>
      <p:bgRef idx="1001">
        <a:schemeClr val="bg1"/>
      </p:bgRef>
    </p:bg>
    <p:spTree>
      <p:nvGrpSpPr>
        <p:cNvPr id="1" name=""/>
        <p:cNvGrpSpPr/>
        <p:nvPr/>
      </p:nvGrpSpPr>
      <p:grpSpPr>
        <a:xfrm>
          <a:off x="0" y="0"/>
          <a:ext cx="0" cy="0"/>
          <a:chOff x="0" y="0"/>
          <a:chExt cx="0" cy="0"/>
        </a:xfrm>
      </p:grpSpPr>
      <p:graphicFrame>
        <p:nvGraphicFramePr>
          <p:cNvPr id="2" name="Object 1" hidden="1">
            <a:extLst>
              <a:ext uri="{FF2B5EF4-FFF2-40B4-BE49-F238E27FC236}">
                <a16:creationId xmlns:a16="http://schemas.microsoft.com/office/drawing/2014/main" id="{7F9B17D7-DE8A-C9AA-8E8D-01786E847CEA}"/>
              </a:ext>
            </a:extLst>
          </p:cNvPr>
          <p:cNvGraphicFramePr>
            <a:graphicFrameLocks noChangeAspect="1"/>
          </p:cNvGraphicFramePr>
          <p:nvPr userDrawn="1">
            <p:custDataLst>
              <p:tags r:id="rId2"/>
            </p:custDataLst>
            <p:extLst>
              <p:ext uri="{D42A27DB-BD31-4B8C-83A1-F6EECF244321}">
                <p14:modId xmlns:p14="http://schemas.microsoft.com/office/powerpoint/2010/main" val="1028936954"/>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27" imgH="327" progId="TCLayout.ActiveDocument.1">
                  <p:embed/>
                </p:oleObj>
              </mc:Choice>
              <mc:Fallback>
                <p:oleObj name="think-cell Slide" r:id="rId4" imgW="327" imgH="327" progId="TCLayout.ActiveDocument.1">
                  <p:embed/>
                  <p:pic>
                    <p:nvPicPr>
                      <p:cNvPr id="2" name="Object 1" hidden="1">
                        <a:extLst>
                          <a:ext uri="{FF2B5EF4-FFF2-40B4-BE49-F238E27FC236}">
                            <a16:creationId xmlns:a16="http://schemas.microsoft.com/office/drawing/2014/main" id="{7F9B17D7-DE8A-C9AA-8E8D-01786E847CEA}"/>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10" name="Title 1"/>
          <p:cNvSpPr>
            <a:spLocks noGrp="1"/>
          </p:cNvSpPr>
          <p:nvPr>
            <p:ph type="title" hasCustomPrompt="1"/>
          </p:nvPr>
        </p:nvSpPr>
        <p:spPr>
          <a:xfrm>
            <a:off x="540000" y="548681"/>
            <a:ext cx="7836062" cy="341618"/>
          </a:xfrm>
        </p:spPr>
        <p:txBody>
          <a:bodyPr vert="horz" anchor="b"/>
          <a:lstStyle>
            <a:lvl1pPr algn="l" defTabSz="914349" rtl="0" eaLnBrk="1" latinLnBrk="0" hangingPunct="1">
              <a:lnSpc>
                <a:spcPct val="90000"/>
              </a:lnSpc>
              <a:spcBef>
                <a:spcPct val="0"/>
              </a:spcBef>
              <a:buNone/>
              <a:defRPr lang="en-AU" sz="1800" kern="1200" baseline="0" noProof="0" dirty="0">
                <a:solidFill>
                  <a:schemeClr val="tx2"/>
                </a:solidFill>
                <a:latin typeface="+mj-lt"/>
                <a:ea typeface="+mj-ea"/>
                <a:cs typeface="+mj-cs"/>
              </a:defRPr>
            </a:lvl1pPr>
          </a:lstStyle>
          <a:p>
            <a:r>
              <a:rPr lang="en-AU" noProof="0"/>
              <a:t>Introduction</a:t>
            </a:r>
          </a:p>
        </p:txBody>
      </p:sp>
      <p:grpSp>
        <p:nvGrpSpPr>
          <p:cNvPr id="4" name="Group 3">
            <a:extLst>
              <a:ext uri="{FF2B5EF4-FFF2-40B4-BE49-F238E27FC236}">
                <a16:creationId xmlns:a16="http://schemas.microsoft.com/office/drawing/2014/main" id="{2C883C5C-29AD-722C-2BA4-D71A735F0673}"/>
              </a:ext>
            </a:extLst>
          </p:cNvPr>
          <p:cNvGrpSpPr/>
          <p:nvPr userDrawn="1"/>
        </p:nvGrpSpPr>
        <p:grpSpPr>
          <a:xfrm>
            <a:off x="8627258" y="0"/>
            <a:ext cx="1282700" cy="6861958"/>
            <a:chOff x="11229975" y="1714500"/>
            <a:chExt cx="962025" cy="5143500"/>
          </a:xfrm>
        </p:grpSpPr>
        <p:sp>
          <p:nvSpPr>
            <p:cNvPr id="6" name="Freeform: Shape 5">
              <a:extLst>
                <a:ext uri="{FF2B5EF4-FFF2-40B4-BE49-F238E27FC236}">
                  <a16:creationId xmlns:a16="http://schemas.microsoft.com/office/drawing/2014/main" id="{02DC3626-81BE-710D-4D68-84AE67D71B45}"/>
                </a:ext>
              </a:extLst>
            </p:cNvPr>
            <p:cNvSpPr/>
            <p:nvPr/>
          </p:nvSpPr>
          <p:spPr>
            <a:xfrm>
              <a:off x="11229975" y="4286250"/>
              <a:ext cx="962025" cy="2571750"/>
            </a:xfrm>
            <a:custGeom>
              <a:avLst/>
              <a:gdLst>
                <a:gd name="connsiteX0" fmla="*/ 962025 w 962025"/>
                <a:gd name="connsiteY0" fmla="*/ 2571750 h 2571750"/>
                <a:gd name="connsiteX1" fmla="*/ 0 w 962025"/>
                <a:gd name="connsiteY1" fmla="*/ 2571750 h 2571750"/>
                <a:gd name="connsiteX2" fmla="*/ 960692 w 962025"/>
                <a:gd name="connsiteY2" fmla="*/ 0 h 2571750"/>
                <a:gd name="connsiteX3" fmla="*/ 962025 w 962025"/>
                <a:gd name="connsiteY3" fmla="*/ 2571750 h 2571750"/>
              </a:gdLst>
              <a:ahLst/>
              <a:cxnLst>
                <a:cxn ang="0">
                  <a:pos x="connsiteX0" y="connsiteY0"/>
                </a:cxn>
                <a:cxn ang="0">
                  <a:pos x="connsiteX1" y="connsiteY1"/>
                </a:cxn>
                <a:cxn ang="0">
                  <a:pos x="connsiteX2" y="connsiteY2"/>
                </a:cxn>
                <a:cxn ang="0">
                  <a:pos x="connsiteX3" y="connsiteY3"/>
                </a:cxn>
              </a:cxnLst>
              <a:rect l="l" t="t" r="r" b="b"/>
              <a:pathLst>
                <a:path w="962025" h="2571750">
                  <a:moveTo>
                    <a:pt x="962025" y="2571750"/>
                  </a:moveTo>
                  <a:lnTo>
                    <a:pt x="0" y="2571750"/>
                  </a:lnTo>
                  <a:lnTo>
                    <a:pt x="960692" y="0"/>
                  </a:lnTo>
                  <a:lnTo>
                    <a:pt x="962025" y="2571750"/>
                  </a:lnTo>
                  <a:close/>
                </a:path>
              </a:pathLst>
            </a:custGeom>
            <a:solidFill>
              <a:schemeClr val="accent1"/>
            </a:solidFill>
            <a:ln w="9525" cap="flat">
              <a:noFill/>
              <a:prstDash val="solid"/>
              <a:miter/>
            </a:ln>
          </p:spPr>
          <p:txBody>
            <a:bodyPr rtlCol="0" anchor="ctr"/>
            <a:lstStyle/>
            <a:p>
              <a:endParaRPr lang="en-AU"/>
            </a:p>
          </p:txBody>
        </p:sp>
        <p:sp>
          <p:nvSpPr>
            <p:cNvPr id="7" name="Freeform: Shape 6">
              <a:extLst>
                <a:ext uri="{FF2B5EF4-FFF2-40B4-BE49-F238E27FC236}">
                  <a16:creationId xmlns:a16="http://schemas.microsoft.com/office/drawing/2014/main" id="{BA2E25F8-5768-5E7D-18A5-05456EF811FB}"/>
                </a:ext>
              </a:extLst>
            </p:cNvPr>
            <p:cNvSpPr/>
            <p:nvPr/>
          </p:nvSpPr>
          <p:spPr>
            <a:xfrm>
              <a:off x="11229975" y="1714500"/>
              <a:ext cx="962025" cy="2571750"/>
            </a:xfrm>
            <a:custGeom>
              <a:avLst/>
              <a:gdLst>
                <a:gd name="connsiteX0" fmla="*/ 962025 w 962025"/>
                <a:gd name="connsiteY0" fmla="*/ 0 h 2571750"/>
                <a:gd name="connsiteX1" fmla="*/ 0 w 962025"/>
                <a:gd name="connsiteY1" fmla="*/ 0 h 2571750"/>
                <a:gd name="connsiteX2" fmla="*/ 960692 w 962025"/>
                <a:gd name="connsiteY2" fmla="*/ 2571750 h 2571750"/>
                <a:gd name="connsiteX3" fmla="*/ 962025 w 962025"/>
                <a:gd name="connsiteY3" fmla="*/ 0 h 2571750"/>
              </a:gdLst>
              <a:ahLst/>
              <a:cxnLst>
                <a:cxn ang="0">
                  <a:pos x="connsiteX0" y="connsiteY0"/>
                </a:cxn>
                <a:cxn ang="0">
                  <a:pos x="connsiteX1" y="connsiteY1"/>
                </a:cxn>
                <a:cxn ang="0">
                  <a:pos x="connsiteX2" y="connsiteY2"/>
                </a:cxn>
                <a:cxn ang="0">
                  <a:pos x="connsiteX3" y="connsiteY3"/>
                </a:cxn>
              </a:cxnLst>
              <a:rect l="l" t="t" r="r" b="b"/>
              <a:pathLst>
                <a:path w="962025" h="2571750">
                  <a:moveTo>
                    <a:pt x="962025" y="0"/>
                  </a:moveTo>
                  <a:lnTo>
                    <a:pt x="0" y="0"/>
                  </a:lnTo>
                  <a:lnTo>
                    <a:pt x="960692" y="2571750"/>
                  </a:lnTo>
                  <a:lnTo>
                    <a:pt x="962025" y="0"/>
                  </a:lnTo>
                  <a:close/>
                </a:path>
              </a:pathLst>
            </a:custGeom>
            <a:solidFill>
              <a:schemeClr val="accent5"/>
            </a:solidFill>
            <a:ln w="9525" cap="flat">
              <a:noFill/>
              <a:prstDash val="solid"/>
              <a:miter/>
            </a:ln>
          </p:spPr>
          <p:txBody>
            <a:bodyPr rtlCol="0" anchor="ctr"/>
            <a:lstStyle/>
            <a:p>
              <a:endParaRPr lang="en-AU"/>
            </a:p>
          </p:txBody>
        </p:sp>
      </p:grpSp>
      <p:sp>
        <p:nvSpPr>
          <p:cNvPr id="5" name="TextBox 4"/>
          <p:cNvSpPr txBox="1"/>
          <p:nvPr userDrawn="1"/>
        </p:nvSpPr>
        <p:spPr>
          <a:xfrm>
            <a:off x="8621976" y="6392362"/>
            <a:ext cx="792089" cy="276999"/>
          </a:xfrm>
          <a:prstGeom prst="rect">
            <a:avLst/>
          </a:prstGeom>
          <a:noFill/>
        </p:spPr>
        <p:txBody>
          <a:bodyPr wrap="square" lIns="0" rIns="0" rtlCol="0">
            <a:spAutoFit/>
          </a:bodyPr>
          <a:lstStyle/>
          <a:p>
            <a:pPr algn="r" rtl="0"/>
            <a:fld id="{6E8856DA-B77A-4A94-8E84-45BF77D9376B}" type="slidenum">
              <a:rPr lang="en-AU" sz="1200" noProof="0" smtClean="0">
                <a:solidFill>
                  <a:schemeClr val="bg1"/>
                </a:solidFill>
                <a:latin typeface="+mn-lt"/>
                <a:ea typeface="Segoe UI" panose="020B0502040204020203" pitchFamily="34" charset="0"/>
                <a:cs typeface="Segoe UI" panose="020B0502040204020203" pitchFamily="34" charset="0"/>
              </a:rPr>
              <a:pPr algn="r" rtl="0"/>
              <a:t>‹#›</a:t>
            </a:fld>
            <a:endParaRPr lang="en-AU" sz="1200" noProof="0">
              <a:solidFill>
                <a:schemeClr val="bg1"/>
              </a:solidFill>
              <a:latin typeface="+mn-lt"/>
              <a:ea typeface="Segoe UI" panose="020B0502040204020203" pitchFamily="34" charset="0"/>
              <a:cs typeface="Segoe UI" panose="020B0502040204020203" pitchFamily="34" charset="0"/>
            </a:endParaRPr>
          </a:p>
        </p:txBody>
      </p:sp>
      <p:sp>
        <p:nvSpPr>
          <p:cNvPr id="3" name="Text Placeholder 2"/>
          <p:cNvSpPr>
            <a:spLocks noGrp="1"/>
          </p:cNvSpPr>
          <p:nvPr>
            <p:ph type="body" sz="quarter" idx="10" hasCustomPrompt="1"/>
          </p:nvPr>
        </p:nvSpPr>
        <p:spPr>
          <a:xfrm>
            <a:off x="540000" y="6092325"/>
            <a:ext cx="7879605" cy="300037"/>
          </a:xfrm>
        </p:spPr>
        <p:txBody>
          <a:bodyPr anchor="ctr"/>
          <a:lstStyle>
            <a:lvl1pPr rtl="0">
              <a:defRPr sz="800">
                <a:solidFill>
                  <a:schemeClr val="tx1"/>
                </a:solidFill>
              </a:defRPr>
            </a:lvl1pPr>
          </a:lstStyle>
          <a:p>
            <a:pPr lvl="0"/>
            <a:r>
              <a:rPr lang="en-AU" noProof="0"/>
              <a:t>Source</a:t>
            </a:r>
          </a:p>
        </p:txBody>
      </p:sp>
      <p:cxnSp>
        <p:nvCxnSpPr>
          <p:cNvPr id="8" name="Straight Connector 7">
            <a:extLst>
              <a:ext uri="{FF2B5EF4-FFF2-40B4-BE49-F238E27FC236}">
                <a16:creationId xmlns:a16="http://schemas.microsoft.com/office/drawing/2014/main" id="{820A0974-16D5-3CB7-961E-B441D9BD508A}"/>
              </a:ext>
            </a:extLst>
          </p:cNvPr>
          <p:cNvCxnSpPr>
            <a:cxnSpLocks/>
          </p:cNvCxnSpPr>
          <p:nvPr userDrawn="1"/>
        </p:nvCxnSpPr>
        <p:spPr>
          <a:xfrm>
            <a:off x="539998" y="980309"/>
            <a:ext cx="7836064" cy="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25896036"/>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userDrawn="1">
          <p15:clr>
            <a:srgbClr val="FBAE40"/>
          </p15:clr>
        </p15:guide>
        <p15:guide id="2" pos="3120"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le and content_navy">
    <p:bg>
      <p:bgRef idx="1001">
        <a:schemeClr val="bg1"/>
      </p:bgRef>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FF6D217C-06F9-4DA1-8EBB-ABA72921A348}"/>
              </a:ext>
            </a:extLst>
          </p:cNvPr>
          <p:cNvSpPr/>
          <p:nvPr userDrawn="1"/>
        </p:nvSpPr>
        <p:spPr>
          <a:xfrm>
            <a:off x="0" y="1124744"/>
            <a:ext cx="9909958" cy="5193256"/>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rtl="0" eaLnBrk="1"/>
            <a:endParaRPr lang="en-AU" noProof="0"/>
          </a:p>
        </p:txBody>
      </p:sp>
      <p:graphicFrame>
        <p:nvGraphicFramePr>
          <p:cNvPr id="2" name="Object 1" hidden="1">
            <a:extLst>
              <a:ext uri="{FF2B5EF4-FFF2-40B4-BE49-F238E27FC236}">
                <a16:creationId xmlns:a16="http://schemas.microsoft.com/office/drawing/2014/main" id="{E22069E8-A867-4B56-A5E9-6DECD072F9E2}"/>
              </a:ext>
            </a:extLst>
          </p:cNvPr>
          <p:cNvGraphicFramePr>
            <a:graphicFrameLocks noChangeAspect="1"/>
          </p:cNvGraphicFramePr>
          <p:nvPr userDrawn="1">
            <p:custDataLst>
              <p:tags r:id="rId2"/>
            </p:custDataLst>
            <p:extLst>
              <p:ext uri="{D42A27DB-BD31-4B8C-83A1-F6EECF244321}">
                <p14:modId xmlns:p14="http://schemas.microsoft.com/office/powerpoint/2010/main" val="1253035925"/>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27" imgH="327" progId="TCLayout.ActiveDocument.1">
                  <p:embed/>
                </p:oleObj>
              </mc:Choice>
              <mc:Fallback>
                <p:oleObj name="think-cell Slide" r:id="rId4" imgW="327" imgH="327" progId="TCLayout.ActiveDocument.1">
                  <p:embed/>
                  <p:pic>
                    <p:nvPicPr>
                      <p:cNvPr id="2" name="Object 1" hidden="1">
                        <a:extLst>
                          <a:ext uri="{FF2B5EF4-FFF2-40B4-BE49-F238E27FC236}">
                            <a16:creationId xmlns:a16="http://schemas.microsoft.com/office/drawing/2014/main" id="{E22069E8-A867-4B56-A5E9-6DECD072F9E2}"/>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3" name="Text Placeholder 2"/>
          <p:cNvSpPr>
            <a:spLocks noGrp="1"/>
          </p:cNvSpPr>
          <p:nvPr>
            <p:ph type="body" sz="quarter" idx="10" hasCustomPrompt="1"/>
          </p:nvPr>
        </p:nvSpPr>
        <p:spPr>
          <a:xfrm>
            <a:off x="539998" y="5824215"/>
            <a:ext cx="8251699" cy="300037"/>
          </a:xfrm>
        </p:spPr>
        <p:txBody>
          <a:bodyPr anchor="ctr"/>
          <a:lstStyle>
            <a:lvl1pPr rtl="0">
              <a:defRPr sz="800">
                <a:solidFill>
                  <a:schemeClr val="bg1"/>
                </a:solidFill>
              </a:defRPr>
            </a:lvl1pPr>
          </a:lstStyle>
          <a:p>
            <a:pPr lvl="0"/>
            <a:r>
              <a:rPr lang="en-AU" noProof="0"/>
              <a:t>Source</a:t>
            </a:r>
          </a:p>
        </p:txBody>
      </p:sp>
      <p:sp>
        <p:nvSpPr>
          <p:cNvPr id="6" name="Content Placeholder 3">
            <a:extLst>
              <a:ext uri="{FF2B5EF4-FFF2-40B4-BE49-F238E27FC236}">
                <a16:creationId xmlns:a16="http://schemas.microsoft.com/office/drawing/2014/main" id="{A35CCDC6-A406-4826-A6D6-A5DC45AFC171}"/>
              </a:ext>
            </a:extLst>
          </p:cNvPr>
          <p:cNvSpPr>
            <a:spLocks noGrp="1"/>
          </p:cNvSpPr>
          <p:nvPr>
            <p:ph sz="quarter" idx="15"/>
          </p:nvPr>
        </p:nvSpPr>
        <p:spPr>
          <a:xfrm>
            <a:off x="539998" y="1267969"/>
            <a:ext cx="8251699" cy="4465288"/>
          </a:xfrm>
        </p:spPr>
        <p:txBody>
          <a:bodyPr/>
          <a:lstStyle>
            <a:lvl1pPr rtl="0">
              <a:defRPr sz="1100">
                <a:solidFill>
                  <a:schemeClr val="bg1"/>
                </a:solidFill>
              </a:defRPr>
            </a:lvl1pPr>
            <a:lvl2pPr rtl="0">
              <a:defRPr sz="1100">
                <a:solidFill>
                  <a:schemeClr val="bg1"/>
                </a:solidFill>
              </a:defRPr>
            </a:lvl2pPr>
            <a:lvl3pPr rtl="0">
              <a:defRPr sz="1100">
                <a:solidFill>
                  <a:schemeClr val="bg1"/>
                </a:solidFill>
              </a:defRPr>
            </a:lvl3pPr>
            <a:lvl4pPr rtl="0">
              <a:defRPr sz="1100">
                <a:solidFill>
                  <a:schemeClr val="bg1"/>
                </a:solidFill>
              </a:defRPr>
            </a:lvl4pPr>
            <a:lvl5pPr rtl="0">
              <a:defRPr sz="1100">
                <a:solidFill>
                  <a:schemeClr val="bg1"/>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AU" noProof="0"/>
          </a:p>
        </p:txBody>
      </p:sp>
      <p:sp>
        <p:nvSpPr>
          <p:cNvPr id="4" name="Title 1">
            <a:extLst>
              <a:ext uri="{FF2B5EF4-FFF2-40B4-BE49-F238E27FC236}">
                <a16:creationId xmlns:a16="http://schemas.microsoft.com/office/drawing/2014/main" id="{4521E800-13A6-25D5-7D16-0D6748FF9363}"/>
              </a:ext>
            </a:extLst>
          </p:cNvPr>
          <p:cNvSpPr>
            <a:spLocks noGrp="1"/>
          </p:cNvSpPr>
          <p:nvPr>
            <p:ph type="title" hasCustomPrompt="1"/>
          </p:nvPr>
        </p:nvSpPr>
        <p:spPr>
          <a:xfrm>
            <a:off x="539998" y="548681"/>
            <a:ext cx="8251699" cy="341618"/>
          </a:xfrm>
        </p:spPr>
        <p:txBody>
          <a:bodyPr vert="horz" anchor="b"/>
          <a:lstStyle>
            <a:lvl1pPr algn="l" defTabSz="914349" rtl="0" eaLnBrk="1" latinLnBrk="0" hangingPunct="1">
              <a:lnSpc>
                <a:spcPct val="90000"/>
              </a:lnSpc>
              <a:spcBef>
                <a:spcPct val="0"/>
              </a:spcBef>
              <a:buNone/>
              <a:defRPr lang="en-AU" sz="1800" kern="1200" baseline="0" noProof="0" dirty="0">
                <a:solidFill>
                  <a:schemeClr val="tx2"/>
                </a:solidFill>
                <a:latin typeface="+mj-lt"/>
                <a:ea typeface="+mj-ea"/>
                <a:cs typeface="+mj-cs"/>
              </a:defRPr>
            </a:lvl1pPr>
          </a:lstStyle>
          <a:p>
            <a:r>
              <a:rPr lang="en-AU" noProof="0"/>
              <a:t>Introduction</a:t>
            </a:r>
          </a:p>
        </p:txBody>
      </p:sp>
      <p:cxnSp>
        <p:nvCxnSpPr>
          <p:cNvPr id="8" name="Straight Connector 7">
            <a:extLst>
              <a:ext uri="{FF2B5EF4-FFF2-40B4-BE49-F238E27FC236}">
                <a16:creationId xmlns:a16="http://schemas.microsoft.com/office/drawing/2014/main" id="{634943E9-6522-137A-569A-87DA438D5958}"/>
              </a:ext>
            </a:extLst>
          </p:cNvPr>
          <p:cNvCxnSpPr>
            <a:cxnSpLocks/>
          </p:cNvCxnSpPr>
          <p:nvPr userDrawn="1"/>
        </p:nvCxnSpPr>
        <p:spPr>
          <a:xfrm>
            <a:off x="539998" y="980309"/>
            <a:ext cx="8251699" cy="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sp>
        <p:nvSpPr>
          <p:cNvPr id="9" name="TextBox 8">
            <a:extLst>
              <a:ext uri="{FF2B5EF4-FFF2-40B4-BE49-F238E27FC236}">
                <a16:creationId xmlns:a16="http://schemas.microsoft.com/office/drawing/2014/main" id="{6E82BA6E-CAA3-8344-A0AF-425A459F8A42}"/>
              </a:ext>
            </a:extLst>
          </p:cNvPr>
          <p:cNvSpPr txBox="1"/>
          <p:nvPr userDrawn="1"/>
        </p:nvSpPr>
        <p:spPr>
          <a:xfrm>
            <a:off x="8627292" y="6392362"/>
            <a:ext cx="792089" cy="276999"/>
          </a:xfrm>
          <a:prstGeom prst="rect">
            <a:avLst/>
          </a:prstGeom>
          <a:noFill/>
        </p:spPr>
        <p:txBody>
          <a:bodyPr wrap="square" lIns="0" rIns="0" rtlCol="0">
            <a:spAutoFit/>
          </a:bodyPr>
          <a:lstStyle/>
          <a:p>
            <a:pPr algn="r" rtl="0"/>
            <a:fld id="{6E8856DA-B77A-4A94-8E84-45BF77D9376B}" type="slidenum">
              <a:rPr lang="en-AU" sz="1200" noProof="0" smtClean="0">
                <a:solidFill>
                  <a:schemeClr val="bg1"/>
                </a:solidFill>
                <a:latin typeface="+mn-lt"/>
                <a:ea typeface="Segoe UI" panose="020B0502040204020203" pitchFamily="34" charset="0"/>
                <a:cs typeface="Segoe UI" panose="020B0502040204020203" pitchFamily="34" charset="0"/>
              </a:rPr>
              <a:pPr algn="r" rtl="0"/>
              <a:t>‹#›</a:t>
            </a:fld>
            <a:endParaRPr lang="en-AU" sz="1200" noProof="0">
              <a:solidFill>
                <a:schemeClr val="bg1"/>
              </a:solidFill>
              <a:latin typeface="+mn-lt"/>
              <a:ea typeface="Segoe UI" panose="020B0502040204020203" pitchFamily="34" charset="0"/>
              <a:cs typeface="Segoe UI" panose="020B0502040204020203" pitchFamily="34" charset="0"/>
            </a:endParaRPr>
          </a:p>
        </p:txBody>
      </p:sp>
      <p:sp>
        <p:nvSpPr>
          <p:cNvPr id="10" name="TextBox 9">
            <a:extLst>
              <a:ext uri="{FF2B5EF4-FFF2-40B4-BE49-F238E27FC236}">
                <a16:creationId xmlns:a16="http://schemas.microsoft.com/office/drawing/2014/main" id="{9498C920-F0CD-AA6F-63FC-56569A3A52EC}"/>
              </a:ext>
            </a:extLst>
          </p:cNvPr>
          <p:cNvSpPr txBox="1"/>
          <p:nvPr userDrawn="1"/>
        </p:nvSpPr>
        <p:spPr>
          <a:xfrm>
            <a:off x="8627292" y="6392362"/>
            <a:ext cx="792089" cy="276999"/>
          </a:xfrm>
          <a:prstGeom prst="rect">
            <a:avLst/>
          </a:prstGeom>
          <a:noFill/>
        </p:spPr>
        <p:txBody>
          <a:bodyPr wrap="square" lIns="0" rIns="0" rtlCol="0">
            <a:spAutoFit/>
          </a:bodyPr>
          <a:lstStyle/>
          <a:p>
            <a:pPr algn="r" rtl="0"/>
            <a:fld id="{6E8856DA-B77A-4A94-8E84-45BF77D9376B}" type="slidenum">
              <a:rPr lang="en-AU" sz="1200" noProof="0" smtClean="0">
                <a:solidFill>
                  <a:schemeClr val="bg1"/>
                </a:solidFill>
                <a:latin typeface="+mn-lt"/>
                <a:ea typeface="Segoe UI" panose="020B0502040204020203" pitchFamily="34" charset="0"/>
                <a:cs typeface="Segoe UI" panose="020B0502040204020203" pitchFamily="34" charset="0"/>
              </a:rPr>
              <a:pPr algn="r" rtl="0"/>
              <a:t>‹#›</a:t>
            </a:fld>
            <a:endParaRPr lang="en-AU" sz="1200" noProof="0">
              <a:solidFill>
                <a:schemeClr val="bg1"/>
              </a:solidFill>
              <a:latin typeface="+mn-lt"/>
              <a:ea typeface="Segoe UI" panose="020B0502040204020203" pitchFamily="34" charset="0"/>
              <a:cs typeface="Segoe UI" panose="020B0502040204020203" pitchFamily="34" charset="0"/>
            </a:endParaRPr>
          </a:p>
        </p:txBody>
      </p:sp>
      <p:grpSp>
        <p:nvGrpSpPr>
          <p:cNvPr id="11" name="Graphic elements">
            <a:extLst>
              <a:ext uri="{FF2B5EF4-FFF2-40B4-BE49-F238E27FC236}">
                <a16:creationId xmlns:a16="http://schemas.microsoft.com/office/drawing/2014/main" id="{0CED8651-68EB-F51D-BB18-FBF0176E350A}"/>
              </a:ext>
            </a:extLst>
          </p:cNvPr>
          <p:cNvGrpSpPr/>
          <p:nvPr userDrawn="1"/>
        </p:nvGrpSpPr>
        <p:grpSpPr>
          <a:xfrm>
            <a:off x="8355768" y="6080215"/>
            <a:ext cx="1555548" cy="777785"/>
            <a:chOff x="3532313" y="2524125"/>
            <a:chExt cx="8656007" cy="4328064"/>
          </a:xfrm>
        </p:grpSpPr>
        <p:sp>
          <p:nvSpPr>
            <p:cNvPr id="12" name="Freeform: Shape 11">
              <a:extLst>
                <a:ext uri="{FF2B5EF4-FFF2-40B4-BE49-F238E27FC236}">
                  <a16:creationId xmlns:a16="http://schemas.microsoft.com/office/drawing/2014/main" id="{41D7248A-3853-E50C-D555-F4F392E84D93}"/>
                </a:ext>
              </a:extLst>
            </p:cNvPr>
            <p:cNvSpPr/>
            <p:nvPr/>
          </p:nvSpPr>
          <p:spPr>
            <a:xfrm rot="18900000">
              <a:off x="6330086" y="3157918"/>
              <a:ext cx="3060346" cy="3060346"/>
            </a:xfrm>
            <a:custGeom>
              <a:avLst/>
              <a:gdLst>
                <a:gd name="connsiteX0" fmla="*/ 0 w 3060346"/>
                <a:gd name="connsiteY0" fmla="*/ 0 h 3060346"/>
                <a:gd name="connsiteX1" fmla="*/ 3060346 w 3060346"/>
                <a:gd name="connsiteY1" fmla="*/ 0 h 3060346"/>
                <a:gd name="connsiteX2" fmla="*/ 3060346 w 3060346"/>
                <a:gd name="connsiteY2" fmla="*/ 3060346 h 3060346"/>
                <a:gd name="connsiteX3" fmla="*/ 0 w 3060346"/>
                <a:gd name="connsiteY3" fmla="*/ 3060346 h 3060346"/>
              </a:gdLst>
              <a:ahLst/>
              <a:cxnLst>
                <a:cxn ang="0">
                  <a:pos x="connsiteX0" y="connsiteY0"/>
                </a:cxn>
                <a:cxn ang="0">
                  <a:pos x="connsiteX1" y="connsiteY1"/>
                </a:cxn>
                <a:cxn ang="0">
                  <a:pos x="connsiteX2" y="connsiteY2"/>
                </a:cxn>
                <a:cxn ang="0">
                  <a:pos x="connsiteX3" y="connsiteY3"/>
                </a:cxn>
              </a:cxnLst>
              <a:rect l="l" t="t" r="r" b="b"/>
              <a:pathLst>
                <a:path w="3060346" h="3060346">
                  <a:moveTo>
                    <a:pt x="0" y="0"/>
                  </a:moveTo>
                  <a:lnTo>
                    <a:pt x="3060346" y="0"/>
                  </a:lnTo>
                  <a:lnTo>
                    <a:pt x="3060346" y="3060346"/>
                  </a:lnTo>
                  <a:lnTo>
                    <a:pt x="0" y="3060346"/>
                  </a:lnTo>
                  <a:close/>
                </a:path>
              </a:pathLst>
            </a:custGeom>
            <a:solidFill>
              <a:srgbClr val="87189D"/>
            </a:solidFill>
            <a:ln w="12096"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AU" sz="1800" b="0" i="0" u="none" strike="noStrike" kern="0" cap="none" spc="0" normalizeH="0" baseline="0" noProof="0">
                <a:ln>
                  <a:noFill/>
                </a:ln>
                <a:solidFill>
                  <a:prstClr val="black"/>
                </a:solidFill>
                <a:effectLst/>
                <a:uLnTx/>
                <a:uFillTx/>
              </a:endParaRPr>
            </a:p>
          </p:txBody>
        </p:sp>
        <p:sp>
          <p:nvSpPr>
            <p:cNvPr id="13" name="Freeform: Shape 12">
              <a:extLst>
                <a:ext uri="{FF2B5EF4-FFF2-40B4-BE49-F238E27FC236}">
                  <a16:creationId xmlns:a16="http://schemas.microsoft.com/office/drawing/2014/main" id="{012C53C6-66BB-3B3F-95AB-AE28A969AA91}"/>
                </a:ext>
              </a:extLst>
            </p:cNvPr>
            <p:cNvSpPr/>
            <p:nvPr/>
          </p:nvSpPr>
          <p:spPr>
            <a:xfrm>
              <a:off x="10024288" y="2524125"/>
              <a:ext cx="2164032" cy="4328064"/>
            </a:xfrm>
            <a:custGeom>
              <a:avLst/>
              <a:gdLst>
                <a:gd name="connsiteX0" fmla="*/ 2164032 w 2164032"/>
                <a:gd name="connsiteY0" fmla="*/ 0 h 4328064"/>
                <a:gd name="connsiteX1" fmla="*/ 2163911 w 2164032"/>
                <a:gd name="connsiteY1" fmla="*/ 4328064 h 4328064"/>
                <a:gd name="connsiteX2" fmla="*/ 0 w 2164032"/>
                <a:gd name="connsiteY2" fmla="*/ 2164032 h 4328064"/>
                <a:gd name="connsiteX3" fmla="*/ 2163911 w 2164032"/>
                <a:gd name="connsiteY3" fmla="*/ 0 h 4328064"/>
                <a:gd name="connsiteX4" fmla="*/ 2164032 w 2164032"/>
                <a:gd name="connsiteY4" fmla="*/ 0 h 432806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64032" h="4328064">
                  <a:moveTo>
                    <a:pt x="2164032" y="0"/>
                  </a:moveTo>
                  <a:lnTo>
                    <a:pt x="2163911" y="4328064"/>
                  </a:lnTo>
                  <a:lnTo>
                    <a:pt x="0" y="2164032"/>
                  </a:lnTo>
                  <a:lnTo>
                    <a:pt x="2163911" y="0"/>
                  </a:lnTo>
                  <a:lnTo>
                    <a:pt x="2164032" y="0"/>
                  </a:lnTo>
                  <a:close/>
                </a:path>
              </a:pathLst>
            </a:custGeom>
            <a:solidFill>
              <a:srgbClr val="D0A3D7"/>
            </a:solidFill>
            <a:ln w="12096"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AU" sz="1800" b="0" i="0" u="none" strike="noStrike" kern="0" cap="none" spc="0" normalizeH="0" baseline="0" noProof="0">
                <a:ln>
                  <a:noFill/>
                </a:ln>
                <a:solidFill>
                  <a:prstClr val="black"/>
                </a:solidFill>
                <a:effectLst/>
                <a:uLnTx/>
                <a:uFillTx/>
              </a:endParaRPr>
            </a:p>
          </p:txBody>
        </p:sp>
        <p:sp>
          <p:nvSpPr>
            <p:cNvPr id="17" name="Freeform: Shape 16">
              <a:extLst>
                <a:ext uri="{FF2B5EF4-FFF2-40B4-BE49-F238E27FC236}">
                  <a16:creationId xmlns:a16="http://schemas.microsoft.com/office/drawing/2014/main" id="{DE702F51-4A7D-A163-25FF-6FE4D24A2718}"/>
                </a:ext>
              </a:extLst>
            </p:cNvPr>
            <p:cNvSpPr/>
            <p:nvPr/>
          </p:nvSpPr>
          <p:spPr>
            <a:xfrm>
              <a:off x="3532313" y="4688157"/>
              <a:ext cx="4327822" cy="2164032"/>
            </a:xfrm>
            <a:custGeom>
              <a:avLst/>
              <a:gdLst>
                <a:gd name="connsiteX0" fmla="*/ 2163911 w 4327822"/>
                <a:gd name="connsiteY0" fmla="*/ 0 h 2164032"/>
                <a:gd name="connsiteX1" fmla="*/ 4327822 w 4327822"/>
                <a:gd name="connsiteY1" fmla="*/ 2163911 h 2164032"/>
                <a:gd name="connsiteX2" fmla="*/ 2163911 w 4327822"/>
                <a:gd name="connsiteY2" fmla="*/ 2164032 h 2164032"/>
                <a:gd name="connsiteX3" fmla="*/ 0 w 4327822"/>
                <a:gd name="connsiteY3" fmla="*/ 2163911 h 2164032"/>
                <a:gd name="connsiteX4" fmla="*/ 2163911 w 4327822"/>
                <a:gd name="connsiteY4" fmla="*/ 0 h 216403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327822" h="2164032">
                  <a:moveTo>
                    <a:pt x="2163911" y="0"/>
                  </a:moveTo>
                  <a:lnTo>
                    <a:pt x="4327822" y="2163911"/>
                  </a:lnTo>
                  <a:lnTo>
                    <a:pt x="2163911" y="2164032"/>
                  </a:lnTo>
                  <a:lnTo>
                    <a:pt x="0" y="2163911"/>
                  </a:lnTo>
                  <a:lnTo>
                    <a:pt x="2163911" y="0"/>
                  </a:lnTo>
                  <a:close/>
                </a:path>
              </a:pathLst>
            </a:custGeom>
            <a:solidFill>
              <a:srgbClr val="D0A3D7"/>
            </a:solidFill>
            <a:ln w="12096"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AU" sz="1800" b="0" i="0" u="none" strike="noStrike" kern="0" cap="none" spc="0" normalizeH="0" baseline="0" noProof="0">
                <a:ln>
                  <a:noFill/>
                </a:ln>
                <a:solidFill>
                  <a:prstClr val="black"/>
                </a:solidFill>
                <a:effectLst/>
                <a:uLnTx/>
                <a:uFillTx/>
              </a:endParaRPr>
            </a:p>
          </p:txBody>
        </p:sp>
        <p:sp>
          <p:nvSpPr>
            <p:cNvPr id="20" name="Freeform: Shape 19">
              <a:extLst>
                <a:ext uri="{FF2B5EF4-FFF2-40B4-BE49-F238E27FC236}">
                  <a16:creationId xmlns:a16="http://schemas.microsoft.com/office/drawing/2014/main" id="{A4E1BDB9-821C-0755-79D3-A7F06C0BFAA3}"/>
                </a:ext>
              </a:extLst>
            </p:cNvPr>
            <p:cNvSpPr/>
            <p:nvPr/>
          </p:nvSpPr>
          <p:spPr>
            <a:xfrm>
              <a:off x="7860256" y="4688157"/>
              <a:ext cx="4327943" cy="2164032"/>
            </a:xfrm>
            <a:custGeom>
              <a:avLst/>
              <a:gdLst>
                <a:gd name="connsiteX0" fmla="*/ 4327943 w 4327943"/>
                <a:gd name="connsiteY0" fmla="*/ 2164032 h 2164032"/>
                <a:gd name="connsiteX1" fmla="*/ 0 w 4327943"/>
                <a:gd name="connsiteY1" fmla="*/ 2164032 h 2164032"/>
                <a:gd name="connsiteX2" fmla="*/ 2164032 w 4327943"/>
                <a:gd name="connsiteY2" fmla="*/ 0 h 2164032"/>
                <a:gd name="connsiteX3" fmla="*/ 4327943 w 4327943"/>
                <a:gd name="connsiteY3" fmla="*/ 2164032 h 2164032"/>
              </a:gdLst>
              <a:ahLst/>
              <a:cxnLst>
                <a:cxn ang="0">
                  <a:pos x="connsiteX0" y="connsiteY0"/>
                </a:cxn>
                <a:cxn ang="0">
                  <a:pos x="connsiteX1" y="connsiteY1"/>
                </a:cxn>
                <a:cxn ang="0">
                  <a:pos x="connsiteX2" y="connsiteY2"/>
                </a:cxn>
                <a:cxn ang="0">
                  <a:pos x="connsiteX3" y="connsiteY3"/>
                </a:cxn>
              </a:cxnLst>
              <a:rect l="l" t="t" r="r" b="b"/>
              <a:pathLst>
                <a:path w="4327943" h="2164032">
                  <a:moveTo>
                    <a:pt x="4327943" y="2164032"/>
                  </a:moveTo>
                  <a:lnTo>
                    <a:pt x="0" y="2164032"/>
                  </a:lnTo>
                  <a:lnTo>
                    <a:pt x="2164032" y="0"/>
                  </a:lnTo>
                  <a:lnTo>
                    <a:pt x="4327943" y="2164032"/>
                  </a:lnTo>
                  <a:close/>
                </a:path>
              </a:pathLst>
            </a:custGeom>
            <a:solidFill>
              <a:srgbClr val="AD5FB9"/>
            </a:solidFill>
            <a:ln w="12096"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AU" sz="1800" b="0" i="0" u="none" strike="noStrike" kern="0" cap="none" spc="0" normalizeH="0" baseline="0" noProof="0">
                <a:ln>
                  <a:noFill/>
                </a:ln>
                <a:solidFill>
                  <a:prstClr val="black"/>
                </a:solidFill>
                <a:effectLst/>
                <a:uLnTx/>
                <a:uFillTx/>
              </a:endParaRPr>
            </a:p>
          </p:txBody>
        </p:sp>
      </p:grpSp>
      <p:sp>
        <p:nvSpPr>
          <p:cNvPr id="21" name="Slide Number Placeholder 5">
            <a:extLst>
              <a:ext uri="{FF2B5EF4-FFF2-40B4-BE49-F238E27FC236}">
                <a16:creationId xmlns:a16="http://schemas.microsoft.com/office/drawing/2014/main" id="{058D7E3A-BB32-775A-A1E6-F55EE597B002}"/>
              </a:ext>
            </a:extLst>
          </p:cNvPr>
          <p:cNvSpPr txBox="1">
            <a:spLocks/>
          </p:cNvSpPr>
          <p:nvPr userDrawn="1"/>
        </p:nvSpPr>
        <p:spPr>
          <a:xfrm>
            <a:off x="8912168" y="6271851"/>
            <a:ext cx="441063" cy="365125"/>
          </a:xfrm>
          <a:prstGeom prst="rect">
            <a:avLst/>
          </a:prstGeom>
        </p:spPr>
        <p:txBody>
          <a:bodyPr anchor="ctr" anchorCtr="0"/>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fld id="{E4E047A3-478C-4E7E-BF3D-3786245819C0}" type="slidenum">
              <a:rPr kumimoji="0" lang="en-AU" sz="1200" b="0" i="0" u="none" strike="noStrike" kern="1200" cap="none" spc="0" normalizeH="0" baseline="0" noProof="0" smtClean="0">
                <a:ln>
                  <a:noFill/>
                </a:ln>
                <a:solidFill>
                  <a:prstClr val="white"/>
                </a:solidFill>
                <a:effectLst/>
                <a:uLnTx/>
                <a:uFillTx/>
                <a:latin typeface="VIC"/>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a:t>
            </a:fld>
            <a:endParaRPr kumimoji="0" lang="en-AU" sz="1200" b="0" i="0" u="none" strike="noStrike" kern="1200" cap="none" spc="0" normalizeH="0" baseline="0" noProof="0">
              <a:ln>
                <a:noFill/>
              </a:ln>
              <a:solidFill>
                <a:prstClr val="white"/>
              </a:solidFill>
              <a:effectLst/>
              <a:uLnTx/>
              <a:uFillTx/>
              <a:latin typeface="VIC"/>
              <a:ea typeface="+mn-ea"/>
              <a:cs typeface="+mn-cs"/>
            </a:endParaRPr>
          </a:p>
        </p:txBody>
      </p:sp>
    </p:spTree>
    <p:extLst>
      <p:ext uri="{BB962C8B-B14F-4D97-AF65-F5344CB8AC3E}">
        <p14:creationId xmlns:p14="http://schemas.microsoft.com/office/powerpoint/2010/main" val="2440664158"/>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userDrawn="1">
          <p15:clr>
            <a:srgbClr val="FBAE40"/>
          </p15:clr>
        </p15:guide>
        <p15:guide id="2" pos="3120"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1_Title and content_grey">
    <p:bg>
      <p:bgRef idx="1001">
        <a:schemeClr val="bg1"/>
      </p:bgRef>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FF6D217C-06F9-4DA1-8EBB-ABA72921A348}"/>
              </a:ext>
            </a:extLst>
          </p:cNvPr>
          <p:cNvSpPr/>
          <p:nvPr userDrawn="1"/>
        </p:nvSpPr>
        <p:spPr>
          <a:xfrm>
            <a:off x="0" y="1124744"/>
            <a:ext cx="9909958" cy="5193256"/>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rtl="0" eaLnBrk="1"/>
            <a:endParaRPr lang="en-AU" noProof="0"/>
          </a:p>
        </p:txBody>
      </p:sp>
      <p:graphicFrame>
        <p:nvGraphicFramePr>
          <p:cNvPr id="2" name="Object 1" hidden="1">
            <a:extLst>
              <a:ext uri="{FF2B5EF4-FFF2-40B4-BE49-F238E27FC236}">
                <a16:creationId xmlns:a16="http://schemas.microsoft.com/office/drawing/2014/main" id="{E22069E8-A867-4B56-A5E9-6DECD072F9E2}"/>
              </a:ext>
            </a:extLst>
          </p:cNvPr>
          <p:cNvGraphicFramePr>
            <a:graphicFrameLocks noChangeAspect="1"/>
          </p:cNvGraphicFramePr>
          <p:nvPr userDrawn="1">
            <p:custDataLst>
              <p:tags r:id="rId2"/>
            </p:custDataLst>
            <p:extLst>
              <p:ext uri="{D42A27DB-BD31-4B8C-83A1-F6EECF244321}">
                <p14:modId xmlns:p14="http://schemas.microsoft.com/office/powerpoint/2010/main" val="1253035925"/>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27" imgH="327" progId="TCLayout.ActiveDocument.1">
                  <p:embed/>
                </p:oleObj>
              </mc:Choice>
              <mc:Fallback>
                <p:oleObj name="think-cell Slide" r:id="rId4" imgW="327" imgH="327" progId="TCLayout.ActiveDocument.1">
                  <p:embed/>
                  <p:pic>
                    <p:nvPicPr>
                      <p:cNvPr id="2" name="Object 1" hidden="1">
                        <a:extLst>
                          <a:ext uri="{FF2B5EF4-FFF2-40B4-BE49-F238E27FC236}">
                            <a16:creationId xmlns:a16="http://schemas.microsoft.com/office/drawing/2014/main" id="{E22069E8-A867-4B56-A5E9-6DECD072F9E2}"/>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3" name="Text Placeholder 2"/>
          <p:cNvSpPr>
            <a:spLocks noGrp="1"/>
          </p:cNvSpPr>
          <p:nvPr>
            <p:ph type="body" sz="quarter" idx="10" hasCustomPrompt="1"/>
          </p:nvPr>
        </p:nvSpPr>
        <p:spPr>
          <a:xfrm>
            <a:off x="539998" y="5824215"/>
            <a:ext cx="8251699" cy="300037"/>
          </a:xfrm>
        </p:spPr>
        <p:txBody>
          <a:bodyPr anchor="ctr"/>
          <a:lstStyle>
            <a:lvl1pPr rtl="0">
              <a:defRPr sz="800">
                <a:solidFill>
                  <a:schemeClr val="tx2"/>
                </a:solidFill>
              </a:defRPr>
            </a:lvl1pPr>
          </a:lstStyle>
          <a:p>
            <a:pPr lvl="0"/>
            <a:r>
              <a:rPr lang="en-AU" noProof="0"/>
              <a:t>Source</a:t>
            </a:r>
          </a:p>
        </p:txBody>
      </p:sp>
      <p:sp>
        <p:nvSpPr>
          <p:cNvPr id="6" name="Content Placeholder 3">
            <a:extLst>
              <a:ext uri="{FF2B5EF4-FFF2-40B4-BE49-F238E27FC236}">
                <a16:creationId xmlns:a16="http://schemas.microsoft.com/office/drawing/2014/main" id="{A35CCDC6-A406-4826-A6D6-A5DC45AFC171}"/>
              </a:ext>
            </a:extLst>
          </p:cNvPr>
          <p:cNvSpPr>
            <a:spLocks noGrp="1"/>
          </p:cNvSpPr>
          <p:nvPr>
            <p:ph sz="quarter" idx="15"/>
          </p:nvPr>
        </p:nvSpPr>
        <p:spPr>
          <a:xfrm>
            <a:off x="539998" y="1267969"/>
            <a:ext cx="8251699" cy="4465288"/>
          </a:xfrm>
        </p:spPr>
        <p:txBody>
          <a:bodyPr/>
          <a:lstStyle>
            <a:lvl1pPr rtl="0">
              <a:defRPr sz="1100">
                <a:solidFill>
                  <a:schemeClr val="tx2"/>
                </a:solidFill>
              </a:defRPr>
            </a:lvl1pPr>
            <a:lvl2pPr rtl="0">
              <a:defRPr sz="1100">
                <a:solidFill>
                  <a:schemeClr val="tx2"/>
                </a:solidFill>
              </a:defRPr>
            </a:lvl2pPr>
            <a:lvl3pPr rtl="0">
              <a:defRPr sz="1100">
                <a:solidFill>
                  <a:schemeClr val="tx2"/>
                </a:solidFill>
              </a:defRPr>
            </a:lvl3pPr>
            <a:lvl4pPr rtl="0">
              <a:defRPr sz="1100">
                <a:solidFill>
                  <a:schemeClr val="tx2"/>
                </a:solidFill>
              </a:defRPr>
            </a:lvl4pPr>
            <a:lvl5pPr rtl="0">
              <a:defRPr sz="1100">
                <a:solidFill>
                  <a:schemeClr val="tx2"/>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AU" noProof="0"/>
          </a:p>
        </p:txBody>
      </p:sp>
      <p:sp>
        <p:nvSpPr>
          <p:cNvPr id="4" name="Title 1">
            <a:extLst>
              <a:ext uri="{FF2B5EF4-FFF2-40B4-BE49-F238E27FC236}">
                <a16:creationId xmlns:a16="http://schemas.microsoft.com/office/drawing/2014/main" id="{4521E800-13A6-25D5-7D16-0D6748FF9363}"/>
              </a:ext>
            </a:extLst>
          </p:cNvPr>
          <p:cNvSpPr>
            <a:spLocks noGrp="1"/>
          </p:cNvSpPr>
          <p:nvPr>
            <p:ph type="title" hasCustomPrompt="1"/>
          </p:nvPr>
        </p:nvSpPr>
        <p:spPr>
          <a:xfrm>
            <a:off x="539998" y="548681"/>
            <a:ext cx="8251699" cy="341618"/>
          </a:xfrm>
        </p:spPr>
        <p:txBody>
          <a:bodyPr vert="horz" anchor="b"/>
          <a:lstStyle>
            <a:lvl1pPr algn="l" defTabSz="914349" rtl="0" eaLnBrk="1" latinLnBrk="0" hangingPunct="1">
              <a:lnSpc>
                <a:spcPct val="90000"/>
              </a:lnSpc>
              <a:spcBef>
                <a:spcPct val="0"/>
              </a:spcBef>
              <a:buNone/>
              <a:defRPr lang="en-AU" sz="1800" kern="1200" baseline="0" noProof="0" dirty="0">
                <a:solidFill>
                  <a:schemeClr val="tx2"/>
                </a:solidFill>
                <a:latin typeface="+mj-lt"/>
                <a:ea typeface="+mj-ea"/>
                <a:cs typeface="+mj-cs"/>
              </a:defRPr>
            </a:lvl1pPr>
          </a:lstStyle>
          <a:p>
            <a:r>
              <a:rPr lang="en-AU" noProof="0"/>
              <a:t>Introduction</a:t>
            </a:r>
          </a:p>
        </p:txBody>
      </p:sp>
      <p:cxnSp>
        <p:nvCxnSpPr>
          <p:cNvPr id="8" name="Straight Connector 7">
            <a:extLst>
              <a:ext uri="{FF2B5EF4-FFF2-40B4-BE49-F238E27FC236}">
                <a16:creationId xmlns:a16="http://schemas.microsoft.com/office/drawing/2014/main" id="{634943E9-6522-137A-569A-87DA438D5958}"/>
              </a:ext>
            </a:extLst>
          </p:cNvPr>
          <p:cNvCxnSpPr>
            <a:cxnSpLocks/>
          </p:cNvCxnSpPr>
          <p:nvPr userDrawn="1"/>
        </p:nvCxnSpPr>
        <p:spPr>
          <a:xfrm>
            <a:off x="539998" y="980309"/>
            <a:ext cx="8251699" cy="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grpSp>
        <p:nvGrpSpPr>
          <p:cNvPr id="22" name="Group 21">
            <a:extLst>
              <a:ext uri="{FF2B5EF4-FFF2-40B4-BE49-F238E27FC236}">
                <a16:creationId xmlns:a16="http://schemas.microsoft.com/office/drawing/2014/main" id="{77487EB7-AE92-5F79-6E1F-97BDE6E585C7}"/>
              </a:ext>
            </a:extLst>
          </p:cNvPr>
          <p:cNvGrpSpPr/>
          <p:nvPr userDrawn="1"/>
        </p:nvGrpSpPr>
        <p:grpSpPr>
          <a:xfrm>
            <a:off x="8355768" y="6080215"/>
            <a:ext cx="1555548" cy="777785"/>
            <a:chOff x="8355768" y="6080215"/>
            <a:chExt cx="1555548" cy="777785"/>
          </a:xfrm>
        </p:grpSpPr>
        <p:sp>
          <p:nvSpPr>
            <p:cNvPr id="9" name="TextBox 8">
              <a:extLst>
                <a:ext uri="{FF2B5EF4-FFF2-40B4-BE49-F238E27FC236}">
                  <a16:creationId xmlns:a16="http://schemas.microsoft.com/office/drawing/2014/main" id="{C814A1BB-3334-016A-9F1C-21BD251457C7}"/>
                </a:ext>
              </a:extLst>
            </p:cNvPr>
            <p:cNvSpPr txBox="1"/>
            <p:nvPr userDrawn="1"/>
          </p:nvSpPr>
          <p:spPr>
            <a:xfrm>
              <a:off x="8627292" y="6392362"/>
              <a:ext cx="792089" cy="276999"/>
            </a:xfrm>
            <a:prstGeom prst="rect">
              <a:avLst/>
            </a:prstGeom>
            <a:noFill/>
          </p:spPr>
          <p:txBody>
            <a:bodyPr wrap="square" lIns="0" rIns="0" rtlCol="0">
              <a:spAutoFit/>
            </a:bodyPr>
            <a:lstStyle/>
            <a:p>
              <a:pPr algn="r" rtl="0"/>
              <a:fld id="{6E8856DA-B77A-4A94-8E84-45BF77D9376B}" type="slidenum">
                <a:rPr lang="en-AU" sz="1200" noProof="0" smtClean="0">
                  <a:solidFill>
                    <a:schemeClr val="bg1"/>
                  </a:solidFill>
                  <a:latin typeface="+mn-lt"/>
                  <a:ea typeface="Segoe UI" panose="020B0502040204020203" pitchFamily="34" charset="0"/>
                  <a:cs typeface="Segoe UI" panose="020B0502040204020203" pitchFamily="34" charset="0"/>
                </a:rPr>
                <a:pPr algn="r" rtl="0"/>
                <a:t>‹#›</a:t>
              </a:fld>
              <a:endParaRPr lang="en-AU" sz="1200" noProof="0">
                <a:solidFill>
                  <a:schemeClr val="bg1"/>
                </a:solidFill>
                <a:latin typeface="+mn-lt"/>
                <a:ea typeface="Segoe UI" panose="020B0502040204020203" pitchFamily="34" charset="0"/>
                <a:cs typeface="Segoe UI" panose="020B0502040204020203" pitchFamily="34" charset="0"/>
              </a:endParaRPr>
            </a:p>
          </p:txBody>
        </p:sp>
        <p:sp>
          <p:nvSpPr>
            <p:cNvPr id="10" name="TextBox 9">
              <a:extLst>
                <a:ext uri="{FF2B5EF4-FFF2-40B4-BE49-F238E27FC236}">
                  <a16:creationId xmlns:a16="http://schemas.microsoft.com/office/drawing/2014/main" id="{E6FB17C8-2B21-4EBF-2C33-8DA5F9093B9A}"/>
                </a:ext>
              </a:extLst>
            </p:cNvPr>
            <p:cNvSpPr txBox="1"/>
            <p:nvPr userDrawn="1"/>
          </p:nvSpPr>
          <p:spPr>
            <a:xfrm>
              <a:off x="8627292" y="6392362"/>
              <a:ext cx="792089" cy="276999"/>
            </a:xfrm>
            <a:prstGeom prst="rect">
              <a:avLst/>
            </a:prstGeom>
            <a:noFill/>
          </p:spPr>
          <p:txBody>
            <a:bodyPr wrap="square" lIns="0" rIns="0" rtlCol="0">
              <a:spAutoFit/>
            </a:bodyPr>
            <a:lstStyle/>
            <a:p>
              <a:pPr algn="r" rtl="0"/>
              <a:fld id="{6E8856DA-B77A-4A94-8E84-45BF77D9376B}" type="slidenum">
                <a:rPr lang="en-AU" sz="1200" noProof="0" smtClean="0">
                  <a:solidFill>
                    <a:schemeClr val="bg1"/>
                  </a:solidFill>
                  <a:latin typeface="+mn-lt"/>
                  <a:ea typeface="Segoe UI" panose="020B0502040204020203" pitchFamily="34" charset="0"/>
                  <a:cs typeface="Segoe UI" panose="020B0502040204020203" pitchFamily="34" charset="0"/>
                </a:rPr>
                <a:pPr algn="r" rtl="0"/>
                <a:t>‹#›</a:t>
              </a:fld>
              <a:endParaRPr lang="en-AU" sz="1200" noProof="0">
                <a:solidFill>
                  <a:schemeClr val="bg1"/>
                </a:solidFill>
                <a:latin typeface="+mn-lt"/>
                <a:ea typeface="Segoe UI" panose="020B0502040204020203" pitchFamily="34" charset="0"/>
                <a:cs typeface="Segoe UI" panose="020B0502040204020203" pitchFamily="34" charset="0"/>
              </a:endParaRPr>
            </a:p>
          </p:txBody>
        </p:sp>
        <p:grpSp>
          <p:nvGrpSpPr>
            <p:cNvPr id="11" name="Graphic elements">
              <a:extLst>
                <a:ext uri="{FF2B5EF4-FFF2-40B4-BE49-F238E27FC236}">
                  <a16:creationId xmlns:a16="http://schemas.microsoft.com/office/drawing/2014/main" id="{FD330FA6-DC15-3487-7093-FE4A7A2F39D2}"/>
                </a:ext>
              </a:extLst>
            </p:cNvPr>
            <p:cNvGrpSpPr/>
            <p:nvPr userDrawn="1"/>
          </p:nvGrpSpPr>
          <p:grpSpPr>
            <a:xfrm>
              <a:off x="8355768" y="6080215"/>
              <a:ext cx="1555548" cy="777785"/>
              <a:chOff x="3532313" y="2524125"/>
              <a:chExt cx="8656007" cy="4328064"/>
            </a:xfrm>
          </p:grpSpPr>
          <p:sp>
            <p:nvSpPr>
              <p:cNvPr id="12" name="Freeform: Shape 11">
                <a:extLst>
                  <a:ext uri="{FF2B5EF4-FFF2-40B4-BE49-F238E27FC236}">
                    <a16:creationId xmlns:a16="http://schemas.microsoft.com/office/drawing/2014/main" id="{D6CEE269-DAC7-2ECD-D0A7-5150BA9B9884}"/>
                  </a:ext>
                </a:extLst>
              </p:cNvPr>
              <p:cNvSpPr/>
              <p:nvPr/>
            </p:nvSpPr>
            <p:spPr>
              <a:xfrm rot="18900000">
                <a:off x="6330086" y="3157918"/>
                <a:ext cx="3060346" cy="3060346"/>
              </a:xfrm>
              <a:custGeom>
                <a:avLst/>
                <a:gdLst>
                  <a:gd name="connsiteX0" fmla="*/ 0 w 3060346"/>
                  <a:gd name="connsiteY0" fmla="*/ 0 h 3060346"/>
                  <a:gd name="connsiteX1" fmla="*/ 3060346 w 3060346"/>
                  <a:gd name="connsiteY1" fmla="*/ 0 h 3060346"/>
                  <a:gd name="connsiteX2" fmla="*/ 3060346 w 3060346"/>
                  <a:gd name="connsiteY2" fmla="*/ 3060346 h 3060346"/>
                  <a:gd name="connsiteX3" fmla="*/ 0 w 3060346"/>
                  <a:gd name="connsiteY3" fmla="*/ 3060346 h 3060346"/>
                </a:gdLst>
                <a:ahLst/>
                <a:cxnLst>
                  <a:cxn ang="0">
                    <a:pos x="connsiteX0" y="connsiteY0"/>
                  </a:cxn>
                  <a:cxn ang="0">
                    <a:pos x="connsiteX1" y="connsiteY1"/>
                  </a:cxn>
                  <a:cxn ang="0">
                    <a:pos x="connsiteX2" y="connsiteY2"/>
                  </a:cxn>
                  <a:cxn ang="0">
                    <a:pos x="connsiteX3" y="connsiteY3"/>
                  </a:cxn>
                </a:cxnLst>
                <a:rect l="l" t="t" r="r" b="b"/>
                <a:pathLst>
                  <a:path w="3060346" h="3060346">
                    <a:moveTo>
                      <a:pt x="0" y="0"/>
                    </a:moveTo>
                    <a:lnTo>
                      <a:pt x="3060346" y="0"/>
                    </a:lnTo>
                    <a:lnTo>
                      <a:pt x="3060346" y="3060346"/>
                    </a:lnTo>
                    <a:lnTo>
                      <a:pt x="0" y="3060346"/>
                    </a:lnTo>
                    <a:close/>
                  </a:path>
                </a:pathLst>
              </a:custGeom>
              <a:solidFill>
                <a:srgbClr val="87189D"/>
              </a:solidFill>
              <a:ln w="12096"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AU" sz="1800" b="0" i="0" u="none" strike="noStrike" kern="0" cap="none" spc="0" normalizeH="0" baseline="0" noProof="0">
                  <a:ln>
                    <a:noFill/>
                  </a:ln>
                  <a:solidFill>
                    <a:prstClr val="black"/>
                  </a:solidFill>
                  <a:effectLst/>
                  <a:uLnTx/>
                  <a:uFillTx/>
                </a:endParaRPr>
              </a:p>
            </p:txBody>
          </p:sp>
          <p:sp>
            <p:nvSpPr>
              <p:cNvPr id="13" name="Freeform: Shape 12">
                <a:extLst>
                  <a:ext uri="{FF2B5EF4-FFF2-40B4-BE49-F238E27FC236}">
                    <a16:creationId xmlns:a16="http://schemas.microsoft.com/office/drawing/2014/main" id="{F62CE445-3BFA-E061-6877-C0BBEDCE901D}"/>
                  </a:ext>
                </a:extLst>
              </p:cNvPr>
              <p:cNvSpPr/>
              <p:nvPr/>
            </p:nvSpPr>
            <p:spPr>
              <a:xfrm>
                <a:off x="10024288" y="2524125"/>
                <a:ext cx="2164032" cy="4328064"/>
              </a:xfrm>
              <a:custGeom>
                <a:avLst/>
                <a:gdLst>
                  <a:gd name="connsiteX0" fmla="*/ 2164032 w 2164032"/>
                  <a:gd name="connsiteY0" fmla="*/ 0 h 4328064"/>
                  <a:gd name="connsiteX1" fmla="*/ 2163911 w 2164032"/>
                  <a:gd name="connsiteY1" fmla="*/ 4328064 h 4328064"/>
                  <a:gd name="connsiteX2" fmla="*/ 0 w 2164032"/>
                  <a:gd name="connsiteY2" fmla="*/ 2164032 h 4328064"/>
                  <a:gd name="connsiteX3" fmla="*/ 2163911 w 2164032"/>
                  <a:gd name="connsiteY3" fmla="*/ 0 h 4328064"/>
                  <a:gd name="connsiteX4" fmla="*/ 2164032 w 2164032"/>
                  <a:gd name="connsiteY4" fmla="*/ 0 h 432806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64032" h="4328064">
                    <a:moveTo>
                      <a:pt x="2164032" y="0"/>
                    </a:moveTo>
                    <a:lnTo>
                      <a:pt x="2163911" y="4328064"/>
                    </a:lnTo>
                    <a:lnTo>
                      <a:pt x="0" y="2164032"/>
                    </a:lnTo>
                    <a:lnTo>
                      <a:pt x="2163911" y="0"/>
                    </a:lnTo>
                    <a:lnTo>
                      <a:pt x="2164032" y="0"/>
                    </a:lnTo>
                    <a:close/>
                  </a:path>
                </a:pathLst>
              </a:custGeom>
              <a:solidFill>
                <a:srgbClr val="D0A3D7"/>
              </a:solidFill>
              <a:ln w="12096"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AU" sz="1800" b="0" i="0" u="none" strike="noStrike" kern="0" cap="none" spc="0" normalizeH="0" baseline="0" noProof="0">
                  <a:ln>
                    <a:noFill/>
                  </a:ln>
                  <a:solidFill>
                    <a:prstClr val="black"/>
                  </a:solidFill>
                  <a:effectLst/>
                  <a:uLnTx/>
                  <a:uFillTx/>
                </a:endParaRPr>
              </a:p>
            </p:txBody>
          </p:sp>
          <p:sp>
            <p:nvSpPr>
              <p:cNvPr id="17" name="Freeform: Shape 16">
                <a:extLst>
                  <a:ext uri="{FF2B5EF4-FFF2-40B4-BE49-F238E27FC236}">
                    <a16:creationId xmlns:a16="http://schemas.microsoft.com/office/drawing/2014/main" id="{9BE19E1D-3682-A736-91CC-93D577DB59C1}"/>
                  </a:ext>
                </a:extLst>
              </p:cNvPr>
              <p:cNvSpPr/>
              <p:nvPr/>
            </p:nvSpPr>
            <p:spPr>
              <a:xfrm>
                <a:off x="3532313" y="4688157"/>
                <a:ext cx="4327822" cy="2164032"/>
              </a:xfrm>
              <a:custGeom>
                <a:avLst/>
                <a:gdLst>
                  <a:gd name="connsiteX0" fmla="*/ 2163911 w 4327822"/>
                  <a:gd name="connsiteY0" fmla="*/ 0 h 2164032"/>
                  <a:gd name="connsiteX1" fmla="*/ 4327822 w 4327822"/>
                  <a:gd name="connsiteY1" fmla="*/ 2163911 h 2164032"/>
                  <a:gd name="connsiteX2" fmla="*/ 2163911 w 4327822"/>
                  <a:gd name="connsiteY2" fmla="*/ 2164032 h 2164032"/>
                  <a:gd name="connsiteX3" fmla="*/ 0 w 4327822"/>
                  <a:gd name="connsiteY3" fmla="*/ 2163911 h 2164032"/>
                  <a:gd name="connsiteX4" fmla="*/ 2163911 w 4327822"/>
                  <a:gd name="connsiteY4" fmla="*/ 0 h 216403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327822" h="2164032">
                    <a:moveTo>
                      <a:pt x="2163911" y="0"/>
                    </a:moveTo>
                    <a:lnTo>
                      <a:pt x="4327822" y="2163911"/>
                    </a:lnTo>
                    <a:lnTo>
                      <a:pt x="2163911" y="2164032"/>
                    </a:lnTo>
                    <a:lnTo>
                      <a:pt x="0" y="2163911"/>
                    </a:lnTo>
                    <a:lnTo>
                      <a:pt x="2163911" y="0"/>
                    </a:lnTo>
                    <a:close/>
                  </a:path>
                </a:pathLst>
              </a:custGeom>
              <a:solidFill>
                <a:srgbClr val="D0A3D7"/>
              </a:solidFill>
              <a:ln w="12096"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AU" sz="1800" b="0" i="0" u="none" strike="noStrike" kern="0" cap="none" spc="0" normalizeH="0" baseline="0" noProof="0">
                  <a:ln>
                    <a:noFill/>
                  </a:ln>
                  <a:solidFill>
                    <a:prstClr val="black"/>
                  </a:solidFill>
                  <a:effectLst/>
                  <a:uLnTx/>
                  <a:uFillTx/>
                </a:endParaRPr>
              </a:p>
            </p:txBody>
          </p:sp>
          <p:sp>
            <p:nvSpPr>
              <p:cNvPr id="20" name="Freeform: Shape 19">
                <a:extLst>
                  <a:ext uri="{FF2B5EF4-FFF2-40B4-BE49-F238E27FC236}">
                    <a16:creationId xmlns:a16="http://schemas.microsoft.com/office/drawing/2014/main" id="{A671DF4B-1D6E-C39E-EA09-FF4D8DEAD520}"/>
                  </a:ext>
                </a:extLst>
              </p:cNvPr>
              <p:cNvSpPr/>
              <p:nvPr/>
            </p:nvSpPr>
            <p:spPr>
              <a:xfrm>
                <a:off x="7860256" y="4688157"/>
                <a:ext cx="4327943" cy="2164032"/>
              </a:xfrm>
              <a:custGeom>
                <a:avLst/>
                <a:gdLst>
                  <a:gd name="connsiteX0" fmla="*/ 4327943 w 4327943"/>
                  <a:gd name="connsiteY0" fmla="*/ 2164032 h 2164032"/>
                  <a:gd name="connsiteX1" fmla="*/ 0 w 4327943"/>
                  <a:gd name="connsiteY1" fmla="*/ 2164032 h 2164032"/>
                  <a:gd name="connsiteX2" fmla="*/ 2164032 w 4327943"/>
                  <a:gd name="connsiteY2" fmla="*/ 0 h 2164032"/>
                  <a:gd name="connsiteX3" fmla="*/ 4327943 w 4327943"/>
                  <a:gd name="connsiteY3" fmla="*/ 2164032 h 2164032"/>
                </a:gdLst>
                <a:ahLst/>
                <a:cxnLst>
                  <a:cxn ang="0">
                    <a:pos x="connsiteX0" y="connsiteY0"/>
                  </a:cxn>
                  <a:cxn ang="0">
                    <a:pos x="connsiteX1" y="connsiteY1"/>
                  </a:cxn>
                  <a:cxn ang="0">
                    <a:pos x="connsiteX2" y="connsiteY2"/>
                  </a:cxn>
                  <a:cxn ang="0">
                    <a:pos x="connsiteX3" y="connsiteY3"/>
                  </a:cxn>
                </a:cxnLst>
                <a:rect l="l" t="t" r="r" b="b"/>
                <a:pathLst>
                  <a:path w="4327943" h="2164032">
                    <a:moveTo>
                      <a:pt x="4327943" y="2164032"/>
                    </a:moveTo>
                    <a:lnTo>
                      <a:pt x="0" y="2164032"/>
                    </a:lnTo>
                    <a:lnTo>
                      <a:pt x="2164032" y="0"/>
                    </a:lnTo>
                    <a:lnTo>
                      <a:pt x="4327943" y="2164032"/>
                    </a:lnTo>
                    <a:close/>
                  </a:path>
                </a:pathLst>
              </a:custGeom>
              <a:solidFill>
                <a:srgbClr val="AD5FB9"/>
              </a:solidFill>
              <a:ln w="12096"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AU" sz="1800" b="0" i="0" u="none" strike="noStrike" kern="0" cap="none" spc="0" normalizeH="0" baseline="0" noProof="0">
                  <a:ln>
                    <a:noFill/>
                  </a:ln>
                  <a:solidFill>
                    <a:prstClr val="black"/>
                  </a:solidFill>
                  <a:effectLst/>
                  <a:uLnTx/>
                  <a:uFillTx/>
                </a:endParaRPr>
              </a:p>
            </p:txBody>
          </p:sp>
        </p:grpSp>
        <p:sp>
          <p:nvSpPr>
            <p:cNvPr id="21" name="Slide Number Placeholder 5">
              <a:extLst>
                <a:ext uri="{FF2B5EF4-FFF2-40B4-BE49-F238E27FC236}">
                  <a16:creationId xmlns:a16="http://schemas.microsoft.com/office/drawing/2014/main" id="{4C78D134-F7C9-6B7F-94AF-5E634D81B413}"/>
                </a:ext>
              </a:extLst>
            </p:cNvPr>
            <p:cNvSpPr txBox="1">
              <a:spLocks/>
            </p:cNvSpPr>
            <p:nvPr userDrawn="1"/>
          </p:nvSpPr>
          <p:spPr>
            <a:xfrm>
              <a:off x="8912168" y="6271851"/>
              <a:ext cx="441063" cy="365125"/>
            </a:xfrm>
            <a:prstGeom prst="rect">
              <a:avLst/>
            </a:prstGeom>
          </p:spPr>
          <p:txBody>
            <a:bodyPr anchor="ctr" anchorCtr="0"/>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fld id="{E4E047A3-478C-4E7E-BF3D-3786245819C0}" type="slidenum">
                <a:rPr kumimoji="0" lang="en-AU" sz="1200" b="0" i="0" u="none" strike="noStrike" kern="1200" cap="none" spc="0" normalizeH="0" baseline="0" noProof="0" smtClean="0">
                  <a:ln>
                    <a:noFill/>
                  </a:ln>
                  <a:solidFill>
                    <a:prstClr val="white"/>
                  </a:solidFill>
                  <a:effectLst/>
                  <a:uLnTx/>
                  <a:uFillTx/>
                  <a:latin typeface="VIC"/>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a:t>
              </a:fld>
              <a:endParaRPr kumimoji="0" lang="en-AU" sz="1200" b="0" i="0" u="none" strike="noStrike" kern="1200" cap="none" spc="0" normalizeH="0" baseline="0" noProof="0">
                <a:ln>
                  <a:noFill/>
                </a:ln>
                <a:solidFill>
                  <a:prstClr val="white"/>
                </a:solidFill>
                <a:effectLst/>
                <a:uLnTx/>
                <a:uFillTx/>
                <a:latin typeface="VIC"/>
                <a:ea typeface="+mn-ea"/>
                <a:cs typeface="+mn-cs"/>
              </a:endParaRPr>
            </a:p>
          </p:txBody>
        </p:sp>
      </p:grpSp>
    </p:spTree>
    <p:extLst>
      <p:ext uri="{BB962C8B-B14F-4D97-AF65-F5344CB8AC3E}">
        <p14:creationId xmlns:p14="http://schemas.microsoft.com/office/powerpoint/2010/main" val="3412994970"/>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userDrawn="1">
          <p15:clr>
            <a:srgbClr val="FBAE40"/>
          </p15:clr>
        </p15:guide>
        <p15:guide id="2" pos="3120" userDrawn="1">
          <p15:clr>
            <a:srgbClr val="FBAE40"/>
          </p15:clr>
        </p15:guide>
      </p15:sldGuideLst>
    </p:ext>
  </p:extLst>
</p:sldLayout>
</file>

<file path=ppt/slideMasters/_rels/slideMaster1.xml.rels><?xml version="1.0" encoding="UTF-8" standalone="yes"?>
<Relationships xmlns="http://schemas.openxmlformats.org/package/2006/relationships"><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21" Type="http://schemas.openxmlformats.org/officeDocument/2006/relationships/slideLayout" Target="../slideLayouts/slideLayout21.xml"/><Relationship Id="rId34" Type="http://schemas.openxmlformats.org/officeDocument/2006/relationships/slideLayout" Target="../slideLayouts/slideLayout34.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38" Type="http://schemas.openxmlformats.org/officeDocument/2006/relationships/image" Target="../media/image1.emf"/><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37" Type="http://schemas.openxmlformats.org/officeDocument/2006/relationships/oleObject" Target="../embeddings/oleObject1.bin"/><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tags" Target="../tags/tag2.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theme" Target="../theme/theme1.xml"/><Relationship Id="rId8" Type="http://schemas.openxmlformats.org/officeDocument/2006/relationships/slideLayout" Target="../slideLayouts/slideLayout8.xml"/><Relationship Id="rId3" Type="http://schemas.openxmlformats.org/officeDocument/2006/relationships/slideLayout" Target="../slideLayouts/slideLayout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aphicFrame>
        <p:nvGraphicFramePr>
          <p:cNvPr id="4" name="Object 3" hidden="1"/>
          <p:cNvGraphicFramePr>
            <a:graphicFrameLocks noChangeAspect="1"/>
          </p:cNvGraphicFramePr>
          <p:nvPr>
            <p:custDataLst>
              <p:tags r:id="rId36"/>
            </p:custDataLst>
            <p:extLst>
              <p:ext uri="{D42A27DB-BD31-4B8C-83A1-F6EECF244321}">
                <p14:modId xmlns:p14="http://schemas.microsoft.com/office/powerpoint/2010/main" val="607887213"/>
              </p:ext>
            </p:extLst>
          </p:nvPr>
        </p:nvGraphicFramePr>
        <p:xfrm>
          <a:off x="1590" y="1589"/>
          <a:ext cx="1587" cy="1587"/>
        </p:xfrm>
        <a:graphic>
          <a:graphicData uri="http://schemas.openxmlformats.org/presentationml/2006/ole">
            <mc:AlternateContent xmlns:mc="http://schemas.openxmlformats.org/markup-compatibility/2006">
              <mc:Choice xmlns:v="urn:schemas-microsoft-com:vml" Requires="v">
                <p:oleObj name="think-cell Slide" r:id="rId37" imgW="270" imgH="270" progId="TCLayout.ActiveDocument.1">
                  <p:embed/>
                </p:oleObj>
              </mc:Choice>
              <mc:Fallback>
                <p:oleObj name="think-cell Slide" r:id="rId37" imgW="270" imgH="270" progId="TCLayout.ActiveDocument.1">
                  <p:embed/>
                  <p:pic>
                    <p:nvPicPr>
                      <p:cNvPr id="4" name="Object 3" hidden="1"/>
                      <p:cNvPicPr/>
                      <p:nvPr/>
                    </p:nvPicPr>
                    <p:blipFill>
                      <a:blip r:embed="rId38"/>
                      <a:stretch>
                        <a:fillRect/>
                      </a:stretch>
                    </p:blipFill>
                    <p:spPr>
                      <a:xfrm>
                        <a:off x="1590" y="1589"/>
                        <a:ext cx="1587" cy="1587"/>
                      </a:xfrm>
                      <a:prstGeom prst="rect">
                        <a:avLst/>
                      </a:prstGeom>
                    </p:spPr>
                  </p:pic>
                </p:oleObj>
              </mc:Fallback>
            </mc:AlternateContent>
          </a:graphicData>
        </a:graphic>
      </p:graphicFrame>
      <p:sp>
        <p:nvSpPr>
          <p:cNvPr id="2" name="Title Placeholder 1"/>
          <p:cNvSpPr>
            <a:spLocks noGrp="1"/>
          </p:cNvSpPr>
          <p:nvPr>
            <p:ph type="title"/>
          </p:nvPr>
        </p:nvSpPr>
        <p:spPr>
          <a:xfrm>
            <a:off x="540215" y="403200"/>
            <a:ext cx="8824911" cy="400095"/>
          </a:xfrm>
          <a:prstGeom prst="rect">
            <a:avLst/>
          </a:prstGeom>
        </p:spPr>
        <p:txBody>
          <a:bodyPr vert="horz" lIns="0" tIns="45713" rIns="0" bIns="45713" rtlCol="0" anchor="t" anchorCtr="0">
            <a:spAutoFit/>
          </a:bodyPr>
          <a:lstStyle/>
          <a:p>
            <a:r>
              <a:rPr lang="en-AU" noProof="0"/>
              <a:t>Governing thought</a:t>
            </a:r>
          </a:p>
        </p:txBody>
      </p:sp>
      <p:sp>
        <p:nvSpPr>
          <p:cNvPr id="3" name="Text Placeholder 2"/>
          <p:cNvSpPr>
            <a:spLocks noGrp="1"/>
          </p:cNvSpPr>
          <p:nvPr>
            <p:ph type="body" idx="1"/>
          </p:nvPr>
        </p:nvSpPr>
        <p:spPr>
          <a:xfrm>
            <a:off x="540000" y="1845192"/>
            <a:ext cx="8823600" cy="4030009"/>
          </a:xfrm>
          <a:prstGeom prst="rect">
            <a:avLst/>
          </a:prstGeom>
        </p:spPr>
        <p:txBody>
          <a:bodyPr vert="horz" lIns="0" tIns="45713" rIns="0" bIns="45713" rtlCol="0">
            <a:noAutofit/>
          </a:bodyPr>
          <a:lstStyle/>
          <a:p>
            <a:pPr lvl="0"/>
            <a:r>
              <a:rPr lang="en-AU" noProof="0"/>
              <a:t>Body</a:t>
            </a:r>
          </a:p>
          <a:p>
            <a:pPr lvl="1"/>
            <a:r>
              <a:rPr lang="en-AU" noProof="0"/>
              <a:t>Second level</a:t>
            </a:r>
          </a:p>
          <a:p>
            <a:pPr lvl="2"/>
            <a:r>
              <a:rPr lang="en-AU" noProof="0"/>
              <a:t>Third level</a:t>
            </a:r>
          </a:p>
          <a:p>
            <a:pPr lvl="3"/>
            <a:r>
              <a:rPr lang="en-AU" noProof="0"/>
              <a:t>Fourth level</a:t>
            </a:r>
          </a:p>
          <a:p>
            <a:pPr lvl="4"/>
            <a:r>
              <a:rPr lang="en-AU" noProof="0"/>
              <a:t>Fifth level</a:t>
            </a:r>
          </a:p>
          <a:p>
            <a:pPr lvl="5"/>
            <a:r>
              <a:rPr lang="en-AU" noProof="0"/>
              <a:t>Sixth level</a:t>
            </a:r>
          </a:p>
          <a:p>
            <a:pPr lvl="6"/>
            <a:r>
              <a:rPr lang="en-AU" noProof="0"/>
              <a:t>Seventh level</a:t>
            </a:r>
          </a:p>
          <a:p>
            <a:pPr lvl="7"/>
            <a:r>
              <a:rPr lang="en-AU" noProof="0"/>
              <a:t>Eight level</a:t>
            </a:r>
          </a:p>
        </p:txBody>
      </p:sp>
      <p:sp>
        <p:nvSpPr>
          <p:cNvPr id="6" name="TextBox 5">
            <a:extLst>
              <a:ext uri="{FF2B5EF4-FFF2-40B4-BE49-F238E27FC236}">
                <a16:creationId xmlns:a16="http://schemas.microsoft.com/office/drawing/2014/main" id="{FB26F56F-6C90-C6B0-BECB-E7F3C5E2B054}"/>
              </a:ext>
            </a:extLst>
          </p:cNvPr>
          <p:cNvSpPr txBox="1"/>
          <p:nvPr userDrawn="1">
            <p:extLst>
              <p:ext uri="{1162E1C5-73C7-4A58-AE30-91384D911F3F}">
                <p184:classification xmlns:p184="http://schemas.microsoft.com/office/powerpoint/2018/4/main" val="ftr"/>
              </p:ext>
            </p:extLst>
          </p:nvPr>
        </p:nvSpPr>
        <p:spPr>
          <a:xfrm>
            <a:off x="63500" y="6626860"/>
            <a:ext cx="534988" cy="167640"/>
          </a:xfrm>
          <a:prstGeom prst="rect">
            <a:avLst/>
          </a:prstGeom>
        </p:spPr>
        <p:txBody>
          <a:bodyPr horzOverflow="overflow" lIns="0" tIns="0" rIns="0" bIns="0">
            <a:spAutoFit/>
          </a:bodyPr>
          <a:lstStyle/>
          <a:p>
            <a:pPr algn="l"/>
            <a:r>
              <a:rPr lang="en-AU" sz="1100">
                <a:solidFill>
                  <a:srgbClr val="000000"/>
                </a:solidFill>
                <a:latin typeface="Calibri" panose="020F0502020204030204" pitchFamily="34" charset="0"/>
                <a:cs typeface="Calibri" panose="020F0502020204030204" pitchFamily="34" charset="0"/>
              </a:rPr>
              <a:t>OFFICIAL</a:t>
            </a:r>
          </a:p>
        </p:txBody>
      </p:sp>
    </p:spTree>
    <p:extLst>
      <p:ext uri="{BB962C8B-B14F-4D97-AF65-F5344CB8AC3E}">
        <p14:creationId xmlns:p14="http://schemas.microsoft.com/office/powerpoint/2010/main" val="3713331802"/>
      </p:ext>
    </p:extLst>
  </p:cSld>
  <p:clrMap bg1="lt1" tx1="dk1" bg2="lt2" tx2="dk2" accent1="accent1" accent2="accent2" accent3="accent3" accent4="accent4" accent5="accent5" accent6="accent6" hlink="hlink" folHlink="folHlink"/>
  <p:sldLayoutIdLst>
    <p:sldLayoutId id="2147483737" r:id="rId1"/>
    <p:sldLayoutId id="2147483738" r:id="rId2"/>
    <p:sldLayoutId id="2147483704" r:id="rId3"/>
    <p:sldLayoutId id="2147483684" r:id="rId4"/>
    <p:sldLayoutId id="2147483791" r:id="rId5"/>
    <p:sldLayoutId id="2147483685" r:id="rId6"/>
    <p:sldLayoutId id="2147483672" r:id="rId7"/>
    <p:sldLayoutId id="2147483781" r:id="rId8"/>
    <p:sldLayoutId id="2147483787" r:id="rId9"/>
    <p:sldLayoutId id="2147483789" r:id="rId10"/>
    <p:sldLayoutId id="2147483786" r:id="rId11"/>
    <p:sldLayoutId id="2147483771" r:id="rId12"/>
    <p:sldLayoutId id="2147483790" r:id="rId13"/>
    <p:sldLayoutId id="2147483801" r:id="rId14"/>
    <p:sldLayoutId id="2147483772" r:id="rId15"/>
    <p:sldLayoutId id="2147483796" r:id="rId16"/>
    <p:sldLayoutId id="2147483793" r:id="rId17"/>
    <p:sldLayoutId id="2147483797" r:id="rId18"/>
    <p:sldLayoutId id="2147483794" r:id="rId19"/>
    <p:sldLayoutId id="2147483798" r:id="rId20"/>
    <p:sldLayoutId id="2147483795" r:id="rId21"/>
    <p:sldLayoutId id="2147483799" r:id="rId22"/>
    <p:sldLayoutId id="2147483792" r:id="rId23"/>
    <p:sldLayoutId id="2147483800" r:id="rId24"/>
    <p:sldLayoutId id="2147483692" r:id="rId25"/>
    <p:sldLayoutId id="2147483725" r:id="rId26"/>
    <p:sldLayoutId id="2147483726" r:id="rId27"/>
    <p:sldLayoutId id="2147483755" r:id="rId28"/>
    <p:sldLayoutId id="2147483745" r:id="rId29"/>
    <p:sldLayoutId id="2147483760" r:id="rId30"/>
    <p:sldLayoutId id="2147483763" r:id="rId31"/>
    <p:sldLayoutId id="2147483676" r:id="rId32"/>
    <p:sldLayoutId id="2147483687" r:id="rId33"/>
    <p:sldLayoutId id="2147483788" r:id="rId34"/>
  </p:sldLayoutIdLst>
  <p:hf sldNum="0" hdr="0" ftr="0" dt="0"/>
  <p:txStyles>
    <p:titleStyle>
      <a:lvl1pPr algn="l" defTabSz="914349" rtl="0" eaLnBrk="1" latinLnBrk="0" hangingPunct="1">
        <a:lnSpc>
          <a:spcPct val="100000"/>
        </a:lnSpc>
        <a:spcBef>
          <a:spcPct val="0"/>
        </a:spcBef>
        <a:buNone/>
        <a:defRPr sz="2000" kern="1200" baseline="0">
          <a:solidFill>
            <a:schemeClr val="bg2"/>
          </a:solidFill>
          <a:latin typeface="+mn-lt"/>
          <a:ea typeface="+mj-ea"/>
          <a:cs typeface="+mj-cs"/>
        </a:defRPr>
      </a:lvl1pPr>
    </p:titleStyle>
    <p:bodyStyle>
      <a:lvl1pPr marL="0" indent="0" algn="l" defTabSz="914349" rtl="0" eaLnBrk="1" latinLnBrk="0" hangingPunct="1">
        <a:spcBef>
          <a:spcPts val="1200"/>
        </a:spcBef>
        <a:buFont typeface="Arial" pitchFamily="34" charset="0"/>
        <a:buNone/>
        <a:defRPr sz="1400" kern="1200" spc="0">
          <a:solidFill>
            <a:schemeClr val="bg2"/>
          </a:solidFill>
          <a:latin typeface="+mn-lt"/>
          <a:ea typeface="Segoe UI" panose="020B0502040204020203" pitchFamily="34" charset="0"/>
          <a:cs typeface="Segoe UI" panose="020B0502040204020203" pitchFamily="34" charset="0"/>
        </a:defRPr>
      </a:lvl1pPr>
      <a:lvl2pPr marL="252000" indent="-252000" algn="l" defTabSz="914349" rtl="0" eaLnBrk="1" latinLnBrk="0" hangingPunct="1">
        <a:spcBef>
          <a:spcPts val="400"/>
        </a:spcBef>
        <a:buClr>
          <a:schemeClr val="bg2"/>
        </a:buClr>
        <a:buFont typeface="Arial" pitchFamily="34" charset="0"/>
        <a:buChar char="•"/>
        <a:defRPr sz="1400" kern="1200" spc="0" baseline="0">
          <a:solidFill>
            <a:schemeClr val="bg2"/>
          </a:solidFill>
          <a:latin typeface="+mn-lt"/>
          <a:ea typeface="Segoe UI" panose="020B0502040204020203" pitchFamily="34" charset="0"/>
          <a:cs typeface="Segoe UI" panose="020B0502040204020203" pitchFamily="34" charset="0"/>
        </a:defRPr>
      </a:lvl2pPr>
      <a:lvl3pPr marL="504000" indent="-252000" algn="l" defTabSz="914349" rtl="0" eaLnBrk="1" latinLnBrk="0" hangingPunct="1">
        <a:spcBef>
          <a:spcPts val="400"/>
        </a:spcBef>
        <a:buClr>
          <a:schemeClr val="bg2"/>
        </a:buClr>
        <a:buFont typeface="Segoe UI" panose="020B0502040204020203" pitchFamily="34" charset="0"/>
        <a:buChar char="–"/>
        <a:defRPr sz="1400" kern="1200" spc="0">
          <a:solidFill>
            <a:schemeClr val="bg2"/>
          </a:solidFill>
          <a:latin typeface="+mn-lt"/>
          <a:ea typeface="Segoe UI" panose="020B0502040204020203" pitchFamily="34" charset="0"/>
          <a:cs typeface="Segoe UI" panose="020B0502040204020203" pitchFamily="34" charset="0"/>
        </a:defRPr>
      </a:lvl3pPr>
      <a:lvl4pPr marL="756000" indent="-252000" algn="l" defTabSz="914349" rtl="0" eaLnBrk="1" latinLnBrk="0" hangingPunct="1">
        <a:spcBef>
          <a:spcPts val="400"/>
        </a:spcBef>
        <a:buClr>
          <a:schemeClr val="bg2"/>
        </a:buClr>
        <a:buFont typeface="Arial" pitchFamily="34" charset="0"/>
        <a:buChar char="•"/>
        <a:defRPr sz="1400" kern="1200" spc="0">
          <a:solidFill>
            <a:schemeClr val="bg2"/>
          </a:solidFill>
          <a:latin typeface="+mn-lt"/>
          <a:ea typeface="Segoe UI" panose="020B0502040204020203" pitchFamily="34" charset="0"/>
          <a:cs typeface="Segoe UI" panose="020B0502040204020203" pitchFamily="34" charset="0"/>
        </a:defRPr>
      </a:lvl4pPr>
      <a:lvl5pPr marL="1008000" indent="-252000" algn="l" defTabSz="914349" rtl="0" eaLnBrk="1" latinLnBrk="0" hangingPunct="1">
        <a:spcBef>
          <a:spcPts val="400"/>
        </a:spcBef>
        <a:buClr>
          <a:schemeClr val="bg2"/>
        </a:buClr>
        <a:buFont typeface="Segoe UI" panose="020B0502040204020203" pitchFamily="34" charset="0"/>
        <a:buChar char="–"/>
        <a:defRPr sz="1400" kern="1200" spc="0">
          <a:solidFill>
            <a:schemeClr val="bg2"/>
          </a:solidFill>
          <a:latin typeface="+mn-lt"/>
          <a:ea typeface="Segoe UI" panose="020B0502040204020203" pitchFamily="34" charset="0"/>
          <a:cs typeface="Segoe UI" panose="020B0502040204020203" pitchFamily="34" charset="0"/>
        </a:defRPr>
      </a:lvl5pPr>
      <a:lvl6pPr marL="504000" indent="-252000" algn="l" defTabSz="914349" rtl="0" eaLnBrk="1" latinLnBrk="0" hangingPunct="1">
        <a:spcBef>
          <a:spcPts val="400"/>
        </a:spcBef>
        <a:buClr>
          <a:schemeClr val="bg2"/>
        </a:buClr>
        <a:buFont typeface="+mj-lt"/>
        <a:buAutoNum type="arabicPeriod"/>
        <a:defRPr sz="1400" kern="1200" spc="0" baseline="0">
          <a:solidFill>
            <a:schemeClr val="bg2"/>
          </a:solidFill>
          <a:latin typeface="+mn-lt"/>
          <a:ea typeface="Segoe UI" panose="020B0502040204020203" pitchFamily="34" charset="0"/>
          <a:cs typeface="Segoe UI" panose="020B0502040204020203" pitchFamily="34" charset="0"/>
        </a:defRPr>
      </a:lvl6pPr>
      <a:lvl7pPr marL="756000" indent="-252000" algn="l" defTabSz="914349" rtl="0" eaLnBrk="1" latinLnBrk="0" hangingPunct="1">
        <a:spcBef>
          <a:spcPts val="400"/>
        </a:spcBef>
        <a:buClr>
          <a:schemeClr val="bg2"/>
        </a:buClr>
        <a:buFont typeface="+mj-lt"/>
        <a:buAutoNum type="alphaLcPeriod"/>
        <a:defRPr sz="1400" kern="1200" spc="0">
          <a:solidFill>
            <a:schemeClr val="bg2"/>
          </a:solidFill>
          <a:latin typeface="+mn-lt"/>
          <a:ea typeface="Segoe UI" panose="020B0502040204020203" pitchFamily="34" charset="0"/>
          <a:cs typeface="Segoe UI" panose="020B0502040204020203" pitchFamily="34" charset="0"/>
        </a:defRPr>
      </a:lvl7pPr>
      <a:lvl8pPr marL="1008000" indent="-252000" algn="l" defTabSz="914349" rtl="0" eaLnBrk="1" latinLnBrk="0" hangingPunct="1">
        <a:spcBef>
          <a:spcPts val="400"/>
        </a:spcBef>
        <a:buClr>
          <a:schemeClr val="bg2"/>
        </a:buClr>
        <a:buFont typeface="+mj-lt"/>
        <a:buAutoNum type="romanLcPeriod"/>
        <a:defRPr sz="1400" kern="1200" spc="0" baseline="0">
          <a:solidFill>
            <a:schemeClr val="bg2"/>
          </a:solidFill>
          <a:latin typeface="+mn-lt"/>
          <a:ea typeface="Segoe UI" panose="020B0502040204020203" pitchFamily="34" charset="0"/>
          <a:cs typeface="Segoe UI" panose="020B0502040204020203" pitchFamily="34" charset="0"/>
        </a:defRPr>
      </a:lvl8pPr>
      <a:lvl9pPr marL="3885982" indent="-228587" algn="l" defTabSz="914349"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49" rtl="0" eaLnBrk="1" latinLnBrk="0" hangingPunct="1">
        <a:defRPr sz="1800" kern="1200">
          <a:solidFill>
            <a:schemeClr val="tx1"/>
          </a:solidFill>
          <a:latin typeface="+mn-lt"/>
          <a:ea typeface="+mn-ea"/>
          <a:cs typeface="+mn-cs"/>
        </a:defRPr>
      </a:lvl1pPr>
      <a:lvl2pPr marL="457174" algn="l" defTabSz="914349" rtl="0" eaLnBrk="1" latinLnBrk="0" hangingPunct="1">
        <a:defRPr sz="1800" kern="1200">
          <a:solidFill>
            <a:schemeClr val="tx1"/>
          </a:solidFill>
          <a:latin typeface="+mn-lt"/>
          <a:ea typeface="+mn-ea"/>
          <a:cs typeface="+mn-cs"/>
        </a:defRPr>
      </a:lvl2pPr>
      <a:lvl3pPr marL="914349" algn="l" defTabSz="914349" rtl="0" eaLnBrk="1" latinLnBrk="0" hangingPunct="1">
        <a:defRPr sz="1800" kern="1200">
          <a:solidFill>
            <a:schemeClr val="tx1"/>
          </a:solidFill>
          <a:latin typeface="+mn-lt"/>
          <a:ea typeface="+mn-ea"/>
          <a:cs typeface="+mn-cs"/>
        </a:defRPr>
      </a:lvl3pPr>
      <a:lvl4pPr marL="1371523" algn="l" defTabSz="914349" rtl="0" eaLnBrk="1" latinLnBrk="0" hangingPunct="1">
        <a:defRPr sz="1800" kern="1200">
          <a:solidFill>
            <a:schemeClr val="tx1"/>
          </a:solidFill>
          <a:latin typeface="+mn-lt"/>
          <a:ea typeface="+mn-ea"/>
          <a:cs typeface="+mn-cs"/>
        </a:defRPr>
      </a:lvl4pPr>
      <a:lvl5pPr marL="1828697" algn="l" defTabSz="914349" rtl="0" eaLnBrk="1" latinLnBrk="0" hangingPunct="1">
        <a:defRPr sz="1800" kern="1200">
          <a:solidFill>
            <a:schemeClr val="tx1"/>
          </a:solidFill>
          <a:latin typeface="+mn-lt"/>
          <a:ea typeface="+mn-ea"/>
          <a:cs typeface="+mn-cs"/>
        </a:defRPr>
      </a:lvl5pPr>
      <a:lvl6pPr marL="2285872" algn="l" defTabSz="914349" rtl="0" eaLnBrk="1" latinLnBrk="0" hangingPunct="1">
        <a:defRPr sz="1800" kern="1200">
          <a:solidFill>
            <a:schemeClr val="tx1"/>
          </a:solidFill>
          <a:latin typeface="+mn-lt"/>
          <a:ea typeface="+mn-ea"/>
          <a:cs typeface="+mn-cs"/>
        </a:defRPr>
      </a:lvl6pPr>
      <a:lvl7pPr marL="2743046" algn="l" defTabSz="914349" rtl="0" eaLnBrk="1" latinLnBrk="0" hangingPunct="1">
        <a:defRPr sz="1800" kern="1200">
          <a:solidFill>
            <a:schemeClr val="tx1"/>
          </a:solidFill>
          <a:latin typeface="+mn-lt"/>
          <a:ea typeface="+mn-ea"/>
          <a:cs typeface="+mn-cs"/>
        </a:defRPr>
      </a:lvl7pPr>
      <a:lvl8pPr marL="3200221" algn="l" defTabSz="914349" rtl="0" eaLnBrk="1" latinLnBrk="0" hangingPunct="1">
        <a:defRPr sz="1800" kern="1200">
          <a:solidFill>
            <a:schemeClr val="tx1"/>
          </a:solidFill>
          <a:latin typeface="+mn-lt"/>
          <a:ea typeface="+mn-ea"/>
          <a:cs typeface="+mn-cs"/>
        </a:defRPr>
      </a:lvl8pPr>
      <a:lvl9pPr marL="3657395" algn="l" defTabSz="914349"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120"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oleObject" Target="../embeddings/oleObject35.bin"/><Relationship Id="rId2" Type="http://schemas.openxmlformats.org/officeDocument/2006/relationships/slideLayout" Target="../slideLayouts/slideLayout4.xml"/><Relationship Id="rId1" Type="http://schemas.openxmlformats.org/officeDocument/2006/relationships/tags" Target="../tags/tag43.xml"/><Relationship Id="rId4" Type="http://schemas.openxmlformats.org/officeDocument/2006/relationships/image" Target="../media/image8.emf"/></Relationships>
</file>

<file path=ppt/slides/_rels/slide11.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slide" Target="slide47.xml"/><Relationship Id="rId1" Type="http://schemas.openxmlformats.org/officeDocument/2006/relationships/slideLayout" Target="../slideLayouts/slideLayout14.xm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4.xml"/><Relationship Id="rId1" Type="http://schemas.openxmlformats.org/officeDocument/2006/relationships/tags" Target="../tags/tag44.xml"/><Relationship Id="rId6" Type="http://schemas.openxmlformats.org/officeDocument/2006/relationships/slide" Target="slide45.xml"/><Relationship Id="rId5" Type="http://schemas.openxmlformats.org/officeDocument/2006/relationships/image" Target="../media/image8.emf"/><Relationship Id="rId4" Type="http://schemas.openxmlformats.org/officeDocument/2006/relationships/oleObject" Target="../embeddings/oleObject36.bin"/></Relationships>
</file>

<file path=ppt/slides/_rels/slide13.xml.rels><?xml version="1.0" encoding="UTF-8" standalone="yes"?>
<Relationships xmlns="http://schemas.openxmlformats.org/package/2006/relationships"><Relationship Id="rId3" Type="http://schemas.openxmlformats.org/officeDocument/2006/relationships/oleObject" Target="../embeddings/oleObject37.bin"/><Relationship Id="rId2" Type="http://schemas.openxmlformats.org/officeDocument/2006/relationships/slideLayout" Target="../slideLayouts/slideLayout4.xml"/><Relationship Id="rId1" Type="http://schemas.openxmlformats.org/officeDocument/2006/relationships/tags" Target="../tags/tag45.xml"/><Relationship Id="rId5" Type="http://schemas.openxmlformats.org/officeDocument/2006/relationships/image" Target="../media/image13.png"/><Relationship Id="rId4" Type="http://schemas.openxmlformats.org/officeDocument/2006/relationships/image" Target="../media/image8.emf"/></Relationships>
</file>

<file path=ppt/slides/_rels/slide14.xml.rels><?xml version="1.0" encoding="UTF-8" standalone="yes"?>
<Relationships xmlns="http://schemas.openxmlformats.org/package/2006/relationships"><Relationship Id="rId3" Type="http://schemas.openxmlformats.org/officeDocument/2006/relationships/oleObject" Target="../embeddings/oleObject35.bin"/><Relationship Id="rId2" Type="http://schemas.openxmlformats.org/officeDocument/2006/relationships/slideLayout" Target="../slideLayouts/slideLayout4.xml"/><Relationship Id="rId1" Type="http://schemas.openxmlformats.org/officeDocument/2006/relationships/tags" Target="../tags/tag46.xml"/><Relationship Id="rId4" Type="http://schemas.openxmlformats.org/officeDocument/2006/relationships/image" Target="../media/image8.emf"/></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8.xml"/></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12.xml"/><Relationship Id="rId1" Type="http://schemas.openxmlformats.org/officeDocument/2006/relationships/tags" Target="../tags/tag47.xml"/><Relationship Id="rId5" Type="http://schemas.openxmlformats.org/officeDocument/2006/relationships/image" Target="../media/image8.emf"/><Relationship Id="rId4" Type="http://schemas.openxmlformats.org/officeDocument/2006/relationships/oleObject" Target="../embeddings/oleObject38.bin"/></Relationships>
</file>

<file path=ppt/slides/_rels/slide18.xml.rels><?xml version="1.0" encoding="UTF-8" standalone="yes"?>
<Relationships xmlns="http://schemas.openxmlformats.org/package/2006/relationships"><Relationship Id="rId3" Type="http://schemas.openxmlformats.org/officeDocument/2006/relationships/oleObject" Target="../embeddings/oleObject35.bin"/><Relationship Id="rId2" Type="http://schemas.openxmlformats.org/officeDocument/2006/relationships/slideLayout" Target="../slideLayouts/slideLayout4.xml"/><Relationship Id="rId1" Type="http://schemas.openxmlformats.org/officeDocument/2006/relationships/tags" Target="../tags/tag48.xml"/><Relationship Id="rId4" Type="http://schemas.openxmlformats.org/officeDocument/2006/relationships/image" Target="../media/image8.emf"/></Relationships>
</file>

<file path=ppt/slides/_rels/slide19.xml.rels><?xml version="1.0" encoding="UTF-8" standalone="yes"?>
<Relationships xmlns="http://schemas.openxmlformats.org/package/2006/relationships"><Relationship Id="rId3" Type="http://schemas.openxmlformats.org/officeDocument/2006/relationships/oleObject" Target="../embeddings/oleObject39.bin"/><Relationship Id="rId2" Type="http://schemas.openxmlformats.org/officeDocument/2006/relationships/slideLayout" Target="../slideLayouts/slideLayout4.xml"/><Relationship Id="rId1" Type="http://schemas.openxmlformats.org/officeDocument/2006/relationships/tags" Target="../tags/tag49.xml"/><Relationship Id="rId4" Type="http://schemas.openxmlformats.org/officeDocument/2006/relationships/image" Target="../media/image8.emf"/></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7.xml"/><Relationship Id="rId1" Type="http://schemas.openxmlformats.org/officeDocument/2006/relationships/tags" Target="../tags/tag37.xml"/><Relationship Id="rId5" Type="http://schemas.openxmlformats.org/officeDocument/2006/relationships/image" Target="../media/image8.emf"/><Relationship Id="rId4" Type="http://schemas.openxmlformats.org/officeDocument/2006/relationships/oleObject" Target="../embeddings/oleObject29.bin"/></Relationships>
</file>

<file path=ppt/slides/_rels/slide20.xml.rels><?xml version="1.0" encoding="UTF-8" standalone="yes"?>
<Relationships xmlns="http://schemas.openxmlformats.org/package/2006/relationships"><Relationship Id="rId3" Type="http://schemas.openxmlformats.org/officeDocument/2006/relationships/oleObject" Target="../embeddings/oleObject35.bin"/><Relationship Id="rId2" Type="http://schemas.openxmlformats.org/officeDocument/2006/relationships/slideLayout" Target="../slideLayouts/slideLayout4.xml"/><Relationship Id="rId1" Type="http://schemas.openxmlformats.org/officeDocument/2006/relationships/tags" Target="../tags/tag50.xml"/><Relationship Id="rId4" Type="http://schemas.openxmlformats.org/officeDocument/2006/relationships/image" Target="../media/image8.emf"/></Relationships>
</file>

<file path=ppt/slides/_rels/slide21.xml.rels><?xml version="1.0" encoding="UTF-8" standalone="yes"?>
<Relationships xmlns="http://schemas.openxmlformats.org/package/2006/relationships"><Relationship Id="rId3" Type="http://schemas.openxmlformats.org/officeDocument/2006/relationships/oleObject" Target="../embeddings/oleObject35.bin"/><Relationship Id="rId2" Type="http://schemas.openxmlformats.org/officeDocument/2006/relationships/slideLayout" Target="../slideLayouts/slideLayout4.xml"/><Relationship Id="rId1" Type="http://schemas.openxmlformats.org/officeDocument/2006/relationships/tags" Target="../tags/tag51.xml"/><Relationship Id="rId4" Type="http://schemas.openxmlformats.org/officeDocument/2006/relationships/image" Target="../media/image8.emf"/></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4.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12.xml"/><Relationship Id="rId1" Type="http://schemas.openxmlformats.org/officeDocument/2006/relationships/tags" Target="../tags/tag52.xml"/><Relationship Id="rId5" Type="http://schemas.openxmlformats.org/officeDocument/2006/relationships/image" Target="../media/image8.emf"/><Relationship Id="rId4" Type="http://schemas.openxmlformats.org/officeDocument/2006/relationships/oleObject" Target="../embeddings/oleObject40.bin"/></Relationships>
</file>

<file path=ppt/slides/_rels/slide25.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4.xml"/><Relationship Id="rId1" Type="http://schemas.openxmlformats.org/officeDocument/2006/relationships/tags" Target="../tags/tag53.xml"/><Relationship Id="rId5" Type="http://schemas.openxmlformats.org/officeDocument/2006/relationships/image" Target="../media/image8.emf"/><Relationship Id="rId4" Type="http://schemas.openxmlformats.org/officeDocument/2006/relationships/oleObject" Target="../embeddings/oleObject35.bin"/></Relationships>
</file>

<file path=ppt/slides/_rels/slide26.xml.rels><?xml version="1.0" encoding="UTF-8" standalone="yes"?>
<Relationships xmlns="http://schemas.openxmlformats.org/package/2006/relationships"><Relationship Id="rId3" Type="http://schemas.openxmlformats.org/officeDocument/2006/relationships/oleObject" Target="../embeddings/oleObject35.bin"/><Relationship Id="rId2" Type="http://schemas.openxmlformats.org/officeDocument/2006/relationships/slideLayout" Target="../slideLayouts/slideLayout4.xml"/><Relationship Id="rId1" Type="http://schemas.openxmlformats.org/officeDocument/2006/relationships/tags" Target="../tags/tag54.xml"/><Relationship Id="rId4" Type="http://schemas.openxmlformats.org/officeDocument/2006/relationships/image" Target="../media/image8.emf"/></Relationships>
</file>

<file path=ppt/slides/_rels/slide27.xml.rels><?xml version="1.0" encoding="UTF-8" standalone="yes"?>
<Relationships xmlns="http://schemas.openxmlformats.org/package/2006/relationships"><Relationship Id="rId3" Type="http://schemas.openxmlformats.org/officeDocument/2006/relationships/oleObject" Target="../embeddings/oleObject35.bin"/><Relationship Id="rId2" Type="http://schemas.openxmlformats.org/officeDocument/2006/relationships/slideLayout" Target="../slideLayouts/slideLayout4.xml"/><Relationship Id="rId1" Type="http://schemas.openxmlformats.org/officeDocument/2006/relationships/tags" Target="../tags/tag55.xml"/><Relationship Id="rId5" Type="http://schemas.openxmlformats.org/officeDocument/2006/relationships/slide" Target="slide26.xml"/><Relationship Id="rId4" Type="http://schemas.openxmlformats.org/officeDocument/2006/relationships/image" Target="../media/image8.emf"/></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3" Type="http://schemas.openxmlformats.org/officeDocument/2006/relationships/oleObject" Target="../embeddings/oleObject30.bin"/><Relationship Id="rId2" Type="http://schemas.openxmlformats.org/officeDocument/2006/relationships/slideLayout" Target="../slideLayouts/slideLayout4.xml"/><Relationship Id="rId1" Type="http://schemas.openxmlformats.org/officeDocument/2006/relationships/tags" Target="../tags/tag38.xml"/><Relationship Id="rId4" Type="http://schemas.openxmlformats.org/officeDocument/2006/relationships/image" Target="../media/image9.emf"/></Relationships>
</file>

<file path=ppt/slides/_rels/slide30.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12.xml"/><Relationship Id="rId1" Type="http://schemas.openxmlformats.org/officeDocument/2006/relationships/tags" Target="../tags/tag56.xml"/><Relationship Id="rId5" Type="http://schemas.openxmlformats.org/officeDocument/2006/relationships/image" Target="../media/image8.emf"/><Relationship Id="rId4" Type="http://schemas.openxmlformats.org/officeDocument/2006/relationships/oleObject" Target="../embeddings/oleObject41.bin"/></Relationships>
</file>

<file path=ppt/slides/_rels/slide31.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4.xml"/><Relationship Id="rId1" Type="http://schemas.openxmlformats.org/officeDocument/2006/relationships/tags" Target="../tags/tag57.xml"/><Relationship Id="rId5" Type="http://schemas.openxmlformats.org/officeDocument/2006/relationships/image" Target="../media/image8.emf"/><Relationship Id="rId4" Type="http://schemas.openxmlformats.org/officeDocument/2006/relationships/oleObject" Target="../embeddings/oleObject35.bin"/></Relationships>
</file>

<file path=ppt/slides/_rels/slide32.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4.xml"/><Relationship Id="rId1" Type="http://schemas.openxmlformats.org/officeDocument/2006/relationships/tags" Target="../tags/tag58.xml"/><Relationship Id="rId5" Type="http://schemas.openxmlformats.org/officeDocument/2006/relationships/image" Target="../media/image8.emf"/><Relationship Id="rId4" Type="http://schemas.openxmlformats.org/officeDocument/2006/relationships/oleObject" Target="../embeddings/oleObject35.bin"/></Relationships>
</file>

<file path=ppt/slides/_rels/slide33.xml.rels><?xml version="1.0" encoding="UTF-8" standalone="yes"?>
<Relationships xmlns="http://schemas.openxmlformats.org/package/2006/relationships"><Relationship Id="rId3" Type="http://schemas.openxmlformats.org/officeDocument/2006/relationships/oleObject" Target="../embeddings/oleObject35.bin"/><Relationship Id="rId2" Type="http://schemas.openxmlformats.org/officeDocument/2006/relationships/slideLayout" Target="../slideLayouts/slideLayout4.xml"/><Relationship Id="rId1" Type="http://schemas.openxmlformats.org/officeDocument/2006/relationships/tags" Target="../tags/tag59.xml"/><Relationship Id="rId4" Type="http://schemas.openxmlformats.org/officeDocument/2006/relationships/image" Target="../media/image8.emf"/></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6.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12.xml"/><Relationship Id="rId1" Type="http://schemas.openxmlformats.org/officeDocument/2006/relationships/tags" Target="../tags/tag60.xml"/><Relationship Id="rId5" Type="http://schemas.openxmlformats.org/officeDocument/2006/relationships/image" Target="../media/image8.emf"/><Relationship Id="rId4" Type="http://schemas.openxmlformats.org/officeDocument/2006/relationships/oleObject" Target="../embeddings/oleObject42.bin"/></Relationships>
</file>

<file path=ppt/slides/_rels/slide37.xml.rels><?xml version="1.0" encoding="UTF-8" standalone="yes"?>
<Relationships xmlns="http://schemas.openxmlformats.org/package/2006/relationships"><Relationship Id="rId3" Type="http://schemas.openxmlformats.org/officeDocument/2006/relationships/oleObject" Target="../embeddings/oleObject43.bin"/><Relationship Id="rId2" Type="http://schemas.openxmlformats.org/officeDocument/2006/relationships/slideLayout" Target="../slideLayouts/slideLayout4.xml"/><Relationship Id="rId1" Type="http://schemas.openxmlformats.org/officeDocument/2006/relationships/tags" Target="../tags/tag61.xml"/><Relationship Id="rId4" Type="http://schemas.openxmlformats.org/officeDocument/2006/relationships/image" Target="../media/image8.emf"/></Relationships>
</file>

<file path=ppt/slides/_rels/slide38.xml.rels><?xml version="1.0" encoding="UTF-8" standalone="yes"?>
<Relationships xmlns="http://schemas.openxmlformats.org/package/2006/relationships"><Relationship Id="rId3" Type="http://schemas.openxmlformats.org/officeDocument/2006/relationships/oleObject" Target="../embeddings/oleObject44.bin"/><Relationship Id="rId2" Type="http://schemas.openxmlformats.org/officeDocument/2006/relationships/slideLayout" Target="../slideLayouts/slideLayout4.xml"/><Relationship Id="rId1" Type="http://schemas.openxmlformats.org/officeDocument/2006/relationships/tags" Target="../tags/tag62.xml"/><Relationship Id="rId4" Type="http://schemas.openxmlformats.org/officeDocument/2006/relationships/image" Target="../media/image8.emf"/></Relationships>
</file>

<file path=ppt/slides/_rels/slide39.xml.rels><?xml version="1.0" encoding="UTF-8" standalone="yes"?>
<Relationships xmlns="http://schemas.openxmlformats.org/package/2006/relationships"><Relationship Id="rId3" Type="http://schemas.openxmlformats.org/officeDocument/2006/relationships/oleObject" Target="../embeddings/oleObject45.bin"/><Relationship Id="rId2" Type="http://schemas.openxmlformats.org/officeDocument/2006/relationships/slideLayout" Target="../slideLayouts/slideLayout4.xml"/><Relationship Id="rId1" Type="http://schemas.openxmlformats.org/officeDocument/2006/relationships/tags" Target="../tags/tag63.xml"/><Relationship Id="rId4" Type="http://schemas.openxmlformats.org/officeDocument/2006/relationships/image" Target="../media/image8.emf"/></Relationships>
</file>

<file path=ppt/slides/_rels/slide4.xml.rels><?xml version="1.0" encoding="UTF-8" standalone="yes"?>
<Relationships xmlns="http://schemas.openxmlformats.org/package/2006/relationships"><Relationship Id="rId3" Type="http://schemas.openxmlformats.org/officeDocument/2006/relationships/oleObject" Target="../embeddings/oleObject31.bin"/><Relationship Id="rId2" Type="http://schemas.openxmlformats.org/officeDocument/2006/relationships/slideLayout" Target="../slideLayouts/slideLayout5.xml"/><Relationship Id="rId1" Type="http://schemas.openxmlformats.org/officeDocument/2006/relationships/tags" Target="../tags/tag39.xml"/><Relationship Id="rId4" Type="http://schemas.openxmlformats.org/officeDocument/2006/relationships/image" Target="../media/image8.emf"/></Relationships>
</file>

<file path=ppt/slides/_rels/slide40.xml.rels><?xml version="1.0" encoding="UTF-8" standalone="yes"?>
<Relationships xmlns="http://schemas.openxmlformats.org/package/2006/relationships"><Relationship Id="rId3" Type="http://schemas.openxmlformats.org/officeDocument/2006/relationships/oleObject" Target="../embeddings/oleObject46.bin"/><Relationship Id="rId2" Type="http://schemas.openxmlformats.org/officeDocument/2006/relationships/slideLayout" Target="../slideLayouts/slideLayout4.xml"/><Relationship Id="rId1" Type="http://schemas.openxmlformats.org/officeDocument/2006/relationships/tags" Target="../tags/tag64.xml"/><Relationship Id="rId5" Type="http://schemas.openxmlformats.org/officeDocument/2006/relationships/slide" Target="slide18.xml"/><Relationship Id="rId4" Type="http://schemas.openxmlformats.org/officeDocument/2006/relationships/image" Target="../media/image8.emf"/></Relationships>
</file>

<file path=ppt/slides/_rels/slide41.xml.rels><?xml version="1.0" encoding="UTF-8" standalone="yes"?>
<Relationships xmlns="http://schemas.openxmlformats.org/package/2006/relationships"><Relationship Id="rId3" Type="http://schemas.openxmlformats.org/officeDocument/2006/relationships/oleObject" Target="../embeddings/oleObject47.bin"/><Relationship Id="rId2" Type="http://schemas.openxmlformats.org/officeDocument/2006/relationships/slideLayout" Target="../slideLayouts/slideLayout4.xml"/><Relationship Id="rId1" Type="http://schemas.openxmlformats.org/officeDocument/2006/relationships/tags" Target="../tags/tag65.xml"/><Relationship Id="rId4" Type="http://schemas.openxmlformats.org/officeDocument/2006/relationships/image" Target="../media/image8.emf"/></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4.xml"/><Relationship Id="rId1" Type="http://schemas.openxmlformats.org/officeDocument/2006/relationships/tags" Target="../tags/tag66.xml"/><Relationship Id="rId5" Type="http://schemas.openxmlformats.org/officeDocument/2006/relationships/image" Target="../media/image8.emf"/><Relationship Id="rId4" Type="http://schemas.openxmlformats.org/officeDocument/2006/relationships/oleObject" Target="../embeddings/oleObject48.bin"/></Relationships>
</file>

<file path=ppt/slides/_rels/slide44.xml.rels><?xml version="1.0" encoding="UTF-8" standalone="yes"?>
<Relationships xmlns="http://schemas.openxmlformats.org/package/2006/relationships"><Relationship Id="rId3" Type="http://schemas.openxmlformats.org/officeDocument/2006/relationships/notesSlide" Target="../notesSlides/notesSlide17.xml"/><Relationship Id="rId2" Type="http://schemas.openxmlformats.org/officeDocument/2006/relationships/slideLayout" Target="../slideLayouts/slideLayout4.xml"/><Relationship Id="rId1" Type="http://schemas.openxmlformats.org/officeDocument/2006/relationships/tags" Target="../tags/tag67.xml"/><Relationship Id="rId5" Type="http://schemas.openxmlformats.org/officeDocument/2006/relationships/image" Target="../media/image8.emf"/><Relationship Id="rId4" Type="http://schemas.openxmlformats.org/officeDocument/2006/relationships/oleObject" Target="../embeddings/oleObject48.bin"/></Relationships>
</file>

<file path=ppt/slides/_rels/slide45.xml.rels><?xml version="1.0" encoding="UTF-8" standalone="yes"?>
<Relationships xmlns="http://schemas.openxmlformats.org/package/2006/relationships"><Relationship Id="rId3" Type="http://schemas.openxmlformats.org/officeDocument/2006/relationships/oleObject" Target="../embeddings/oleObject48.bin"/><Relationship Id="rId2" Type="http://schemas.openxmlformats.org/officeDocument/2006/relationships/slideLayout" Target="../slideLayouts/slideLayout4.xml"/><Relationship Id="rId1" Type="http://schemas.openxmlformats.org/officeDocument/2006/relationships/tags" Target="../tags/tag68.xml"/><Relationship Id="rId4" Type="http://schemas.openxmlformats.org/officeDocument/2006/relationships/image" Target="../media/image8.emf"/></Relationships>
</file>

<file path=ppt/slides/_rels/slide46.xml.rels><?xml version="1.0" encoding="UTF-8" standalone="yes"?>
<Relationships xmlns="http://schemas.openxmlformats.org/package/2006/relationships"><Relationship Id="rId3" Type="http://schemas.openxmlformats.org/officeDocument/2006/relationships/notesSlide" Target="../notesSlides/notesSlide18.xml"/><Relationship Id="rId2" Type="http://schemas.openxmlformats.org/officeDocument/2006/relationships/slideLayout" Target="../slideLayouts/slideLayout4.xml"/><Relationship Id="rId1" Type="http://schemas.openxmlformats.org/officeDocument/2006/relationships/tags" Target="../tags/tag69.xml"/><Relationship Id="rId5" Type="http://schemas.openxmlformats.org/officeDocument/2006/relationships/image" Target="../media/image8.emf"/><Relationship Id="rId4" Type="http://schemas.openxmlformats.org/officeDocument/2006/relationships/oleObject" Target="../embeddings/oleObject49.bin"/></Relationships>
</file>

<file path=ppt/slides/_rels/slide47.xml.rels><?xml version="1.0" encoding="UTF-8" standalone="yes"?>
<Relationships xmlns="http://schemas.openxmlformats.org/package/2006/relationships"><Relationship Id="rId3" Type="http://schemas.openxmlformats.org/officeDocument/2006/relationships/oleObject" Target="../embeddings/oleObject50.bin"/><Relationship Id="rId2" Type="http://schemas.openxmlformats.org/officeDocument/2006/relationships/slideLayout" Target="../slideLayouts/slideLayout33.xml"/><Relationship Id="rId1" Type="http://schemas.openxmlformats.org/officeDocument/2006/relationships/tags" Target="../tags/tag70.xml"/><Relationship Id="rId4" Type="http://schemas.openxmlformats.org/officeDocument/2006/relationships/image" Target="../media/image7.emf"/></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slide" Target="slide11.xml"/><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12.xml"/><Relationship Id="rId1" Type="http://schemas.openxmlformats.org/officeDocument/2006/relationships/tags" Target="../tags/tag40.xml"/><Relationship Id="rId5" Type="http://schemas.openxmlformats.org/officeDocument/2006/relationships/image" Target="../media/image8.emf"/><Relationship Id="rId4" Type="http://schemas.openxmlformats.org/officeDocument/2006/relationships/oleObject" Target="../embeddings/oleObject32.bin"/></Relationships>
</file>

<file path=ppt/slides/_rels/slide8.xml.rels><?xml version="1.0" encoding="UTF-8" standalone="yes"?>
<Relationships xmlns="http://schemas.openxmlformats.org/package/2006/relationships"><Relationship Id="rId8" Type="http://schemas.openxmlformats.org/officeDocument/2006/relationships/image" Target="../media/image11.svg"/><Relationship Id="rId3" Type="http://schemas.openxmlformats.org/officeDocument/2006/relationships/notesSlide" Target="../notesSlides/notesSlide4.xml"/><Relationship Id="rId7" Type="http://schemas.openxmlformats.org/officeDocument/2006/relationships/image" Target="../media/image10.png"/><Relationship Id="rId2" Type="http://schemas.openxmlformats.org/officeDocument/2006/relationships/slideLayout" Target="../slideLayouts/slideLayout4.xml"/><Relationship Id="rId1" Type="http://schemas.openxmlformats.org/officeDocument/2006/relationships/tags" Target="../tags/tag41.xml"/><Relationship Id="rId6" Type="http://schemas.openxmlformats.org/officeDocument/2006/relationships/slide" Target="slide11.xml"/><Relationship Id="rId5" Type="http://schemas.openxmlformats.org/officeDocument/2006/relationships/image" Target="../media/image8.emf"/><Relationship Id="rId4" Type="http://schemas.openxmlformats.org/officeDocument/2006/relationships/oleObject" Target="../embeddings/oleObject33.bin"/><Relationship Id="rId9" Type="http://schemas.openxmlformats.org/officeDocument/2006/relationships/slide" Target="slide47.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4.xml"/><Relationship Id="rId1" Type="http://schemas.openxmlformats.org/officeDocument/2006/relationships/tags" Target="../tags/tag42.xml"/><Relationship Id="rId5" Type="http://schemas.openxmlformats.org/officeDocument/2006/relationships/image" Target="../media/image8.emf"/><Relationship Id="rId4" Type="http://schemas.openxmlformats.org/officeDocument/2006/relationships/oleObject" Target="../embeddings/oleObject34.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C9BE8670-6D23-469F-467A-78776A0BE96C}"/>
              </a:ext>
            </a:extLst>
          </p:cNvPr>
          <p:cNvSpPr/>
          <p:nvPr/>
        </p:nvSpPr>
        <p:spPr>
          <a:xfrm>
            <a:off x="0" y="0"/>
            <a:ext cx="9906000" cy="6165909"/>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349" rtl="0" eaLnBrk="1" fontAlgn="auto" latinLnBrk="0" hangingPunct="1">
              <a:lnSpc>
                <a:spcPct val="100000"/>
              </a:lnSpc>
              <a:spcBef>
                <a:spcPts val="0"/>
              </a:spcBef>
              <a:spcAft>
                <a:spcPts val="0"/>
              </a:spcAft>
              <a:buClrTx/>
              <a:buSzTx/>
              <a:buFontTx/>
              <a:buNone/>
              <a:tabLst/>
              <a:defRPr/>
            </a:pPr>
            <a:endParaRPr kumimoji="0" lang="en-AU" sz="1100" b="0" i="0" u="none" strike="noStrike" kern="1200" cap="none" spc="0" normalizeH="0" baseline="0" noProof="0">
              <a:ln>
                <a:noFill/>
              </a:ln>
              <a:solidFill>
                <a:srgbClr val="D2D4DA"/>
              </a:solidFill>
              <a:effectLst/>
              <a:uLnTx/>
              <a:uFillTx/>
              <a:latin typeface="VIC"/>
              <a:ea typeface="+mn-ea"/>
              <a:cs typeface="+mn-cs"/>
            </a:endParaRPr>
          </a:p>
        </p:txBody>
      </p:sp>
      <p:sp>
        <p:nvSpPr>
          <p:cNvPr id="26" name="Text Placeholder 4">
            <a:extLst>
              <a:ext uri="{FF2B5EF4-FFF2-40B4-BE49-F238E27FC236}">
                <a16:creationId xmlns:a16="http://schemas.microsoft.com/office/drawing/2014/main" id="{7EEC1259-0FBF-6AE8-89DE-51F0E780D872}"/>
              </a:ext>
            </a:extLst>
          </p:cNvPr>
          <p:cNvSpPr>
            <a:spLocks noGrp="1"/>
          </p:cNvSpPr>
          <p:nvPr>
            <p:ph type="body" sz="quarter" idx="10"/>
          </p:nvPr>
        </p:nvSpPr>
        <p:spPr>
          <a:xfrm>
            <a:off x="1126241" y="2122447"/>
            <a:ext cx="2507649" cy="848236"/>
          </a:xfrm>
          <a:noFill/>
        </p:spPr>
        <p:txBody>
          <a:bodyPr lIns="540000"/>
          <a:lstStyle/>
          <a:p>
            <a:r>
              <a:rPr lang="en-AU" sz="3600">
                <a:latin typeface="VIC SemiBold" panose="00000700000000000000" pitchFamily="50" charset="0"/>
              </a:rPr>
              <a:t>Part B</a:t>
            </a:r>
          </a:p>
        </p:txBody>
      </p:sp>
      <p:sp>
        <p:nvSpPr>
          <p:cNvPr id="28" name="Rectangle 27">
            <a:extLst>
              <a:ext uri="{FF2B5EF4-FFF2-40B4-BE49-F238E27FC236}">
                <a16:creationId xmlns:a16="http://schemas.microsoft.com/office/drawing/2014/main" id="{40725E05-886F-E176-1B6C-8E193B19E4F3}"/>
              </a:ext>
            </a:extLst>
          </p:cNvPr>
          <p:cNvSpPr/>
          <p:nvPr/>
        </p:nvSpPr>
        <p:spPr>
          <a:xfrm>
            <a:off x="4953000" y="0"/>
            <a:ext cx="4953000" cy="6165909"/>
          </a:xfrm>
          <a:prstGeom prst="rect">
            <a:avLst/>
          </a:prstGeom>
          <a:solidFill>
            <a:schemeClr val="bg1">
              <a:alpha val="7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349" rtl="0" eaLnBrk="1" fontAlgn="auto" latinLnBrk="0" hangingPunct="1">
              <a:lnSpc>
                <a:spcPct val="100000"/>
              </a:lnSpc>
              <a:spcBef>
                <a:spcPts val="0"/>
              </a:spcBef>
              <a:spcAft>
                <a:spcPts val="0"/>
              </a:spcAft>
              <a:buClrTx/>
              <a:buSzTx/>
              <a:buFontTx/>
              <a:buNone/>
              <a:tabLst/>
              <a:defRPr/>
            </a:pPr>
            <a:endParaRPr kumimoji="0" lang="en-AU" sz="1100" b="0" i="0" u="none" strike="noStrike" kern="1200" cap="none" spc="0" normalizeH="0" baseline="0" noProof="0">
              <a:ln>
                <a:noFill/>
              </a:ln>
              <a:solidFill>
                <a:srgbClr val="D2D4DA"/>
              </a:solidFill>
              <a:effectLst/>
              <a:uLnTx/>
              <a:uFillTx/>
              <a:latin typeface="VIC"/>
              <a:ea typeface="+mn-ea"/>
              <a:cs typeface="+mn-cs"/>
            </a:endParaRPr>
          </a:p>
        </p:txBody>
      </p:sp>
      <p:grpSp>
        <p:nvGrpSpPr>
          <p:cNvPr id="9" name="Graphic elements">
            <a:extLst>
              <a:ext uri="{FF2B5EF4-FFF2-40B4-BE49-F238E27FC236}">
                <a16:creationId xmlns:a16="http://schemas.microsoft.com/office/drawing/2014/main" id="{BB6E8CE4-87FF-721A-AF74-494D4FEE2829}"/>
              </a:ext>
            </a:extLst>
          </p:cNvPr>
          <p:cNvGrpSpPr/>
          <p:nvPr/>
        </p:nvGrpSpPr>
        <p:grpSpPr>
          <a:xfrm flipH="1">
            <a:off x="0" y="5091544"/>
            <a:ext cx="2139886" cy="1072331"/>
            <a:chOff x="3535488" y="2524125"/>
            <a:chExt cx="8643185" cy="4331239"/>
          </a:xfrm>
        </p:grpSpPr>
        <p:sp>
          <p:nvSpPr>
            <p:cNvPr id="10" name="Freeform: Shape 9">
              <a:extLst>
                <a:ext uri="{FF2B5EF4-FFF2-40B4-BE49-F238E27FC236}">
                  <a16:creationId xmlns:a16="http://schemas.microsoft.com/office/drawing/2014/main" id="{705CDEEF-E0FA-9BE5-CB6B-09C327240BF6}"/>
                </a:ext>
              </a:extLst>
            </p:cNvPr>
            <p:cNvSpPr/>
            <p:nvPr/>
          </p:nvSpPr>
          <p:spPr>
            <a:xfrm rot="18900000">
              <a:off x="6330086" y="3166971"/>
              <a:ext cx="3060346" cy="3060346"/>
            </a:xfrm>
            <a:custGeom>
              <a:avLst/>
              <a:gdLst>
                <a:gd name="connsiteX0" fmla="*/ 0 w 3060346"/>
                <a:gd name="connsiteY0" fmla="*/ 0 h 3060346"/>
                <a:gd name="connsiteX1" fmla="*/ 3060346 w 3060346"/>
                <a:gd name="connsiteY1" fmla="*/ 0 h 3060346"/>
                <a:gd name="connsiteX2" fmla="*/ 3060346 w 3060346"/>
                <a:gd name="connsiteY2" fmla="*/ 3060346 h 3060346"/>
                <a:gd name="connsiteX3" fmla="*/ 0 w 3060346"/>
                <a:gd name="connsiteY3" fmla="*/ 3060346 h 3060346"/>
              </a:gdLst>
              <a:ahLst/>
              <a:cxnLst>
                <a:cxn ang="0">
                  <a:pos x="connsiteX0" y="connsiteY0"/>
                </a:cxn>
                <a:cxn ang="0">
                  <a:pos x="connsiteX1" y="connsiteY1"/>
                </a:cxn>
                <a:cxn ang="0">
                  <a:pos x="connsiteX2" y="connsiteY2"/>
                </a:cxn>
                <a:cxn ang="0">
                  <a:pos x="connsiteX3" y="connsiteY3"/>
                </a:cxn>
              </a:cxnLst>
              <a:rect l="l" t="t" r="r" b="b"/>
              <a:pathLst>
                <a:path w="3060346" h="3060346">
                  <a:moveTo>
                    <a:pt x="0" y="0"/>
                  </a:moveTo>
                  <a:lnTo>
                    <a:pt x="3060346" y="0"/>
                  </a:lnTo>
                  <a:lnTo>
                    <a:pt x="3060346" y="3060346"/>
                  </a:lnTo>
                  <a:lnTo>
                    <a:pt x="0" y="3060346"/>
                  </a:lnTo>
                  <a:close/>
                </a:path>
              </a:pathLst>
            </a:custGeom>
            <a:solidFill>
              <a:schemeClr val="accent3"/>
            </a:solidFill>
            <a:ln w="12096" cap="flat">
              <a:noFill/>
              <a:prstDash val="solid"/>
              <a:miter/>
            </a:ln>
          </p:spPr>
          <p:txBody>
            <a:bodyPr rtlCol="0" anchor="ctr"/>
            <a:lstStyle/>
            <a:p>
              <a:pPr marL="0" marR="0" lvl="0" indent="0" algn="l" defTabSz="914349" rtl="0" eaLnBrk="1" fontAlgn="auto" latinLnBrk="0" hangingPunct="1">
                <a:lnSpc>
                  <a:spcPct val="100000"/>
                </a:lnSpc>
                <a:spcBef>
                  <a:spcPts val="0"/>
                </a:spcBef>
                <a:spcAft>
                  <a:spcPts val="0"/>
                </a:spcAft>
                <a:buClrTx/>
                <a:buSzTx/>
                <a:buFontTx/>
                <a:buNone/>
                <a:tabLst/>
                <a:defRPr/>
              </a:pPr>
              <a:endParaRPr kumimoji="0" lang="en-AU" sz="1800" b="0" i="0" u="none" strike="noStrike" kern="1200" cap="none" spc="0" normalizeH="0" baseline="0" noProof="0">
                <a:ln>
                  <a:noFill/>
                </a:ln>
                <a:solidFill>
                  <a:prstClr val="black"/>
                </a:solidFill>
                <a:effectLst/>
                <a:uLnTx/>
                <a:uFillTx/>
                <a:latin typeface="VIC"/>
                <a:ea typeface="+mn-ea"/>
                <a:cs typeface="+mn-cs"/>
              </a:endParaRPr>
            </a:p>
          </p:txBody>
        </p:sp>
        <p:sp>
          <p:nvSpPr>
            <p:cNvPr id="11" name="Freeform: Shape 10">
              <a:extLst>
                <a:ext uri="{FF2B5EF4-FFF2-40B4-BE49-F238E27FC236}">
                  <a16:creationId xmlns:a16="http://schemas.microsoft.com/office/drawing/2014/main" id="{89BEC076-95AD-607D-59AA-40B320AC0DFB}"/>
                </a:ext>
              </a:extLst>
            </p:cNvPr>
            <p:cNvSpPr/>
            <p:nvPr/>
          </p:nvSpPr>
          <p:spPr>
            <a:xfrm>
              <a:off x="10009999" y="2524125"/>
              <a:ext cx="2164032" cy="4328064"/>
            </a:xfrm>
            <a:custGeom>
              <a:avLst/>
              <a:gdLst>
                <a:gd name="connsiteX0" fmla="*/ 2164032 w 2164032"/>
                <a:gd name="connsiteY0" fmla="*/ 0 h 4328064"/>
                <a:gd name="connsiteX1" fmla="*/ 2163911 w 2164032"/>
                <a:gd name="connsiteY1" fmla="*/ 4328064 h 4328064"/>
                <a:gd name="connsiteX2" fmla="*/ 0 w 2164032"/>
                <a:gd name="connsiteY2" fmla="*/ 2164032 h 4328064"/>
                <a:gd name="connsiteX3" fmla="*/ 2163911 w 2164032"/>
                <a:gd name="connsiteY3" fmla="*/ 0 h 4328064"/>
                <a:gd name="connsiteX4" fmla="*/ 2164032 w 2164032"/>
                <a:gd name="connsiteY4" fmla="*/ 0 h 432806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64032" h="4328064">
                  <a:moveTo>
                    <a:pt x="2164032" y="0"/>
                  </a:moveTo>
                  <a:lnTo>
                    <a:pt x="2163911" y="4328064"/>
                  </a:lnTo>
                  <a:lnTo>
                    <a:pt x="0" y="2164032"/>
                  </a:lnTo>
                  <a:lnTo>
                    <a:pt x="2163911" y="0"/>
                  </a:lnTo>
                  <a:lnTo>
                    <a:pt x="2164032" y="0"/>
                  </a:lnTo>
                  <a:close/>
                </a:path>
              </a:pathLst>
            </a:custGeom>
            <a:solidFill>
              <a:schemeClr val="accent6">
                <a:alpha val="20000"/>
              </a:schemeClr>
            </a:solidFill>
            <a:ln w="12096" cap="flat">
              <a:noFill/>
              <a:prstDash val="solid"/>
              <a:miter/>
            </a:ln>
          </p:spPr>
          <p:txBody>
            <a:bodyPr rtlCol="0" anchor="ctr"/>
            <a:lstStyle/>
            <a:p>
              <a:pPr marL="0" marR="0" lvl="0" indent="0" algn="l" defTabSz="914349" rtl="0" eaLnBrk="1" fontAlgn="auto" latinLnBrk="0" hangingPunct="1">
                <a:lnSpc>
                  <a:spcPct val="100000"/>
                </a:lnSpc>
                <a:spcBef>
                  <a:spcPts val="0"/>
                </a:spcBef>
                <a:spcAft>
                  <a:spcPts val="0"/>
                </a:spcAft>
                <a:buClrTx/>
                <a:buSzTx/>
                <a:buFontTx/>
                <a:buNone/>
                <a:tabLst/>
                <a:defRPr/>
              </a:pPr>
              <a:endParaRPr kumimoji="0" lang="en-AU" sz="1800" b="0" i="0" u="none" strike="noStrike" kern="1200" cap="none" spc="0" normalizeH="0" baseline="0" noProof="0">
                <a:ln>
                  <a:noFill/>
                </a:ln>
                <a:solidFill>
                  <a:prstClr val="black"/>
                </a:solidFill>
                <a:effectLst/>
                <a:uLnTx/>
                <a:uFillTx/>
                <a:latin typeface="VIC"/>
                <a:ea typeface="+mn-ea"/>
                <a:cs typeface="+mn-cs"/>
              </a:endParaRPr>
            </a:p>
          </p:txBody>
        </p:sp>
        <p:sp>
          <p:nvSpPr>
            <p:cNvPr id="12" name="Freeform: Shape 11">
              <a:extLst>
                <a:ext uri="{FF2B5EF4-FFF2-40B4-BE49-F238E27FC236}">
                  <a16:creationId xmlns:a16="http://schemas.microsoft.com/office/drawing/2014/main" id="{66C96539-AEB0-6726-6403-09FF65C1CC20}"/>
                </a:ext>
              </a:extLst>
            </p:cNvPr>
            <p:cNvSpPr/>
            <p:nvPr/>
          </p:nvSpPr>
          <p:spPr>
            <a:xfrm>
              <a:off x="3535488" y="4691332"/>
              <a:ext cx="4327822" cy="2164032"/>
            </a:xfrm>
            <a:custGeom>
              <a:avLst/>
              <a:gdLst>
                <a:gd name="connsiteX0" fmla="*/ 2163911 w 4327822"/>
                <a:gd name="connsiteY0" fmla="*/ 0 h 2164032"/>
                <a:gd name="connsiteX1" fmla="*/ 4327822 w 4327822"/>
                <a:gd name="connsiteY1" fmla="*/ 2163911 h 2164032"/>
                <a:gd name="connsiteX2" fmla="*/ 2163911 w 4327822"/>
                <a:gd name="connsiteY2" fmla="*/ 2164032 h 2164032"/>
                <a:gd name="connsiteX3" fmla="*/ 0 w 4327822"/>
                <a:gd name="connsiteY3" fmla="*/ 2163911 h 2164032"/>
                <a:gd name="connsiteX4" fmla="*/ 2163911 w 4327822"/>
                <a:gd name="connsiteY4" fmla="*/ 0 h 216403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327822" h="2164032">
                  <a:moveTo>
                    <a:pt x="2163911" y="0"/>
                  </a:moveTo>
                  <a:lnTo>
                    <a:pt x="4327822" y="2163911"/>
                  </a:lnTo>
                  <a:lnTo>
                    <a:pt x="2163911" y="2164032"/>
                  </a:lnTo>
                  <a:lnTo>
                    <a:pt x="0" y="2163911"/>
                  </a:lnTo>
                  <a:lnTo>
                    <a:pt x="2163911" y="0"/>
                  </a:lnTo>
                  <a:close/>
                </a:path>
              </a:pathLst>
            </a:custGeom>
            <a:solidFill>
              <a:schemeClr val="bg1">
                <a:alpha val="7000"/>
              </a:schemeClr>
            </a:solidFill>
            <a:ln w="12096" cap="flat">
              <a:noFill/>
              <a:prstDash val="solid"/>
              <a:miter/>
            </a:ln>
          </p:spPr>
          <p:txBody>
            <a:bodyPr rtlCol="0" anchor="ctr"/>
            <a:lstStyle/>
            <a:p>
              <a:pPr marL="0" marR="0" lvl="0" indent="0" algn="l" defTabSz="914349" rtl="0" eaLnBrk="1" fontAlgn="auto" latinLnBrk="0" hangingPunct="1">
                <a:lnSpc>
                  <a:spcPct val="100000"/>
                </a:lnSpc>
                <a:spcBef>
                  <a:spcPts val="0"/>
                </a:spcBef>
                <a:spcAft>
                  <a:spcPts val="0"/>
                </a:spcAft>
                <a:buClrTx/>
                <a:buSzTx/>
                <a:buFontTx/>
                <a:buNone/>
                <a:tabLst/>
                <a:defRPr/>
              </a:pPr>
              <a:endParaRPr kumimoji="0" lang="en-AU" sz="1800" b="0" i="0" u="none" strike="noStrike" kern="1200" cap="none" spc="0" normalizeH="0" baseline="0" noProof="0">
                <a:ln>
                  <a:noFill/>
                </a:ln>
                <a:solidFill>
                  <a:prstClr val="black"/>
                </a:solidFill>
                <a:effectLst/>
                <a:uLnTx/>
                <a:uFillTx/>
                <a:latin typeface="VIC"/>
                <a:ea typeface="+mn-ea"/>
                <a:cs typeface="+mn-cs"/>
              </a:endParaRPr>
            </a:p>
          </p:txBody>
        </p:sp>
        <p:sp>
          <p:nvSpPr>
            <p:cNvPr id="13" name="Freeform: Shape 12">
              <a:extLst>
                <a:ext uri="{FF2B5EF4-FFF2-40B4-BE49-F238E27FC236}">
                  <a16:creationId xmlns:a16="http://schemas.microsoft.com/office/drawing/2014/main" id="{28523086-ED11-C3E7-D770-71152F06DC36}"/>
                </a:ext>
              </a:extLst>
            </p:cNvPr>
            <p:cNvSpPr/>
            <p:nvPr/>
          </p:nvSpPr>
          <p:spPr>
            <a:xfrm>
              <a:off x="7850730" y="4688157"/>
              <a:ext cx="4327943" cy="2164032"/>
            </a:xfrm>
            <a:custGeom>
              <a:avLst/>
              <a:gdLst>
                <a:gd name="connsiteX0" fmla="*/ 4327943 w 4327943"/>
                <a:gd name="connsiteY0" fmla="*/ 2164032 h 2164032"/>
                <a:gd name="connsiteX1" fmla="*/ 0 w 4327943"/>
                <a:gd name="connsiteY1" fmla="*/ 2164032 h 2164032"/>
                <a:gd name="connsiteX2" fmla="*/ 2164032 w 4327943"/>
                <a:gd name="connsiteY2" fmla="*/ 0 h 2164032"/>
                <a:gd name="connsiteX3" fmla="*/ 4327943 w 4327943"/>
                <a:gd name="connsiteY3" fmla="*/ 2164032 h 2164032"/>
              </a:gdLst>
              <a:ahLst/>
              <a:cxnLst>
                <a:cxn ang="0">
                  <a:pos x="connsiteX0" y="connsiteY0"/>
                </a:cxn>
                <a:cxn ang="0">
                  <a:pos x="connsiteX1" y="connsiteY1"/>
                </a:cxn>
                <a:cxn ang="0">
                  <a:pos x="connsiteX2" y="connsiteY2"/>
                </a:cxn>
                <a:cxn ang="0">
                  <a:pos x="connsiteX3" y="connsiteY3"/>
                </a:cxn>
              </a:cxnLst>
              <a:rect l="l" t="t" r="r" b="b"/>
              <a:pathLst>
                <a:path w="4327943" h="2164032">
                  <a:moveTo>
                    <a:pt x="4327943" y="2164032"/>
                  </a:moveTo>
                  <a:lnTo>
                    <a:pt x="0" y="2164032"/>
                  </a:lnTo>
                  <a:lnTo>
                    <a:pt x="2164032" y="0"/>
                  </a:lnTo>
                  <a:lnTo>
                    <a:pt x="4327943" y="2164032"/>
                  </a:lnTo>
                  <a:close/>
                </a:path>
              </a:pathLst>
            </a:custGeom>
            <a:solidFill>
              <a:schemeClr val="accent2"/>
            </a:solidFill>
            <a:ln w="12096" cap="flat">
              <a:noFill/>
              <a:prstDash val="solid"/>
              <a:miter/>
            </a:ln>
          </p:spPr>
          <p:txBody>
            <a:bodyPr rtlCol="0" anchor="ctr"/>
            <a:lstStyle/>
            <a:p>
              <a:pPr marL="0" marR="0" lvl="0" indent="0" algn="l" defTabSz="914349" rtl="0" eaLnBrk="1" fontAlgn="auto" latinLnBrk="0" hangingPunct="1">
                <a:lnSpc>
                  <a:spcPct val="100000"/>
                </a:lnSpc>
                <a:spcBef>
                  <a:spcPts val="0"/>
                </a:spcBef>
                <a:spcAft>
                  <a:spcPts val="0"/>
                </a:spcAft>
                <a:buClrTx/>
                <a:buSzTx/>
                <a:buFontTx/>
                <a:buNone/>
                <a:tabLst/>
                <a:defRPr/>
              </a:pPr>
              <a:endParaRPr kumimoji="0" lang="en-AU" sz="1800" b="0" i="0" u="none" strike="noStrike" kern="1200" cap="none" spc="0" normalizeH="0" baseline="0" noProof="0">
                <a:ln>
                  <a:noFill/>
                </a:ln>
                <a:solidFill>
                  <a:prstClr val="black"/>
                </a:solidFill>
                <a:effectLst/>
                <a:uLnTx/>
                <a:uFillTx/>
                <a:latin typeface="VIC"/>
                <a:ea typeface="+mn-ea"/>
                <a:cs typeface="+mn-cs"/>
              </a:endParaRPr>
            </a:p>
          </p:txBody>
        </p:sp>
      </p:grpSp>
      <p:sp>
        <p:nvSpPr>
          <p:cNvPr id="4" name="Flowchart: Process 3">
            <a:extLst>
              <a:ext uri="{FF2B5EF4-FFF2-40B4-BE49-F238E27FC236}">
                <a16:creationId xmlns:a16="http://schemas.microsoft.com/office/drawing/2014/main" id="{B57770E8-237E-E486-96C8-9D53279FF2D2}"/>
              </a:ext>
            </a:extLst>
          </p:cNvPr>
          <p:cNvSpPr/>
          <p:nvPr/>
        </p:nvSpPr>
        <p:spPr>
          <a:xfrm flipH="1">
            <a:off x="4953000" y="2657113"/>
            <a:ext cx="4340151" cy="313883"/>
          </a:xfrm>
          <a:prstGeom prst="flowChartProcess">
            <a:avLst/>
          </a:prstGeom>
          <a:solidFill>
            <a:schemeClr val="bg2">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792000" rtlCol="0" anchor="ctr"/>
          <a:lstStyle/>
          <a:p>
            <a:pPr marL="0" marR="0" lvl="0" indent="0" algn="l" defTabSz="914349" rtl="0" eaLnBrk="1" fontAlgn="auto" latinLnBrk="0" hangingPunct="1">
              <a:lnSpc>
                <a:spcPct val="100000"/>
              </a:lnSpc>
              <a:spcBef>
                <a:spcPts val="0"/>
              </a:spcBef>
              <a:spcAft>
                <a:spcPts val="0"/>
              </a:spcAft>
              <a:buClrTx/>
              <a:buSzTx/>
              <a:buFontTx/>
              <a:buNone/>
              <a:tabLst/>
              <a:defRPr/>
            </a:pPr>
            <a:r>
              <a:rPr kumimoji="0" lang="en-AU" sz="1200" b="0" i="0" u="none" strike="noStrike" kern="1200" cap="none" spc="0" normalizeH="0" baseline="0" noProof="0">
                <a:ln>
                  <a:noFill/>
                </a:ln>
                <a:solidFill>
                  <a:prstClr val="white"/>
                </a:solidFill>
                <a:effectLst/>
                <a:uLnTx/>
                <a:uFillTx/>
                <a:latin typeface="VIC"/>
                <a:ea typeface="+mn-ea"/>
                <a:cs typeface="+mn-cs"/>
              </a:rPr>
              <a:t>Trigger an inspection and define focus</a:t>
            </a:r>
          </a:p>
        </p:txBody>
      </p:sp>
      <p:sp>
        <p:nvSpPr>
          <p:cNvPr id="14" name="Half Frame 13">
            <a:extLst>
              <a:ext uri="{FF2B5EF4-FFF2-40B4-BE49-F238E27FC236}">
                <a16:creationId xmlns:a16="http://schemas.microsoft.com/office/drawing/2014/main" id="{D145CE23-B6F9-3127-0534-650AC3197E9C}"/>
              </a:ext>
            </a:extLst>
          </p:cNvPr>
          <p:cNvSpPr/>
          <p:nvPr/>
        </p:nvSpPr>
        <p:spPr>
          <a:xfrm rot="8100000">
            <a:off x="5414395" y="2729450"/>
            <a:ext cx="167474" cy="167474"/>
          </a:xfrm>
          <a:prstGeom prst="halfFrame">
            <a:avLst>
              <a:gd name="adj1" fmla="val 23809"/>
              <a:gd name="adj2" fmla="val 23809"/>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349" rtl="0" eaLnBrk="1" fontAlgn="auto" latinLnBrk="0" hangingPunct="1">
              <a:lnSpc>
                <a:spcPct val="100000"/>
              </a:lnSpc>
              <a:spcBef>
                <a:spcPts val="0"/>
              </a:spcBef>
              <a:spcAft>
                <a:spcPts val="0"/>
              </a:spcAft>
              <a:buClrTx/>
              <a:buSzTx/>
              <a:buFontTx/>
              <a:buNone/>
              <a:tabLst/>
              <a:defRPr/>
            </a:pPr>
            <a:endParaRPr kumimoji="0" lang="en-AU" sz="1100" b="0" i="0" u="none" strike="noStrike" kern="1200" cap="none" spc="0" normalizeH="0" baseline="0" noProof="0">
              <a:ln>
                <a:noFill/>
              </a:ln>
              <a:solidFill>
                <a:prstClr val="white"/>
              </a:solidFill>
              <a:effectLst/>
              <a:uLnTx/>
              <a:uFillTx/>
              <a:latin typeface="VIC"/>
              <a:ea typeface="+mn-ea"/>
              <a:cs typeface="+mn-cs"/>
            </a:endParaRPr>
          </a:p>
        </p:txBody>
      </p:sp>
      <p:sp>
        <p:nvSpPr>
          <p:cNvPr id="27" name="Text Placeholder 4">
            <a:extLst>
              <a:ext uri="{FF2B5EF4-FFF2-40B4-BE49-F238E27FC236}">
                <a16:creationId xmlns:a16="http://schemas.microsoft.com/office/drawing/2014/main" id="{CC873692-AA1D-2F57-9EB5-8776B94094C0}"/>
              </a:ext>
            </a:extLst>
          </p:cNvPr>
          <p:cNvSpPr txBox="1">
            <a:spLocks/>
          </p:cNvSpPr>
          <p:nvPr/>
        </p:nvSpPr>
        <p:spPr>
          <a:xfrm>
            <a:off x="1679054" y="3164548"/>
            <a:ext cx="2800667" cy="698988"/>
          </a:xfrm>
          <a:prstGeom prst="rect">
            <a:avLst/>
          </a:prstGeom>
          <a:noFill/>
        </p:spPr>
        <p:txBody>
          <a:bodyPr vert="horz" lIns="0" tIns="45713" rIns="0" bIns="45713" rtlCol="0" anchor="t" anchorCtr="0">
            <a:noAutofit/>
          </a:bodyPr>
          <a:lstStyle>
            <a:lvl1pPr marL="0" indent="0" algn="l" defTabSz="914349" rtl="0" eaLnBrk="1" latinLnBrk="0" hangingPunct="1">
              <a:spcBef>
                <a:spcPts val="1200"/>
              </a:spcBef>
              <a:buFont typeface="Arial" pitchFamily="34" charset="0"/>
              <a:buNone/>
              <a:defRPr sz="2800" kern="1200" spc="0">
                <a:solidFill>
                  <a:schemeClr val="bg1"/>
                </a:solidFill>
                <a:latin typeface="+mj-lt"/>
                <a:ea typeface="Segoe UI" panose="020B0502040204020203" pitchFamily="34" charset="0"/>
                <a:cs typeface="Segoe UI" panose="020B0502040204020203" pitchFamily="34" charset="0"/>
              </a:defRPr>
            </a:lvl1pPr>
            <a:lvl2pPr marL="252000" indent="-252000" algn="l" defTabSz="914349" rtl="0" eaLnBrk="1" latinLnBrk="0" hangingPunct="1">
              <a:spcBef>
                <a:spcPts val="400"/>
              </a:spcBef>
              <a:buClr>
                <a:schemeClr val="bg2"/>
              </a:buClr>
              <a:buFont typeface="Arial" pitchFamily="34" charset="0"/>
              <a:buChar char="•"/>
              <a:defRPr sz="1400" kern="1200" spc="0" baseline="0">
                <a:solidFill>
                  <a:schemeClr val="bg2"/>
                </a:solidFill>
                <a:latin typeface="+mn-lt"/>
                <a:ea typeface="Segoe UI" panose="020B0502040204020203" pitchFamily="34" charset="0"/>
                <a:cs typeface="Segoe UI" panose="020B0502040204020203" pitchFamily="34" charset="0"/>
              </a:defRPr>
            </a:lvl2pPr>
            <a:lvl3pPr marL="504000" indent="-252000" algn="l" defTabSz="914349" rtl="0" eaLnBrk="1" latinLnBrk="0" hangingPunct="1">
              <a:spcBef>
                <a:spcPts val="400"/>
              </a:spcBef>
              <a:buClr>
                <a:schemeClr val="bg2"/>
              </a:buClr>
              <a:buFont typeface="Segoe UI" panose="020B0502040204020203" pitchFamily="34" charset="0"/>
              <a:buChar char="–"/>
              <a:defRPr sz="1400" kern="1200" spc="0">
                <a:solidFill>
                  <a:schemeClr val="bg2"/>
                </a:solidFill>
                <a:latin typeface="+mn-lt"/>
                <a:ea typeface="Segoe UI" panose="020B0502040204020203" pitchFamily="34" charset="0"/>
                <a:cs typeface="Segoe UI" panose="020B0502040204020203" pitchFamily="34" charset="0"/>
              </a:defRPr>
            </a:lvl3pPr>
            <a:lvl4pPr marL="756000" indent="-252000" algn="l" defTabSz="914349" rtl="0" eaLnBrk="1" latinLnBrk="0" hangingPunct="1">
              <a:spcBef>
                <a:spcPts val="400"/>
              </a:spcBef>
              <a:buClr>
                <a:schemeClr val="bg2"/>
              </a:buClr>
              <a:buFont typeface="Arial" pitchFamily="34" charset="0"/>
              <a:buChar char="•"/>
              <a:defRPr sz="1400" kern="1200" spc="0">
                <a:solidFill>
                  <a:schemeClr val="bg2"/>
                </a:solidFill>
                <a:latin typeface="+mn-lt"/>
                <a:ea typeface="Segoe UI" panose="020B0502040204020203" pitchFamily="34" charset="0"/>
                <a:cs typeface="Segoe UI" panose="020B0502040204020203" pitchFamily="34" charset="0"/>
              </a:defRPr>
            </a:lvl4pPr>
            <a:lvl5pPr marL="1008000" indent="-252000" algn="l" defTabSz="914349" rtl="0" eaLnBrk="1" latinLnBrk="0" hangingPunct="1">
              <a:spcBef>
                <a:spcPts val="400"/>
              </a:spcBef>
              <a:buClr>
                <a:schemeClr val="bg2"/>
              </a:buClr>
              <a:buFont typeface="Segoe UI" panose="020B0502040204020203" pitchFamily="34" charset="0"/>
              <a:buChar char="–"/>
              <a:defRPr sz="1400" kern="1200" spc="0">
                <a:solidFill>
                  <a:schemeClr val="bg2"/>
                </a:solidFill>
                <a:latin typeface="+mn-lt"/>
                <a:ea typeface="Segoe UI" panose="020B0502040204020203" pitchFamily="34" charset="0"/>
                <a:cs typeface="Segoe UI" panose="020B0502040204020203" pitchFamily="34" charset="0"/>
              </a:defRPr>
            </a:lvl5pPr>
            <a:lvl6pPr marL="504000" indent="-252000" algn="l" defTabSz="914349" rtl="0" eaLnBrk="1" latinLnBrk="0" hangingPunct="1">
              <a:spcBef>
                <a:spcPts val="400"/>
              </a:spcBef>
              <a:buClr>
                <a:schemeClr val="bg2"/>
              </a:buClr>
              <a:buFont typeface="+mj-lt"/>
              <a:buAutoNum type="arabicPeriod"/>
              <a:defRPr sz="1400" kern="1200" spc="0" baseline="0">
                <a:solidFill>
                  <a:schemeClr val="bg2"/>
                </a:solidFill>
                <a:latin typeface="+mn-lt"/>
                <a:ea typeface="Segoe UI" panose="020B0502040204020203" pitchFamily="34" charset="0"/>
                <a:cs typeface="Segoe UI" panose="020B0502040204020203" pitchFamily="34" charset="0"/>
              </a:defRPr>
            </a:lvl6pPr>
            <a:lvl7pPr marL="756000" indent="-252000" algn="l" defTabSz="914349" rtl="0" eaLnBrk="1" latinLnBrk="0" hangingPunct="1">
              <a:spcBef>
                <a:spcPts val="400"/>
              </a:spcBef>
              <a:buClr>
                <a:schemeClr val="bg2"/>
              </a:buClr>
              <a:buFont typeface="+mj-lt"/>
              <a:buAutoNum type="alphaLcPeriod"/>
              <a:defRPr sz="1400" kern="1200" spc="0">
                <a:solidFill>
                  <a:schemeClr val="bg2"/>
                </a:solidFill>
                <a:latin typeface="+mn-lt"/>
                <a:ea typeface="Segoe UI" panose="020B0502040204020203" pitchFamily="34" charset="0"/>
                <a:cs typeface="Segoe UI" panose="020B0502040204020203" pitchFamily="34" charset="0"/>
              </a:defRPr>
            </a:lvl7pPr>
            <a:lvl8pPr marL="1008000" indent="-252000" algn="l" defTabSz="914349" rtl="0" eaLnBrk="1" latinLnBrk="0" hangingPunct="1">
              <a:spcBef>
                <a:spcPts val="400"/>
              </a:spcBef>
              <a:buClr>
                <a:schemeClr val="bg2"/>
              </a:buClr>
              <a:buFont typeface="+mj-lt"/>
              <a:buAutoNum type="romanLcPeriod"/>
              <a:defRPr sz="1400" kern="1200" spc="0" baseline="0">
                <a:solidFill>
                  <a:schemeClr val="bg2"/>
                </a:solidFill>
                <a:latin typeface="+mn-lt"/>
                <a:ea typeface="Segoe UI" panose="020B0502040204020203" pitchFamily="34" charset="0"/>
                <a:cs typeface="Segoe UI" panose="020B0502040204020203" pitchFamily="34" charset="0"/>
              </a:defRPr>
            </a:lvl8pPr>
            <a:lvl9pPr marL="3885982" indent="-228587" algn="l" defTabSz="914349"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marR="0" lvl="0" indent="0" algn="l" defTabSz="914349" rtl="0" eaLnBrk="1" fontAlgn="auto" latinLnBrk="0" hangingPunct="1">
              <a:lnSpc>
                <a:spcPct val="100000"/>
              </a:lnSpc>
              <a:spcBef>
                <a:spcPts val="600"/>
              </a:spcBef>
              <a:spcAft>
                <a:spcPts val="0"/>
              </a:spcAft>
              <a:buClrTx/>
              <a:buSzTx/>
              <a:buFont typeface="Arial" pitchFamily="34" charset="0"/>
              <a:buNone/>
              <a:tabLst/>
              <a:defRPr/>
            </a:pPr>
            <a:r>
              <a:rPr kumimoji="0" lang="en-AU" sz="1050" b="0" i="0" u="none" strike="noStrike" kern="1200" cap="none" spc="0" normalizeH="0" baseline="0" noProof="0">
                <a:ln>
                  <a:noFill/>
                </a:ln>
                <a:solidFill>
                  <a:prstClr val="white"/>
                </a:solidFill>
                <a:effectLst/>
                <a:uLnTx/>
                <a:uFillTx/>
                <a:latin typeface="VIC"/>
                <a:cs typeface="Segoe UI" panose="020B0502040204020203" pitchFamily="34" charset="0"/>
              </a:rPr>
              <a:t>DESIGN and IMPLEMENT</a:t>
            </a:r>
          </a:p>
          <a:p>
            <a:pPr marL="0" marR="0" lvl="0" indent="0" algn="l" defTabSz="914349" rtl="0" eaLnBrk="1" fontAlgn="auto" latinLnBrk="0" hangingPunct="1">
              <a:lnSpc>
                <a:spcPct val="100000"/>
              </a:lnSpc>
              <a:spcBef>
                <a:spcPts val="600"/>
              </a:spcBef>
              <a:spcAft>
                <a:spcPts val="0"/>
              </a:spcAft>
              <a:buClrTx/>
              <a:buSzTx/>
              <a:buFont typeface="Arial" pitchFamily="34" charset="0"/>
              <a:buNone/>
              <a:tabLst/>
              <a:defRPr/>
            </a:pPr>
            <a:r>
              <a:rPr kumimoji="0" lang="en-AU" sz="1050" b="0" i="0" u="none" strike="noStrike" kern="1200" cap="none" spc="0" normalizeH="0" baseline="0" noProof="0">
                <a:ln>
                  <a:noFill/>
                </a:ln>
                <a:solidFill>
                  <a:prstClr val="white"/>
                </a:solidFill>
                <a:effectLst/>
                <a:uLnTx/>
                <a:uFillTx/>
                <a:latin typeface="VIC"/>
                <a:cs typeface="Segoe UI" panose="020B0502040204020203" pitchFamily="34" charset="0"/>
              </a:rPr>
              <a:t>Identify where your processes and approaches are not better practice and implement changes to make your processes digitally ready.</a:t>
            </a:r>
          </a:p>
        </p:txBody>
      </p:sp>
      <p:sp>
        <p:nvSpPr>
          <p:cNvPr id="6" name="Flowchart: Process 5">
            <a:extLst>
              <a:ext uri="{FF2B5EF4-FFF2-40B4-BE49-F238E27FC236}">
                <a16:creationId xmlns:a16="http://schemas.microsoft.com/office/drawing/2014/main" id="{8D8D1048-D9A9-F334-A446-9BB9F5EE5099}"/>
              </a:ext>
            </a:extLst>
          </p:cNvPr>
          <p:cNvSpPr/>
          <p:nvPr/>
        </p:nvSpPr>
        <p:spPr>
          <a:xfrm flipH="1">
            <a:off x="4953000" y="3115500"/>
            <a:ext cx="4340151" cy="313883"/>
          </a:xfrm>
          <a:prstGeom prst="flowChartProcess">
            <a:avLst/>
          </a:prstGeom>
          <a:solidFill>
            <a:schemeClr val="bg2">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792000" rtlCol="0" anchor="ctr"/>
          <a:lstStyle/>
          <a:p>
            <a:pPr>
              <a:defRPr/>
            </a:pPr>
            <a:r>
              <a:rPr kumimoji="0" lang="en-AU" sz="1200" b="0" i="0" u="none" strike="noStrike" kern="1200" cap="none" spc="0" normalizeH="0" baseline="0" noProof="0">
                <a:ln>
                  <a:noFill/>
                </a:ln>
                <a:solidFill>
                  <a:prstClr val="white"/>
                </a:solidFill>
                <a:effectLst/>
                <a:uLnTx/>
                <a:uFillTx/>
                <a:latin typeface="VIC"/>
                <a:ea typeface="+mn-ea"/>
                <a:cs typeface="+mn-cs"/>
              </a:rPr>
              <a:t>Plan your inspection</a:t>
            </a:r>
          </a:p>
        </p:txBody>
      </p:sp>
      <p:sp>
        <p:nvSpPr>
          <p:cNvPr id="7" name="Half Frame 6">
            <a:extLst>
              <a:ext uri="{FF2B5EF4-FFF2-40B4-BE49-F238E27FC236}">
                <a16:creationId xmlns:a16="http://schemas.microsoft.com/office/drawing/2014/main" id="{C200C51F-A1CA-8350-AB17-EE42AB1D1AE1}"/>
              </a:ext>
            </a:extLst>
          </p:cNvPr>
          <p:cNvSpPr/>
          <p:nvPr/>
        </p:nvSpPr>
        <p:spPr>
          <a:xfrm rot="8100000">
            <a:off x="5414393" y="3193536"/>
            <a:ext cx="167474" cy="167474"/>
          </a:xfrm>
          <a:prstGeom prst="halfFrame">
            <a:avLst>
              <a:gd name="adj1" fmla="val 23809"/>
              <a:gd name="adj2" fmla="val 23809"/>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349" rtl="0" eaLnBrk="1" fontAlgn="auto" latinLnBrk="0" hangingPunct="1">
              <a:lnSpc>
                <a:spcPct val="100000"/>
              </a:lnSpc>
              <a:spcBef>
                <a:spcPts val="0"/>
              </a:spcBef>
              <a:spcAft>
                <a:spcPts val="0"/>
              </a:spcAft>
              <a:buClrTx/>
              <a:buSzTx/>
              <a:buFontTx/>
              <a:buNone/>
              <a:tabLst/>
              <a:defRPr/>
            </a:pPr>
            <a:endParaRPr kumimoji="0" lang="en-AU" sz="1100" b="0" i="0" u="none" strike="noStrike" kern="1200" cap="none" spc="0" normalizeH="0" baseline="0" noProof="0">
              <a:ln>
                <a:noFill/>
              </a:ln>
              <a:solidFill>
                <a:prstClr val="white"/>
              </a:solidFill>
              <a:effectLst/>
              <a:uLnTx/>
              <a:uFillTx/>
              <a:latin typeface="VIC"/>
              <a:ea typeface="+mn-ea"/>
              <a:cs typeface="+mn-cs"/>
            </a:endParaRPr>
          </a:p>
        </p:txBody>
      </p:sp>
      <p:sp>
        <p:nvSpPr>
          <p:cNvPr id="8" name="Flowchart: Process 7">
            <a:extLst>
              <a:ext uri="{FF2B5EF4-FFF2-40B4-BE49-F238E27FC236}">
                <a16:creationId xmlns:a16="http://schemas.microsoft.com/office/drawing/2014/main" id="{2ABEA688-4666-3AA8-1CC6-93C29FBA40E1}"/>
              </a:ext>
            </a:extLst>
          </p:cNvPr>
          <p:cNvSpPr/>
          <p:nvPr/>
        </p:nvSpPr>
        <p:spPr>
          <a:xfrm flipH="1">
            <a:off x="4953000" y="3568094"/>
            <a:ext cx="4340151" cy="313883"/>
          </a:xfrm>
          <a:prstGeom prst="flowChartProcess">
            <a:avLst/>
          </a:prstGeom>
          <a:solidFill>
            <a:schemeClr val="bg2">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792000" rtlCol="0" anchor="ctr"/>
          <a:lstStyle/>
          <a:p>
            <a:pPr>
              <a:defRPr/>
            </a:pPr>
            <a:r>
              <a:rPr kumimoji="0" lang="en-AU" sz="1200" b="0" i="0" u="none" strike="noStrike" kern="1200" cap="none" spc="0" normalizeH="0" baseline="0" noProof="0">
                <a:ln>
                  <a:noFill/>
                </a:ln>
                <a:solidFill>
                  <a:prstClr val="white"/>
                </a:solidFill>
                <a:effectLst/>
                <a:uLnTx/>
                <a:uFillTx/>
                <a:latin typeface="VIC"/>
                <a:ea typeface="+mn-ea"/>
                <a:cs typeface="+mn-cs"/>
              </a:rPr>
              <a:t>Conduct your inspection</a:t>
            </a:r>
          </a:p>
        </p:txBody>
      </p:sp>
      <p:sp>
        <p:nvSpPr>
          <p:cNvPr id="16" name="Half Frame 15">
            <a:extLst>
              <a:ext uri="{FF2B5EF4-FFF2-40B4-BE49-F238E27FC236}">
                <a16:creationId xmlns:a16="http://schemas.microsoft.com/office/drawing/2014/main" id="{C884FC40-6885-B522-1506-0940EBE41824}"/>
              </a:ext>
            </a:extLst>
          </p:cNvPr>
          <p:cNvSpPr/>
          <p:nvPr/>
        </p:nvSpPr>
        <p:spPr>
          <a:xfrm rot="8100000">
            <a:off x="5414393" y="3646130"/>
            <a:ext cx="167474" cy="167474"/>
          </a:xfrm>
          <a:prstGeom prst="halfFrame">
            <a:avLst>
              <a:gd name="adj1" fmla="val 23809"/>
              <a:gd name="adj2" fmla="val 23809"/>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349" rtl="0" eaLnBrk="1" fontAlgn="auto" latinLnBrk="0" hangingPunct="1">
              <a:lnSpc>
                <a:spcPct val="100000"/>
              </a:lnSpc>
              <a:spcBef>
                <a:spcPts val="0"/>
              </a:spcBef>
              <a:spcAft>
                <a:spcPts val="0"/>
              </a:spcAft>
              <a:buClrTx/>
              <a:buSzTx/>
              <a:buFontTx/>
              <a:buNone/>
              <a:tabLst/>
              <a:defRPr/>
            </a:pPr>
            <a:endParaRPr kumimoji="0" lang="en-AU" sz="1100" b="0" i="0" u="none" strike="noStrike" kern="1200" cap="none" spc="0" normalizeH="0" baseline="0" noProof="0">
              <a:ln>
                <a:noFill/>
              </a:ln>
              <a:solidFill>
                <a:prstClr val="white"/>
              </a:solidFill>
              <a:effectLst/>
              <a:uLnTx/>
              <a:uFillTx/>
              <a:latin typeface="VIC"/>
              <a:ea typeface="+mn-ea"/>
              <a:cs typeface="+mn-cs"/>
            </a:endParaRPr>
          </a:p>
        </p:txBody>
      </p:sp>
      <p:sp>
        <p:nvSpPr>
          <p:cNvPr id="17" name="Flowchart: Process 16">
            <a:extLst>
              <a:ext uri="{FF2B5EF4-FFF2-40B4-BE49-F238E27FC236}">
                <a16:creationId xmlns:a16="http://schemas.microsoft.com/office/drawing/2014/main" id="{DA0D7580-A53C-8420-5C6A-664ED6F72541}"/>
              </a:ext>
            </a:extLst>
          </p:cNvPr>
          <p:cNvSpPr/>
          <p:nvPr/>
        </p:nvSpPr>
        <p:spPr>
          <a:xfrm flipH="1">
            <a:off x="4953000" y="4021453"/>
            <a:ext cx="4340151" cy="313883"/>
          </a:xfrm>
          <a:prstGeom prst="flowChartProcess">
            <a:avLst/>
          </a:prstGeom>
          <a:solidFill>
            <a:schemeClr val="bg2">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792000" rtlCol="0" anchor="ctr"/>
          <a:lstStyle/>
          <a:p>
            <a:pPr>
              <a:defRPr/>
            </a:pPr>
            <a:r>
              <a:rPr kumimoji="0" lang="en-AU" sz="1200" b="0" i="0" u="none" strike="noStrike" kern="1200" cap="none" spc="0" normalizeH="0" baseline="0" noProof="0">
                <a:ln>
                  <a:noFill/>
                </a:ln>
                <a:solidFill>
                  <a:prstClr val="white"/>
                </a:solidFill>
                <a:effectLst/>
                <a:uLnTx/>
                <a:uFillTx/>
                <a:latin typeface="VIC"/>
                <a:ea typeface="+mn-ea"/>
                <a:cs typeface="+mn-cs"/>
              </a:rPr>
              <a:t>Record and assess information</a:t>
            </a:r>
          </a:p>
        </p:txBody>
      </p:sp>
      <p:sp>
        <p:nvSpPr>
          <p:cNvPr id="18" name="Half Frame 17">
            <a:extLst>
              <a:ext uri="{FF2B5EF4-FFF2-40B4-BE49-F238E27FC236}">
                <a16:creationId xmlns:a16="http://schemas.microsoft.com/office/drawing/2014/main" id="{CF76941C-9551-F96B-9440-1418670FFF76}"/>
              </a:ext>
            </a:extLst>
          </p:cNvPr>
          <p:cNvSpPr/>
          <p:nvPr/>
        </p:nvSpPr>
        <p:spPr>
          <a:xfrm rot="8100000">
            <a:off x="5414393" y="4099489"/>
            <a:ext cx="167474" cy="167474"/>
          </a:xfrm>
          <a:prstGeom prst="halfFrame">
            <a:avLst>
              <a:gd name="adj1" fmla="val 23809"/>
              <a:gd name="adj2" fmla="val 23809"/>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349" rtl="0" eaLnBrk="1" fontAlgn="auto" latinLnBrk="0" hangingPunct="1">
              <a:lnSpc>
                <a:spcPct val="100000"/>
              </a:lnSpc>
              <a:spcBef>
                <a:spcPts val="0"/>
              </a:spcBef>
              <a:spcAft>
                <a:spcPts val="0"/>
              </a:spcAft>
              <a:buClrTx/>
              <a:buSzTx/>
              <a:buFontTx/>
              <a:buNone/>
              <a:tabLst/>
              <a:defRPr/>
            </a:pPr>
            <a:endParaRPr kumimoji="0" lang="en-AU" sz="1100" b="0" i="0" u="none" strike="noStrike" kern="1200" cap="none" spc="0" normalizeH="0" baseline="0" noProof="0">
              <a:ln>
                <a:noFill/>
              </a:ln>
              <a:solidFill>
                <a:prstClr val="white"/>
              </a:solidFill>
              <a:effectLst/>
              <a:uLnTx/>
              <a:uFillTx/>
              <a:latin typeface="VIC"/>
              <a:ea typeface="+mn-ea"/>
              <a:cs typeface="+mn-cs"/>
            </a:endParaRPr>
          </a:p>
        </p:txBody>
      </p:sp>
      <p:sp>
        <p:nvSpPr>
          <p:cNvPr id="19" name="Flowchart: Process 18">
            <a:extLst>
              <a:ext uri="{FF2B5EF4-FFF2-40B4-BE49-F238E27FC236}">
                <a16:creationId xmlns:a16="http://schemas.microsoft.com/office/drawing/2014/main" id="{7FD5EE53-6FBF-DBAF-79A0-D67055B3E9F3}"/>
              </a:ext>
            </a:extLst>
          </p:cNvPr>
          <p:cNvSpPr/>
          <p:nvPr/>
        </p:nvSpPr>
        <p:spPr>
          <a:xfrm flipH="1">
            <a:off x="4953000" y="4483380"/>
            <a:ext cx="4340151" cy="313883"/>
          </a:xfrm>
          <a:prstGeom prst="flowChartProcess">
            <a:avLst/>
          </a:prstGeom>
          <a:solidFill>
            <a:schemeClr val="bg2">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792000" rtlCol="0" anchor="ctr"/>
          <a:lstStyle/>
          <a:p>
            <a:pPr>
              <a:defRPr/>
            </a:pPr>
            <a:r>
              <a:rPr kumimoji="0" lang="en-AU" sz="1200" b="0" i="0" u="none" strike="noStrike" kern="1200" cap="none" spc="0" normalizeH="0" baseline="0" noProof="0">
                <a:ln>
                  <a:noFill/>
                </a:ln>
                <a:solidFill>
                  <a:prstClr val="white"/>
                </a:solidFill>
                <a:effectLst/>
                <a:uLnTx/>
                <a:uFillTx/>
                <a:latin typeface="VIC"/>
                <a:ea typeface="+mn-ea"/>
                <a:cs typeface="+mn-cs"/>
              </a:rPr>
              <a:t>Close-out your inspection</a:t>
            </a:r>
          </a:p>
        </p:txBody>
      </p:sp>
      <p:sp>
        <p:nvSpPr>
          <p:cNvPr id="20" name="Half Frame 19">
            <a:extLst>
              <a:ext uri="{FF2B5EF4-FFF2-40B4-BE49-F238E27FC236}">
                <a16:creationId xmlns:a16="http://schemas.microsoft.com/office/drawing/2014/main" id="{672F7C42-2850-F990-206A-A7A77A30CAC3}"/>
              </a:ext>
            </a:extLst>
          </p:cNvPr>
          <p:cNvSpPr/>
          <p:nvPr/>
        </p:nvSpPr>
        <p:spPr>
          <a:xfrm rot="8100000">
            <a:off x="5414393" y="4561416"/>
            <a:ext cx="167474" cy="167474"/>
          </a:xfrm>
          <a:prstGeom prst="halfFrame">
            <a:avLst>
              <a:gd name="adj1" fmla="val 23809"/>
              <a:gd name="adj2" fmla="val 23809"/>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349" rtl="0" eaLnBrk="1" fontAlgn="auto" latinLnBrk="0" hangingPunct="1">
              <a:lnSpc>
                <a:spcPct val="100000"/>
              </a:lnSpc>
              <a:spcBef>
                <a:spcPts val="0"/>
              </a:spcBef>
              <a:spcAft>
                <a:spcPts val="0"/>
              </a:spcAft>
              <a:buClrTx/>
              <a:buSzTx/>
              <a:buFontTx/>
              <a:buNone/>
              <a:tabLst/>
              <a:defRPr/>
            </a:pPr>
            <a:endParaRPr kumimoji="0" lang="en-AU" sz="1100" b="0" i="0" u="none" strike="noStrike" kern="1200" cap="none" spc="0" normalizeH="0" baseline="0" noProof="0">
              <a:ln>
                <a:noFill/>
              </a:ln>
              <a:solidFill>
                <a:prstClr val="white"/>
              </a:solidFill>
              <a:effectLst/>
              <a:uLnTx/>
              <a:uFillTx/>
              <a:latin typeface="VIC"/>
              <a:ea typeface="+mn-ea"/>
              <a:cs typeface="+mn-cs"/>
            </a:endParaRPr>
          </a:p>
        </p:txBody>
      </p:sp>
      <p:sp>
        <p:nvSpPr>
          <p:cNvPr id="24" name="Flowchart: Process 23">
            <a:extLst>
              <a:ext uri="{FF2B5EF4-FFF2-40B4-BE49-F238E27FC236}">
                <a16:creationId xmlns:a16="http://schemas.microsoft.com/office/drawing/2014/main" id="{99B30332-6D13-9301-EDF5-EA3F33D7240F}"/>
              </a:ext>
            </a:extLst>
          </p:cNvPr>
          <p:cNvSpPr/>
          <p:nvPr/>
        </p:nvSpPr>
        <p:spPr>
          <a:xfrm flipH="1">
            <a:off x="4953000" y="2202265"/>
            <a:ext cx="4340151" cy="313883"/>
          </a:xfrm>
          <a:prstGeom prst="flowChartProcess">
            <a:avLst/>
          </a:prstGeom>
          <a:solidFill>
            <a:schemeClr val="bg2">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792000" rtlCol="0" anchor="ctr"/>
          <a:lstStyle/>
          <a:p>
            <a:pPr marL="0" marR="0" lvl="0" indent="0" algn="l" defTabSz="914349" rtl="0" eaLnBrk="1" fontAlgn="auto" latinLnBrk="0" hangingPunct="1">
              <a:lnSpc>
                <a:spcPct val="100000"/>
              </a:lnSpc>
              <a:spcBef>
                <a:spcPts val="0"/>
              </a:spcBef>
              <a:spcAft>
                <a:spcPts val="0"/>
              </a:spcAft>
              <a:buClrTx/>
              <a:buSzTx/>
              <a:buFontTx/>
              <a:buNone/>
              <a:tabLst/>
              <a:defRPr/>
            </a:pPr>
            <a:r>
              <a:rPr lang="en-AU" sz="1200">
                <a:latin typeface="+mj-lt"/>
              </a:rPr>
              <a:t>The better practice inspection process</a:t>
            </a:r>
            <a:endParaRPr kumimoji="0" lang="en-AU" sz="1200" b="0" i="0" u="none" strike="noStrike" kern="1200" cap="none" spc="0" normalizeH="0" baseline="0" noProof="0">
              <a:ln>
                <a:noFill/>
              </a:ln>
              <a:solidFill>
                <a:prstClr val="white"/>
              </a:solidFill>
              <a:effectLst/>
              <a:uLnTx/>
              <a:uFillTx/>
              <a:latin typeface="VIC"/>
              <a:ea typeface="+mn-ea"/>
              <a:cs typeface="+mn-cs"/>
            </a:endParaRPr>
          </a:p>
        </p:txBody>
      </p:sp>
      <p:sp>
        <p:nvSpPr>
          <p:cNvPr id="25" name="Half Frame 24">
            <a:extLst>
              <a:ext uri="{FF2B5EF4-FFF2-40B4-BE49-F238E27FC236}">
                <a16:creationId xmlns:a16="http://schemas.microsoft.com/office/drawing/2014/main" id="{E78236DE-7DF7-0870-5709-6F4E9E23DFA4}"/>
              </a:ext>
            </a:extLst>
          </p:cNvPr>
          <p:cNvSpPr/>
          <p:nvPr/>
        </p:nvSpPr>
        <p:spPr>
          <a:xfrm rot="8100000">
            <a:off x="5414395" y="2274602"/>
            <a:ext cx="167474" cy="167474"/>
          </a:xfrm>
          <a:prstGeom prst="halfFrame">
            <a:avLst>
              <a:gd name="adj1" fmla="val 23809"/>
              <a:gd name="adj2" fmla="val 23809"/>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349" rtl="0" eaLnBrk="1" fontAlgn="auto" latinLnBrk="0" hangingPunct="1">
              <a:lnSpc>
                <a:spcPct val="100000"/>
              </a:lnSpc>
              <a:spcBef>
                <a:spcPts val="0"/>
              </a:spcBef>
              <a:spcAft>
                <a:spcPts val="0"/>
              </a:spcAft>
              <a:buClrTx/>
              <a:buSzTx/>
              <a:buFontTx/>
              <a:buNone/>
              <a:tabLst/>
              <a:defRPr/>
            </a:pPr>
            <a:endParaRPr kumimoji="0" lang="en-AU" sz="1100" b="0" i="0" u="none" strike="noStrike" kern="1200" cap="none" spc="0" normalizeH="0" baseline="0" noProof="0">
              <a:ln>
                <a:noFill/>
              </a:ln>
              <a:solidFill>
                <a:prstClr val="white"/>
              </a:solidFill>
              <a:effectLst/>
              <a:uLnTx/>
              <a:uFillTx/>
              <a:latin typeface="VIC"/>
              <a:ea typeface="+mn-ea"/>
              <a:cs typeface="+mn-cs"/>
            </a:endParaRPr>
          </a:p>
        </p:txBody>
      </p:sp>
      <p:sp>
        <p:nvSpPr>
          <p:cNvPr id="5" name="Flowchart: Process 4">
            <a:extLst>
              <a:ext uri="{FF2B5EF4-FFF2-40B4-BE49-F238E27FC236}">
                <a16:creationId xmlns:a16="http://schemas.microsoft.com/office/drawing/2014/main" id="{EB94988D-5B4C-95C0-FA11-7797D6D55168}"/>
              </a:ext>
            </a:extLst>
          </p:cNvPr>
          <p:cNvSpPr/>
          <p:nvPr/>
        </p:nvSpPr>
        <p:spPr>
          <a:xfrm flipH="1">
            <a:off x="4953000" y="4934602"/>
            <a:ext cx="4340151" cy="313883"/>
          </a:xfrm>
          <a:prstGeom prst="flowChartProcess">
            <a:avLst/>
          </a:prstGeom>
          <a:solidFill>
            <a:schemeClr val="bg2">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792000" rtlCol="0" anchor="ctr"/>
          <a:lstStyle/>
          <a:p>
            <a:pPr>
              <a:defRPr/>
            </a:pPr>
            <a:r>
              <a:rPr kumimoji="0" lang="en-AU" sz="1200" b="0" i="0" u="none" strike="noStrike" kern="1200" cap="none" spc="0" normalizeH="0" baseline="0" noProof="0">
                <a:ln>
                  <a:noFill/>
                </a:ln>
                <a:solidFill>
                  <a:prstClr val="white"/>
                </a:solidFill>
                <a:effectLst/>
                <a:uLnTx/>
                <a:uFillTx/>
                <a:latin typeface="VIC"/>
                <a:ea typeface="+mn-ea"/>
                <a:cs typeface="+mn-cs"/>
              </a:rPr>
              <a:t>Summary of Part B</a:t>
            </a:r>
          </a:p>
        </p:txBody>
      </p:sp>
      <p:sp>
        <p:nvSpPr>
          <p:cNvPr id="15" name="Half Frame 14">
            <a:extLst>
              <a:ext uri="{FF2B5EF4-FFF2-40B4-BE49-F238E27FC236}">
                <a16:creationId xmlns:a16="http://schemas.microsoft.com/office/drawing/2014/main" id="{F9DDC405-A058-BEAD-2643-278128EA1AC6}"/>
              </a:ext>
            </a:extLst>
          </p:cNvPr>
          <p:cNvSpPr/>
          <p:nvPr/>
        </p:nvSpPr>
        <p:spPr>
          <a:xfrm rot="8100000">
            <a:off x="5414393" y="5012638"/>
            <a:ext cx="167474" cy="167474"/>
          </a:xfrm>
          <a:prstGeom prst="halfFrame">
            <a:avLst>
              <a:gd name="adj1" fmla="val 23809"/>
              <a:gd name="adj2" fmla="val 23809"/>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349" rtl="0" eaLnBrk="1" fontAlgn="auto" latinLnBrk="0" hangingPunct="1">
              <a:lnSpc>
                <a:spcPct val="100000"/>
              </a:lnSpc>
              <a:spcBef>
                <a:spcPts val="0"/>
              </a:spcBef>
              <a:spcAft>
                <a:spcPts val="0"/>
              </a:spcAft>
              <a:buClrTx/>
              <a:buSzTx/>
              <a:buFontTx/>
              <a:buNone/>
              <a:tabLst/>
              <a:defRPr/>
            </a:pPr>
            <a:endParaRPr kumimoji="0" lang="en-AU" sz="1100" b="0" i="0" u="none" strike="noStrike" kern="1200" cap="none" spc="0" normalizeH="0" baseline="0" noProof="0">
              <a:ln>
                <a:noFill/>
              </a:ln>
              <a:solidFill>
                <a:prstClr val="white"/>
              </a:solidFill>
              <a:effectLst/>
              <a:uLnTx/>
              <a:uFillTx/>
              <a:latin typeface="VIC"/>
              <a:ea typeface="+mn-ea"/>
              <a:cs typeface="+mn-cs"/>
            </a:endParaRPr>
          </a:p>
        </p:txBody>
      </p:sp>
    </p:spTree>
    <p:extLst>
      <p:ext uri="{BB962C8B-B14F-4D97-AF65-F5344CB8AC3E}">
        <p14:creationId xmlns:p14="http://schemas.microsoft.com/office/powerpoint/2010/main" val="259038291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think-cell data - do not delete" hidden="1">
            <a:extLst>
              <a:ext uri="{FF2B5EF4-FFF2-40B4-BE49-F238E27FC236}">
                <a16:creationId xmlns:a16="http://schemas.microsoft.com/office/drawing/2014/main" id="{368C7EAC-74CC-6298-4502-1BCBC86EE559}"/>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3" imgW="274" imgH="273" progId="TCLayout.ActiveDocument.1">
                  <p:embed/>
                </p:oleObj>
              </mc:Choice>
              <mc:Fallback>
                <p:oleObj name="think-cell Slide" r:id="rId3" imgW="274" imgH="273" progId="TCLayout.ActiveDocument.1">
                  <p:embed/>
                  <p:pic>
                    <p:nvPicPr>
                      <p:cNvPr id="11" name="think-cell data - do not delete" hidden="1">
                        <a:extLst>
                          <a:ext uri="{FF2B5EF4-FFF2-40B4-BE49-F238E27FC236}">
                            <a16:creationId xmlns:a16="http://schemas.microsoft.com/office/drawing/2014/main" id="{368C7EAC-74CC-6298-4502-1BCBC86EE559}"/>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3" name="Title 2">
            <a:extLst>
              <a:ext uri="{FF2B5EF4-FFF2-40B4-BE49-F238E27FC236}">
                <a16:creationId xmlns:a16="http://schemas.microsoft.com/office/drawing/2014/main" id="{B2DC528A-B7FE-7A17-B5B8-6950BB66B3EF}"/>
              </a:ext>
            </a:extLst>
          </p:cNvPr>
          <p:cNvSpPr>
            <a:spLocks noGrp="1"/>
          </p:cNvSpPr>
          <p:nvPr>
            <p:ph type="title"/>
          </p:nvPr>
        </p:nvSpPr>
        <p:spPr>
          <a:xfrm>
            <a:off x="539999" y="541756"/>
            <a:ext cx="8820000" cy="348543"/>
          </a:xfrm>
        </p:spPr>
        <p:txBody>
          <a:bodyPr vert="horz"/>
          <a:lstStyle/>
          <a:p>
            <a:r>
              <a:rPr lang="en-AU"/>
              <a:t>Trigger</a:t>
            </a:r>
          </a:p>
        </p:txBody>
      </p:sp>
      <p:sp>
        <p:nvSpPr>
          <p:cNvPr id="16" name="Rectangle 15">
            <a:extLst>
              <a:ext uri="{FF2B5EF4-FFF2-40B4-BE49-F238E27FC236}">
                <a16:creationId xmlns:a16="http://schemas.microsoft.com/office/drawing/2014/main" id="{A123FE0D-E3B0-2E88-05F6-41B883CBB96D}"/>
              </a:ext>
            </a:extLst>
          </p:cNvPr>
          <p:cNvSpPr/>
          <p:nvPr/>
        </p:nvSpPr>
        <p:spPr>
          <a:xfrm>
            <a:off x="539999" y="2423572"/>
            <a:ext cx="8820000" cy="2736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tIns="72000" bIns="72000" rtlCol="0" anchor="t">
            <a:noAutofit/>
          </a:bodyPr>
          <a:lstStyle/>
          <a:p>
            <a:pPr marL="171450" marR="0" lvl="0" indent="-171450" algn="l" defTabSz="914349" rtl="0" eaLnBrk="1" fontAlgn="auto" latinLnBrk="0" hangingPunct="1">
              <a:lnSpc>
                <a:spcPct val="100000"/>
              </a:lnSpc>
              <a:spcBef>
                <a:spcPts val="600"/>
              </a:spcBef>
              <a:buClrTx/>
              <a:buSzTx/>
              <a:buFont typeface="Wingdings" panose="05000000000000000000" pitchFamily="2" charset="2"/>
              <a:buChar char="q"/>
              <a:tabLst/>
              <a:defRPr/>
            </a:pPr>
            <a:r>
              <a:rPr kumimoji="0" lang="en-AU" sz="1000" b="0" i="0" u="none" strike="noStrike" kern="1200" cap="none" spc="0" normalizeH="0" baseline="0" noProof="0" dirty="0">
                <a:ln>
                  <a:noFill/>
                </a:ln>
                <a:solidFill>
                  <a:schemeClr val="tx2"/>
                </a:solidFill>
                <a:effectLst/>
                <a:uLnTx/>
                <a:uFillTx/>
                <a:latin typeface="VIC SemiBold" panose="00000700000000000000" pitchFamily="2" charset="0"/>
              </a:rPr>
              <a:t>You have clear processes and practices </a:t>
            </a:r>
            <a:r>
              <a:rPr kumimoji="0" lang="en-AU" sz="1000" b="0" i="0" u="none" strike="noStrike" kern="1200" cap="none" spc="0" normalizeH="0" baseline="0" noProof="0" dirty="0">
                <a:ln>
                  <a:noFill/>
                </a:ln>
                <a:solidFill>
                  <a:schemeClr val="tx2"/>
                </a:solidFill>
                <a:effectLst/>
                <a:uLnTx/>
                <a:uFillTx/>
                <a:latin typeface="VIC"/>
                <a:ea typeface="+mn-ea"/>
                <a:cs typeface="+mn-cs"/>
              </a:rPr>
              <a:t>in place for commencing </a:t>
            </a:r>
            <a:r>
              <a:rPr kumimoji="0" lang="en-AU" sz="1000" b="0" i="0" u="none" strike="noStrike" kern="1200" cap="none" spc="0" normalizeH="0" baseline="0" noProof="0" dirty="0">
                <a:ln>
                  <a:noFill/>
                </a:ln>
                <a:solidFill>
                  <a:schemeClr val="tx2"/>
                </a:solidFill>
                <a:effectLst/>
                <a:uLnTx/>
                <a:uFillTx/>
                <a:latin typeface="VIC SemiBold" panose="00000700000000000000" pitchFamily="2" charset="0"/>
              </a:rPr>
              <a:t>strategic</a:t>
            </a:r>
            <a:r>
              <a:rPr kumimoji="0" lang="en-AU" sz="1000" b="0" i="0" u="none" strike="noStrike" kern="1200" cap="none" spc="0" normalizeH="0" baseline="0" noProof="0" dirty="0">
                <a:ln>
                  <a:noFill/>
                </a:ln>
                <a:solidFill>
                  <a:schemeClr val="tx2"/>
                </a:solidFill>
                <a:effectLst/>
                <a:uLnTx/>
                <a:uFillTx/>
                <a:latin typeface="VIC"/>
                <a:ea typeface="+mn-ea"/>
                <a:cs typeface="+mn-cs"/>
              </a:rPr>
              <a:t> inspections, supported by tools for inspectors. </a:t>
            </a:r>
            <a:r>
              <a:rPr lang="en-AU" sz="1000" dirty="0">
                <a:solidFill>
                  <a:schemeClr val="tx2"/>
                </a:solidFill>
                <a:latin typeface="VIC"/>
              </a:rPr>
              <a:t>Intelligence informs the need and priority of strategic inspection programs, and you use this intelligence to provide the evidence base to support your inspection program. Your data management practices support strategic decision making as in Part A. </a:t>
            </a:r>
            <a:endParaRPr kumimoji="0" lang="en-AU" sz="1000" b="0" i="0" u="none" strike="noStrike" kern="1200" cap="none" spc="0" normalizeH="0" baseline="0" noProof="0" dirty="0">
              <a:ln>
                <a:noFill/>
              </a:ln>
              <a:solidFill>
                <a:schemeClr val="tx2"/>
              </a:solidFill>
              <a:effectLst/>
              <a:uLnTx/>
              <a:uFillTx/>
              <a:latin typeface="VIC"/>
              <a:ea typeface="+mn-ea"/>
              <a:cs typeface="+mn-cs"/>
            </a:endParaRPr>
          </a:p>
          <a:p>
            <a:pPr marL="171450" marR="0" lvl="0" indent="-171450" algn="l" defTabSz="914349" rtl="0" eaLnBrk="1" fontAlgn="auto" latinLnBrk="0" hangingPunct="1">
              <a:lnSpc>
                <a:spcPct val="100000"/>
              </a:lnSpc>
              <a:spcBef>
                <a:spcPts val="600"/>
              </a:spcBef>
              <a:buClrTx/>
              <a:buSzTx/>
              <a:buFont typeface="Wingdings" panose="05000000000000000000" pitchFamily="2" charset="2"/>
              <a:buChar char="q"/>
              <a:tabLst/>
              <a:defRPr/>
            </a:pPr>
            <a:r>
              <a:rPr lang="en-AU" sz="1000" dirty="0">
                <a:solidFill>
                  <a:schemeClr val="tx2"/>
                </a:solidFill>
                <a:latin typeface="VIC SemiBold"/>
              </a:rPr>
              <a:t>You have outlined the milestones and indicators </a:t>
            </a:r>
            <a:r>
              <a:rPr lang="en-AU" sz="1000" dirty="0">
                <a:solidFill>
                  <a:schemeClr val="tx2"/>
                </a:solidFill>
                <a:latin typeface="VIC"/>
              </a:rPr>
              <a:t>for commencing </a:t>
            </a:r>
            <a:r>
              <a:rPr lang="en-AU" sz="1000" b="1" dirty="0">
                <a:solidFill>
                  <a:schemeClr val="tx2"/>
                </a:solidFill>
                <a:latin typeface="VIC"/>
              </a:rPr>
              <a:t>maintenance</a:t>
            </a:r>
            <a:r>
              <a:rPr lang="en-AU" sz="1000" dirty="0">
                <a:solidFill>
                  <a:schemeClr val="tx2"/>
                </a:solidFill>
                <a:latin typeface="VIC"/>
              </a:rPr>
              <a:t> inspections, linked to an entity, conduct, or cohort. For instance, you may trigger inspections when a building reaches a particular construction phase, or based on time since a licence was issued.</a:t>
            </a:r>
          </a:p>
          <a:p>
            <a:pPr marL="171450" indent="-171450">
              <a:spcBef>
                <a:spcPts val="600"/>
              </a:spcBef>
              <a:buFont typeface="Wingdings" panose="05000000000000000000" pitchFamily="2" charset="2"/>
              <a:buChar char="q"/>
            </a:pPr>
            <a:r>
              <a:rPr lang="en-AU" sz="1000" dirty="0">
                <a:solidFill>
                  <a:schemeClr val="tx2"/>
                </a:solidFill>
                <a:latin typeface="VIC SemiBold" panose="00000700000000000000" pitchFamily="2" charset="0"/>
              </a:rPr>
              <a:t>You have developed guidance and rules </a:t>
            </a:r>
            <a:r>
              <a:rPr lang="en-AU" sz="1000" dirty="0">
                <a:solidFill>
                  <a:schemeClr val="tx2"/>
                </a:solidFill>
              </a:rPr>
              <a:t>for when information inputs trigger a </a:t>
            </a:r>
            <a:r>
              <a:rPr lang="en-AU" sz="1000" dirty="0">
                <a:solidFill>
                  <a:schemeClr val="tx2"/>
                </a:solidFill>
                <a:latin typeface="VIC SemiBold" panose="00000700000000000000" pitchFamily="2" charset="0"/>
              </a:rPr>
              <a:t>responsive</a:t>
            </a:r>
            <a:r>
              <a:rPr lang="en-AU" sz="1000" dirty="0">
                <a:solidFill>
                  <a:schemeClr val="tx2"/>
                </a:solidFill>
              </a:rPr>
              <a:t> inspection. This might include consideration of when an inspection would be a more effective or efficient response to information inputs over other actions (such as warning letter, proceeding directly to an investigation, etc). This might also include situations where it is not appropriate or feasible for the regulator to undertake an inspection or other actions, but the information provided may be included in the regulator’s intelligence building, for example where other regulators or programs are already targeting the issue or where the issue does not meet the criteria for an inspection (such as not being a strategic priority or does not meet the risk threshold).</a:t>
            </a:r>
          </a:p>
          <a:p>
            <a:pPr marL="171450" indent="-171450">
              <a:spcBef>
                <a:spcPts val="600"/>
              </a:spcBef>
              <a:buFont typeface="Wingdings" panose="05000000000000000000" pitchFamily="2" charset="2"/>
              <a:buChar char="q"/>
            </a:pPr>
            <a:r>
              <a:rPr lang="en-AU" sz="1000" dirty="0">
                <a:solidFill>
                  <a:schemeClr val="tx2"/>
                </a:solidFill>
                <a:latin typeface="VIC SemiBold" panose="00000700000000000000" pitchFamily="2" charset="0"/>
              </a:rPr>
              <a:t>You have developed rules </a:t>
            </a:r>
            <a:r>
              <a:rPr kumimoji="0" lang="en-AU" sz="1000" b="0" i="0" u="none" strike="noStrike" kern="1200" cap="none" spc="0" normalizeH="0" baseline="0" noProof="0" dirty="0">
                <a:ln>
                  <a:noFill/>
                </a:ln>
                <a:solidFill>
                  <a:schemeClr val="tx2"/>
                </a:solidFill>
                <a:effectLst/>
                <a:uLnTx/>
                <a:uFillTx/>
                <a:latin typeface="VIC"/>
                <a:ea typeface="+mn-ea"/>
                <a:cs typeface="+mn-cs"/>
              </a:rPr>
              <a:t>for </a:t>
            </a:r>
            <a:r>
              <a:rPr lang="en-AU" sz="1000" dirty="0">
                <a:solidFill>
                  <a:schemeClr val="tx2"/>
                </a:solidFill>
                <a:latin typeface="VIC"/>
              </a:rPr>
              <a:t>risk assessment, this may </a:t>
            </a:r>
            <a:r>
              <a:rPr kumimoji="0" lang="en-AU" sz="1000" b="0" i="0" u="none" strike="noStrike" kern="1200" cap="none" spc="0" normalizeH="0" baseline="0" noProof="0" dirty="0">
                <a:ln>
                  <a:noFill/>
                </a:ln>
                <a:solidFill>
                  <a:schemeClr val="tx2"/>
                </a:solidFill>
                <a:effectLst/>
                <a:uLnTx/>
                <a:uFillTx/>
                <a:latin typeface="VIC"/>
                <a:ea typeface="+mn-ea"/>
                <a:cs typeface="+mn-cs"/>
              </a:rPr>
              <a:t>assign a risk level to inspections or triage cases by priority.</a:t>
            </a:r>
          </a:p>
          <a:p>
            <a:pPr>
              <a:spcBef>
                <a:spcPts val="600"/>
              </a:spcBef>
            </a:pPr>
            <a:endParaRPr kumimoji="0" lang="en-AU" sz="1000" b="0" i="0" u="none" strike="noStrike" kern="1200" cap="none" spc="0" normalizeH="0" baseline="0" noProof="0" dirty="0">
              <a:ln>
                <a:noFill/>
              </a:ln>
              <a:solidFill>
                <a:schemeClr val="tx2"/>
              </a:solidFill>
              <a:effectLst/>
              <a:uLnTx/>
              <a:uFillTx/>
              <a:latin typeface="VIC"/>
              <a:ea typeface="+mn-ea"/>
              <a:cs typeface="+mn-cs"/>
            </a:endParaRPr>
          </a:p>
        </p:txBody>
      </p:sp>
      <p:sp>
        <p:nvSpPr>
          <p:cNvPr id="22" name="Rectangle 21">
            <a:extLst>
              <a:ext uri="{FF2B5EF4-FFF2-40B4-BE49-F238E27FC236}">
                <a16:creationId xmlns:a16="http://schemas.microsoft.com/office/drawing/2014/main" id="{617EE24B-30A4-217A-EA13-34D08ED4F925}"/>
              </a:ext>
            </a:extLst>
          </p:cNvPr>
          <p:cNvSpPr/>
          <p:nvPr/>
        </p:nvSpPr>
        <p:spPr>
          <a:xfrm>
            <a:off x="539999" y="5544814"/>
            <a:ext cx="4365550" cy="612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tIns="72000" bIns="72000" rtlCol="0" anchor="t">
            <a:noAutofit/>
          </a:bodyPr>
          <a:lstStyle/>
          <a:p>
            <a:pPr marL="171450" marR="0" lvl="0" indent="-171450" algn="l" defTabSz="914349" rtl="0" eaLnBrk="1" fontAlgn="auto" latinLnBrk="0" hangingPunct="1">
              <a:lnSpc>
                <a:spcPct val="100000"/>
              </a:lnSpc>
              <a:spcBef>
                <a:spcPts val="0"/>
              </a:spcBef>
              <a:spcAft>
                <a:spcPts val="300"/>
              </a:spcAft>
              <a:buClrTx/>
              <a:buSzTx/>
              <a:buFont typeface="Arial" panose="020B0604020202020204" pitchFamily="34" charset="0"/>
              <a:buChar char="•"/>
              <a:tabLst/>
              <a:defRPr/>
            </a:pPr>
            <a:r>
              <a:rPr kumimoji="0" lang="en-AU" sz="1000" b="0" i="0" u="none" strike="noStrike" kern="1200" cap="none" spc="0" normalizeH="0" baseline="0" noProof="0">
                <a:ln>
                  <a:noFill/>
                </a:ln>
                <a:solidFill>
                  <a:srgbClr val="1F2A44"/>
                </a:solidFill>
                <a:effectLst/>
                <a:uLnTx/>
                <a:uFillTx/>
                <a:latin typeface="VIC"/>
                <a:ea typeface="+mn-ea"/>
                <a:cs typeface="+mn-cs"/>
              </a:rPr>
              <a:t>Information or direction that commences an inspection</a:t>
            </a:r>
          </a:p>
          <a:p>
            <a:pPr marL="171450" marR="0" lvl="0" indent="-171450" algn="l" defTabSz="914349" rtl="0" eaLnBrk="1" fontAlgn="auto" latinLnBrk="0" hangingPunct="1">
              <a:lnSpc>
                <a:spcPct val="100000"/>
              </a:lnSpc>
              <a:spcBef>
                <a:spcPts val="0"/>
              </a:spcBef>
              <a:spcAft>
                <a:spcPts val="300"/>
              </a:spcAft>
              <a:buClrTx/>
              <a:buSzTx/>
              <a:buFont typeface="Arial" panose="020B0604020202020204" pitchFamily="34" charset="0"/>
              <a:buChar char="•"/>
              <a:tabLst/>
              <a:defRPr/>
            </a:pPr>
            <a:r>
              <a:rPr kumimoji="0" lang="en-AU" sz="1000" b="0" i="0" u="none" strike="noStrike" kern="1200" cap="none" spc="0" normalizeH="0" baseline="0" noProof="0">
                <a:ln>
                  <a:noFill/>
                </a:ln>
                <a:solidFill>
                  <a:srgbClr val="1F2A44"/>
                </a:solidFill>
                <a:effectLst/>
                <a:uLnTx/>
                <a:uFillTx/>
                <a:latin typeface="VIC"/>
                <a:ea typeface="+mn-ea"/>
                <a:cs typeface="+mn-cs"/>
              </a:rPr>
              <a:t>Inspection type (Maintenance, Strategic or Responsive) </a:t>
            </a:r>
          </a:p>
        </p:txBody>
      </p:sp>
      <p:sp>
        <p:nvSpPr>
          <p:cNvPr id="23" name="Rectangle 22">
            <a:extLst>
              <a:ext uri="{FF2B5EF4-FFF2-40B4-BE49-F238E27FC236}">
                <a16:creationId xmlns:a16="http://schemas.microsoft.com/office/drawing/2014/main" id="{BE40685E-F6AE-9737-67EA-56CBE8B797FC}"/>
              </a:ext>
            </a:extLst>
          </p:cNvPr>
          <p:cNvSpPr/>
          <p:nvPr/>
        </p:nvSpPr>
        <p:spPr>
          <a:xfrm>
            <a:off x="4994449" y="5544814"/>
            <a:ext cx="4365550" cy="612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tIns="72000" bIns="72000" rtlCol="0" anchor="t">
            <a:noAutofit/>
          </a:bodyPr>
          <a:lstStyle/>
          <a:p>
            <a:pPr marL="171450" marR="0" lvl="0" indent="-171450" algn="l" defTabSz="914349" rtl="0" eaLnBrk="1" fontAlgn="auto" latinLnBrk="0" hangingPunct="1">
              <a:lnSpc>
                <a:spcPct val="100000"/>
              </a:lnSpc>
              <a:spcBef>
                <a:spcPts val="0"/>
              </a:spcBef>
              <a:spcAft>
                <a:spcPts val="300"/>
              </a:spcAft>
              <a:buClrTx/>
              <a:buSzTx/>
              <a:buFont typeface="Arial" panose="020B0604020202020204" pitchFamily="34" charset="0"/>
              <a:buChar char="•"/>
              <a:tabLst/>
              <a:defRPr/>
            </a:pPr>
            <a:r>
              <a:rPr lang="en-AU" sz="1000">
                <a:solidFill>
                  <a:srgbClr val="1F2A44"/>
                </a:solidFill>
                <a:latin typeface="VIC"/>
              </a:rPr>
              <a:t>Open inspection process in case management system(s), with risk level</a:t>
            </a:r>
          </a:p>
        </p:txBody>
      </p:sp>
      <p:sp>
        <p:nvSpPr>
          <p:cNvPr id="5" name="Half Frame 4">
            <a:extLst>
              <a:ext uri="{FF2B5EF4-FFF2-40B4-BE49-F238E27FC236}">
                <a16:creationId xmlns:a16="http://schemas.microsoft.com/office/drawing/2014/main" id="{D56F2007-C98E-E0E2-C7F2-30B941129086}"/>
              </a:ext>
            </a:extLst>
          </p:cNvPr>
          <p:cNvSpPr/>
          <p:nvPr/>
        </p:nvSpPr>
        <p:spPr>
          <a:xfrm>
            <a:off x="479425" y="5288634"/>
            <a:ext cx="266700" cy="266700"/>
          </a:xfrm>
          <a:prstGeom prst="halfFrame">
            <a:avLst>
              <a:gd name="adj1" fmla="val 23809"/>
              <a:gd name="adj2" fmla="val 23809"/>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100">
              <a:solidFill>
                <a:schemeClr val="bg2"/>
              </a:solidFill>
            </a:endParaRPr>
          </a:p>
        </p:txBody>
      </p:sp>
      <p:sp>
        <p:nvSpPr>
          <p:cNvPr id="6" name="Half Frame 5">
            <a:extLst>
              <a:ext uri="{FF2B5EF4-FFF2-40B4-BE49-F238E27FC236}">
                <a16:creationId xmlns:a16="http://schemas.microsoft.com/office/drawing/2014/main" id="{86901C07-AF59-73E6-19F2-B45AB6AB27B9}"/>
              </a:ext>
            </a:extLst>
          </p:cNvPr>
          <p:cNvSpPr/>
          <p:nvPr/>
        </p:nvSpPr>
        <p:spPr>
          <a:xfrm>
            <a:off x="4930949" y="5288634"/>
            <a:ext cx="266700" cy="266700"/>
          </a:xfrm>
          <a:prstGeom prst="halfFrame">
            <a:avLst>
              <a:gd name="adj1" fmla="val 23809"/>
              <a:gd name="adj2" fmla="val 23809"/>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100">
              <a:solidFill>
                <a:schemeClr val="bg2"/>
              </a:solidFill>
            </a:endParaRPr>
          </a:p>
        </p:txBody>
      </p:sp>
      <p:sp>
        <p:nvSpPr>
          <p:cNvPr id="20" name="Rectangle 19">
            <a:extLst>
              <a:ext uri="{FF2B5EF4-FFF2-40B4-BE49-F238E27FC236}">
                <a16:creationId xmlns:a16="http://schemas.microsoft.com/office/drawing/2014/main" id="{287C7A7F-8E94-2EB2-6DFE-699F14806AD6}"/>
              </a:ext>
            </a:extLst>
          </p:cNvPr>
          <p:cNvSpPr/>
          <p:nvPr/>
        </p:nvSpPr>
        <p:spPr>
          <a:xfrm>
            <a:off x="539999" y="5346814"/>
            <a:ext cx="1123701" cy="19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r>
              <a:rPr lang="en-AU" sz="1050" b="1">
                <a:solidFill>
                  <a:schemeClr val="bg1"/>
                </a:solidFill>
                <a:latin typeface="VIC SemiBold" panose="00000700000000000000"/>
              </a:rPr>
              <a:t>INPUTS</a:t>
            </a:r>
          </a:p>
        </p:txBody>
      </p:sp>
      <p:sp>
        <p:nvSpPr>
          <p:cNvPr id="24" name="Rectangle 23">
            <a:extLst>
              <a:ext uri="{FF2B5EF4-FFF2-40B4-BE49-F238E27FC236}">
                <a16:creationId xmlns:a16="http://schemas.microsoft.com/office/drawing/2014/main" id="{697D7E17-4138-B05B-FFD7-B1A68924FC00}"/>
              </a:ext>
            </a:extLst>
          </p:cNvPr>
          <p:cNvSpPr/>
          <p:nvPr/>
        </p:nvSpPr>
        <p:spPr>
          <a:xfrm>
            <a:off x="4994449" y="5346814"/>
            <a:ext cx="1123701" cy="19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r>
              <a:rPr lang="en-AU" sz="1050" b="1">
                <a:solidFill>
                  <a:schemeClr val="bg1"/>
                </a:solidFill>
                <a:latin typeface="VIC SemiBold" panose="00000700000000000000"/>
              </a:rPr>
              <a:t>OUTPUTS</a:t>
            </a:r>
          </a:p>
        </p:txBody>
      </p:sp>
      <p:sp>
        <p:nvSpPr>
          <p:cNvPr id="15" name="Rectangle 14">
            <a:extLst>
              <a:ext uri="{FF2B5EF4-FFF2-40B4-BE49-F238E27FC236}">
                <a16:creationId xmlns:a16="http://schemas.microsoft.com/office/drawing/2014/main" id="{469CBEF3-E3CF-7EBE-0976-B34F6113A5E9}"/>
              </a:ext>
            </a:extLst>
          </p:cNvPr>
          <p:cNvSpPr/>
          <p:nvPr/>
        </p:nvSpPr>
        <p:spPr>
          <a:xfrm>
            <a:off x="539999" y="1453549"/>
            <a:ext cx="8820000" cy="60497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marL="0" marR="0" lvl="0" indent="0" algn="l" defTabSz="914349" rtl="0" eaLnBrk="1" fontAlgn="auto" latinLnBrk="0" hangingPunct="1">
              <a:lnSpc>
                <a:spcPct val="100000"/>
              </a:lnSpc>
              <a:spcBef>
                <a:spcPts val="0"/>
              </a:spcBef>
              <a:spcAft>
                <a:spcPts val="300"/>
              </a:spcAft>
              <a:buClrTx/>
              <a:buSzTx/>
              <a:buFontTx/>
              <a:buNone/>
              <a:tabLst/>
              <a:defRPr/>
            </a:pPr>
            <a:r>
              <a:rPr kumimoji="0" lang="en-AU" sz="1000" b="0" i="0" u="none" strike="noStrike" kern="1200" cap="none" spc="0" normalizeH="0" baseline="0" noProof="0">
                <a:ln>
                  <a:noFill/>
                </a:ln>
                <a:solidFill>
                  <a:srgbClr val="1F2A44"/>
                </a:solidFill>
                <a:effectLst/>
                <a:uLnTx/>
                <a:uFillTx/>
                <a:latin typeface="VIC"/>
                <a:ea typeface="+mn-ea"/>
                <a:cs typeface="+mn-cs"/>
              </a:rPr>
              <a:t>For every inspection there will be information, a decision, or an indicator that commences the inspection process. This is referred to as the ‘trigger’. The trigger will inform the focus of inspections and begin the inspection workflow in digital </a:t>
            </a:r>
            <a:r>
              <a:rPr lang="en-AU" sz="1000">
                <a:solidFill>
                  <a:srgbClr val="1F2A44"/>
                </a:solidFill>
                <a:latin typeface="VIC"/>
              </a:rPr>
              <a:t>systems</a:t>
            </a:r>
            <a:r>
              <a:rPr kumimoji="0" lang="en-AU" sz="1000" b="0" i="0" u="none" strike="noStrike" kern="1200" cap="none" spc="0" normalizeH="0" baseline="0" noProof="0">
                <a:ln>
                  <a:noFill/>
                </a:ln>
                <a:solidFill>
                  <a:srgbClr val="1F2A44"/>
                </a:solidFill>
                <a:effectLst/>
                <a:uLnTx/>
                <a:uFillTx/>
                <a:latin typeface="VIC"/>
                <a:ea typeface="+mn-ea"/>
                <a:cs typeface="+mn-cs"/>
              </a:rPr>
              <a:t>.</a:t>
            </a:r>
          </a:p>
        </p:txBody>
      </p:sp>
      <p:sp>
        <p:nvSpPr>
          <p:cNvPr id="2" name="Half Frame 1">
            <a:extLst>
              <a:ext uri="{FF2B5EF4-FFF2-40B4-BE49-F238E27FC236}">
                <a16:creationId xmlns:a16="http://schemas.microsoft.com/office/drawing/2014/main" id="{2904563A-45B0-63FC-9AF8-118B866DF8EB}"/>
              </a:ext>
            </a:extLst>
          </p:cNvPr>
          <p:cNvSpPr/>
          <p:nvPr/>
        </p:nvSpPr>
        <p:spPr>
          <a:xfrm>
            <a:off x="479425" y="1197506"/>
            <a:ext cx="266700" cy="266700"/>
          </a:xfrm>
          <a:prstGeom prst="halfFrame">
            <a:avLst>
              <a:gd name="adj1" fmla="val 23809"/>
              <a:gd name="adj2" fmla="val 23809"/>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100">
              <a:solidFill>
                <a:schemeClr val="bg2"/>
              </a:solidFill>
            </a:endParaRPr>
          </a:p>
        </p:txBody>
      </p:sp>
      <p:sp>
        <p:nvSpPr>
          <p:cNvPr id="18" name="Rectangle 17">
            <a:extLst>
              <a:ext uri="{FF2B5EF4-FFF2-40B4-BE49-F238E27FC236}">
                <a16:creationId xmlns:a16="http://schemas.microsoft.com/office/drawing/2014/main" id="{831B8719-E9E8-D922-8D35-B44D716B4470}"/>
              </a:ext>
            </a:extLst>
          </p:cNvPr>
          <p:cNvSpPr/>
          <p:nvPr/>
        </p:nvSpPr>
        <p:spPr>
          <a:xfrm>
            <a:off x="539999" y="1255549"/>
            <a:ext cx="1123701" cy="19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r>
              <a:rPr lang="en-AU" sz="1050" b="1">
                <a:solidFill>
                  <a:schemeClr val="bg1"/>
                </a:solidFill>
                <a:latin typeface="VIC SemiBold" panose="00000700000000000000"/>
              </a:rPr>
              <a:t>DESCRIPTION</a:t>
            </a:r>
          </a:p>
        </p:txBody>
      </p:sp>
      <p:grpSp>
        <p:nvGrpSpPr>
          <p:cNvPr id="4" name="Group 3">
            <a:extLst>
              <a:ext uri="{FF2B5EF4-FFF2-40B4-BE49-F238E27FC236}">
                <a16:creationId xmlns:a16="http://schemas.microsoft.com/office/drawing/2014/main" id="{9D50129E-10C8-31D4-880B-F283DC10544E}"/>
              </a:ext>
            </a:extLst>
          </p:cNvPr>
          <p:cNvGrpSpPr/>
          <p:nvPr/>
        </p:nvGrpSpPr>
        <p:grpSpPr>
          <a:xfrm>
            <a:off x="539999" y="4807454"/>
            <a:ext cx="8820000" cy="382180"/>
            <a:chOff x="539999" y="4835572"/>
            <a:chExt cx="8820000" cy="382180"/>
          </a:xfrm>
        </p:grpSpPr>
        <p:sp>
          <p:nvSpPr>
            <p:cNvPr id="7" name="Rectangle 6">
              <a:extLst>
                <a:ext uri="{FF2B5EF4-FFF2-40B4-BE49-F238E27FC236}">
                  <a16:creationId xmlns:a16="http://schemas.microsoft.com/office/drawing/2014/main" id="{78627528-ADBB-5005-9549-0A385125C7DC}"/>
                </a:ext>
              </a:extLst>
            </p:cNvPr>
            <p:cNvSpPr/>
            <p:nvPr/>
          </p:nvSpPr>
          <p:spPr>
            <a:xfrm>
              <a:off x="539999" y="4835572"/>
              <a:ext cx="8820000" cy="382180"/>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tIns="72000" bIns="72000" rtlCol="0" anchor="ctr" anchorCtr="0">
              <a:noAutofit/>
            </a:bodyPr>
            <a:lstStyle/>
            <a:p>
              <a:pPr marL="360000">
                <a:spcBef>
                  <a:spcPts val="600"/>
                </a:spcBef>
                <a:spcAft>
                  <a:spcPts val="300"/>
                </a:spcAft>
              </a:pPr>
              <a:r>
                <a:rPr lang="en-AU" sz="1000">
                  <a:solidFill>
                    <a:schemeClr val="tx2"/>
                  </a:solidFill>
                </a:rPr>
                <a:t>Consider how intelligence, complaints and referrals are </a:t>
              </a:r>
              <a:r>
                <a:rPr lang="en-AU" sz="1000">
                  <a:solidFill>
                    <a:schemeClr val="tx2"/>
                  </a:solidFill>
                  <a:latin typeface="VIC SemiBold" panose="00000700000000000000" pitchFamily="2" charset="0"/>
                </a:rPr>
                <a:t>received and integrated into systems to trigger inspections.</a:t>
              </a:r>
              <a:r>
                <a:rPr lang="en-AU" sz="1000" b="1">
                  <a:solidFill>
                    <a:schemeClr val="tx2"/>
                  </a:solidFill>
                  <a:latin typeface="VIC SemiBold" panose="00000700000000000000" pitchFamily="2" charset="0"/>
                </a:rPr>
                <a:t> </a:t>
              </a:r>
              <a:r>
                <a:rPr lang="en-AU" sz="1000">
                  <a:solidFill>
                    <a:schemeClr val="tx2"/>
                  </a:solidFill>
                </a:rPr>
                <a:t>Work with your co-regulators to </a:t>
              </a:r>
              <a:r>
                <a:rPr lang="en-AU" sz="1000">
                  <a:solidFill>
                    <a:schemeClr val="tx2"/>
                  </a:solidFill>
                  <a:latin typeface="VIC SemiBold" panose="00000700000000000000" pitchFamily="2" charset="0"/>
                </a:rPr>
                <a:t>develop shared taxonomies and data categories </a:t>
              </a:r>
              <a:r>
                <a:rPr lang="en-AU" sz="1000">
                  <a:solidFill>
                    <a:schemeClr val="tx2"/>
                  </a:solidFill>
                  <a:latin typeface="VIC" panose="00000500000000000000" pitchFamily="2" charset="0"/>
                </a:rPr>
                <a:t>to improve referrals and support digital processes.</a:t>
              </a:r>
              <a:endParaRPr lang="en-AU" sz="1000">
                <a:solidFill>
                  <a:schemeClr val="accent1"/>
                </a:solidFill>
                <a:latin typeface="VIC" panose="00000500000000000000" pitchFamily="2" charset="0"/>
              </a:endParaRPr>
            </a:p>
          </p:txBody>
        </p:sp>
        <p:sp>
          <p:nvSpPr>
            <p:cNvPr id="8" name="Freeform 56">
              <a:extLst>
                <a:ext uri="{FF2B5EF4-FFF2-40B4-BE49-F238E27FC236}">
                  <a16:creationId xmlns:a16="http://schemas.microsoft.com/office/drawing/2014/main" id="{9DC90A7D-AEDE-49AE-1A6F-6B9BAFFB9252}"/>
                </a:ext>
              </a:extLst>
            </p:cNvPr>
            <p:cNvSpPr>
              <a:spLocks noChangeAspect="1" noEditPoints="1"/>
            </p:cNvSpPr>
            <p:nvPr/>
          </p:nvSpPr>
          <p:spPr bwMode="auto">
            <a:xfrm>
              <a:off x="666442" y="4900920"/>
              <a:ext cx="267530" cy="267530"/>
            </a:xfrm>
            <a:custGeom>
              <a:avLst/>
              <a:gdLst>
                <a:gd name="T0" fmla="*/ 82 w 163"/>
                <a:gd name="T1" fmla="*/ 163 h 163"/>
                <a:gd name="T2" fmla="*/ 107 w 163"/>
                <a:gd name="T3" fmla="*/ 11 h 163"/>
                <a:gd name="T4" fmla="*/ 123 w 163"/>
                <a:gd name="T5" fmla="*/ 19 h 163"/>
                <a:gd name="T6" fmla="*/ 123 w 163"/>
                <a:gd name="T7" fmla="*/ 22 h 163"/>
                <a:gd name="T8" fmla="*/ 120 w 163"/>
                <a:gd name="T9" fmla="*/ 45 h 163"/>
                <a:gd name="T10" fmla="*/ 115 w 163"/>
                <a:gd name="T11" fmla="*/ 63 h 163"/>
                <a:gd name="T12" fmla="*/ 106 w 163"/>
                <a:gd name="T13" fmla="*/ 82 h 163"/>
                <a:gd name="T14" fmla="*/ 78 w 163"/>
                <a:gd name="T15" fmla="*/ 23 h 163"/>
                <a:gd name="T16" fmla="*/ 107 w 163"/>
                <a:gd name="T17" fmla="*/ 11 h 163"/>
                <a:gd name="T18" fmla="*/ 130 w 163"/>
                <a:gd name="T19" fmla="*/ 109 h 163"/>
                <a:gd name="T20" fmla="*/ 93 w 163"/>
                <a:gd name="T21" fmla="*/ 111 h 163"/>
                <a:gd name="T22" fmla="*/ 92 w 163"/>
                <a:gd name="T23" fmla="*/ 109 h 163"/>
                <a:gd name="T24" fmla="*/ 106 w 163"/>
                <a:gd name="T25" fmla="*/ 92 h 163"/>
                <a:gd name="T26" fmla="*/ 79 w 163"/>
                <a:gd name="T27" fmla="*/ 6 h 163"/>
                <a:gd name="T28" fmla="*/ 94 w 163"/>
                <a:gd name="T29" fmla="*/ 8 h 163"/>
                <a:gd name="T30" fmla="*/ 78 w 163"/>
                <a:gd name="T31" fmla="*/ 15 h 163"/>
                <a:gd name="T32" fmla="*/ 78 w 163"/>
                <a:gd name="T33" fmla="*/ 6 h 163"/>
                <a:gd name="T34" fmla="*/ 102 w 163"/>
                <a:gd name="T35" fmla="*/ 87 h 163"/>
                <a:gd name="T36" fmla="*/ 89 w 163"/>
                <a:gd name="T37" fmla="*/ 103 h 163"/>
                <a:gd name="T38" fmla="*/ 82 w 163"/>
                <a:gd name="T39" fmla="*/ 101 h 163"/>
                <a:gd name="T40" fmla="*/ 71 w 163"/>
                <a:gd name="T41" fmla="*/ 108 h 163"/>
                <a:gd name="T42" fmla="*/ 29 w 163"/>
                <a:gd name="T43" fmla="*/ 90 h 163"/>
                <a:gd name="T44" fmla="*/ 46 w 163"/>
                <a:gd name="T45" fmla="*/ 54 h 163"/>
                <a:gd name="T46" fmla="*/ 58 w 163"/>
                <a:gd name="T47" fmla="*/ 40 h 163"/>
                <a:gd name="T48" fmla="*/ 72 w 163"/>
                <a:gd name="T49" fmla="*/ 27 h 163"/>
                <a:gd name="T50" fmla="*/ 19 w 163"/>
                <a:gd name="T51" fmla="*/ 119 h 163"/>
                <a:gd name="T52" fmla="*/ 19 w 163"/>
                <a:gd name="T53" fmla="*/ 123 h 163"/>
                <a:gd name="T54" fmla="*/ 6 w 163"/>
                <a:gd name="T55" fmla="*/ 82 h 163"/>
                <a:gd name="T56" fmla="*/ 22 w 163"/>
                <a:gd name="T57" fmla="*/ 93 h 163"/>
                <a:gd name="T58" fmla="*/ 23 w 163"/>
                <a:gd name="T59" fmla="*/ 87 h 163"/>
                <a:gd name="T60" fmla="*/ 7 w 163"/>
                <a:gd name="T61" fmla="*/ 73 h 163"/>
                <a:gd name="T62" fmla="*/ 71 w 163"/>
                <a:gd name="T63" fmla="*/ 7 h 163"/>
                <a:gd name="T64" fmla="*/ 72 w 163"/>
                <a:gd name="T65" fmla="*/ 20 h 163"/>
                <a:gd name="T66" fmla="*/ 53 w 163"/>
                <a:gd name="T67" fmla="*/ 35 h 163"/>
                <a:gd name="T68" fmla="*/ 37 w 163"/>
                <a:gd name="T69" fmla="*/ 44 h 163"/>
                <a:gd name="T70" fmla="*/ 40 w 163"/>
                <a:gd name="T71" fmla="*/ 51 h 163"/>
                <a:gd name="T72" fmla="*/ 27 w 163"/>
                <a:gd name="T73" fmla="*/ 133 h 163"/>
                <a:gd name="T74" fmla="*/ 26 w 163"/>
                <a:gd name="T75" fmla="*/ 132 h 163"/>
                <a:gd name="T76" fmla="*/ 27 w 163"/>
                <a:gd name="T77" fmla="*/ 97 h 163"/>
                <a:gd name="T78" fmla="*/ 71 w 163"/>
                <a:gd name="T79" fmla="*/ 114 h 163"/>
                <a:gd name="T80" fmla="*/ 72 w 163"/>
                <a:gd name="T81" fmla="*/ 115 h 163"/>
                <a:gd name="T82" fmla="*/ 27 w 163"/>
                <a:gd name="T83" fmla="*/ 133 h 163"/>
                <a:gd name="T84" fmla="*/ 33 w 163"/>
                <a:gd name="T85" fmla="*/ 139 h 163"/>
                <a:gd name="T86" fmla="*/ 76 w 163"/>
                <a:gd name="T87" fmla="*/ 121 h 163"/>
                <a:gd name="T88" fmla="*/ 90 w 163"/>
                <a:gd name="T89" fmla="*/ 118 h 163"/>
                <a:gd name="T90" fmla="*/ 104 w 163"/>
                <a:gd name="T91" fmla="*/ 118 h 163"/>
                <a:gd name="T92" fmla="*/ 139 w 163"/>
                <a:gd name="T93" fmla="*/ 114 h 163"/>
                <a:gd name="T94" fmla="*/ 153 w 163"/>
                <a:gd name="T95" fmla="*/ 103 h 163"/>
                <a:gd name="T96" fmla="*/ 139 w 163"/>
                <a:gd name="T97" fmla="*/ 107 h 163"/>
                <a:gd name="T98" fmla="*/ 110 w 163"/>
                <a:gd name="T99" fmla="*/ 86 h 163"/>
                <a:gd name="T100" fmla="*/ 121 w 163"/>
                <a:gd name="T101" fmla="*/ 66 h 163"/>
                <a:gd name="T102" fmla="*/ 133 w 163"/>
                <a:gd name="T103" fmla="*/ 55 h 163"/>
                <a:gd name="T104" fmla="*/ 127 w 163"/>
                <a:gd name="T105" fmla="*/ 45 h 163"/>
                <a:gd name="T106" fmla="*/ 130 w 163"/>
                <a:gd name="T107" fmla="*/ 24 h 163"/>
                <a:gd name="T108" fmla="*/ 153 w 163"/>
                <a:gd name="T109" fmla="*/ 103 h 1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163" h="163">
                  <a:moveTo>
                    <a:pt x="82" y="0"/>
                  </a:moveTo>
                  <a:cubicBezTo>
                    <a:pt x="37" y="0"/>
                    <a:pt x="0" y="36"/>
                    <a:pt x="0" y="81"/>
                  </a:cubicBezTo>
                  <a:cubicBezTo>
                    <a:pt x="0" y="126"/>
                    <a:pt x="37" y="163"/>
                    <a:pt x="82" y="163"/>
                  </a:cubicBezTo>
                  <a:cubicBezTo>
                    <a:pt x="126" y="163"/>
                    <a:pt x="163" y="126"/>
                    <a:pt x="163" y="81"/>
                  </a:cubicBezTo>
                  <a:cubicBezTo>
                    <a:pt x="163" y="36"/>
                    <a:pt x="126" y="0"/>
                    <a:pt x="82" y="0"/>
                  </a:cubicBezTo>
                  <a:close/>
                  <a:moveTo>
                    <a:pt x="107" y="11"/>
                  </a:moveTo>
                  <a:cubicBezTo>
                    <a:pt x="107" y="11"/>
                    <a:pt x="107" y="11"/>
                    <a:pt x="107" y="11"/>
                  </a:cubicBezTo>
                  <a:cubicBezTo>
                    <a:pt x="113" y="13"/>
                    <a:pt x="118" y="15"/>
                    <a:pt x="123" y="19"/>
                  </a:cubicBezTo>
                  <a:cubicBezTo>
                    <a:pt x="123" y="19"/>
                    <a:pt x="123" y="19"/>
                    <a:pt x="123" y="19"/>
                  </a:cubicBezTo>
                  <a:cubicBezTo>
                    <a:pt x="123" y="19"/>
                    <a:pt x="123" y="19"/>
                    <a:pt x="123" y="19"/>
                  </a:cubicBezTo>
                  <a:cubicBezTo>
                    <a:pt x="123" y="19"/>
                    <a:pt x="123" y="20"/>
                    <a:pt x="123" y="20"/>
                  </a:cubicBezTo>
                  <a:cubicBezTo>
                    <a:pt x="123" y="21"/>
                    <a:pt x="123" y="21"/>
                    <a:pt x="123" y="22"/>
                  </a:cubicBezTo>
                  <a:cubicBezTo>
                    <a:pt x="123" y="29"/>
                    <a:pt x="122" y="37"/>
                    <a:pt x="121" y="44"/>
                  </a:cubicBezTo>
                  <a:cubicBezTo>
                    <a:pt x="121" y="45"/>
                    <a:pt x="121" y="45"/>
                    <a:pt x="121" y="45"/>
                  </a:cubicBezTo>
                  <a:cubicBezTo>
                    <a:pt x="120" y="45"/>
                    <a:pt x="120" y="45"/>
                    <a:pt x="120" y="45"/>
                  </a:cubicBezTo>
                  <a:cubicBezTo>
                    <a:pt x="115" y="46"/>
                    <a:pt x="112" y="50"/>
                    <a:pt x="112" y="55"/>
                  </a:cubicBezTo>
                  <a:cubicBezTo>
                    <a:pt x="112" y="58"/>
                    <a:pt x="113" y="61"/>
                    <a:pt x="115" y="63"/>
                  </a:cubicBezTo>
                  <a:cubicBezTo>
                    <a:pt x="115" y="63"/>
                    <a:pt x="115" y="63"/>
                    <a:pt x="115" y="63"/>
                  </a:cubicBezTo>
                  <a:cubicBezTo>
                    <a:pt x="115" y="63"/>
                    <a:pt x="115" y="63"/>
                    <a:pt x="115" y="63"/>
                  </a:cubicBezTo>
                  <a:cubicBezTo>
                    <a:pt x="113" y="70"/>
                    <a:pt x="110" y="76"/>
                    <a:pt x="106" y="81"/>
                  </a:cubicBezTo>
                  <a:cubicBezTo>
                    <a:pt x="106" y="82"/>
                    <a:pt x="106" y="82"/>
                    <a:pt x="106" y="82"/>
                  </a:cubicBezTo>
                  <a:cubicBezTo>
                    <a:pt x="105" y="81"/>
                    <a:pt x="105" y="81"/>
                    <a:pt x="105" y="81"/>
                  </a:cubicBezTo>
                  <a:cubicBezTo>
                    <a:pt x="91" y="65"/>
                    <a:pt x="82" y="45"/>
                    <a:pt x="78" y="23"/>
                  </a:cubicBezTo>
                  <a:cubicBezTo>
                    <a:pt x="78" y="23"/>
                    <a:pt x="78" y="23"/>
                    <a:pt x="78" y="23"/>
                  </a:cubicBezTo>
                  <a:cubicBezTo>
                    <a:pt x="79" y="23"/>
                    <a:pt x="79" y="23"/>
                    <a:pt x="79" y="23"/>
                  </a:cubicBezTo>
                  <a:cubicBezTo>
                    <a:pt x="87" y="18"/>
                    <a:pt x="96" y="13"/>
                    <a:pt x="106" y="11"/>
                  </a:cubicBezTo>
                  <a:lnTo>
                    <a:pt x="107" y="11"/>
                  </a:lnTo>
                  <a:close/>
                  <a:moveTo>
                    <a:pt x="107" y="92"/>
                  </a:moveTo>
                  <a:cubicBezTo>
                    <a:pt x="113" y="98"/>
                    <a:pt x="121" y="104"/>
                    <a:pt x="129" y="109"/>
                  </a:cubicBezTo>
                  <a:cubicBezTo>
                    <a:pt x="130" y="109"/>
                    <a:pt x="130" y="109"/>
                    <a:pt x="130" y="109"/>
                  </a:cubicBezTo>
                  <a:cubicBezTo>
                    <a:pt x="129" y="110"/>
                    <a:pt x="129" y="110"/>
                    <a:pt x="129" y="110"/>
                  </a:cubicBezTo>
                  <a:cubicBezTo>
                    <a:pt x="120" y="111"/>
                    <a:pt x="112" y="112"/>
                    <a:pt x="104" y="112"/>
                  </a:cubicBezTo>
                  <a:cubicBezTo>
                    <a:pt x="100" y="112"/>
                    <a:pt x="97" y="112"/>
                    <a:pt x="93" y="111"/>
                  </a:cubicBezTo>
                  <a:cubicBezTo>
                    <a:pt x="92" y="111"/>
                    <a:pt x="92" y="111"/>
                    <a:pt x="92" y="111"/>
                  </a:cubicBezTo>
                  <a:cubicBezTo>
                    <a:pt x="92" y="111"/>
                    <a:pt x="92" y="111"/>
                    <a:pt x="92" y="111"/>
                  </a:cubicBezTo>
                  <a:cubicBezTo>
                    <a:pt x="92" y="110"/>
                    <a:pt x="92" y="109"/>
                    <a:pt x="92" y="109"/>
                  </a:cubicBezTo>
                  <a:cubicBezTo>
                    <a:pt x="92" y="108"/>
                    <a:pt x="92" y="108"/>
                    <a:pt x="92" y="108"/>
                  </a:cubicBezTo>
                  <a:cubicBezTo>
                    <a:pt x="92" y="108"/>
                    <a:pt x="92" y="108"/>
                    <a:pt x="92" y="108"/>
                  </a:cubicBezTo>
                  <a:cubicBezTo>
                    <a:pt x="97" y="103"/>
                    <a:pt x="102" y="98"/>
                    <a:pt x="106" y="92"/>
                  </a:cubicBezTo>
                  <a:cubicBezTo>
                    <a:pt x="107" y="92"/>
                    <a:pt x="107" y="92"/>
                    <a:pt x="107" y="92"/>
                  </a:cubicBezTo>
                  <a:close/>
                  <a:moveTo>
                    <a:pt x="78" y="6"/>
                  </a:moveTo>
                  <a:cubicBezTo>
                    <a:pt x="78" y="6"/>
                    <a:pt x="79" y="6"/>
                    <a:pt x="79" y="6"/>
                  </a:cubicBezTo>
                  <a:cubicBezTo>
                    <a:pt x="84" y="6"/>
                    <a:pt x="88" y="6"/>
                    <a:pt x="94" y="7"/>
                  </a:cubicBezTo>
                  <a:cubicBezTo>
                    <a:pt x="96" y="8"/>
                    <a:pt x="96" y="8"/>
                    <a:pt x="96" y="8"/>
                  </a:cubicBezTo>
                  <a:cubicBezTo>
                    <a:pt x="94" y="8"/>
                    <a:pt x="94" y="8"/>
                    <a:pt x="94" y="8"/>
                  </a:cubicBezTo>
                  <a:cubicBezTo>
                    <a:pt x="88" y="11"/>
                    <a:pt x="83" y="13"/>
                    <a:pt x="78" y="16"/>
                  </a:cubicBezTo>
                  <a:cubicBezTo>
                    <a:pt x="78" y="16"/>
                    <a:pt x="78" y="16"/>
                    <a:pt x="78" y="16"/>
                  </a:cubicBezTo>
                  <a:cubicBezTo>
                    <a:pt x="78" y="15"/>
                    <a:pt x="78" y="15"/>
                    <a:pt x="78" y="15"/>
                  </a:cubicBezTo>
                  <a:cubicBezTo>
                    <a:pt x="77" y="12"/>
                    <a:pt x="77" y="9"/>
                    <a:pt x="77" y="7"/>
                  </a:cubicBezTo>
                  <a:cubicBezTo>
                    <a:pt x="77" y="6"/>
                    <a:pt x="77" y="6"/>
                    <a:pt x="77" y="6"/>
                  </a:cubicBezTo>
                  <a:lnTo>
                    <a:pt x="78" y="6"/>
                  </a:lnTo>
                  <a:close/>
                  <a:moveTo>
                    <a:pt x="73" y="27"/>
                  </a:moveTo>
                  <a:cubicBezTo>
                    <a:pt x="73" y="28"/>
                    <a:pt x="73" y="28"/>
                    <a:pt x="73" y="28"/>
                  </a:cubicBezTo>
                  <a:cubicBezTo>
                    <a:pt x="77" y="50"/>
                    <a:pt x="87" y="70"/>
                    <a:pt x="102" y="87"/>
                  </a:cubicBezTo>
                  <a:cubicBezTo>
                    <a:pt x="102" y="87"/>
                    <a:pt x="102" y="87"/>
                    <a:pt x="102" y="87"/>
                  </a:cubicBezTo>
                  <a:cubicBezTo>
                    <a:pt x="102" y="87"/>
                    <a:pt x="102" y="87"/>
                    <a:pt x="102" y="87"/>
                  </a:cubicBezTo>
                  <a:cubicBezTo>
                    <a:pt x="98" y="93"/>
                    <a:pt x="94" y="98"/>
                    <a:pt x="89" y="103"/>
                  </a:cubicBezTo>
                  <a:cubicBezTo>
                    <a:pt x="88" y="103"/>
                    <a:pt x="88" y="103"/>
                    <a:pt x="88" y="103"/>
                  </a:cubicBezTo>
                  <a:cubicBezTo>
                    <a:pt x="88" y="103"/>
                    <a:pt x="88" y="103"/>
                    <a:pt x="88" y="103"/>
                  </a:cubicBezTo>
                  <a:cubicBezTo>
                    <a:pt x="86" y="101"/>
                    <a:pt x="84" y="101"/>
                    <a:pt x="82" y="101"/>
                  </a:cubicBezTo>
                  <a:cubicBezTo>
                    <a:pt x="77" y="101"/>
                    <a:pt x="73" y="103"/>
                    <a:pt x="72" y="108"/>
                  </a:cubicBezTo>
                  <a:cubicBezTo>
                    <a:pt x="71" y="108"/>
                    <a:pt x="71" y="108"/>
                    <a:pt x="71" y="108"/>
                  </a:cubicBezTo>
                  <a:cubicBezTo>
                    <a:pt x="71" y="108"/>
                    <a:pt x="71" y="108"/>
                    <a:pt x="71" y="108"/>
                  </a:cubicBezTo>
                  <a:cubicBezTo>
                    <a:pt x="56" y="104"/>
                    <a:pt x="42" y="99"/>
                    <a:pt x="29" y="91"/>
                  </a:cubicBezTo>
                  <a:cubicBezTo>
                    <a:pt x="29" y="90"/>
                    <a:pt x="29" y="90"/>
                    <a:pt x="29" y="90"/>
                  </a:cubicBezTo>
                  <a:cubicBezTo>
                    <a:pt x="29" y="90"/>
                    <a:pt x="29" y="90"/>
                    <a:pt x="29" y="90"/>
                  </a:cubicBezTo>
                  <a:cubicBezTo>
                    <a:pt x="32" y="77"/>
                    <a:pt x="38" y="65"/>
                    <a:pt x="45" y="55"/>
                  </a:cubicBezTo>
                  <a:cubicBezTo>
                    <a:pt x="45" y="54"/>
                    <a:pt x="45" y="54"/>
                    <a:pt x="45" y="54"/>
                  </a:cubicBezTo>
                  <a:cubicBezTo>
                    <a:pt x="46" y="54"/>
                    <a:pt x="46" y="54"/>
                    <a:pt x="46" y="54"/>
                  </a:cubicBezTo>
                  <a:cubicBezTo>
                    <a:pt x="46" y="55"/>
                    <a:pt x="47" y="55"/>
                    <a:pt x="48" y="55"/>
                  </a:cubicBezTo>
                  <a:cubicBezTo>
                    <a:pt x="54" y="55"/>
                    <a:pt x="59" y="50"/>
                    <a:pt x="59" y="44"/>
                  </a:cubicBezTo>
                  <a:cubicBezTo>
                    <a:pt x="59" y="43"/>
                    <a:pt x="58" y="41"/>
                    <a:pt x="58" y="40"/>
                  </a:cubicBezTo>
                  <a:cubicBezTo>
                    <a:pt x="58" y="40"/>
                    <a:pt x="58" y="40"/>
                    <a:pt x="58" y="40"/>
                  </a:cubicBezTo>
                  <a:cubicBezTo>
                    <a:pt x="58" y="39"/>
                    <a:pt x="58" y="39"/>
                    <a:pt x="58" y="39"/>
                  </a:cubicBezTo>
                  <a:cubicBezTo>
                    <a:pt x="62" y="35"/>
                    <a:pt x="67" y="31"/>
                    <a:pt x="72" y="27"/>
                  </a:cubicBezTo>
                  <a:lnTo>
                    <a:pt x="73" y="27"/>
                  </a:lnTo>
                  <a:close/>
                  <a:moveTo>
                    <a:pt x="21" y="94"/>
                  </a:moveTo>
                  <a:cubicBezTo>
                    <a:pt x="20" y="102"/>
                    <a:pt x="19" y="110"/>
                    <a:pt x="19" y="119"/>
                  </a:cubicBezTo>
                  <a:cubicBezTo>
                    <a:pt x="19" y="119"/>
                    <a:pt x="19" y="119"/>
                    <a:pt x="19" y="120"/>
                  </a:cubicBezTo>
                  <a:cubicBezTo>
                    <a:pt x="19" y="120"/>
                    <a:pt x="19" y="120"/>
                    <a:pt x="19" y="121"/>
                  </a:cubicBezTo>
                  <a:cubicBezTo>
                    <a:pt x="19" y="123"/>
                    <a:pt x="19" y="123"/>
                    <a:pt x="19" y="123"/>
                  </a:cubicBezTo>
                  <a:cubicBezTo>
                    <a:pt x="18" y="121"/>
                    <a:pt x="18" y="121"/>
                    <a:pt x="18" y="121"/>
                  </a:cubicBezTo>
                  <a:cubicBezTo>
                    <a:pt x="11" y="110"/>
                    <a:pt x="7" y="96"/>
                    <a:pt x="6" y="83"/>
                  </a:cubicBezTo>
                  <a:cubicBezTo>
                    <a:pt x="6" y="82"/>
                    <a:pt x="6" y="82"/>
                    <a:pt x="6" y="82"/>
                  </a:cubicBezTo>
                  <a:cubicBezTo>
                    <a:pt x="7" y="82"/>
                    <a:pt x="7" y="82"/>
                    <a:pt x="7" y="82"/>
                  </a:cubicBezTo>
                  <a:cubicBezTo>
                    <a:pt x="12" y="86"/>
                    <a:pt x="16" y="90"/>
                    <a:pt x="21" y="93"/>
                  </a:cubicBezTo>
                  <a:cubicBezTo>
                    <a:pt x="22" y="93"/>
                    <a:pt x="22" y="93"/>
                    <a:pt x="22" y="93"/>
                  </a:cubicBezTo>
                  <a:lnTo>
                    <a:pt x="21" y="94"/>
                  </a:lnTo>
                  <a:close/>
                  <a:moveTo>
                    <a:pt x="23" y="86"/>
                  </a:moveTo>
                  <a:cubicBezTo>
                    <a:pt x="23" y="87"/>
                    <a:pt x="23" y="87"/>
                    <a:pt x="23" y="87"/>
                  </a:cubicBezTo>
                  <a:cubicBezTo>
                    <a:pt x="22" y="86"/>
                    <a:pt x="22" y="86"/>
                    <a:pt x="22" y="86"/>
                  </a:cubicBezTo>
                  <a:cubicBezTo>
                    <a:pt x="17" y="82"/>
                    <a:pt x="12" y="78"/>
                    <a:pt x="7" y="74"/>
                  </a:cubicBezTo>
                  <a:cubicBezTo>
                    <a:pt x="7" y="73"/>
                    <a:pt x="7" y="73"/>
                    <a:pt x="7" y="73"/>
                  </a:cubicBezTo>
                  <a:cubicBezTo>
                    <a:pt x="7" y="73"/>
                    <a:pt x="7" y="73"/>
                    <a:pt x="7" y="73"/>
                  </a:cubicBezTo>
                  <a:cubicBezTo>
                    <a:pt x="10" y="39"/>
                    <a:pt x="37" y="12"/>
                    <a:pt x="70" y="7"/>
                  </a:cubicBezTo>
                  <a:cubicBezTo>
                    <a:pt x="71" y="7"/>
                    <a:pt x="71" y="7"/>
                    <a:pt x="71" y="7"/>
                  </a:cubicBezTo>
                  <a:cubicBezTo>
                    <a:pt x="71" y="8"/>
                    <a:pt x="71" y="8"/>
                    <a:pt x="71" y="8"/>
                  </a:cubicBezTo>
                  <a:cubicBezTo>
                    <a:pt x="71" y="12"/>
                    <a:pt x="71" y="16"/>
                    <a:pt x="72" y="19"/>
                  </a:cubicBezTo>
                  <a:cubicBezTo>
                    <a:pt x="72" y="20"/>
                    <a:pt x="72" y="20"/>
                    <a:pt x="72" y="20"/>
                  </a:cubicBezTo>
                  <a:cubicBezTo>
                    <a:pt x="71" y="20"/>
                    <a:pt x="71" y="20"/>
                    <a:pt x="71" y="20"/>
                  </a:cubicBezTo>
                  <a:cubicBezTo>
                    <a:pt x="65" y="24"/>
                    <a:pt x="59" y="29"/>
                    <a:pt x="54" y="35"/>
                  </a:cubicBezTo>
                  <a:cubicBezTo>
                    <a:pt x="53" y="35"/>
                    <a:pt x="53" y="35"/>
                    <a:pt x="53" y="35"/>
                  </a:cubicBezTo>
                  <a:cubicBezTo>
                    <a:pt x="53" y="35"/>
                    <a:pt x="53" y="35"/>
                    <a:pt x="53" y="35"/>
                  </a:cubicBezTo>
                  <a:cubicBezTo>
                    <a:pt x="51" y="34"/>
                    <a:pt x="50" y="33"/>
                    <a:pt x="48" y="33"/>
                  </a:cubicBezTo>
                  <a:cubicBezTo>
                    <a:pt x="42" y="33"/>
                    <a:pt x="37" y="38"/>
                    <a:pt x="37" y="44"/>
                  </a:cubicBezTo>
                  <a:cubicBezTo>
                    <a:pt x="37" y="46"/>
                    <a:pt x="38" y="49"/>
                    <a:pt x="40" y="51"/>
                  </a:cubicBezTo>
                  <a:cubicBezTo>
                    <a:pt x="40" y="51"/>
                    <a:pt x="40" y="51"/>
                    <a:pt x="40" y="51"/>
                  </a:cubicBezTo>
                  <a:cubicBezTo>
                    <a:pt x="40" y="51"/>
                    <a:pt x="40" y="51"/>
                    <a:pt x="40" y="51"/>
                  </a:cubicBezTo>
                  <a:cubicBezTo>
                    <a:pt x="32" y="62"/>
                    <a:pt x="27" y="73"/>
                    <a:pt x="23" y="86"/>
                  </a:cubicBezTo>
                  <a:close/>
                  <a:moveTo>
                    <a:pt x="27" y="133"/>
                  </a:moveTo>
                  <a:cubicBezTo>
                    <a:pt x="27" y="133"/>
                    <a:pt x="27" y="133"/>
                    <a:pt x="27" y="133"/>
                  </a:cubicBezTo>
                  <a:cubicBezTo>
                    <a:pt x="26" y="132"/>
                    <a:pt x="26" y="132"/>
                    <a:pt x="26" y="132"/>
                  </a:cubicBezTo>
                  <a:cubicBezTo>
                    <a:pt x="26" y="132"/>
                    <a:pt x="26" y="132"/>
                    <a:pt x="26" y="132"/>
                  </a:cubicBezTo>
                  <a:cubicBezTo>
                    <a:pt x="26" y="132"/>
                    <a:pt x="26" y="132"/>
                    <a:pt x="26" y="132"/>
                  </a:cubicBezTo>
                  <a:cubicBezTo>
                    <a:pt x="25" y="127"/>
                    <a:pt x="25" y="123"/>
                    <a:pt x="25" y="119"/>
                  </a:cubicBezTo>
                  <a:cubicBezTo>
                    <a:pt x="25" y="112"/>
                    <a:pt x="26" y="105"/>
                    <a:pt x="27" y="98"/>
                  </a:cubicBezTo>
                  <a:cubicBezTo>
                    <a:pt x="27" y="97"/>
                    <a:pt x="27" y="97"/>
                    <a:pt x="27" y="97"/>
                  </a:cubicBezTo>
                  <a:cubicBezTo>
                    <a:pt x="28" y="97"/>
                    <a:pt x="28" y="97"/>
                    <a:pt x="28" y="97"/>
                  </a:cubicBezTo>
                  <a:cubicBezTo>
                    <a:pt x="41" y="105"/>
                    <a:pt x="56" y="111"/>
                    <a:pt x="71" y="114"/>
                  </a:cubicBezTo>
                  <a:cubicBezTo>
                    <a:pt x="71" y="114"/>
                    <a:pt x="71" y="114"/>
                    <a:pt x="71" y="114"/>
                  </a:cubicBezTo>
                  <a:cubicBezTo>
                    <a:pt x="72" y="115"/>
                    <a:pt x="72" y="115"/>
                    <a:pt x="72" y="115"/>
                  </a:cubicBezTo>
                  <a:cubicBezTo>
                    <a:pt x="72" y="115"/>
                    <a:pt x="72" y="115"/>
                    <a:pt x="72" y="115"/>
                  </a:cubicBezTo>
                  <a:cubicBezTo>
                    <a:pt x="72" y="115"/>
                    <a:pt x="72" y="115"/>
                    <a:pt x="72" y="115"/>
                  </a:cubicBezTo>
                  <a:cubicBezTo>
                    <a:pt x="72" y="116"/>
                    <a:pt x="72" y="116"/>
                    <a:pt x="72" y="116"/>
                  </a:cubicBezTo>
                  <a:cubicBezTo>
                    <a:pt x="72" y="116"/>
                    <a:pt x="72" y="116"/>
                    <a:pt x="72" y="116"/>
                  </a:cubicBezTo>
                  <a:cubicBezTo>
                    <a:pt x="58" y="125"/>
                    <a:pt x="43" y="131"/>
                    <a:pt x="27" y="133"/>
                  </a:cubicBezTo>
                  <a:close/>
                  <a:moveTo>
                    <a:pt x="147" y="118"/>
                  </a:moveTo>
                  <a:cubicBezTo>
                    <a:pt x="134" y="142"/>
                    <a:pt x="109" y="157"/>
                    <a:pt x="82" y="157"/>
                  </a:cubicBezTo>
                  <a:cubicBezTo>
                    <a:pt x="64" y="157"/>
                    <a:pt x="47" y="150"/>
                    <a:pt x="33" y="139"/>
                  </a:cubicBezTo>
                  <a:cubicBezTo>
                    <a:pt x="32" y="138"/>
                    <a:pt x="32" y="138"/>
                    <a:pt x="32" y="138"/>
                  </a:cubicBezTo>
                  <a:cubicBezTo>
                    <a:pt x="34" y="138"/>
                    <a:pt x="34" y="138"/>
                    <a:pt x="34" y="138"/>
                  </a:cubicBezTo>
                  <a:cubicBezTo>
                    <a:pt x="49" y="135"/>
                    <a:pt x="63" y="129"/>
                    <a:pt x="76" y="121"/>
                  </a:cubicBezTo>
                  <a:cubicBezTo>
                    <a:pt x="76" y="120"/>
                    <a:pt x="76" y="120"/>
                    <a:pt x="76" y="120"/>
                  </a:cubicBezTo>
                  <a:cubicBezTo>
                    <a:pt x="77" y="121"/>
                    <a:pt x="77" y="121"/>
                    <a:pt x="77" y="121"/>
                  </a:cubicBezTo>
                  <a:cubicBezTo>
                    <a:pt x="81" y="123"/>
                    <a:pt x="87" y="122"/>
                    <a:pt x="90" y="118"/>
                  </a:cubicBezTo>
                  <a:cubicBezTo>
                    <a:pt x="90" y="117"/>
                    <a:pt x="90" y="117"/>
                    <a:pt x="90" y="117"/>
                  </a:cubicBezTo>
                  <a:cubicBezTo>
                    <a:pt x="90" y="117"/>
                    <a:pt x="90" y="117"/>
                    <a:pt x="90" y="117"/>
                  </a:cubicBezTo>
                  <a:cubicBezTo>
                    <a:pt x="95" y="118"/>
                    <a:pt x="99" y="118"/>
                    <a:pt x="104" y="118"/>
                  </a:cubicBezTo>
                  <a:cubicBezTo>
                    <a:pt x="115" y="118"/>
                    <a:pt x="127" y="117"/>
                    <a:pt x="139" y="114"/>
                  </a:cubicBezTo>
                  <a:cubicBezTo>
                    <a:pt x="139" y="114"/>
                    <a:pt x="139" y="114"/>
                    <a:pt x="139" y="114"/>
                  </a:cubicBezTo>
                  <a:cubicBezTo>
                    <a:pt x="139" y="114"/>
                    <a:pt x="139" y="114"/>
                    <a:pt x="139" y="114"/>
                  </a:cubicBezTo>
                  <a:cubicBezTo>
                    <a:pt x="142" y="115"/>
                    <a:pt x="144" y="116"/>
                    <a:pt x="147" y="117"/>
                  </a:cubicBezTo>
                  <a:cubicBezTo>
                    <a:pt x="147" y="118"/>
                    <a:pt x="147" y="118"/>
                    <a:pt x="147" y="118"/>
                  </a:cubicBezTo>
                  <a:close/>
                  <a:moveTo>
                    <a:pt x="153" y="103"/>
                  </a:moveTo>
                  <a:cubicBezTo>
                    <a:pt x="153" y="103"/>
                    <a:pt x="153" y="103"/>
                    <a:pt x="153" y="103"/>
                  </a:cubicBezTo>
                  <a:cubicBezTo>
                    <a:pt x="149" y="105"/>
                    <a:pt x="144" y="106"/>
                    <a:pt x="140" y="107"/>
                  </a:cubicBezTo>
                  <a:cubicBezTo>
                    <a:pt x="139" y="107"/>
                    <a:pt x="139" y="107"/>
                    <a:pt x="139" y="107"/>
                  </a:cubicBezTo>
                  <a:cubicBezTo>
                    <a:pt x="139" y="107"/>
                    <a:pt x="139" y="107"/>
                    <a:pt x="139" y="107"/>
                  </a:cubicBezTo>
                  <a:cubicBezTo>
                    <a:pt x="129" y="102"/>
                    <a:pt x="119" y="95"/>
                    <a:pt x="111" y="87"/>
                  </a:cubicBezTo>
                  <a:cubicBezTo>
                    <a:pt x="110" y="86"/>
                    <a:pt x="110" y="86"/>
                    <a:pt x="110" y="86"/>
                  </a:cubicBezTo>
                  <a:cubicBezTo>
                    <a:pt x="111" y="86"/>
                    <a:pt x="111" y="86"/>
                    <a:pt x="111" y="86"/>
                  </a:cubicBezTo>
                  <a:cubicBezTo>
                    <a:pt x="114" y="80"/>
                    <a:pt x="118" y="73"/>
                    <a:pt x="121" y="66"/>
                  </a:cubicBezTo>
                  <a:cubicBezTo>
                    <a:pt x="121" y="66"/>
                    <a:pt x="121" y="66"/>
                    <a:pt x="121" y="66"/>
                  </a:cubicBezTo>
                  <a:cubicBezTo>
                    <a:pt x="122" y="66"/>
                    <a:pt x="122" y="66"/>
                    <a:pt x="122" y="66"/>
                  </a:cubicBezTo>
                  <a:cubicBezTo>
                    <a:pt x="122" y="66"/>
                    <a:pt x="122" y="66"/>
                    <a:pt x="123" y="66"/>
                  </a:cubicBezTo>
                  <a:cubicBezTo>
                    <a:pt x="128" y="66"/>
                    <a:pt x="133" y="61"/>
                    <a:pt x="133" y="55"/>
                  </a:cubicBezTo>
                  <a:cubicBezTo>
                    <a:pt x="133" y="51"/>
                    <a:pt x="131" y="48"/>
                    <a:pt x="127" y="46"/>
                  </a:cubicBezTo>
                  <a:cubicBezTo>
                    <a:pt x="127" y="46"/>
                    <a:pt x="127" y="46"/>
                    <a:pt x="127" y="46"/>
                  </a:cubicBezTo>
                  <a:cubicBezTo>
                    <a:pt x="127" y="45"/>
                    <a:pt x="127" y="45"/>
                    <a:pt x="127" y="45"/>
                  </a:cubicBezTo>
                  <a:cubicBezTo>
                    <a:pt x="128" y="38"/>
                    <a:pt x="129" y="31"/>
                    <a:pt x="129" y="25"/>
                  </a:cubicBezTo>
                  <a:cubicBezTo>
                    <a:pt x="129" y="23"/>
                    <a:pt x="129" y="23"/>
                    <a:pt x="129" y="23"/>
                  </a:cubicBezTo>
                  <a:cubicBezTo>
                    <a:pt x="130" y="24"/>
                    <a:pt x="130" y="24"/>
                    <a:pt x="130" y="24"/>
                  </a:cubicBezTo>
                  <a:cubicBezTo>
                    <a:pt x="147" y="39"/>
                    <a:pt x="157" y="59"/>
                    <a:pt x="157" y="81"/>
                  </a:cubicBezTo>
                  <a:cubicBezTo>
                    <a:pt x="157" y="88"/>
                    <a:pt x="156" y="96"/>
                    <a:pt x="154" y="103"/>
                  </a:cubicBezTo>
                  <a:lnTo>
                    <a:pt x="153" y="103"/>
                  </a:lnTo>
                  <a:close/>
                </a:path>
              </a:pathLst>
            </a:custGeom>
            <a:solidFill>
              <a:schemeClr val="tx2">
                <a:lumMod val="90000"/>
                <a:lumOff val="10000"/>
              </a:schemeClr>
            </a:solidFill>
            <a:ln>
              <a:noFill/>
            </a:ln>
          </p:spPr>
          <p:txBody>
            <a:bodyPr vert="horz" wrap="square" lIns="91440" tIns="45720" rIns="91440" bIns="45720" numCol="1" anchor="t" anchorCtr="0" compatLnSpc="1">
              <a:prstTxWarp prst="textNoShape">
                <a:avLst/>
              </a:prstTxWarp>
            </a:bodyPr>
            <a:lstStyle/>
            <a:p>
              <a:endParaRPr lang="en-AU"/>
            </a:p>
          </p:txBody>
        </p:sp>
      </p:grpSp>
      <p:sp>
        <p:nvSpPr>
          <p:cNvPr id="9" name="Half Frame 8">
            <a:extLst>
              <a:ext uri="{FF2B5EF4-FFF2-40B4-BE49-F238E27FC236}">
                <a16:creationId xmlns:a16="http://schemas.microsoft.com/office/drawing/2014/main" id="{D695C32C-B1E1-8AB9-D490-BD934118248F}"/>
              </a:ext>
            </a:extLst>
          </p:cNvPr>
          <p:cNvSpPr/>
          <p:nvPr/>
        </p:nvSpPr>
        <p:spPr>
          <a:xfrm>
            <a:off x="479425" y="2162644"/>
            <a:ext cx="266700" cy="266700"/>
          </a:xfrm>
          <a:prstGeom prst="halfFrame">
            <a:avLst>
              <a:gd name="adj1" fmla="val 23809"/>
              <a:gd name="adj2" fmla="val 23809"/>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100">
              <a:solidFill>
                <a:schemeClr val="bg2"/>
              </a:solidFill>
            </a:endParaRPr>
          </a:p>
        </p:txBody>
      </p:sp>
      <p:sp>
        <p:nvSpPr>
          <p:cNvPr id="10" name="Rectangle 9">
            <a:extLst>
              <a:ext uri="{FF2B5EF4-FFF2-40B4-BE49-F238E27FC236}">
                <a16:creationId xmlns:a16="http://schemas.microsoft.com/office/drawing/2014/main" id="{292C1FB9-B93E-C77E-0FAF-F73D92E0DBD6}"/>
              </a:ext>
            </a:extLst>
          </p:cNvPr>
          <p:cNvSpPr/>
          <p:nvPr/>
        </p:nvSpPr>
        <p:spPr>
          <a:xfrm>
            <a:off x="539999" y="2225573"/>
            <a:ext cx="2774701" cy="19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r>
              <a:rPr lang="en-AU" sz="1050" b="1">
                <a:solidFill>
                  <a:schemeClr val="bg1"/>
                </a:solidFill>
                <a:latin typeface="VIC SemiBold" panose="00000700000000000000"/>
              </a:rPr>
              <a:t>WHAT ‘BETTER PRACTICE’ LOOKS LIKE</a:t>
            </a:r>
          </a:p>
        </p:txBody>
      </p:sp>
    </p:spTree>
    <p:extLst>
      <p:ext uri="{BB962C8B-B14F-4D97-AF65-F5344CB8AC3E}">
        <p14:creationId xmlns:p14="http://schemas.microsoft.com/office/powerpoint/2010/main" val="115063803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C49FFB-6595-327B-1CCB-BA3805CB13C4}"/>
              </a:ext>
            </a:extLst>
          </p:cNvPr>
          <p:cNvSpPr>
            <a:spLocks noGrp="1"/>
          </p:cNvSpPr>
          <p:nvPr>
            <p:ph type="title"/>
          </p:nvPr>
        </p:nvSpPr>
        <p:spPr>
          <a:xfrm>
            <a:off x="540000" y="292457"/>
            <a:ext cx="5889375" cy="597842"/>
          </a:xfrm>
        </p:spPr>
        <p:txBody>
          <a:bodyPr/>
          <a:lstStyle/>
          <a:p>
            <a:r>
              <a:rPr lang="en-AU" dirty="0"/>
              <a:t>Tool 3 – Triggering inspections from complaints and referrals</a:t>
            </a:r>
          </a:p>
        </p:txBody>
      </p:sp>
      <p:sp>
        <p:nvSpPr>
          <p:cNvPr id="3" name="Content Placeholder 2">
            <a:extLst>
              <a:ext uri="{FF2B5EF4-FFF2-40B4-BE49-F238E27FC236}">
                <a16:creationId xmlns:a16="http://schemas.microsoft.com/office/drawing/2014/main" id="{49DCF03E-953C-1032-16BF-E0401E0766FD}"/>
              </a:ext>
            </a:extLst>
          </p:cNvPr>
          <p:cNvSpPr>
            <a:spLocks noGrp="1"/>
          </p:cNvSpPr>
          <p:nvPr>
            <p:ph sz="quarter" idx="15"/>
          </p:nvPr>
        </p:nvSpPr>
        <p:spPr>
          <a:xfrm>
            <a:off x="540001" y="1267969"/>
            <a:ext cx="5479364" cy="4465288"/>
          </a:xfrm>
        </p:spPr>
        <p:txBody>
          <a:bodyPr/>
          <a:lstStyle/>
          <a:p>
            <a:r>
              <a:rPr lang="en-AU" sz="1000" dirty="0"/>
              <a:t>This tool provides guidance and examples on when an inspection should occur following a complaint or referral, leveraging all relevant information.</a:t>
            </a:r>
          </a:p>
          <a:p>
            <a:r>
              <a:rPr lang="en-AU" sz="1000" b="1" dirty="0">
                <a:latin typeface="VIC SemiBold" panose="00000700000000000000" pitchFamily="50" charset="0"/>
              </a:rPr>
              <a:t>PURPOSE</a:t>
            </a:r>
          </a:p>
          <a:p>
            <a:r>
              <a:rPr lang="en-AU" sz="1000" dirty="0">
                <a:latin typeface="VIC" panose="00000500000000000000" pitchFamily="50" charset="0"/>
              </a:rPr>
              <a:t>Regulators should consider multiple input sources to inform whether to commence an inspection or not. This includes viewing information through three lenses (</a:t>
            </a:r>
            <a:r>
              <a:rPr lang="en-AU" sz="1000" dirty="0">
                <a:latin typeface="VIC" panose="00000500000000000000" pitchFamily="50" charset="0"/>
                <a:hlinkClick r:id="rId2" action="ppaction://hlinksldjump"/>
              </a:rPr>
              <a:t>see appendix</a:t>
            </a:r>
            <a:r>
              <a:rPr lang="en-AU" sz="1000" dirty="0">
                <a:latin typeface="VIC" panose="00000500000000000000" pitchFamily="50" charset="0"/>
              </a:rPr>
              <a:t>) and accounting for organisational considerations. A better practice approach to assessing all available information and determining whether an inspection is required involves having a clear view of the ‘justifications’ that trigger an inspection. Developing a consistent approach will ensure that inspections are conducted consistently and are well-justified. </a:t>
            </a:r>
          </a:p>
          <a:p>
            <a:r>
              <a:rPr lang="en-AU" sz="1000" b="1" dirty="0">
                <a:latin typeface="VIC SemiBold" panose="00000700000000000000" pitchFamily="50" charset="0"/>
              </a:rPr>
              <a:t>HOW IT WORKS</a:t>
            </a:r>
          </a:p>
          <a:p>
            <a:r>
              <a:rPr lang="en-AU" sz="1000" dirty="0"/>
              <a:t>This tool provides material to support regulators develop guidance and rules for when an inspection should be conducted in response to a complaint or referral. Included is:</a:t>
            </a:r>
          </a:p>
          <a:p>
            <a:pPr marL="171450" indent="-171450">
              <a:buFont typeface="Arial" panose="020B0604020202020204" pitchFamily="34" charset="0"/>
              <a:buChar char="•"/>
            </a:pPr>
            <a:r>
              <a:rPr lang="en-AU" sz="1000" dirty="0"/>
              <a:t>An overview of the tool and types of inspection</a:t>
            </a:r>
          </a:p>
          <a:p>
            <a:pPr marL="171450" indent="-171450">
              <a:buFont typeface="Arial" panose="020B0604020202020204" pitchFamily="34" charset="0"/>
              <a:buChar char="•"/>
            </a:pPr>
            <a:r>
              <a:rPr lang="en-AU" sz="1000" dirty="0"/>
              <a:t>The three lenses of information to consider to provide the rationale for an inspection</a:t>
            </a:r>
          </a:p>
          <a:p>
            <a:pPr marL="171450" indent="-171450">
              <a:buFont typeface="Arial" panose="020B0604020202020204" pitchFamily="34" charset="0"/>
              <a:buChar char="•"/>
            </a:pPr>
            <a:r>
              <a:rPr lang="en-AU" sz="1000" dirty="0"/>
              <a:t>Example information inputs that may justify an inspection. </a:t>
            </a:r>
          </a:p>
          <a:p>
            <a:r>
              <a:rPr lang="en-AU" sz="1000" dirty="0"/>
              <a:t>Regulators should view this as a reference to develop their own business rules and documents in line with better practice. </a:t>
            </a:r>
          </a:p>
          <a:p>
            <a:endParaRPr lang="en-AU" sz="1000" dirty="0">
              <a:latin typeface="VIC SemiBold" panose="00000700000000000000" pitchFamily="50" charset="0"/>
            </a:endParaRPr>
          </a:p>
        </p:txBody>
      </p:sp>
      <p:sp>
        <p:nvSpPr>
          <p:cNvPr id="5" name="Text Placeholder 4">
            <a:extLst>
              <a:ext uri="{FF2B5EF4-FFF2-40B4-BE49-F238E27FC236}">
                <a16:creationId xmlns:a16="http://schemas.microsoft.com/office/drawing/2014/main" id="{75FA6678-1456-E58A-CF7C-3FCB77C55FC0}"/>
              </a:ext>
            </a:extLst>
          </p:cNvPr>
          <p:cNvSpPr txBox="1">
            <a:spLocks/>
          </p:cNvSpPr>
          <p:nvPr/>
        </p:nvSpPr>
        <p:spPr>
          <a:xfrm>
            <a:off x="7094520" y="1123979"/>
            <a:ext cx="2468580" cy="4956475"/>
          </a:xfrm>
          <a:prstGeom prst="rect">
            <a:avLst/>
          </a:prstGeom>
        </p:spPr>
        <p:txBody>
          <a:bodyPr vert="horz" lIns="0" tIns="45713" rIns="0" bIns="45713" rtlCol="0">
            <a:noAutofit/>
          </a:bodyPr>
          <a:lstStyle>
            <a:lvl1pPr marL="0" indent="0" algn="l" defTabSz="914349" rtl="0" eaLnBrk="1" latinLnBrk="0" hangingPunct="1">
              <a:spcBef>
                <a:spcPts val="1200"/>
              </a:spcBef>
              <a:buFont typeface="Arial" pitchFamily="34" charset="0"/>
              <a:buNone/>
              <a:defRPr sz="1100" kern="1200" spc="0">
                <a:solidFill>
                  <a:schemeClr val="tx2"/>
                </a:solidFill>
                <a:latin typeface="+mn-lt"/>
                <a:ea typeface="Segoe UI" panose="020B0502040204020203" pitchFamily="34" charset="0"/>
                <a:cs typeface="Segoe UI" panose="020B0502040204020203" pitchFamily="34" charset="0"/>
              </a:defRPr>
            </a:lvl1pPr>
            <a:lvl2pPr marL="252000" indent="-252000" algn="l" defTabSz="914349" rtl="0" eaLnBrk="1" latinLnBrk="0" hangingPunct="1">
              <a:spcBef>
                <a:spcPts val="400"/>
              </a:spcBef>
              <a:buClr>
                <a:schemeClr val="bg2"/>
              </a:buClr>
              <a:buFont typeface="Arial" pitchFamily="34" charset="0"/>
              <a:buChar char="•"/>
              <a:defRPr sz="1100" kern="1200" spc="0" baseline="0">
                <a:solidFill>
                  <a:schemeClr val="tx2"/>
                </a:solidFill>
                <a:latin typeface="+mn-lt"/>
                <a:ea typeface="Segoe UI" panose="020B0502040204020203" pitchFamily="34" charset="0"/>
                <a:cs typeface="Segoe UI" panose="020B0502040204020203" pitchFamily="34" charset="0"/>
              </a:defRPr>
            </a:lvl2pPr>
            <a:lvl3pPr marL="504000" indent="-252000" algn="l" defTabSz="914349" rtl="0" eaLnBrk="1" latinLnBrk="0" hangingPunct="1">
              <a:spcBef>
                <a:spcPts val="400"/>
              </a:spcBef>
              <a:buClr>
                <a:schemeClr val="bg2"/>
              </a:buClr>
              <a:buFont typeface="Segoe UI" panose="020B0502040204020203" pitchFamily="34" charset="0"/>
              <a:buChar char="–"/>
              <a:defRPr sz="1100" kern="1200" spc="0">
                <a:solidFill>
                  <a:schemeClr val="tx2"/>
                </a:solidFill>
                <a:latin typeface="+mn-lt"/>
                <a:ea typeface="Segoe UI" panose="020B0502040204020203" pitchFamily="34" charset="0"/>
                <a:cs typeface="Segoe UI" panose="020B0502040204020203" pitchFamily="34" charset="0"/>
              </a:defRPr>
            </a:lvl3pPr>
            <a:lvl4pPr marL="756000" indent="-252000" algn="l" defTabSz="914349" rtl="0" eaLnBrk="1" latinLnBrk="0" hangingPunct="1">
              <a:spcBef>
                <a:spcPts val="400"/>
              </a:spcBef>
              <a:buClr>
                <a:schemeClr val="bg2"/>
              </a:buClr>
              <a:buFont typeface="Arial" pitchFamily="34" charset="0"/>
              <a:buChar char="•"/>
              <a:defRPr sz="1100" kern="1200" spc="0">
                <a:solidFill>
                  <a:schemeClr val="tx2"/>
                </a:solidFill>
                <a:latin typeface="+mn-lt"/>
                <a:ea typeface="Segoe UI" panose="020B0502040204020203" pitchFamily="34" charset="0"/>
                <a:cs typeface="Segoe UI" panose="020B0502040204020203" pitchFamily="34" charset="0"/>
              </a:defRPr>
            </a:lvl4pPr>
            <a:lvl5pPr marL="1008000" indent="-252000" algn="l" defTabSz="914349" rtl="0" eaLnBrk="1" latinLnBrk="0" hangingPunct="1">
              <a:spcBef>
                <a:spcPts val="400"/>
              </a:spcBef>
              <a:buClr>
                <a:schemeClr val="bg2"/>
              </a:buClr>
              <a:buFont typeface="Segoe UI" panose="020B0502040204020203" pitchFamily="34" charset="0"/>
              <a:buChar char="–"/>
              <a:defRPr sz="1100" kern="1200" spc="0">
                <a:solidFill>
                  <a:schemeClr val="tx2"/>
                </a:solidFill>
                <a:latin typeface="+mn-lt"/>
                <a:ea typeface="Segoe UI" panose="020B0502040204020203" pitchFamily="34" charset="0"/>
                <a:cs typeface="Segoe UI" panose="020B0502040204020203" pitchFamily="34" charset="0"/>
              </a:defRPr>
            </a:lvl5pPr>
            <a:lvl6pPr marL="504000" indent="-252000" algn="l" defTabSz="914349" rtl="0" eaLnBrk="1" latinLnBrk="0" hangingPunct="1">
              <a:spcBef>
                <a:spcPts val="400"/>
              </a:spcBef>
              <a:buClr>
                <a:schemeClr val="bg2"/>
              </a:buClr>
              <a:buFont typeface="+mj-lt"/>
              <a:buAutoNum type="arabicPeriod"/>
              <a:defRPr sz="1400" kern="1200" spc="0" baseline="0">
                <a:solidFill>
                  <a:schemeClr val="bg2"/>
                </a:solidFill>
                <a:latin typeface="+mn-lt"/>
                <a:ea typeface="Segoe UI" panose="020B0502040204020203" pitchFamily="34" charset="0"/>
                <a:cs typeface="Segoe UI" panose="020B0502040204020203" pitchFamily="34" charset="0"/>
              </a:defRPr>
            </a:lvl6pPr>
            <a:lvl7pPr marL="756000" indent="-252000" algn="l" defTabSz="914349" rtl="0" eaLnBrk="1" latinLnBrk="0" hangingPunct="1">
              <a:spcBef>
                <a:spcPts val="400"/>
              </a:spcBef>
              <a:buClr>
                <a:schemeClr val="bg2"/>
              </a:buClr>
              <a:buFont typeface="+mj-lt"/>
              <a:buAutoNum type="alphaLcPeriod"/>
              <a:defRPr sz="1400" kern="1200" spc="0">
                <a:solidFill>
                  <a:schemeClr val="bg2"/>
                </a:solidFill>
                <a:latin typeface="+mn-lt"/>
                <a:ea typeface="Segoe UI" panose="020B0502040204020203" pitchFamily="34" charset="0"/>
                <a:cs typeface="Segoe UI" panose="020B0502040204020203" pitchFamily="34" charset="0"/>
              </a:defRPr>
            </a:lvl7pPr>
            <a:lvl8pPr marL="1008000" indent="-252000" algn="l" defTabSz="914349" rtl="0" eaLnBrk="1" latinLnBrk="0" hangingPunct="1">
              <a:spcBef>
                <a:spcPts val="400"/>
              </a:spcBef>
              <a:buClr>
                <a:schemeClr val="bg2"/>
              </a:buClr>
              <a:buFont typeface="+mj-lt"/>
              <a:buAutoNum type="romanLcPeriod"/>
              <a:defRPr sz="1400" kern="1200" spc="0" baseline="0">
                <a:solidFill>
                  <a:schemeClr val="bg2"/>
                </a:solidFill>
                <a:latin typeface="+mn-lt"/>
                <a:ea typeface="Segoe UI" panose="020B0502040204020203" pitchFamily="34" charset="0"/>
                <a:cs typeface="Segoe UI" panose="020B0502040204020203" pitchFamily="34" charset="0"/>
              </a:defRPr>
            </a:lvl8pPr>
            <a:lvl9pPr marL="3885982" indent="-228587" algn="l" defTabSz="914349"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AU" b="1" dirty="0">
                <a:solidFill>
                  <a:schemeClr val="bg1"/>
                </a:solidFill>
              </a:rPr>
              <a:t>A tool for triggering inspections</a:t>
            </a:r>
          </a:p>
          <a:p>
            <a:r>
              <a:rPr lang="en-AU" dirty="0">
                <a:solidFill>
                  <a:schemeClr val="bg1"/>
                </a:solidFill>
              </a:rPr>
              <a:t>The table below is an example of the guidance material provided in the tool. This table provides indicative information types that may justify an inspection. You can consider how these examples apply to your specific context and use them as inspiration to develop your own business rules. </a:t>
            </a:r>
          </a:p>
        </p:txBody>
      </p:sp>
      <p:pic>
        <p:nvPicPr>
          <p:cNvPr id="7" name="Picture 6">
            <a:extLst>
              <a:ext uri="{FF2B5EF4-FFF2-40B4-BE49-F238E27FC236}">
                <a16:creationId xmlns:a16="http://schemas.microsoft.com/office/drawing/2014/main" id="{5135C0BB-6C5D-A165-5344-95E21E12D34C}"/>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6169981" y="3204759"/>
            <a:ext cx="3603099" cy="2501864"/>
          </a:xfrm>
          <a:prstGeom prst="rect">
            <a:avLst/>
          </a:prstGeom>
          <a:effectLst>
            <a:outerShdw blurRad="50800" dist="38100" dir="8100000" algn="tr" rotWithShape="0">
              <a:prstClr val="black">
                <a:alpha val="40000"/>
              </a:prstClr>
            </a:outerShdw>
          </a:effectLst>
        </p:spPr>
      </p:pic>
      <p:sp>
        <p:nvSpPr>
          <p:cNvPr id="4" name="Rectangle 3">
            <a:extLst>
              <a:ext uri="{FF2B5EF4-FFF2-40B4-BE49-F238E27FC236}">
                <a16:creationId xmlns:a16="http://schemas.microsoft.com/office/drawing/2014/main" id="{56CE7984-9F84-8D6E-F1B8-0E1290C15457}"/>
              </a:ext>
            </a:extLst>
          </p:cNvPr>
          <p:cNvSpPr/>
          <p:nvPr/>
        </p:nvSpPr>
        <p:spPr>
          <a:xfrm>
            <a:off x="-1" y="6258756"/>
            <a:ext cx="6765131" cy="381741"/>
          </a:xfrm>
          <a:prstGeom prst="rect">
            <a:avLst/>
          </a:prstGeom>
          <a:noFill/>
          <a:ln w="15875">
            <a:noFill/>
          </a:ln>
        </p:spPr>
        <p:style>
          <a:lnRef idx="2">
            <a:schemeClr val="accent5"/>
          </a:lnRef>
          <a:fillRef idx="1">
            <a:schemeClr val="lt1"/>
          </a:fillRef>
          <a:effectRef idx="0">
            <a:schemeClr val="accent5"/>
          </a:effectRef>
          <a:fontRef idx="minor">
            <a:schemeClr val="dk1"/>
          </a:fontRef>
        </p:style>
        <p:txBody>
          <a:bodyPr lIns="504000" tIns="0" rIns="144000" bIns="45720" rtlCol="0" anchor="ctr"/>
          <a:lstStyle/>
          <a:p>
            <a:pPr>
              <a:defRPr/>
            </a:pPr>
            <a:r>
              <a:rPr lang="en-AU" sz="1000" dirty="0">
                <a:solidFill>
                  <a:schemeClr val="accent1"/>
                </a:solidFill>
                <a:latin typeface="VIC SemiBold" panose="00000700000000000000" pitchFamily="2" charset="0"/>
              </a:rPr>
              <a:t>To access this tool, please visit the Better Regulation Victoria website</a:t>
            </a:r>
          </a:p>
        </p:txBody>
      </p:sp>
    </p:spTree>
    <p:extLst>
      <p:ext uri="{BB962C8B-B14F-4D97-AF65-F5344CB8AC3E}">
        <p14:creationId xmlns:p14="http://schemas.microsoft.com/office/powerpoint/2010/main" val="34546427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hink-cell data - do not delete" hidden="1">
            <a:extLst>
              <a:ext uri="{FF2B5EF4-FFF2-40B4-BE49-F238E27FC236}">
                <a16:creationId xmlns:a16="http://schemas.microsoft.com/office/drawing/2014/main" id="{EBFFD412-2C2A-8982-FF9F-8010091408F2}"/>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411" imgH="409" progId="TCLayout.ActiveDocument.1">
                  <p:embed/>
                </p:oleObj>
              </mc:Choice>
              <mc:Fallback>
                <p:oleObj name="think-cell Slide" r:id="rId4" imgW="411" imgH="409" progId="TCLayout.ActiveDocument.1">
                  <p:embed/>
                  <p:pic>
                    <p:nvPicPr>
                      <p:cNvPr id="5" name="think-cell data - do not delete" hidden="1">
                        <a:extLst>
                          <a:ext uri="{FF2B5EF4-FFF2-40B4-BE49-F238E27FC236}">
                            <a16:creationId xmlns:a16="http://schemas.microsoft.com/office/drawing/2014/main" id="{EBFFD412-2C2A-8982-FF9F-8010091408F2}"/>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2" name="Content Placeholder 1">
            <a:extLst>
              <a:ext uri="{FF2B5EF4-FFF2-40B4-BE49-F238E27FC236}">
                <a16:creationId xmlns:a16="http://schemas.microsoft.com/office/drawing/2014/main" id="{C0D2AE8D-FE80-73AF-2CB1-8AF75CED4DAE}"/>
              </a:ext>
            </a:extLst>
          </p:cNvPr>
          <p:cNvSpPr>
            <a:spLocks noGrp="1"/>
          </p:cNvSpPr>
          <p:nvPr>
            <p:ph sz="quarter" idx="13"/>
          </p:nvPr>
        </p:nvSpPr>
        <p:spPr>
          <a:xfrm>
            <a:off x="539999" y="1279014"/>
            <a:ext cx="8819998" cy="356492"/>
          </a:xfrm>
        </p:spPr>
        <p:txBody>
          <a:bodyPr/>
          <a:lstStyle/>
          <a:p>
            <a:pPr marL="0" indent="0">
              <a:spcBef>
                <a:spcPts val="0"/>
              </a:spcBef>
              <a:buClr>
                <a:schemeClr val="tx1"/>
              </a:buClr>
              <a:buFont typeface="Arial" panose="020B0604020202020204" pitchFamily="34" charset="0"/>
              <a:buNone/>
            </a:pPr>
            <a:r>
              <a:rPr lang="en-AU" sz="1000" b="1">
                <a:solidFill>
                  <a:schemeClr val="accent1"/>
                </a:solidFill>
              </a:rPr>
              <a:t>Focus</a:t>
            </a:r>
            <a:r>
              <a:rPr lang="en-AU" sz="1000"/>
              <a:t> is made up of three concepts: </a:t>
            </a:r>
            <a:r>
              <a:rPr lang="en-AU" sz="1000" b="1"/>
              <a:t>Purpose,</a:t>
            </a:r>
            <a:r>
              <a:rPr lang="en-AU" sz="1000"/>
              <a:t> </a:t>
            </a:r>
            <a:r>
              <a:rPr lang="en-AU" sz="1000" b="1"/>
              <a:t>Inspection approach</a:t>
            </a:r>
            <a:r>
              <a:rPr lang="en-AU" sz="1000"/>
              <a:t> and </a:t>
            </a:r>
            <a:r>
              <a:rPr lang="en-AU" sz="1000" b="1"/>
              <a:t>Scope</a:t>
            </a:r>
            <a:r>
              <a:rPr lang="en-AU" sz="1000"/>
              <a:t>. Define the purpose and inspection approach clearly to narrow the scope of your inspections, more </a:t>
            </a:r>
            <a:r>
              <a:rPr lang="en-AU" sz="1000">
                <a:latin typeface="VIC SemiBold" panose="00000700000000000000" pitchFamily="2" charset="0"/>
              </a:rPr>
              <a:t>effectively target risk </a:t>
            </a:r>
            <a:r>
              <a:rPr lang="en-AU" sz="1000"/>
              <a:t>and </a:t>
            </a:r>
            <a:r>
              <a:rPr lang="en-AU" sz="1000">
                <a:latin typeface="VIC SemiBold" panose="00000700000000000000" pitchFamily="2" charset="0"/>
              </a:rPr>
              <a:t>efficiently use resources</a:t>
            </a:r>
            <a:r>
              <a:rPr lang="en-AU" sz="1000"/>
              <a:t>. </a:t>
            </a:r>
          </a:p>
        </p:txBody>
      </p:sp>
      <p:sp>
        <p:nvSpPr>
          <p:cNvPr id="3" name="Title 2">
            <a:extLst>
              <a:ext uri="{FF2B5EF4-FFF2-40B4-BE49-F238E27FC236}">
                <a16:creationId xmlns:a16="http://schemas.microsoft.com/office/drawing/2014/main" id="{E7279FB5-3BAA-E216-B880-6B662B378FDF}"/>
              </a:ext>
            </a:extLst>
          </p:cNvPr>
          <p:cNvSpPr>
            <a:spLocks noGrp="1"/>
          </p:cNvSpPr>
          <p:nvPr>
            <p:ph type="title"/>
          </p:nvPr>
        </p:nvSpPr>
        <p:spPr>
          <a:xfrm>
            <a:off x="539999" y="541756"/>
            <a:ext cx="8820000" cy="348543"/>
          </a:xfrm>
        </p:spPr>
        <p:txBody>
          <a:bodyPr vert="horz"/>
          <a:lstStyle/>
          <a:p>
            <a:r>
              <a:rPr lang="en-AU"/>
              <a:t>Focus | Define the purpose and approach of compliance inspections</a:t>
            </a:r>
          </a:p>
        </p:txBody>
      </p:sp>
      <p:sp>
        <p:nvSpPr>
          <p:cNvPr id="12" name="Rectangle 11">
            <a:extLst>
              <a:ext uri="{FF2B5EF4-FFF2-40B4-BE49-F238E27FC236}">
                <a16:creationId xmlns:a16="http://schemas.microsoft.com/office/drawing/2014/main" id="{E150C9E7-F246-DED5-6905-8EF2F65BA734}"/>
              </a:ext>
            </a:extLst>
          </p:cNvPr>
          <p:cNvSpPr/>
          <p:nvPr/>
        </p:nvSpPr>
        <p:spPr>
          <a:xfrm>
            <a:off x="539999" y="2114764"/>
            <a:ext cx="5136901" cy="234000"/>
          </a:xfrm>
          <a:prstGeom prst="rect">
            <a:avLst/>
          </a:prstGeom>
          <a:solidFill>
            <a:schemeClr val="tx2"/>
          </a:solidFill>
          <a:ln>
            <a:noFill/>
          </a:ln>
        </p:spPr>
        <p:style>
          <a:lnRef idx="2">
            <a:schemeClr val="accent1"/>
          </a:lnRef>
          <a:fillRef idx="1">
            <a:schemeClr val="lt1"/>
          </a:fillRef>
          <a:effectRef idx="0">
            <a:schemeClr val="accent1"/>
          </a:effectRef>
          <a:fontRef idx="minor">
            <a:schemeClr val="dk1"/>
          </a:fontRef>
        </p:style>
        <p:txBody>
          <a:bodyPr rtlCol="0" anchor="ctr"/>
          <a:lstStyle/>
          <a:p>
            <a:r>
              <a:rPr lang="en-AU" sz="1050" b="1">
                <a:solidFill>
                  <a:schemeClr val="bg1"/>
                </a:solidFill>
                <a:latin typeface="+mj-lt"/>
                <a:cs typeface="Segoe UI Semilight" panose="020B0402040204020203" pitchFamily="34" charset="0"/>
              </a:rPr>
              <a:t>Inspection purpose is the ‘why’ for conducting an inspection</a:t>
            </a:r>
          </a:p>
        </p:txBody>
      </p:sp>
      <p:sp>
        <p:nvSpPr>
          <p:cNvPr id="13" name="Rectangle 12">
            <a:extLst>
              <a:ext uri="{FF2B5EF4-FFF2-40B4-BE49-F238E27FC236}">
                <a16:creationId xmlns:a16="http://schemas.microsoft.com/office/drawing/2014/main" id="{567D18ED-3A2C-9DE0-383D-0FA949FDDD41}"/>
              </a:ext>
            </a:extLst>
          </p:cNvPr>
          <p:cNvSpPr/>
          <p:nvPr/>
        </p:nvSpPr>
        <p:spPr>
          <a:xfrm>
            <a:off x="539999" y="2347609"/>
            <a:ext cx="8819998" cy="1310531"/>
          </a:xfrm>
          <a:prstGeom prst="rect">
            <a:avLst/>
          </a:prstGeom>
          <a:solidFill>
            <a:schemeClr val="bg1"/>
          </a:solidFill>
          <a:ln>
            <a:noFill/>
          </a:ln>
        </p:spPr>
        <p:style>
          <a:lnRef idx="2">
            <a:schemeClr val="accent1"/>
          </a:lnRef>
          <a:fillRef idx="1">
            <a:schemeClr val="lt1"/>
          </a:fillRef>
          <a:effectRef idx="0">
            <a:schemeClr val="accent1"/>
          </a:effectRef>
          <a:fontRef idx="minor">
            <a:schemeClr val="dk1"/>
          </a:fontRef>
        </p:style>
        <p:txBody>
          <a:bodyPr lIns="90000" tIns="46800" rtlCol="0" anchor="t">
            <a:noAutofit/>
          </a:bodyPr>
          <a:lstStyle/>
          <a:p>
            <a:pPr>
              <a:spcAft>
                <a:spcPts val="600"/>
              </a:spcAft>
              <a:buClr>
                <a:prstClr val="black"/>
              </a:buClr>
              <a:defRPr/>
            </a:pPr>
            <a:r>
              <a:rPr kumimoji="0" lang="en-AU" sz="1000" b="0" i="0" u="none" strike="noStrike" kern="1200" cap="none" spc="0" normalizeH="0" baseline="0" noProof="0" dirty="0">
                <a:ln>
                  <a:noFill/>
                </a:ln>
                <a:solidFill>
                  <a:srgbClr val="1F2A44"/>
                </a:solidFill>
                <a:effectLst/>
                <a:uLnTx/>
                <a:uFillTx/>
                <a:latin typeface="VIC SemiBold" panose="00000700000000000000" pitchFamily="2" charset="0"/>
                <a:cs typeface="Segoe UI"/>
              </a:rPr>
              <a:t>The purpose explains why an inspection is being conducted and the desired outcome</a:t>
            </a:r>
            <a:r>
              <a:rPr kumimoji="0" lang="en-AU" sz="1000" b="0" i="0" u="none" strike="noStrike" kern="1200" cap="none" spc="0" normalizeH="0" baseline="0" noProof="0" dirty="0">
                <a:ln>
                  <a:noFill/>
                </a:ln>
                <a:solidFill>
                  <a:srgbClr val="1F2A44"/>
                </a:solidFill>
                <a:effectLst/>
                <a:uLnTx/>
                <a:uFillTx/>
                <a:latin typeface="VIC"/>
                <a:cs typeface="Segoe UI"/>
              </a:rPr>
              <a:t>. The inspection’s purpose should be deliberate and aligned with the objective(s) of the inspection. The purpose of the inspection will be influenced by the type of inspection and the trigger.</a:t>
            </a:r>
          </a:p>
          <a:p>
            <a:pPr>
              <a:spcAft>
                <a:spcPts val="600"/>
              </a:spcAft>
              <a:buClr>
                <a:prstClr val="black"/>
              </a:buClr>
              <a:defRPr/>
            </a:pPr>
            <a:r>
              <a:rPr kumimoji="0" lang="en-AU" sz="1000" b="0" i="0" u="none" strike="noStrike" kern="1200" cap="none" spc="0" normalizeH="0" baseline="0" noProof="0" dirty="0">
                <a:ln>
                  <a:noFill/>
                </a:ln>
                <a:solidFill>
                  <a:srgbClr val="1F2A44"/>
                </a:solidFill>
                <a:effectLst/>
                <a:uLnTx/>
                <a:uFillTx/>
                <a:latin typeface="VIC"/>
                <a:cs typeface="Segoe UI"/>
              </a:rPr>
              <a:t>The purpose of inspections, along with the scope, should be clear to the inspector to guide decision-making. A clear purpose will support inspectors achieve desired outcomes and tailor their approach to focus their efforts on what matters. </a:t>
            </a:r>
          </a:p>
          <a:p>
            <a:pPr>
              <a:spcAft>
                <a:spcPts val="600"/>
              </a:spcAft>
              <a:buClr>
                <a:prstClr val="black"/>
              </a:buClr>
              <a:buFont typeface="Arial" panose="020B0604020202020204" pitchFamily="34" charset="0"/>
              <a:defRPr/>
            </a:pPr>
            <a:r>
              <a:rPr lang="en-AU" sz="1000" dirty="0">
                <a:solidFill>
                  <a:srgbClr val="1F2A44"/>
                </a:solidFill>
                <a:latin typeface="VIC"/>
                <a:cs typeface="Segoe UI"/>
              </a:rPr>
              <a:t>Developing clear guidance for consistently selecting and communicating inspection purpose will support the use of targeted, outcome-focused inspections. </a:t>
            </a:r>
            <a:endParaRPr lang="en-AU" sz="1000" dirty="0"/>
          </a:p>
        </p:txBody>
      </p:sp>
      <p:sp>
        <p:nvSpPr>
          <p:cNvPr id="14" name="Rectangle 13">
            <a:extLst>
              <a:ext uri="{FF2B5EF4-FFF2-40B4-BE49-F238E27FC236}">
                <a16:creationId xmlns:a16="http://schemas.microsoft.com/office/drawing/2014/main" id="{D47E1AD1-CD3D-D144-7445-61526706B477}"/>
              </a:ext>
            </a:extLst>
          </p:cNvPr>
          <p:cNvSpPr/>
          <p:nvPr/>
        </p:nvSpPr>
        <p:spPr>
          <a:xfrm>
            <a:off x="539999" y="3833901"/>
            <a:ext cx="5136901" cy="234000"/>
          </a:xfrm>
          <a:prstGeom prst="rect">
            <a:avLst/>
          </a:prstGeom>
          <a:solidFill>
            <a:schemeClr val="tx2"/>
          </a:solidFill>
          <a:ln>
            <a:noFill/>
          </a:ln>
        </p:spPr>
        <p:style>
          <a:lnRef idx="2">
            <a:schemeClr val="accent1"/>
          </a:lnRef>
          <a:fillRef idx="1">
            <a:schemeClr val="lt1"/>
          </a:fillRef>
          <a:effectRef idx="0">
            <a:schemeClr val="accent1"/>
          </a:effectRef>
          <a:fontRef idx="minor">
            <a:schemeClr val="dk1"/>
          </a:fontRef>
        </p:style>
        <p:txBody>
          <a:bodyPr rtlCol="0" anchor="ctr"/>
          <a:lstStyle/>
          <a:p>
            <a:r>
              <a:rPr lang="en-AU" sz="1050" b="1">
                <a:solidFill>
                  <a:schemeClr val="bg1"/>
                </a:solidFill>
                <a:latin typeface="+mj-lt"/>
                <a:cs typeface="Segoe UI Semilight" panose="020B0402040204020203" pitchFamily="34" charset="0"/>
              </a:rPr>
              <a:t>Inspection approach guides the way in which an inspection is conducted</a:t>
            </a:r>
          </a:p>
        </p:txBody>
      </p:sp>
      <p:sp>
        <p:nvSpPr>
          <p:cNvPr id="16" name="Rectangle 15">
            <a:extLst>
              <a:ext uri="{FF2B5EF4-FFF2-40B4-BE49-F238E27FC236}">
                <a16:creationId xmlns:a16="http://schemas.microsoft.com/office/drawing/2014/main" id="{16C55EED-5FAC-8887-AEAF-BDFA8946EFC8}"/>
              </a:ext>
            </a:extLst>
          </p:cNvPr>
          <p:cNvSpPr/>
          <p:nvPr/>
        </p:nvSpPr>
        <p:spPr>
          <a:xfrm>
            <a:off x="539999" y="4076271"/>
            <a:ext cx="8819998" cy="988859"/>
          </a:xfrm>
          <a:prstGeom prst="rect">
            <a:avLst/>
          </a:prstGeom>
          <a:solidFill>
            <a:schemeClr val="bg1"/>
          </a:solidFill>
          <a:ln>
            <a:noFill/>
          </a:ln>
        </p:spPr>
        <p:style>
          <a:lnRef idx="2">
            <a:schemeClr val="accent1"/>
          </a:lnRef>
          <a:fillRef idx="1">
            <a:schemeClr val="lt1"/>
          </a:fillRef>
          <a:effectRef idx="0">
            <a:schemeClr val="accent1"/>
          </a:effectRef>
          <a:fontRef idx="minor">
            <a:schemeClr val="dk1"/>
          </a:fontRef>
        </p:style>
        <p:txBody>
          <a:bodyPr lIns="90000" tIns="46800" rtlCol="0" anchor="t">
            <a:noAutofit/>
          </a:bodyPr>
          <a:lstStyle/>
          <a:p>
            <a:pPr>
              <a:spcAft>
                <a:spcPts val="600"/>
              </a:spcAft>
              <a:buClr>
                <a:prstClr val="black"/>
              </a:buClr>
              <a:defRPr/>
            </a:pPr>
            <a:r>
              <a:rPr lang="en-AU" sz="1000" dirty="0">
                <a:solidFill>
                  <a:srgbClr val="1F2A44"/>
                </a:solidFill>
                <a:latin typeface="VIC SemiBold"/>
                <a:cs typeface="Segoe UI"/>
              </a:rPr>
              <a:t>Inspection approach will inform how an inspector uses their tools and powers </a:t>
            </a:r>
            <a:r>
              <a:rPr lang="en-AU" sz="1000" dirty="0">
                <a:solidFill>
                  <a:srgbClr val="1F2A44"/>
                </a:solidFill>
                <a:latin typeface="VIC"/>
                <a:cs typeface="Segoe UI"/>
              </a:rPr>
              <a:t>to achieve the inspection purpose and respond to non-compliance. An inspection approach may be more </a:t>
            </a:r>
            <a:r>
              <a:rPr lang="en-AU" sz="1000" b="1" dirty="0">
                <a:solidFill>
                  <a:srgbClr val="1F2A44"/>
                </a:solidFill>
                <a:latin typeface="VIC Medium"/>
                <a:cs typeface="Segoe UI"/>
              </a:rPr>
              <a:t>educative</a:t>
            </a:r>
            <a:r>
              <a:rPr lang="en-AU" sz="1000" dirty="0">
                <a:solidFill>
                  <a:srgbClr val="1F2A44"/>
                </a:solidFill>
                <a:latin typeface="VIC Medium"/>
                <a:cs typeface="Segoe UI"/>
              </a:rPr>
              <a:t> or </a:t>
            </a:r>
            <a:r>
              <a:rPr lang="en-AU" sz="1000" b="1" dirty="0">
                <a:solidFill>
                  <a:srgbClr val="1F2A44"/>
                </a:solidFill>
                <a:latin typeface="VIC Medium"/>
                <a:cs typeface="Segoe UI"/>
              </a:rPr>
              <a:t>directive</a:t>
            </a:r>
            <a:r>
              <a:rPr lang="en-AU" sz="1000" dirty="0">
                <a:solidFill>
                  <a:srgbClr val="1F2A44"/>
                </a:solidFill>
                <a:latin typeface="VIC Medium"/>
                <a:cs typeface="Segoe UI"/>
              </a:rPr>
              <a:t> </a:t>
            </a:r>
            <a:r>
              <a:rPr lang="en-AU" sz="1000" dirty="0">
                <a:solidFill>
                  <a:srgbClr val="1F2A44"/>
                </a:solidFill>
                <a:latin typeface="VIC"/>
                <a:cs typeface="Segoe UI"/>
              </a:rPr>
              <a:t>and will be informed by your regulatory posture (</a:t>
            </a:r>
            <a:r>
              <a:rPr lang="en-AU" sz="1000" dirty="0">
                <a:solidFill>
                  <a:srgbClr val="1F2A44"/>
                </a:solidFill>
                <a:latin typeface="VIC"/>
                <a:cs typeface="Segoe UI"/>
                <a:hlinkClick r:id="rId6" action="ppaction://hlinksldjump"/>
              </a:rPr>
              <a:t>see appendix</a:t>
            </a:r>
            <a:r>
              <a:rPr lang="en-AU" sz="1000" dirty="0">
                <a:solidFill>
                  <a:srgbClr val="1F2A44"/>
                </a:solidFill>
                <a:latin typeface="VIC"/>
                <a:cs typeface="Segoe UI"/>
              </a:rPr>
              <a:t>), the entity’s history of non-compliance, and the risk of harm, in addition to any regulator-specific factors.</a:t>
            </a:r>
          </a:p>
          <a:p>
            <a:pPr>
              <a:spcAft>
                <a:spcPts val="600"/>
              </a:spcAft>
              <a:buClr>
                <a:prstClr val="black"/>
              </a:buClr>
              <a:defRPr/>
            </a:pPr>
            <a:r>
              <a:rPr lang="en-AU" sz="1000" dirty="0">
                <a:solidFill>
                  <a:srgbClr val="1F2A44"/>
                </a:solidFill>
                <a:latin typeface="VIC"/>
                <a:cs typeface="Segoe UI"/>
              </a:rPr>
              <a:t>Consider how you support the determination of an inspection approach and how this might affect the scope and responsive actions of inspections.</a:t>
            </a:r>
          </a:p>
        </p:txBody>
      </p:sp>
      <p:sp>
        <p:nvSpPr>
          <p:cNvPr id="18" name="Rectangle 17">
            <a:extLst>
              <a:ext uri="{FF2B5EF4-FFF2-40B4-BE49-F238E27FC236}">
                <a16:creationId xmlns:a16="http://schemas.microsoft.com/office/drawing/2014/main" id="{EF57D319-2BB2-EA0C-0D29-80ABA9321B24}"/>
              </a:ext>
            </a:extLst>
          </p:cNvPr>
          <p:cNvSpPr/>
          <p:nvPr/>
        </p:nvSpPr>
        <p:spPr>
          <a:xfrm>
            <a:off x="539998" y="5160716"/>
            <a:ext cx="1898401" cy="234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AU" sz="1100" b="1">
                <a:solidFill>
                  <a:schemeClr val="bg1"/>
                </a:solidFill>
                <a:latin typeface="+mj-lt"/>
                <a:cs typeface="Segoe UI Semilight" panose="020B0402040204020203" pitchFamily="34" charset="0"/>
              </a:rPr>
              <a:t>INSPECTION APPROACH</a:t>
            </a:r>
          </a:p>
        </p:txBody>
      </p:sp>
      <p:grpSp>
        <p:nvGrpSpPr>
          <p:cNvPr id="20" name="Group 19">
            <a:extLst>
              <a:ext uri="{FF2B5EF4-FFF2-40B4-BE49-F238E27FC236}">
                <a16:creationId xmlns:a16="http://schemas.microsoft.com/office/drawing/2014/main" id="{ED7508C6-0977-1EC6-36BB-AAE8F40A273A}"/>
              </a:ext>
            </a:extLst>
          </p:cNvPr>
          <p:cNvGrpSpPr/>
          <p:nvPr/>
        </p:nvGrpSpPr>
        <p:grpSpPr>
          <a:xfrm>
            <a:off x="539998" y="5394717"/>
            <a:ext cx="8819999" cy="701682"/>
            <a:chOff x="539998" y="5204861"/>
            <a:chExt cx="8819999" cy="819932"/>
          </a:xfrm>
        </p:grpSpPr>
        <p:sp>
          <p:nvSpPr>
            <p:cNvPr id="17" name="Rectangle 16">
              <a:extLst>
                <a:ext uri="{FF2B5EF4-FFF2-40B4-BE49-F238E27FC236}">
                  <a16:creationId xmlns:a16="http://schemas.microsoft.com/office/drawing/2014/main" id="{9BA2CD2C-4E0A-559A-787E-E60BF1072006}"/>
                </a:ext>
              </a:extLst>
            </p:cNvPr>
            <p:cNvSpPr/>
            <p:nvPr/>
          </p:nvSpPr>
          <p:spPr>
            <a:xfrm>
              <a:off x="539998" y="5204861"/>
              <a:ext cx="8819999" cy="81993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100">
                <a:solidFill>
                  <a:schemeClr val="bg2"/>
                </a:solidFill>
              </a:endParaRPr>
            </a:p>
          </p:txBody>
        </p:sp>
        <p:grpSp>
          <p:nvGrpSpPr>
            <p:cNvPr id="4" name="Group 3">
              <a:extLst>
                <a:ext uri="{FF2B5EF4-FFF2-40B4-BE49-F238E27FC236}">
                  <a16:creationId xmlns:a16="http://schemas.microsoft.com/office/drawing/2014/main" id="{873C26D9-0E79-18C8-B75F-87BAE4D6A6FE}"/>
                </a:ext>
              </a:extLst>
            </p:cNvPr>
            <p:cNvGrpSpPr/>
            <p:nvPr/>
          </p:nvGrpSpPr>
          <p:grpSpPr>
            <a:xfrm>
              <a:off x="899504" y="5630559"/>
              <a:ext cx="8100986" cy="218869"/>
              <a:chOff x="1174750" y="5845825"/>
              <a:chExt cx="7801890" cy="218869"/>
            </a:xfrm>
          </p:grpSpPr>
          <p:cxnSp>
            <p:nvCxnSpPr>
              <p:cNvPr id="6" name="Straight Arrow Connector 5">
                <a:extLst>
                  <a:ext uri="{FF2B5EF4-FFF2-40B4-BE49-F238E27FC236}">
                    <a16:creationId xmlns:a16="http://schemas.microsoft.com/office/drawing/2014/main" id="{7431DFDB-796B-313A-E4E8-F7380B62F287}"/>
                  </a:ext>
                </a:extLst>
              </p:cNvPr>
              <p:cNvCxnSpPr>
                <a:cxnSpLocks/>
              </p:cNvCxnSpPr>
              <p:nvPr/>
            </p:nvCxnSpPr>
            <p:spPr>
              <a:xfrm>
                <a:off x="2131017" y="5955260"/>
                <a:ext cx="5889356" cy="0"/>
              </a:xfrm>
              <a:prstGeom prst="straightConnector1">
                <a:avLst/>
              </a:prstGeom>
              <a:noFill/>
              <a:ln w="25400" cap="flat" cmpd="sng" algn="ctr">
                <a:solidFill>
                  <a:srgbClr val="00264D"/>
                </a:solidFill>
                <a:prstDash val="solid"/>
                <a:headEnd type="triangle"/>
                <a:tailEnd type="triangle"/>
              </a:ln>
              <a:effectLst/>
            </p:spPr>
          </p:cxnSp>
          <p:sp>
            <p:nvSpPr>
              <p:cNvPr id="7" name="Rectangle 6">
                <a:extLst>
                  <a:ext uri="{FF2B5EF4-FFF2-40B4-BE49-F238E27FC236}">
                    <a16:creationId xmlns:a16="http://schemas.microsoft.com/office/drawing/2014/main" id="{277DCCA7-4860-F323-EE8E-79B3F28FC403}"/>
                  </a:ext>
                </a:extLst>
              </p:cNvPr>
              <p:cNvSpPr/>
              <p:nvPr/>
            </p:nvSpPr>
            <p:spPr>
              <a:xfrm>
                <a:off x="1174750" y="5845825"/>
                <a:ext cx="956267" cy="218869"/>
              </a:xfrm>
              <a:prstGeom prst="rect">
                <a:avLst/>
              </a:prstGeom>
              <a:no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AU" sz="1000" b="1" i="0" u="none" strike="noStrike" kern="0" cap="none" spc="0" normalizeH="0" baseline="0" noProof="0">
                    <a:ln>
                      <a:noFill/>
                    </a:ln>
                    <a:solidFill>
                      <a:srgbClr val="00264D"/>
                    </a:solidFill>
                    <a:effectLst/>
                    <a:uLnTx/>
                    <a:uFillTx/>
                    <a:latin typeface="Segoe UI"/>
                    <a:ea typeface="+mn-ea"/>
                    <a:cs typeface="+mn-cs"/>
                  </a:rPr>
                  <a:t>EDUCATIVE</a:t>
                </a:r>
              </a:p>
            </p:txBody>
          </p:sp>
          <p:sp>
            <p:nvSpPr>
              <p:cNvPr id="10" name="Rectangle 9">
                <a:extLst>
                  <a:ext uri="{FF2B5EF4-FFF2-40B4-BE49-F238E27FC236}">
                    <a16:creationId xmlns:a16="http://schemas.microsoft.com/office/drawing/2014/main" id="{2A8CCDD4-9BCF-B835-CDF1-379BE5A2F225}"/>
                  </a:ext>
                </a:extLst>
              </p:cNvPr>
              <p:cNvSpPr/>
              <p:nvPr/>
            </p:nvSpPr>
            <p:spPr>
              <a:xfrm>
                <a:off x="8020373" y="5845825"/>
                <a:ext cx="956267" cy="218869"/>
              </a:xfrm>
              <a:prstGeom prst="rect">
                <a:avLst/>
              </a:prstGeom>
              <a:no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AU" sz="1000" b="1" i="0" u="none" strike="noStrike" kern="0" cap="none" spc="0" normalizeH="0" baseline="0" noProof="0">
                    <a:ln>
                      <a:noFill/>
                    </a:ln>
                    <a:solidFill>
                      <a:srgbClr val="00264D"/>
                    </a:solidFill>
                    <a:effectLst/>
                    <a:uLnTx/>
                    <a:uFillTx/>
                    <a:latin typeface="Segoe UI"/>
                    <a:ea typeface="+mn-ea"/>
                    <a:cs typeface="+mn-cs"/>
                  </a:rPr>
                  <a:t>DIRECTIVE</a:t>
                </a:r>
              </a:p>
            </p:txBody>
          </p:sp>
        </p:grpSp>
        <p:sp>
          <p:nvSpPr>
            <p:cNvPr id="11" name="Rectangle 10">
              <a:extLst>
                <a:ext uri="{FF2B5EF4-FFF2-40B4-BE49-F238E27FC236}">
                  <a16:creationId xmlns:a16="http://schemas.microsoft.com/office/drawing/2014/main" id="{58731E2C-309E-24E7-831C-9FD9F429A4BC}"/>
                </a:ext>
              </a:extLst>
            </p:cNvPr>
            <p:cNvSpPr/>
            <p:nvPr/>
          </p:nvSpPr>
          <p:spPr>
            <a:xfrm>
              <a:off x="2570109" y="5470844"/>
              <a:ext cx="1321822" cy="18362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noAutofit/>
            </a:bodyPr>
            <a:lstStyle/>
            <a:p>
              <a:pPr algn="ctr"/>
              <a:r>
                <a:rPr lang="en-AU" sz="1000">
                  <a:solidFill>
                    <a:schemeClr val="tx2"/>
                  </a:solidFill>
                  <a:latin typeface="VIC Medium" panose="00000600000000000000" pitchFamily="2" charset="0"/>
                </a:rPr>
                <a:t>Inform and educate</a:t>
              </a:r>
            </a:p>
          </p:txBody>
        </p:sp>
        <p:sp>
          <p:nvSpPr>
            <p:cNvPr id="15" name="Rectangle 14">
              <a:extLst>
                <a:ext uri="{FF2B5EF4-FFF2-40B4-BE49-F238E27FC236}">
                  <a16:creationId xmlns:a16="http://schemas.microsoft.com/office/drawing/2014/main" id="{00E16240-D66F-8900-BA51-5345AB79635E}"/>
                </a:ext>
              </a:extLst>
            </p:cNvPr>
            <p:cNvSpPr/>
            <p:nvPr/>
          </p:nvSpPr>
          <p:spPr>
            <a:xfrm>
              <a:off x="5994457" y="5470844"/>
              <a:ext cx="1321822" cy="18362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noAutofit/>
            </a:bodyPr>
            <a:lstStyle/>
            <a:p>
              <a:pPr algn="ctr"/>
              <a:r>
                <a:rPr lang="en-AU" sz="1000">
                  <a:solidFill>
                    <a:schemeClr val="tx2"/>
                  </a:solidFill>
                  <a:latin typeface="VIC Medium" panose="00000600000000000000" pitchFamily="2" charset="0"/>
                </a:rPr>
                <a:t>Verify and enforce</a:t>
              </a:r>
            </a:p>
          </p:txBody>
        </p:sp>
        <p:sp>
          <p:nvSpPr>
            <p:cNvPr id="19" name="Rectangle 18">
              <a:extLst>
                <a:ext uri="{FF2B5EF4-FFF2-40B4-BE49-F238E27FC236}">
                  <a16:creationId xmlns:a16="http://schemas.microsoft.com/office/drawing/2014/main" id="{BFF84628-C8F9-3F0D-DC7A-7886D49C9E85}"/>
                </a:ext>
              </a:extLst>
            </p:cNvPr>
            <p:cNvSpPr/>
            <p:nvPr/>
          </p:nvSpPr>
          <p:spPr>
            <a:xfrm>
              <a:off x="4282283" y="5470844"/>
              <a:ext cx="1321822" cy="18362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noAutofit/>
            </a:bodyPr>
            <a:lstStyle/>
            <a:p>
              <a:pPr algn="ctr"/>
              <a:r>
                <a:rPr lang="en-AU" sz="1000">
                  <a:solidFill>
                    <a:schemeClr val="tx2"/>
                  </a:solidFill>
                  <a:latin typeface="VIC Medium" panose="00000600000000000000" pitchFamily="2" charset="0"/>
                </a:rPr>
                <a:t>Identify and act</a:t>
              </a:r>
            </a:p>
          </p:txBody>
        </p:sp>
      </p:grpSp>
      <p:sp>
        <p:nvSpPr>
          <p:cNvPr id="30" name="Isosceles Triangle 29">
            <a:extLst>
              <a:ext uri="{FF2B5EF4-FFF2-40B4-BE49-F238E27FC236}">
                <a16:creationId xmlns:a16="http://schemas.microsoft.com/office/drawing/2014/main" id="{9EE02BCA-C905-DBDC-60B8-07DF78D91BFD}"/>
              </a:ext>
            </a:extLst>
          </p:cNvPr>
          <p:cNvSpPr/>
          <p:nvPr/>
        </p:nvSpPr>
        <p:spPr>
          <a:xfrm rot="5400000">
            <a:off x="3284998" y="1859032"/>
            <a:ext cx="180000" cy="109160"/>
          </a:xfrm>
          <a:prstGeom prst="triangl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200" err="1">
              <a:solidFill>
                <a:schemeClr val="bg2"/>
              </a:solidFill>
            </a:endParaRPr>
          </a:p>
        </p:txBody>
      </p:sp>
      <p:sp>
        <p:nvSpPr>
          <p:cNvPr id="33" name="Rectangle 32">
            <a:extLst>
              <a:ext uri="{FF2B5EF4-FFF2-40B4-BE49-F238E27FC236}">
                <a16:creationId xmlns:a16="http://schemas.microsoft.com/office/drawing/2014/main" id="{A4A12DE3-72E4-9448-63D1-D92F59289BAF}"/>
              </a:ext>
            </a:extLst>
          </p:cNvPr>
          <p:cNvSpPr/>
          <p:nvPr/>
        </p:nvSpPr>
        <p:spPr>
          <a:xfrm>
            <a:off x="539999" y="1810076"/>
            <a:ext cx="2520000" cy="234000"/>
          </a:xfrm>
          <a:prstGeom prst="rect">
            <a:avLst/>
          </a:prstGeom>
          <a:solidFill>
            <a:schemeClr val="accent3">
              <a:lumMod val="75000"/>
            </a:schemeClr>
          </a:solidFill>
          <a:ln>
            <a:noFill/>
          </a:ln>
        </p:spPr>
        <p:style>
          <a:lnRef idx="2">
            <a:schemeClr val="accent2"/>
          </a:lnRef>
          <a:fillRef idx="1">
            <a:schemeClr val="lt1"/>
          </a:fillRef>
          <a:effectRef idx="0">
            <a:schemeClr val="accent2"/>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AU" sz="1000" b="1" i="0" u="none" strike="noStrike" kern="0" cap="none" spc="0" normalizeH="0" baseline="0" noProof="0">
                <a:ln>
                  <a:noFill/>
                </a:ln>
                <a:solidFill>
                  <a:schemeClr val="bg1"/>
                </a:solidFill>
                <a:effectLst/>
                <a:uLnTx/>
                <a:uFillTx/>
                <a:latin typeface="VIC"/>
                <a:ea typeface="+mn-ea"/>
                <a:cs typeface="+mn-cs"/>
              </a:rPr>
              <a:t>Clarify purpose of inspection</a:t>
            </a:r>
          </a:p>
        </p:txBody>
      </p:sp>
      <p:sp>
        <p:nvSpPr>
          <p:cNvPr id="34" name="Rectangle 33">
            <a:extLst>
              <a:ext uri="{FF2B5EF4-FFF2-40B4-BE49-F238E27FC236}">
                <a16:creationId xmlns:a16="http://schemas.microsoft.com/office/drawing/2014/main" id="{3D51AA01-61C7-0F9D-BA31-D80243311ADB}"/>
              </a:ext>
            </a:extLst>
          </p:cNvPr>
          <p:cNvSpPr/>
          <p:nvPr/>
        </p:nvSpPr>
        <p:spPr>
          <a:xfrm>
            <a:off x="3689997" y="1810076"/>
            <a:ext cx="2520000" cy="234000"/>
          </a:xfrm>
          <a:prstGeom prst="rect">
            <a:avLst/>
          </a:prstGeom>
          <a:solidFill>
            <a:schemeClr val="accent2">
              <a:lumMod val="50000"/>
            </a:schemeClr>
          </a:solidFill>
          <a:ln>
            <a:noFill/>
          </a:ln>
        </p:spPr>
        <p:style>
          <a:lnRef idx="2">
            <a:schemeClr val="accent2"/>
          </a:lnRef>
          <a:fillRef idx="1">
            <a:schemeClr val="lt1"/>
          </a:fillRef>
          <a:effectRef idx="0">
            <a:schemeClr val="accent2"/>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AU" sz="1000" b="1" i="0" u="none" strike="noStrike" kern="0" cap="none" spc="0" normalizeH="0" baseline="0" noProof="0">
                <a:ln>
                  <a:noFill/>
                </a:ln>
                <a:solidFill>
                  <a:srgbClr val="FFFFFF"/>
                </a:solidFill>
                <a:effectLst/>
                <a:uLnTx/>
                <a:uFillTx/>
                <a:latin typeface="VIC"/>
                <a:ea typeface="+mn-ea"/>
                <a:cs typeface="+mn-cs"/>
              </a:rPr>
              <a:t>Determine inspection approach</a:t>
            </a:r>
            <a:endParaRPr kumimoji="0" lang="en-AU" sz="1000" i="0" u="none" strike="noStrike" kern="0" cap="none" spc="0" normalizeH="0" baseline="0" noProof="0">
              <a:ln>
                <a:noFill/>
              </a:ln>
              <a:solidFill>
                <a:srgbClr val="FFFFFF"/>
              </a:solidFill>
              <a:effectLst/>
              <a:uLnTx/>
              <a:uFillTx/>
              <a:latin typeface="VIC"/>
              <a:ea typeface="+mn-ea"/>
              <a:cs typeface="+mn-cs"/>
            </a:endParaRPr>
          </a:p>
        </p:txBody>
      </p:sp>
      <p:sp>
        <p:nvSpPr>
          <p:cNvPr id="35" name="Rectangle 34">
            <a:extLst>
              <a:ext uri="{FF2B5EF4-FFF2-40B4-BE49-F238E27FC236}">
                <a16:creationId xmlns:a16="http://schemas.microsoft.com/office/drawing/2014/main" id="{91957C44-8F57-27DC-537D-3F04616C0BCE}"/>
              </a:ext>
            </a:extLst>
          </p:cNvPr>
          <p:cNvSpPr/>
          <p:nvPr/>
        </p:nvSpPr>
        <p:spPr>
          <a:xfrm>
            <a:off x="6839996" y="1810076"/>
            <a:ext cx="2520000" cy="234000"/>
          </a:xfrm>
          <a:prstGeom prst="rect">
            <a:avLst/>
          </a:prstGeom>
          <a:solidFill>
            <a:schemeClr val="accent1"/>
          </a:solidFill>
          <a:ln>
            <a:noFill/>
          </a:ln>
        </p:spPr>
        <p:style>
          <a:lnRef idx="2">
            <a:schemeClr val="accent2"/>
          </a:lnRef>
          <a:fillRef idx="1">
            <a:schemeClr val="lt1"/>
          </a:fillRef>
          <a:effectRef idx="0">
            <a:schemeClr val="accent2"/>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AU" sz="1000" b="1" i="0" u="none" strike="noStrike" kern="0" cap="none" spc="0" normalizeH="0" baseline="0" noProof="0">
                <a:ln>
                  <a:noFill/>
                </a:ln>
                <a:solidFill>
                  <a:srgbClr val="FFFFFF"/>
                </a:solidFill>
                <a:effectLst/>
                <a:uLnTx/>
                <a:uFillTx/>
                <a:latin typeface="VIC"/>
                <a:ea typeface="+mn-ea"/>
                <a:cs typeface="+mn-cs"/>
              </a:rPr>
              <a:t>Define inspection scope</a:t>
            </a:r>
          </a:p>
        </p:txBody>
      </p:sp>
      <p:sp>
        <p:nvSpPr>
          <p:cNvPr id="36" name="Isosceles Triangle 35">
            <a:extLst>
              <a:ext uri="{FF2B5EF4-FFF2-40B4-BE49-F238E27FC236}">
                <a16:creationId xmlns:a16="http://schemas.microsoft.com/office/drawing/2014/main" id="{EEE7FE30-30E4-5F7B-AEFC-D775004F96DD}"/>
              </a:ext>
            </a:extLst>
          </p:cNvPr>
          <p:cNvSpPr/>
          <p:nvPr/>
        </p:nvSpPr>
        <p:spPr>
          <a:xfrm rot="5400000">
            <a:off x="6434996" y="1859032"/>
            <a:ext cx="180000" cy="109160"/>
          </a:xfrm>
          <a:prstGeom prst="triangl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200" err="1">
              <a:solidFill>
                <a:schemeClr val="bg2"/>
              </a:solidFill>
            </a:endParaRPr>
          </a:p>
        </p:txBody>
      </p:sp>
    </p:spTree>
    <p:extLst>
      <p:ext uri="{BB962C8B-B14F-4D97-AF65-F5344CB8AC3E}">
        <p14:creationId xmlns:p14="http://schemas.microsoft.com/office/powerpoint/2010/main" val="50419946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hink-cell data - do not delete" hidden="1">
            <a:extLst>
              <a:ext uri="{FF2B5EF4-FFF2-40B4-BE49-F238E27FC236}">
                <a16:creationId xmlns:a16="http://schemas.microsoft.com/office/drawing/2014/main" id="{A98CFF0F-6F45-B54F-1A1A-D68F21898300}"/>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3" imgW="411" imgH="409" progId="TCLayout.ActiveDocument.1">
                  <p:embed/>
                </p:oleObj>
              </mc:Choice>
              <mc:Fallback>
                <p:oleObj name="think-cell Slide" r:id="rId3" imgW="411" imgH="409" progId="TCLayout.ActiveDocument.1">
                  <p:embed/>
                  <p:pic>
                    <p:nvPicPr>
                      <p:cNvPr id="4" name="think-cell data - do not delete" hidden="1">
                        <a:extLst>
                          <a:ext uri="{FF2B5EF4-FFF2-40B4-BE49-F238E27FC236}">
                            <a16:creationId xmlns:a16="http://schemas.microsoft.com/office/drawing/2014/main" id="{A98CFF0F-6F45-B54F-1A1A-D68F21898300}"/>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3" name="Title 2">
            <a:extLst>
              <a:ext uri="{FF2B5EF4-FFF2-40B4-BE49-F238E27FC236}">
                <a16:creationId xmlns:a16="http://schemas.microsoft.com/office/drawing/2014/main" id="{C7212506-5ECE-D5FF-90E4-C95A163483BD}"/>
              </a:ext>
            </a:extLst>
          </p:cNvPr>
          <p:cNvSpPr>
            <a:spLocks noGrp="1"/>
          </p:cNvSpPr>
          <p:nvPr>
            <p:ph type="title"/>
          </p:nvPr>
        </p:nvSpPr>
        <p:spPr>
          <a:xfrm>
            <a:off x="539999" y="541756"/>
            <a:ext cx="8820000" cy="348543"/>
          </a:xfrm>
        </p:spPr>
        <p:txBody>
          <a:bodyPr vert="horz"/>
          <a:lstStyle/>
          <a:p>
            <a:r>
              <a:rPr lang="en-AU"/>
              <a:t>Focus | Define the purpose and approach of compliance inspections</a:t>
            </a:r>
          </a:p>
        </p:txBody>
      </p:sp>
      <p:sp>
        <p:nvSpPr>
          <p:cNvPr id="2" name="Rectangle 1">
            <a:extLst>
              <a:ext uri="{FF2B5EF4-FFF2-40B4-BE49-F238E27FC236}">
                <a16:creationId xmlns:a16="http://schemas.microsoft.com/office/drawing/2014/main" id="{A93D82B8-8266-2F88-74AB-E9921C2D8082}"/>
              </a:ext>
            </a:extLst>
          </p:cNvPr>
          <p:cNvSpPr/>
          <p:nvPr/>
        </p:nvSpPr>
        <p:spPr>
          <a:xfrm>
            <a:off x="539999" y="1369523"/>
            <a:ext cx="5136900" cy="234000"/>
          </a:xfrm>
          <a:prstGeom prst="rect">
            <a:avLst/>
          </a:prstGeom>
          <a:solidFill>
            <a:schemeClr val="tx2"/>
          </a:solidFill>
          <a:ln>
            <a:noFill/>
          </a:ln>
        </p:spPr>
        <p:style>
          <a:lnRef idx="2">
            <a:schemeClr val="accent1"/>
          </a:lnRef>
          <a:fillRef idx="1">
            <a:schemeClr val="lt1"/>
          </a:fillRef>
          <a:effectRef idx="0">
            <a:schemeClr val="accent1"/>
          </a:effectRef>
          <a:fontRef idx="minor">
            <a:schemeClr val="dk1"/>
          </a:fontRef>
        </p:style>
        <p:txBody>
          <a:bodyPr rtlCol="0" anchor="ctr"/>
          <a:lstStyle/>
          <a:p>
            <a:r>
              <a:rPr lang="en-AU" sz="1050" b="1">
                <a:solidFill>
                  <a:schemeClr val="bg1"/>
                </a:solidFill>
                <a:latin typeface="+mj-lt"/>
                <a:cs typeface="Segoe UI Semilight" panose="020B0402040204020203" pitchFamily="34" charset="0"/>
              </a:rPr>
              <a:t>The scope refers to ‘what’ is being looked at during the inspection</a:t>
            </a:r>
          </a:p>
        </p:txBody>
      </p:sp>
      <p:sp>
        <p:nvSpPr>
          <p:cNvPr id="5" name="Rectangle 4">
            <a:extLst>
              <a:ext uri="{FF2B5EF4-FFF2-40B4-BE49-F238E27FC236}">
                <a16:creationId xmlns:a16="http://schemas.microsoft.com/office/drawing/2014/main" id="{182198EC-2BD2-9FA2-4FC4-010614A74A22}"/>
              </a:ext>
            </a:extLst>
          </p:cNvPr>
          <p:cNvSpPr/>
          <p:nvPr/>
        </p:nvSpPr>
        <p:spPr>
          <a:xfrm>
            <a:off x="539999" y="1603523"/>
            <a:ext cx="8819998" cy="2813300"/>
          </a:xfrm>
          <a:prstGeom prst="rect">
            <a:avLst/>
          </a:prstGeom>
          <a:solidFill>
            <a:schemeClr val="bg1"/>
          </a:solidFill>
          <a:ln>
            <a:noFill/>
          </a:ln>
        </p:spPr>
        <p:style>
          <a:lnRef idx="2">
            <a:schemeClr val="accent1"/>
          </a:lnRef>
          <a:fillRef idx="1">
            <a:schemeClr val="lt1"/>
          </a:fillRef>
          <a:effectRef idx="0">
            <a:schemeClr val="accent1"/>
          </a:effectRef>
          <a:fontRef idx="minor">
            <a:schemeClr val="dk1"/>
          </a:fontRef>
        </p:style>
        <p:txBody>
          <a:bodyPr lIns="90000" tIns="46800" rIns="90000" rtlCol="0" anchor="t">
            <a:noAutofit/>
          </a:bodyPr>
          <a:lstStyle/>
          <a:p>
            <a:pPr lvl="0">
              <a:spcAft>
                <a:spcPts val="600"/>
              </a:spcAft>
              <a:buClr>
                <a:prstClr val="black"/>
              </a:buClr>
              <a:defRPr/>
            </a:pPr>
            <a:r>
              <a:rPr kumimoji="0" lang="en-AU" sz="1000" b="0" i="0" u="none" strike="noStrike" kern="1200" cap="none" spc="0" normalizeH="0" baseline="0" noProof="0" dirty="0">
                <a:ln>
                  <a:noFill/>
                </a:ln>
                <a:solidFill>
                  <a:srgbClr val="1F2A44"/>
                </a:solidFill>
                <a:effectLst/>
                <a:uLnTx/>
                <a:uFillTx/>
                <a:latin typeface="VIC SemiBold" panose="00000700000000000000" pitchFamily="2" charset="0"/>
                <a:cs typeface="Segoe UI" panose="020B0502040204020203" pitchFamily="34" charset="0"/>
              </a:rPr>
              <a:t>Where possible, inspectors should focus their efforts on a refined scope.</a:t>
            </a:r>
            <a:r>
              <a:rPr kumimoji="0" lang="en-AU" sz="1000" b="0" i="0" u="none" strike="noStrike" kern="1200" cap="none" spc="0" normalizeH="0" baseline="0" noProof="0" dirty="0">
                <a:ln>
                  <a:noFill/>
                </a:ln>
                <a:solidFill>
                  <a:srgbClr val="1F2A44"/>
                </a:solidFill>
                <a:effectLst/>
                <a:uLnTx/>
                <a:uFillTx/>
                <a:latin typeface="VIC"/>
                <a:cs typeface="Segoe UI" panose="020B0502040204020203" pitchFamily="34" charset="0"/>
              </a:rPr>
              <a:t> </a:t>
            </a:r>
            <a:r>
              <a:rPr kumimoji="0" lang="en-AU" sz="1000" b="0" i="0" u="none" strike="noStrike" kern="1200" cap="none" spc="0" normalizeH="0" baseline="0" noProof="0" dirty="0">
                <a:ln>
                  <a:noFill/>
                </a:ln>
                <a:solidFill>
                  <a:srgbClr val="1F2A44"/>
                </a:solidFill>
                <a:effectLst/>
                <a:uLnTx/>
                <a:uFillTx/>
                <a:cs typeface="Segoe UI" panose="020B0502040204020203" pitchFamily="34" charset="0"/>
              </a:rPr>
              <a:t>Scope should be narrowed appropriately to maximise the effectiveness of the inspection process while fulfilling the purpose and collecting all </a:t>
            </a:r>
            <a:r>
              <a:rPr lang="en-AU" sz="1000" dirty="0">
                <a:solidFill>
                  <a:srgbClr val="1F2A44"/>
                </a:solidFill>
                <a:cs typeface="Segoe UI" panose="020B0502040204020203" pitchFamily="34" charset="0"/>
              </a:rPr>
              <a:t>required information</a:t>
            </a:r>
            <a:r>
              <a:rPr kumimoji="0" lang="en-AU" sz="1000" b="0" i="0" u="none" strike="noStrike" kern="1200" cap="none" spc="0" normalizeH="0" baseline="0" noProof="0" dirty="0">
                <a:ln>
                  <a:noFill/>
                </a:ln>
                <a:solidFill>
                  <a:srgbClr val="1F2A44"/>
                </a:solidFill>
                <a:effectLst/>
                <a:uLnTx/>
                <a:uFillTx/>
                <a:cs typeface="Segoe UI" panose="020B0502040204020203" pitchFamily="34" charset="0"/>
              </a:rPr>
              <a:t>. </a:t>
            </a:r>
            <a:r>
              <a:rPr lang="en-AU" sz="1000" dirty="0">
                <a:solidFill>
                  <a:srgbClr val="1F2A44"/>
                </a:solidFill>
                <a:cs typeface="Segoe UI" panose="020B0502040204020203" pitchFamily="34" charset="0"/>
              </a:rPr>
              <a:t>Directing effort on a refined scope will allow inspectors to better target priority non-compliance(s) and use resources more efficiently to prevent harm</a:t>
            </a:r>
            <a:r>
              <a:rPr kumimoji="0" lang="en-AU" sz="1000" b="0" i="0" u="none" strike="noStrike" kern="1200" cap="none" spc="0" normalizeH="0" baseline="0" noProof="0" dirty="0">
                <a:ln>
                  <a:noFill/>
                </a:ln>
                <a:solidFill>
                  <a:srgbClr val="1F2A44"/>
                </a:solidFill>
                <a:effectLst/>
                <a:uLnTx/>
                <a:uFillTx/>
                <a:cs typeface="Segoe UI" panose="020B0502040204020203" pitchFamily="34" charset="0"/>
              </a:rPr>
              <a:t>. Inspectors should be empowered to use their discretion and be provided with guidance to expand the scope when needed.</a:t>
            </a:r>
          </a:p>
          <a:p>
            <a:pPr>
              <a:spcAft>
                <a:spcPts val="600"/>
              </a:spcAft>
              <a:buClr>
                <a:prstClr val="black"/>
              </a:buClr>
              <a:defRPr/>
            </a:pPr>
            <a:r>
              <a:rPr kumimoji="0" lang="en-AU" sz="1000" b="0" i="0" u="none" strike="noStrike" kern="1200" cap="none" spc="0" normalizeH="0" baseline="0" noProof="0" dirty="0">
                <a:ln>
                  <a:noFill/>
                </a:ln>
                <a:solidFill>
                  <a:srgbClr val="1F2A44"/>
                </a:solidFill>
                <a:effectLst/>
                <a:uLnTx/>
                <a:uFillTx/>
                <a:latin typeface="VIC"/>
                <a:cs typeface="Segoe UI"/>
              </a:rPr>
              <a:t>The </a:t>
            </a:r>
            <a:r>
              <a:rPr kumimoji="0" lang="en-AU" sz="1000" b="0" i="0" u="none" strike="noStrike" kern="1200" cap="none" spc="0" normalizeH="0" baseline="0" noProof="0" dirty="0">
                <a:ln>
                  <a:noFill/>
                </a:ln>
                <a:solidFill>
                  <a:srgbClr val="1F2A44"/>
                </a:solidFill>
                <a:effectLst/>
                <a:uLnTx/>
                <a:uFillTx/>
                <a:latin typeface="VIC SemiBold"/>
                <a:cs typeface="Segoe UI"/>
              </a:rPr>
              <a:t>breadth of scope </a:t>
            </a:r>
            <a:r>
              <a:rPr kumimoji="0" lang="en-AU" sz="1000" b="0" i="0" u="none" strike="noStrike" kern="1200" cap="none" spc="0" normalizeH="0" baseline="0" noProof="0" dirty="0">
                <a:ln>
                  <a:noFill/>
                </a:ln>
                <a:solidFill>
                  <a:srgbClr val="1F2A44"/>
                </a:solidFill>
                <a:effectLst/>
                <a:uLnTx/>
                <a:uFillTx/>
                <a:latin typeface="VIC"/>
                <a:cs typeface="Segoe UI"/>
              </a:rPr>
              <a:t>will differ based on the inspection type, purpose and approach. As outlined in the image below</a:t>
            </a:r>
            <a:r>
              <a:rPr lang="en-AU" sz="1000" dirty="0">
                <a:solidFill>
                  <a:srgbClr val="1F2A44"/>
                </a:solidFill>
                <a:latin typeface="VIC"/>
                <a:cs typeface="Segoe UI"/>
              </a:rPr>
              <a:t>,</a:t>
            </a:r>
            <a:r>
              <a:rPr kumimoji="0" lang="en-AU" sz="1000" b="0" i="0" u="none" strike="noStrike" kern="1200" cap="none" spc="0" normalizeH="0" baseline="0" noProof="0" dirty="0">
                <a:ln>
                  <a:noFill/>
                </a:ln>
                <a:solidFill>
                  <a:srgbClr val="1F2A44"/>
                </a:solidFill>
                <a:effectLst/>
                <a:uLnTx/>
                <a:uFillTx/>
                <a:latin typeface="VIC"/>
                <a:cs typeface="Segoe UI"/>
              </a:rPr>
              <a:t> responsive and strategic inspections tend to focus on specific non-compliances with a narrower scope, while maintenance inspections can vary from broad to narrow scopes.</a:t>
            </a:r>
            <a:endParaRPr lang="en-AU" sz="1000" b="0" i="0" u="none" strike="noStrike" kern="1200" cap="none" spc="0" normalizeH="0" baseline="0" noProof="0" dirty="0">
              <a:ln>
                <a:noFill/>
              </a:ln>
              <a:solidFill>
                <a:srgbClr val="1F2A44"/>
              </a:solidFill>
              <a:effectLst/>
              <a:uLnTx/>
              <a:uFillTx/>
              <a:latin typeface="VIC"/>
              <a:cs typeface="Segoe UI"/>
            </a:endParaRPr>
          </a:p>
          <a:p>
            <a:pPr>
              <a:spcAft>
                <a:spcPts val="600"/>
              </a:spcAft>
              <a:buClr>
                <a:prstClr val="black"/>
              </a:buClr>
              <a:defRPr/>
            </a:pPr>
            <a:r>
              <a:rPr lang="en-AU" sz="1000" dirty="0">
                <a:solidFill>
                  <a:srgbClr val="1F2A44"/>
                </a:solidFill>
                <a:latin typeface="VIC"/>
                <a:cs typeface="Segoe UI"/>
              </a:rPr>
              <a:t>Develop guidance to support inspectors or decision makers determine the appropriate scope of an inspection. This will support a more consistent application of scope, and ensure more effective use of your inspection resources. </a:t>
            </a:r>
          </a:p>
        </p:txBody>
      </p:sp>
      <p:sp>
        <p:nvSpPr>
          <p:cNvPr id="8" name="Rectangle 7">
            <a:extLst>
              <a:ext uri="{FF2B5EF4-FFF2-40B4-BE49-F238E27FC236}">
                <a16:creationId xmlns:a16="http://schemas.microsoft.com/office/drawing/2014/main" id="{3D78BF4D-1CDF-16FF-BB91-CCE2EC4494BF}"/>
              </a:ext>
            </a:extLst>
          </p:cNvPr>
          <p:cNvSpPr/>
          <p:nvPr/>
        </p:nvSpPr>
        <p:spPr>
          <a:xfrm>
            <a:off x="539999" y="4570584"/>
            <a:ext cx="5136901" cy="234000"/>
          </a:xfrm>
          <a:prstGeom prst="rect">
            <a:avLst/>
          </a:prstGeom>
          <a:solidFill>
            <a:schemeClr val="tx2"/>
          </a:solidFill>
          <a:ln>
            <a:noFill/>
          </a:ln>
        </p:spPr>
        <p:style>
          <a:lnRef idx="2">
            <a:schemeClr val="accent1"/>
          </a:lnRef>
          <a:fillRef idx="1">
            <a:schemeClr val="lt1"/>
          </a:fillRef>
          <a:effectRef idx="0">
            <a:schemeClr val="accent1"/>
          </a:effectRef>
          <a:fontRef idx="minor">
            <a:schemeClr val="dk1"/>
          </a:fontRef>
        </p:style>
        <p:txBody>
          <a:bodyPr rtlCol="0" anchor="ctr"/>
          <a:lstStyle/>
          <a:p>
            <a:r>
              <a:rPr lang="en-AU" sz="1050" b="1">
                <a:solidFill>
                  <a:schemeClr val="bg1"/>
                </a:solidFill>
                <a:latin typeface="+mj-lt"/>
                <a:cs typeface="Segoe UI Semilight" panose="020B0402040204020203" pitchFamily="34" charset="0"/>
              </a:rPr>
              <a:t>Support inspectors to focus efforts</a:t>
            </a:r>
          </a:p>
        </p:txBody>
      </p:sp>
      <p:sp>
        <p:nvSpPr>
          <p:cNvPr id="9" name="Rectangle 8">
            <a:extLst>
              <a:ext uri="{FF2B5EF4-FFF2-40B4-BE49-F238E27FC236}">
                <a16:creationId xmlns:a16="http://schemas.microsoft.com/office/drawing/2014/main" id="{8A7AD111-EAA1-6160-F4D6-B9C0D9D760F7}"/>
              </a:ext>
            </a:extLst>
          </p:cNvPr>
          <p:cNvSpPr/>
          <p:nvPr/>
        </p:nvSpPr>
        <p:spPr>
          <a:xfrm>
            <a:off x="539999" y="4804584"/>
            <a:ext cx="8819998" cy="1223516"/>
          </a:xfrm>
          <a:prstGeom prst="rect">
            <a:avLst/>
          </a:prstGeom>
          <a:solidFill>
            <a:schemeClr val="bg1"/>
          </a:solidFill>
          <a:ln>
            <a:noFill/>
          </a:ln>
        </p:spPr>
        <p:style>
          <a:lnRef idx="2">
            <a:schemeClr val="accent1"/>
          </a:lnRef>
          <a:fillRef idx="1">
            <a:schemeClr val="lt1"/>
          </a:fillRef>
          <a:effectRef idx="0">
            <a:schemeClr val="accent1"/>
          </a:effectRef>
          <a:fontRef idx="minor">
            <a:schemeClr val="dk1"/>
          </a:fontRef>
        </p:style>
        <p:txBody>
          <a:bodyPr lIns="90000" tIns="46800" rIns="90000" rtlCol="0" anchor="t">
            <a:noAutofit/>
          </a:bodyPr>
          <a:lstStyle/>
          <a:p>
            <a:pPr>
              <a:spcAft>
                <a:spcPts val="600"/>
              </a:spcAft>
              <a:buClr>
                <a:prstClr val="black"/>
              </a:buClr>
              <a:defRPr/>
            </a:pPr>
            <a:r>
              <a:rPr kumimoji="0" lang="en-AU" sz="1000" b="0" i="0" u="none" strike="noStrike" kern="1200" cap="none" spc="0" normalizeH="0" baseline="0" noProof="0" dirty="0">
                <a:ln>
                  <a:noFill/>
                </a:ln>
                <a:solidFill>
                  <a:srgbClr val="1F2A44"/>
                </a:solidFill>
                <a:effectLst/>
                <a:uLnTx/>
                <a:uFillTx/>
                <a:latin typeface="VIC SemiBold"/>
                <a:cs typeface="Segoe UI"/>
              </a:rPr>
              <a:t>Inspectors should be empowered to focus their efforts on what matters, </a:t>
            </a:r>
            <a:r>
              <a:rPr lang="en-AU" sz="1000" dirty="0">
                <a:solidFill>
                  <a:srgbClr val="1F2A44"/>
                </a:solidFill>
                <a:latin typeface="VIC SemiBold"/>
                <a:cs typeface="Segoe UI"/>
              </a:rPr>
              <a:t>and given</a:t>
            </a:r>
            <a:r>
              <a:rPr kumimoji="0" lang="en-AU" sz="1000" b="0" i="0" u="none" strike="noStrike" kern="1200" cap="none" spc="0" normalizeH="0" baseline="0" noProof="0" dirty="0">
                <a:ln>
                  <a:noFill/>
                </a:ln>
                <a:solidFill>
                  <a:srgbClr val="1F2A44"/>
                </a:solidFill>
                <a:effectLst/>
                <a:uLnTx/>
                <a:uFillTx/>
                <a:latin typeface="VIC SemiBold"/>
                <a:cs typeface="Segoe UI"/>
              </a:rPr>
              <a:t> the guidance to expand the scope </a:t>
            </a:r>
            <a:r>
              <a:rPr kumimoji="0" lang="en-AU" sz="1000" b="0" i="0" u="none" strike="noStrike" kern="1200" cap="none" spc="0" normalizeH="0" baseline="0" noProof="0" dirty="0">
                <a:ln>
                  <a:noFill/>
                </a:ln>
                <a:solidFill>
                  <a:srgbClr val="1F2A44"/>
                </a:solidFill>
                <a:effectLst/>
                <a:uLnTx/>
                <a:uFillTx/>
                <a:latin typeface="VIC"/>
                <a:cs typeface="Segoe UI"/>
              </a:rPr>
              <a:t>when additional high-risk non-compliances are identified. </a:t>
            </a:r>
            <a:endParaRPr lang="en-AU" sz="1000" b="0" i="0" u="none" strike="noStrike" kern="1200" cap="none" spc="0" normalizeH="0" baseline="0" noProof="0" dirty="0">
              <a:ln>
                <a:noFill/>
              </a:ln>
              <a:solidFill>
                <a:srgbClr val="1F2A44"/>
              </a:solidFill>
              <a:effectLst/>
              <a:uLnTx/>
              <a:uFillTx/>
              <a:latin typeface="VIC"/>
              <a:cs typeface="Segoe UI"/>
            </a:endParaRPr>
          </a:p>
          <a:p>
            <a:pPr>
              <a:spcAft>
                <a:spcPts val="600"/>
              </a:spcAft>
              <a:buClr>
                <a:prstClr val="black"/>
              </a:buClr>
              <a:defRPr/>
            </a:pPr>
            <a:r>
              <a:rPr kumimoji="0" lang="en-AU" sz="1000" b="0" i="0" u="none" strike="noStrike" kern="1200" cap="none" spc="0" normalizeH="0" baseline="0" noProof="0" dirty="0">
                <a:ln>
                  <a:noFill/>
                </a:ln>
                <a:solidFill>
                  <a:srgbClr val="1F2A44"/>
                </a:solidFill>
                <a:effectLst/>
                <a:uLnTx/>
                <a:uFillTx/>
                <a:latin typeface="VIC"/>
                <a:cs typeface="Segoe UI"/>
              </a:rPr>
              <a:t>During inspections, inspectors will often identify non-compliances or concerns outside</a:t>
            </a:r>
            <a:r>
              <a:rPr lang="en-AU" sz="1000" dirty="0">
                <a:solidFill>
                  <a:srgbClr val="1F2A44"/>
                </a:solidFill>
                <a:latin typeface="VIC"/>
                <a:cs typeface="Segoe UI"/>
              </a:rPr>
              <a:t> </a:t>
            </a:r>
            <a:r>
              <a:rPr kumimoji="0" lang="en-AU" sz="1000" b="0" i="0" u="none" strike="noStrike" kern="1200" cap="none" spc="0" normalizeH="0" baseline="0" noProof="0" dirty="0">
                <a:ln>
                  <a:noFill/>
                </a:ln>
                <a:solidFill>
                  <a:srgbClr val="1F2A44"/>
                </a:solidFill>
                <a:effectLst/>
                <a:uLnTx/>
                <a:uFillTx/>
                <a:latin typeface="VIC"/>
                <a:cs typeface="Segoe UI"/>
              </a:rPr>
              <a:t>the initial scope of </a:t>
            </a:r>
            <a:r>
              <a:rPr lang="en-AU" sz="1000" dirty="0">
                <a:solidFill>
                  <a:srgbClr val="1F2A44"/>
                </a:solidFill>
                <a:latin typeface="VIC"/>
                <a:cs typeface="Segoe UI"/>
              </a:rPr>
              <a:t>an inspection</a:t>
            </a:r>
            <a:r>
              <a:rPr kumimoji="0" lang="en-AU" sz="1000" b="0" i="0" u="none" strike="noStrike" kern="1200" cap="none" spc="0" normalizeH="0" baseline="0" noProof="0" dirty="0">
                <a:ln>
                  <a:noFill/>
                </a:ln>
                <a:solidFill>
                  <a:srgbClr val="1F2A44"/>
                </a:solidFill>
                <a:effectLst/>
                <a:uLnTx/>
                <a:uFillTx/>
                <a:latin typeface="VIC"/>
                <a:cs typeface="Segoe UI"/>
              </a:rPr>
              <a:t>. Inspectors </a:t>
            </a:r>
            <a:r>
              <a:rPr lang="en-AU" sz="1000" dirty="0">
                <a:solidFill>
                  <a:srgbClr val="1F2A44"/>
                </a:solidFill>
                <a:latin typeface="VIC"/>
                <a:cs typeface="Segoe UI"/>
              </a:rPr>
              <a:t>need to</a:t>
            </a:r>
            <a:r>
              <a:rPr kumimoji="0" lang="en-AU" sz="1000" b="0" i="0" u="none" strike="noStrike" kern="1200" cap="none" spc="0" normalizeH="0" baseline="0" noProof="0" dirty="0">
                <a:ln>
                  <a:noFill/>
                </a:ln>
                <a:solidFill>
                  <a:srgbClr val="1F2A44"/>
                </a:solidFill>
                <a:effectLst/>
                <a:uLnTx/>
                <a:uFillTx/>
                <a:latin typeface="VIC"/>
                <a:cs typeface="Segoe UI"/>
              </a:rPr>
              <a:t> be clear on how to approach these additional non-compliances and tools should be flexible enough to account for these. Inspectors should be empowered to use their discretion in these circumstances and supported by guidance.  This is also discussed in the ‘review’ stage.</a:t>
            </a:r>
            <a:endParaRPr lang="en-AU" sz="1000" b="0" i="0" u="none" strike="noStrike" kern="1200" cap="none" spc="0" normalizeH="0" baseline="0" noProof="0" dirty="0">
              <a:ln>
                <a:noFill/>
              </a:ln>
              <a:solidFill>
                <a:srgbClr val="1F2A44"/>
              </a:solidFill>
              <a:effectLst/>
              <a:uLnTx/>
              <a:uFillTx/>
              <a:latin typeface="VIC"/>
              <a:cs typeface="Segoe UI"/>
            </a:endParaRPr>
          </a:p>
          <a:p>
            <a:pPr>
              <a:spcAft>
                <a:spcPts val="600"/>
              </a:spcAft>
              <a:buClr>
                <a:prstClr val="black"/>
              </a:buClr>
              <a:defRPr/>
            </a:pPr>
            <a:r>
              <a:rPr kumimoji="0" lang="en-AU" sz="1000" b="0" i="0" u="none" strike="noStrike" kern="1200" cap="none" spc="0" normalizeH="0" baseline="0" noProof="0" dirty="0">
                <a:ln>
                  <a:noFill/>
                </a:ln>
                <a:solidFill>
                  <a:srgbClr val="1F2A44"/>
                </a:solidFill>
                <a:effectLst/>
                <a:uLnTx/>
                <a:uFillTx/>
                <a:latin typeface="VIC"/>
                <a:cs typeface="Segoe UI"/>
              </a:rPr>
              <a:t>Inspectors should be encouraged to put less effort towards low-risk </a:t>
            </a:r>
            <a:r>
              <a:rPr lang="en-AU" sz="1000" dirty="0">
                <a:solidFill>
                  <a:srgbClr val="1F2A44"/>
                </a:solidFill>
                <a:latin typeface="VIC"/>
                <a:cs typeface="Segoe UI"/>
              </a:rPr>
              <a:t>non-compliances to focus effort on higher risk, priority issues.</a:t>
            </a:r>
            <a:endParaRPr lang="en-AU" sz="1000" b="0" i="0" u="none" strike="noStrike" kern="1200" cap="none" spc="0" normalizeH="0" baseline="0" noProof="0" dirty="0">
              <a:ln>
                <a:noFill/>
              </a:ln>
              <a:solidFill>
                <a:srgbClr val="1F2A44"/>
              </a:solidFill>
              <a:effectLst/>
              <a:uLnTx/>
              <a:uFillTx/>
              <a:latin typeface="VIC"/>
              <a:cs typeface="Segoe UI"/>
            </a:endParaRPr>
          </a:p>
        </p:txBody>
      </p:sp>
      <p:pic>
        <p:nvPicPr>
          <p:cNvPr id="43" name="Picture 42">
            <a:extLst>
              <a:ext uri="{FF2B5EF4-FFF2-40B4-BE49-F238E27FC236}">
                <a16:creationId xmlns:a16="http://schemas.microsoft.com/office/drawing/2014/main" id="{30F60B8A-C88B-8E10-077A-78C47CB8C772}"/>
              </a:ext>
            </a:extLst>
          </p:cNvPr>
          <p:cNvPicPr>
            <a:picLocks noChangeAspect="1"/>
          </p:cNvPicPr>
          <p:nvPr/>
        </p:nvPicPr>
        <p:blipFill>
          <a:blip r:embed="rId5"/>
          <a:srcRect l="1584"/>
          <a:stretch/>
        </p:blipFill>
        <p:spPr>
          <a:xfrm>
            <a:off x="1143106" y="3371132"/>
            <a:ext cx="7613783" cy="915221"/>
          </a:xfrm>
          <a:prstGeom prst="rect">
            <a:avLst/>
          </a:prstGeom>
        </p:spPr>
      </p:pic>
    </p:spTree>
    <p:extLst>
      <p:ext uri="{BB962C8B-B14F-4D97-AF65-F5344CB8AC3E}">
        <p14:creationId xmlns:p14="http://schemas.microsoft.com/office/powerpoint/2010/main" val="266224218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think-cell data - do not delete" hidden="1">
            <a:extLst>
              <a:ext uri="{FF2B5EF4-FFF2-40B4-BE49-F238E27FC236}">
                <a16:creationId xmlns:a16="http://schemas.microsoft.com/office/drawing/2014/main" id="{368C7EAC-74CC-6298-4502-1BCBC86EE559}"/>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3" imgW="274" imgH="273" progId="TCLayout.ActiveDocument.1">
                  <p:embed/>
                </p:oleObj>
              </mc:Choice>
              <mc:Fallback>
                <p:oleObj name="think-cell Slide" r:id="rId3" imgW="274" imgH="273" progId="TCLayout.ActiveDocument.1">
                  <p:embed/>
                  <p:pic>
                    <p:nvPicPr>
                      <p:cNvPr id="11" name="think-cell data - do not delete" hidden="1">
                        <a:extLst>
                          <a:ext uri="{FF2B5EF4-FFF2-40B4-BE49-F238E27FC236}">
                            <a16:creationId xmlns:a16="http://schemas.microsoft.com/office/drawing/2014/main" id="{368C7EAC-74CC-6298-4502-1BCBC86EE559}"/>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3" name="Title 2">
            <a:extLst>
              <a:ext uri="{FF2B5EF4-FFF2-40B4-BE49-F238E27FC236}">
                <a16:creationId xmlns:a16="http://schemas.microsoft.com/office/drawing/2014/main" id="{B2DC528A-B7FE-7A17-B5B8-6950BB66B3EF}"/>
              </a:ext>
            </a:extLst>
          </p:cNvPr>
          <p:cNvSpPr>
            <a:spLocks noGrp="1"/>
          </p:cNvSpPr>
          <p:nvPr>
            <p:ph type="title"/>
          </p:nvPr>
        </p:nvSpPr>
        <p:spPr>
          <a:xfrm>
            <a:off x="539999" y="541756"/>
            <a:ext cx="8820000" cy="348543"/>
          </a:xfrm>
        </p:spPr>
        <p:txBody>
          <a:bodyPr vert="horz"/>
          <a:lstStyle/>
          <a:p>
            <a:r>
              <a:rPr lang="en-AU"/>
              <a:t>Focus</a:t>
            </a:r>
          </a:p>
        </p:txBody>
      </p:sp>
      <p:sp>
        <p:nvSpPr>
          <p:cNvPr id="16" name="Rectangle 15">
            <a:extLst>
              <a:ext uri="{FF2B5EF4-FFF2-40B4-BE49-F238E27FC236}">
                <a16:creationId xmlns:a16="http://schemas.microsoft.com/office/drawing/2014/main" id="{A123FE0D-E3B0-2E88-05F6-41B883CBB96D}"/>
              </a:ext>
            </a:extLst>
          </p:cNvPr>
          <p:cNvSpPr/>
          <p:nvPr/>
        </p:nvSpPr>
        <p:spPr>
          <a:xfrm>
            <a:off x="539999" y="2423572"/>
            <a:ext cx="8820000" cy="223415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tIns="72000" bIns="72000" rtlCol="0" anchor="t">
            <a:noAutofit/>
          </a:bodyPr>
          <a:lstStyle/>
          <a:p>
            <a:pPr marL="171450" marR="0" lvl="0" indent="-171450" algn="l" defTabSz="914349" rtl="0" eaLnBrk="1" fontAlgn="auto" latinLnBrk="0" hangingPunct="1">
              <a:lnSpc>
                <a:spcPct val="100000"/>
              </a:lnSpc>
              <a:spcBef>
                <a:spcPts val="600"/>
              </a:spcBef>
              <a:spcAft>
                <a:spcPts val="200"/>
              </a:spcAft>
              <a:buClrTx/>
              <a:buSzTx/>
              <a:buFont typeface="Wingdings" panose="05000000000000000000" pitchFamily="2" charset="2"/>
              <a:buChar char="q"/>
              <a:tabLst/>
              <a:defRPr/>
            </a:pPr>
            <a:r>
              <a:rPr kumimoji="0" lang="en-AU" sz="1000" b="0" i="0" u="none" strike="noStrike" kern="1200" cap="none" spc="0" normalizeH="0" baseline="0" noProof="0">
                <a:ln>
                  <a:noFill/>
                </a:ln>
                <a:solidFill>
                  <a:srgbClr val="1F2A44"/>
                </a:solidFill>
                <a:effectLst/>
                <a:uLnTx/>
                <a:uFillTx/>
                <a:latin typeface="VIC SemiBold" panose="00000700000000000000" pitchFamily="2" charset="0"/>
              </a:rPr>
              <a:t>You have developed guidance for inspectors or decisions makers to clarify the purpose </a:t>
            </a:r>
            <a:r>
              <a:rPr kumimoji="0" lang="en-AU" sz="1000" b="0" i="0" u="none" strike="noStrike" kern="1200" cap="none" spc="0" normalizeH="0" baseline="0" noProof="0">
                <a:ln>
                  <a:noFill/>
                </a:ln>
                <a:solidFill>
                  <a:srgbClr val="1F2A44"/>
                </a:solidFill>
                <a:effectLst/>
                <a:uLnTx/>
                <a:uFillTx/>
                <a:latin typeface="VIC" panose="00000500000000000000" pitchFamily="2" charset="0"/>
              </a:rPr>
              <a:t>of an inspection</a:t>
            </a:r>
            <a:r>
              <a:rPr kumimoji="0" lang="en-AU" sz="1000" b="0" i="0" u="none" strike="noStrike" kern="1200" cap="none" spc="0" normalizeH="0" baseline="0" noProof="0">
                <a:ln>
                  <a:noFill/>
                </a:ln>
                <a:solidFill>
                  <a:srgbClr val="1F2A44"/>
                </a:solidFill>
                <a:effectLst/>
                <a:uLnTx/>
                <a:uFillTx/>
                <a:latin typeface="VIC SemiBold" panose="00000700000000000000" pitchFamily="2" charset="0"/>
              </a:rPr>
              <a:t>, </a:t>
            </a:r>
            <a:r>
              <a:rPr kumimoji="0" lang="en-AU" sz="1000" b="0" i="0" u="none" strike="noStrike" kern="1200" cap="none" spc="0" normalizeH="0" baseline="0" noProof="0">
                <a:ln>
                  <a:noFill/>
                </a:ln>
                <a:solidFill>
                  <a:srgbClr val="1F2A44"/>
                </a:solidFill>
                <a:effectLst/>
                <a:uLnTx/>
                <a:uFillTx/>
              </a:rPr>
              <a:t>distinguishing between </a:t>
            </a:r>
            <a:r>
              <a:rPr kumimoji="0" lang="en-AU" sz="1000" b="0" i="0" u="none" strike="noStrike" kern="1200" cap="none" spc="0" normalizeH="0" baseline="0" noProof="0">
                <a:ln>
                  <a:noFill/>
                </a:ln>
                <a:solidFill>
                  <a:srgbClr val="1F2A44"/>
                </a:solidFill>
                <a:effectLst/>
                <a:uLnTx/>
                <a:uFillTx/>
                <a:ea typeface="+mn-ea"/>
                <a:cs typeface="+mn-cs"/>
              </a:rPr>
              <a:t>strategic, maintenance, and responsive inspections.</a:t>
            </a:r>
          </a:p>
          <a:p>
            <a:pPr marL="171450" indent="-171450">
              <a:spcBef>
                <a:spcPts val="600"/>
              </a:spcBef>
              <a:spcAft>
                <a:spcPts val="200"/>
              </a:spcAft>
              <a:buFont typeface="Wingdings" panose="05000000000000000000" pitchFamily="2" charset="2"/>
              <a:buChar char="q"/>
              <a:defRPr/>
            </a:pPr>
            <a:r>
              <a:rPr lang="en-AU" sz="1000">
                <a:solidFill>
                  <a:srgbClr val="1F2A44"/>
                </a:solidFill>
                <a:latin typeface="VIC SemiBold" panose="00000700000000000000" pitchFamily="2" charset="0"/>
              </a:rPr>
              <a:t>You have developed guidance on defining an inspection approach to guide how an inspection should be conducted. </a:t>
            </a:r>
            <a:r>
              <a:rPr lang="en-AU" sz="1000">
                <a:solidFill>
                  <a:srgbClr val="1F2A44"/>
                </a:solidFill>
              </a:rPr>
              <a:t>Guidance considers factors such as compliance history, the risk of harm, maturity of the regulated entity and inputs from intelligence. </a:t>
            </a:r>
            <a:r>
              <a:rPr kumimoji="0" lang="en-AU" sz="1000" b="0" i="0" u="none" strike="noStrike" kern="1200" cap="none" spc="0" normalizeH="0" baseline="0" noProof="0">
                <a:ln>
                  <a:noFill/>
                </a:ln>
                <a:solidFill>
                  <a:srgbClr val="1F2A44"/>
                </a:solidFill>
                <a:effectLst/>
                <a:uLnTx/>
                <a:uFillTx/>
                <a:ea typeface="+mn-ea"/>
                <a:cs typeface="+mn-cs"/>
              </a:rPr>
              <a:t>For instance, an inspector might take an educational approach when inspecting </a:t>
            </a:r>
            <a:r>
              <a:rPr kumimoji="0" lang="en-AU" sz="1000" b="0" i="0" u="none" strike="noStrike" kern="1200" cap="none" spc="0" normalizeH="0" baseline="0" noProof="0">
                <a:ln>
                  <a:noFill/>
                </a:ln>
                <a:solidFill>
                  <a:srgbClr val="1F2A44"/>
                </a:solidFill>
                <a:effectLst/>
                <a:uLnTx/>
                <a:uFillTx/>
                <a:latin typeface="VIC"/>
                <a:ea typeface="+mn-ea"/>
                <a:cs typeface="+mn-cs"/>
              </a:rPr>
              <a:t>a new business, but be more directive for a business with repeated compliance failures.</a:t>
            </a:r>
          </a:p>
          <a:p>
            <a:pPr marL="171450" marR="0" lvl="0" indent="-171450" algn="l" defTabSz="914349" rtl="0" eaLnBrk="1" fontAlgn="auto" latinLnBrk="0" hangingPunct="1">
              <a:lnSpc>
                <a:spcPct val="100000"/>
              </a:lnSpc>
              <a:spcBef>
                <a:spcPts val="600"/>
              </a:spcBef>
              <a:spcAft>
                <a:spcPts val="200"/>
              </a:spcAft>
              <a:buClrTx/>
              <a:buSzTx/>
              <a:buFont typeface="Wingdings" panose="05000000000000000000" pitchFamily="2" charset="2"/>
              <a:buChar char="q"/>
              <a:tabLst/>
              <a:defRPr/>
            </a:pPr>
            <a:r>
              <a:rPr lang="en-AU" sz="1000">
                <a:solidFill>
                  <a:srgbClr val="1F2A44"/>
                </a:solidFill>
                <a:latin typeface="VIC SemiBold" panose="00000700000000000000" pitchFamily="2" charset="0"/>
              </a:rPr>
              <a:t>You have developed guidance </a:t>
            </a:r>
            <a:r>
              <a:rPr kumimoji="0" lang="en-AU" sz="1000" b="0" i="0" u="none" strike="noStrike" kern="1200" cap="none" spc="0" normalizeH="0" baseline="0" noProof="0">
                <a:ln>
                  <a:noFill/>
                </a:ln>
                <a:solidFill>
                  <a:srgbClr val="1F2A44"/>
                </a:solidFill>
                <a:effectLst/>
                <a:uLnTx/>
                <a:uFillTx/>
                <a:latin typeface="VIC SemiBold" panose="00000700000000000000" pitchFamily="2" charset="0"/>
              </a:rPr>
              <a:t>for inspectors or decisions makers to clarify the </a:t>
            </a:r>
            <a:r>
              <a:rPr lang="en-AU" sz="1000">
                <a:solidFill>
                  <a:srgbClr val="1F2A44"/>
                </a:solidFill>
                <a:latin typeface="VIC SemiBold" panose="00000700000000000000" pitchFamily="2" charset="0"/>
              </a:rPr>
              <a:t>scope </a:t>
            </a:r>
            <a:r>
              <a:rPr lang="en-AU" sz="1000">
                <a:solidFill>
                  <a:srgbClr val="1F2A44"/>
                </a:solidFill>
                <a:latin typeface="VIC"/>
              </a:rPr>
              <a:t>of inspections considering the type, purpose and approach of inspections.</a:t>
            </a:r>
            <a:r>
              <a:rPr kumimoji="0" lang="en-AU" sz="1000" b="0" i="0" u="none" strike="noStrike" kern="1200" cap="none" spc="0" normalizeH="0" baseline="0" noProof="0">
                <a:ln>
                  <a:noFill/>
                </a:ln>
                <a:solidFill>
                  <a:srgbClr val="1F2A44"/>
                </a:solidFill>
                <a:effectLst/>
                <a:uLnTx/>
                <a:uFillTx/>
                <a:latin typeface="VIC"/>
                <a:ea typeface="+mn-ea"/>
                <a:cs typeface="+mn-cs"/>
              </a:rPr>
              <a:t> </a:t>
            </a:r>
          </a:p>
          <a:p>
            <a:pPr marL="171450" indent="-171450">
              <a:spcBef>
                <a:spcPts val="600"/>
              </a:spcBef>
              <a:spcAft>
                <a:spcPts val="200"/>
              </a:spcAft>
              <a:buFont typeface="Wingdings" panose="05000000000000000000" pitchFamily="2" charset="2"/>
              <a:buChar char="q"/>
              <a:defRPr/>
            </a:pPr>
            <a:r>
              <a:rPr kumimoji="0" lang="en-AU" sz="1000" b="0" i="0" u="none" strike="noStrike" kern="1200" cap="none" spc="0" normalizeH="0" baseline="0" noProof="0">
                <a:ln>
                  <a:noFill/>
                </a:ln>
                <a:solidFill>
                  <a:schemeClr val="tx2"/>
                </a:solidFill>
                <a:effectLst/>
                <a:uLnTx/>
                <a:uFillTx/>
                <a:latin typeface="VIC SemiBold" panose="00000700000000000000" pitchFamily="2" charset="0"/>
              </a:rPr>
              <a:t>You have structured processes or guidance </a:t>
            </a:r>
            <a:r>
              <a:rPr lang="en-AU" sz="1000">
                <a:solidFill>
                  <a:schemeClr val="tx2"/>
                </a:solidFill>
                <a:latin typeface="VIC SemiBold" panose="00000700000000000000" pitchFamily="2" charset="0"/>
              </a:rPr>
              <a:t>o</a:t>
            </a:r>
            <a:r>
              <a:rPr kumimoji="0" lang="en-AU" sz="1000" b="0" i="0" u="none" strike="noStrike" kern="1200" cap="none" spc="0" normalizeH="0" baseline="0" noProof="0">
                <a:ln>
                  <a:noFill/>
                </a:ln>
                <a:solidFill>
                  <a:schemeClr val="tx2"/>
                </a:solidFill>
                <a:effectLst/>
                <a:uLnTx/>
                <a:uFillTx/>
                <a:latin typeface="VIC SemiBold" panose="00000700000000000000" pitchFamily="2" charset="0"/>
              </a:rPr>
              <a:t>n how to balance </a:t>
            </a:r>
            <a:r>
              <a:rPr kumimoji="0" lang="en-AU" sz="1000" b="0" i="0" u="none" strike="noStrike" kern="1200" cap="none" spc="0" normalizeH="0" baseline="0" noProof="0">
                <a:ln>
                  <a:noFill/>
                </a:ln>
                <a:solidFill>
                  <a:schemeClr val="tx2"/>
                </a:solidFill>
                <a:effectLst/>
                <a:uLnTx/>
                <a:uFillTx/>
                <a:latin typeface="VIC"/>
                <a:ea typeface="+mn-ea"/>
                <a:cs typeface="+mn-cs"/>
              </a:rPr>
              <a:t>inspection scope, focusing on what matters most. For example, inspectors may exercise discretion in spending minimal time on low-risk issues while expanding efforts on higher-risk non-compliances, even if they fall outside the initial scope.</a:t>
            </a:r>
          </a:p>
        </p:txBody>
      </p:sp>
      <p:sp>
        <p:nvSpPr>
          <p:cNvPr id="4" name="Half Frame 3">
            <a:extLst>
              <a:ext uri="{FF2B5EF4-FFF2-40B4-BE49-F238E27FC236}">
                <a16:creationId xmlns:a16="http://schemas.microsoft.com/office/drawing/2014/main" id="{0984B4B5-54A6-020C-36A3-15EB94F3144D}"/>
              </a:ext>
            </a:extLst>
          </p:cNvPr>
          <p:cNvSpPr/>
          <p:nvPr/>
        </p:nvSpPr>
        <p:spPr>
          <a:xfrm>
            <a:off x="479425" y="2162644"/>
            <a:ext cx="266700" cy="266700"/>
          </a:xfrm>
          <a:prstGeom prst="halfFrame">
            <a:avLst>
              <a:gd name="adj1" fmla="val 23809"/>
              <a:gd name="adj2" fmla="val 23809"/>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100">
              <a:solidFill>
                <a:schemeClr val="bg2"/>
              </a:solidFill>
            </a:endParaRPr>
          </a:p>
        </p:txBody>
      </p:sp>
      <p:sp>
        <p:nvSpPr>
          <p:cNvPr id="19" name="Rectangle 18">
            <a:extLst>
              <a:ext uri="{FF2B5EF4-FFF2-40B4-BE49-F238E27FC236}">
                <a16:creationId xmlns:a16="http://schemas.microsoft.com/office/drawing/2014/main" id="{CA734CC4-D159-2939-4DDA-0E3FA7AE128F}"/>
              </a:ext>
            </a:extLst>
          </p:cNvPr>
          <p:cNvSpPr/>
          <p:nvPr/>
        </p:nvSpPr>
        <p:spPr>
          <a:xfrm>
            <a:off x="539999" y="2225573"/>
            <a:ext cx="2774701" cy="19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r>
              <a:rPr lang="en-AU" sz="1050" b="1">
                <a:solidFill>
                  <a:schemeClr val="bg1"/>
                </a:solidFill>
                <a:latin typeface="VIC SemiBold" panose="00000700000000000000"/>
              </a:rPr>
              <a:t>WHAT ‘BETTER PRACTICE’ LOOKS LIKE</a:t>
            </a:r>
          </a:p>
        </p:txBody>
      </p:sp>
      <p:sp>
        <p:nvSpPr>
          <p:cNvPr id="22" name="Rectangle 21">
            <a:extLst>
              <a:ext uri="{FF2B5EF4-FFF2-40B4-BE49-F238E27FC236}">
                <a16:creationId xmlns:a16="http://schemas.microsoft.com/office/drawing/2014/main" id="{617EE24B-30A4-217A-EA13-34D08ED4F925}"/>
              </a:ext>
            </a:extLst>
          </p:cNvPr>
          <p:cNvSpPr/>
          <p:nvPr/>
        </p:nvSpPr>
        <p:spPr>
          <a:xfrm>
            <a:off x="539999" y="5220964"/>
            <a:ext cx="4365550" cy="612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tIns="72000" bIns="72000" rtlCol="0" anchor="t">
            <a:noAutofit/>
          </a:bodyPr>
          <a:lstStyle/>
          <a:p>
            <a:pPr marL="171450" marR="0" lvl="0" indent="-171450" algn="l" defTabSz="914349" rtl="0" eaLnBrk="1" fontAlgn="auto" latinLnBrk="0" hangingPunct="1">
              <a:lnSpc>
                <a:spcPct val="100000"/>
              </a:lnSpc>
              <a:spcBef>
                <a:spcPts val="0"/>
              </a:spcBef>
              <a:spcAft>
                <a:spcPts val="300"/>
              </a:spcAft>
              <a:buClrTx/>
              <a:buSzTx/>
              <a:buFont typeface="Arial" panose="020B0604020202020204" pitchFamily="34" charset="0"/>
              <a:buChar char="•"/>
              <a:tabLst/>
              <a:defRPr/>
            </a:pPr>
            <a:r>
              <a:rPr kumimoji="0" lang="en-AU" sz="1000" b="0" i="0" u="none" strike="noStrike" kern="1200" cap="none" spc="0" normalizeH="0" baseline="0" noProof="0">
                <a:ln>
                  <a:noFill/>
                </a:ln>
                <a:solidFill>
                  <a:srgbClr val="1F2A44"/>
                </a:solidFill>
                <a:effectLst/>
                <a:uLnTx/>
                <a:uFillTx/>
                <a:latin typeface="VIC"/>
                <a:ea typeface="+mn-ea"/>
                <a:cs typeface="+mn-cs"/>
              </a:rPr>
              <a:t>Inspection type</a:t>
            </a:r>
          </a:p>
          <a:p>
            <a:pPr marL="171450" marR="0" lvl="0" indent="-171450" algn="l" defTabSz="914349" rtl="0" eaLnBrk="1" fontAlgn="auto" latinLnBrk="0" hangingPunct="1">
              <a:lnSpc>
                <a:spcPct val="100000"/>
              </a:lnSpc>
              <a:spcBef>
                <a:spcPts val="0"/>
              </a:spcBef>
              <a:spcAft>
                <a:spcPts val="300"/>
              </a:spcAft>
              <a:buClrTx/>
              <a:buSzTx/>
              <a:buFont typeface="Arial" panose="020B0604020202020204" pitchFamily="34" charset="0"/>
              <a:buChar char="•"/>
              <a:tabLst/>
              <a:defRPr/>
            </a:pPr>
            <a:r>
              <a:rPr lang="en-AU" sz="1000">
                <a:solidFill>
                  <a:srgbClr val="1F2A44"/>
                </a:solidFill>
                <a:latin typeface="VIC"/>
              </a:rPr>
              <a:t>Trigger and information from sources</a:t>
            </a:r>
            <a:endParaRPr kumimoji="0" lang="en-AU" sz="1000" b="0" i="0" u="none" strike="noStrike" kern="1200" cap="none" spc="0" normalizeH="0" baseline="0" noProof="0">
              <a:ln>
                <a:noFill/>
              </a:ln>
              <a:solidFill>
                <a:srgbClr val="1F2A44"/>
              </a:solidFill>
              <a:effectLst/>
              <a:uLnTx/>
              <a:uFillTx/>
              <a:latin typeface="VIC"/>
              <a:ea typeface="+mn-ea"/>
              <a:cs typeface="+mn-cs"/>
            </a:endParaRPr>
          </a:p>
        </p:txBody>
      </p:sp>
      <p:sp>
        <p:nvSpPr>
          <p:cNvPr id="23" name="Rectangle 22">
            <a:extLst>
              <a:ext uri="{FF2B5EF4-FFF2-40B4-BE49-F238E27FC236}">
                <a16:creationId xmlns:a16="http://schemas.microsoft.com/office/drawing/2014/main" id="{BE40685E-F6AE-9737-67EA-56CBE8B797FC}"/>
              </a:ext>
            </a:extLst>
          </p:cNvPr>
          <p:cNvSpPr/>
          <p:nvPr/>
        </p:nvSpPr>
        <p:spPr>
          <a:xfrm>
            <a:off x="4994449" y="5220964"/>
            <a:ext cx="4365550" cy="612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tIns="72000" bIns="72000" rtlCol="0" anchor="t">
            <a:noAutofit/>
          </a:bodyPr>
          <a:lstStyle/>
          <a:p>
            <a:pPr marL="171450" marR="0" lvl="0" indent="-171450" algn="l" defTabSz="914349" rtl="0" eaLnBrk="1" fontAlgn="auto" latinLnBrk="0" hangingPunct="1">
              <a:lnSpc>
                <a:spcPct val="100000"/>
              </a:lnSpc>
              <a:spcBef>
                <a:spcPts val="0"/>
              </a:spcBef>
              <a:spcAft>
                <a:spcPts val="300"/>
              </a:spcAft>
              <a:buClrTx/>
              <a:buSzTx/>
              <a:buFont typeface="Arial" panose="020B0604020202020204" pitchFamily="34" charset="0"/>
              <a:buChar char="•"/>
              <a:tabLst/>
              <a:defRPr/>
            </a:pPr>
            <a:r>
              <a:rPr kumimoji="0" lang="en-AU" sz="1000" b="0" i="0" u="none" strike="noStrike" kern="1200" cap="none" spc="0" normalizeH="0" baseline="0" noProof="0">
                <a:ln>
                  <a:noFill/>
                </a:ln>
                <a:solidFill>
                  <a:srgbClr val="1F2A44"/>
                </a:solidFill>
                <a:effectLst/>
                <a:uLnTx/>
                <a:uFillTx/>
                <a:latin typeface="VIC"/>
                <a:ea typeface="+mn-ea"/>
                <a:cs typeface="+mn-cs"/>
              </a:rPr>
              <a:t>Inspection purpose, approach and scope</a:t>
            </a:r>
          </a:p>
        </p:txBody>
      </p:sp>
      <p:sp>
        <p:nvSpPr>
          <p:cNvPr id="5" name="Half Frame 4">
            <a:extLst>
              <a:ext uri="{FF2B5EF4-FFF2-40B4-BE49-F238E27FC236}">
                <a16:creationId xmlns:a16="http://schemas.microsoft.com/office/drawing/2014/main" id="{D56F2007-C98E-E0E2-C7F2-30B941129086}"/>
              </a:ext>
            </a:extLst>
          </p:cNvPr>
          <p:cNvSpPr/>
          <p:nvPr/>
        </p:nvSpPr>
        <p:spPr>
          <a:xfrm>
            <a:off x="479425" y="4964784"/>
            <a:ext cx="266700" cy="266700"/>
          </a:xfrm>
          <a:prstGeom prst="halfFrame">
            <a:avLst>
              <a:gd name="adj1" fmla="val 23809"/>
              <a:gd name="adj2" fmla="val 23809"/>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100">
              <a:solidFill>
                <a:schemeClr val="bg2"/>
              </a:solidFill>
            </a:endParaRPr>
          </a:p>
        </p:txBody>
      </p:sp>
      <p:sp>
        <p:nvSpPr>
          <p:cNvPr id="6" name="Half Frame 5">
            <a:extLst>
              <a:ext uri="{FF2B5EF4-FFF2-40B4-BE49-F238E27FC236}">
                <a16:creationId xmlns:a16="http://schemas.microsoft.com/office/drawing/2014/main" id="{86901C07-AF59-73E6-19F2-B45AB6AB27B9}"/>
              </a:ext>
            </a:extLst>
          </p:cNvPr>
          <p:cNvSpPr/>
          <p:nvPr/>
        </p:nvSpPr>
        <p:spPr>
          <a:xfrm>
            <a:off x="4930949" y="4964784"/>
            <a:ext cx="266700" cy="266700"/>
          </a:xfrm>
          <a:prstGeom prst="halfFrame">
            <a:avLst>
              <a:gd name="adj1" fmla="val 23809"/>
              <a:gd name="adj2" fmla="val 23809"/>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100">
              <a:solidFill>
                <a:schemeClr val="bg2"/>
              </a:solidFill>
            </a:endParaRPr>
          </a:p>
        </p:txBody>
      </p:sp>
      <p:sp>
        <p:nvSpPr>
          <p:cNvPr id="20" name="Rectangle 19">
            <a:extLst>
              <a:ext uri="{FF2B5EF4-FFF2-40B4-BE49-F238E27FC236}">
                <a16:creationId xmlns:a16="http://schemas.microsoft.com/office/drawing/2014/main" id="{287C7A7F-8E94-2EB2-6DFE-699F14806AD6}"/>
              </a:ext>
            </a:extLst>
          </p:cNvPr>
          <p:cNvSpPr/>
          <p:nvPr/>
        </p:nvSpPr>
        <p:spPr>
          <a:xfrm>
            <a:off x="539999" y="5022964"/>
            <a:ext cx="1123701" cy="19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r>
              <a:rPr lang="en-AU" sz="1050" b="1">
                <a:solidFill>
                  <a:schemeClr val="bg1"/>
                </a:solidFill>
                <a:latin typeface="VIC SemiBold" panose="00000700000000000000"/>
              </a:rPr>
              <a:t>INPUTS</a:t>
            </a:r>
          </a:p>
        </p:txBody>
      </p:sp>
      <p:sp>
        <p:nvSpPr>
          <p:cNvPr id="24" name="Rectangle 23">
            <a:extLst>
              <a:ext uri="{FF2B5EF4-FFF2-40B4-BE49-F238E27FC236}">
                <a16:creationId xmlns:a16="http://schemas.microsoft.com/office/drawing/2014/main" id="{697D7E17-4138-B05B-FFD7-B1A68924FC00}"/>
              </a:ext>
            </a:extLst>
          </p:cNvPr>
          <p:cNvSpPr/>
          <p:nvPr/>
        </p:nvSpPr>
        <p:spPr>
          <a:xfrm>
            <a:off x="4994449" y="5022964"/>
            <a:ext cx="1123701" cy="19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r>
              <a:rPr lang="en-AU" sz="1050" b="1">
                <a:solidFill>
                  <a:schemeClr val="bg1"/>
                </a:solidFill>
                <a:latin typeface="VIC SemiBold" panose="00000700000000000000"/>
              </a:rPr>
              <a:t>OUTPUTS</a:t>
            </a:r>
          </a:p>
        </p:txBody>
      </p:sp>
      <p:sp>
        <p:nvSpPr>
          <p:cNvPr id="15" name="Rectangle 14">
            <a:extLst>
              <a:ext uri="{FF2B5EF4-FFF2-40B4-BE49-F238E27FC236}">
                <a16:creationId xmlns:a16="http://schemas.microsoft.com/office/drawing/2014/main" id="{469CBEF3-E3CF-7EBE-0976-B34F6113A5E9}"/>
              </a:ext>
            </a:extLst>
          </p:cNvPr>
          <p:cNvSpPr/>
          <p:nvPr/>
        </p:nvSpPr>
        <p:spPr>
          <a:xfrm>
            <a:off x="539999" y="1453549"/>
            <a:ext cx="8820000" cy="60497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marL="0" marR="0" lvl="0" indent="0" algn="l" defTabSz="914349" rtl="0" eaLnBrk="1" fontAlgn="auto" latinLnBrk="0" hangingPunct="1">
              <a:lnSpc>
                <a:spcPct val="100000"/>
              </a:lnSpc>
              <a:spcBef>
                <a:spcPts val="0"/>
              </a:spcBef>
              <a:spcAft>
                <a:spcPts val="300"/>
              </a:spcAft>
              <a:buClrTx/>
              <a:buSzTx/>
              <a:buFontTx/>
              <a:buNone/>
              <a:tabLst/>
              <a:defRPr/>
            </a:pPr>
            <a:r>
              <a:rPr kumimoji="0" lang="en-AU" sz="1000" b="0" i="0" u="none" strike="noStrike" kern="1200" cap="none" spc="0" normalizeH="0" baseline="0" noProof="0">
                <a:ln>
                  <a:noFill/>
                </a:ln>
                <a:solidFill>
                  <a:srgbClr val="1F2A44"/>
                </a:solidFill>
                <a:effectLst/>
                <a:uLnTx/>
                <a:uFillTx/>
                <a:latin typeface="VIC"/>
                <a:ea typeface="+mn-ea"/>
                <a:cs typeface="+mn-cs"/>
              </a:rPr>
              <a:t>Define the focus of inspections to target inspector efforts. </a:t>
            </a:r>
            <a:r>
              <a:rPr lang="en-AU" sz="1000">
                <a:solidFill>
                  <a:srgbClr val="1F2A44"/>
                </a:solidFill>
                <a:latin typeface="VIC"/>
              </a:rPr>
              <a:t>Guidance should be provided to support internal teams justify why an inspection is being conducted (</a:t>
            </a:r>
            <a:r>
              <a:rPr lang="en-AU" sz="1000" i="1">
                <a:solidFill>
                  <a:srgbClr val="1F2A44"/>
                </a:solidFill>
                <a:latin typeface="VIC"/>
              </a:rPr>
              <a:t>purpose</a:t>
            </a:r>
            <a:r>
              <a:rPr lang="en-AU" sz="1000">
                <a:solidFill>
                  <a:srgbClr val="1F2A44"/>
                </a:solidFill>
                <a:latin typeface="VIC"/>
              </a:rPr>
              <a:t>) and outline the information that should be collected during the inspection (</a:t>
            </a:r>
            <a:r>
              <a:rPr lang="en-AU" sz="1000" i="1">
                <a:solidFill>
                  <a:srgbClr val="1F2A44"/>
                </a:solidFill>
                <a:latin typeface="VIC"/>
              </a:rPr>
              <a:t>scope</a:t>
            </a:r>
            <a:r>
              <a:rPr lang="en-AU" sz="1000">
                <a:solidFill>
                  <a:srgbClr val="1F2A44"/>
                </a:solidFill>
                <a:latin typeface="VIC"/>
              </a:rPr>
              <a:t>). </a:t>
            </a:r>
            <a:endParaRPr kumimoji="0" lang="en-AU" sz="1000" b="0" i="0" u="none" strike="noStrike" kern="1200" cap="none" spc="0" normalizeH="0" baseline="0" noProof="0">
              <a:ln>
                <a:noFill/>
              </a:ln>
              <a:solidFill>
                <a:srgbClr val="1F2A44"/>
              </a:solidFill>
              <a:effectLst/>
              <a:uLnTx/>
              <a:uFillTx/>
              <a:latin typeface="VIC"/>
              <a:ea typeface="+mn-ea"/>
              <a:cs typeface="+mn-cs"/>
            </a:endParaRPr>
          </a:p>
        </p:txBody>
      </p:sp>
      <p:sp>
        <p:nvSpPr>
          <p:cNvPr id="2" name="Half Frame 1">
            <a:extLst>
              <a:ext uri="{FF2B5EF4-FFF2-40B4-BE49-F238E27FC236}">
                <a16:creationId xmlns:a16="http://schemas.microsoft.com/office/drawing/2014/main" id="{2904563A-45B0-63FC-9AF8-118B866DF8EB}"/>
              </a:ext>
            </a:extLst>
          </p:cNvPr>
          <p:cNvSpPr/>
          <p:nvPr/>
        </p:nvSpPr>
        <p:spPr>
          <a:xfrm>
            <a:off x="479425" y="1197506"/>
            <a:ext cx="266700" cy="266700"/>
          </a:xfrm>
          <a:prstGeom prst="halfFrame">
            <a:avLst>
              <a:gd name="adj1" fmla="val 23809"/>
              <a:gd name="adj2" fmla="val 23809"/>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100">
              <a:solidFill>
                <a:schemeClr val="bg2"/>
              </a:solidFill>
            </a:endParaRPr>
          </a:p>
        </p:txBody>
      </p:sp>
      <p:sp>
        <p:nvSpPr>
          <p:cNvPr id="18" name="Rectangle 17">
            <a:extLst>
              <a:ext uri="{FF2B5EF4-FFF2-40B4-BE49-F238E27FC236}">
                <a16:creationId xmlns:a16="http://schemas.microsoft.com/office/drawing/2014/main" id="{831B8719-E9E8-D922-8D35-B44D716B4470}"/>
              </a:ext>
            </a:extLst>
          </p:cNvPr>
          <p:cNvSpPr/>
          <p:nvPr/>
        </p:nvSpPr>
        <p:spPr>
          <a:xfrm>
            <a:off x="539999" y="1255549"/>
            <a:ext cx="1123701" cy="19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r>
              <a:rPr lang="en-AU" sz="1050" b="1">
                <a:solidFill>
                  <a:schemeClr val="bg1"/>
                </a:solidFill>
                <a:latin typeface="VIC SemiBold" panose="00000700000000000000"/>
              </a:rPr>
              <a:t>DESCRIPTION</a:t>
            </a:r>
          </a:p>
        </p:txBody>
      </p:sp>
    </p:spTree>
    <p:extLst>
      <p:ext uri="{BB962C8B-B14F-4D97-AF65-F5344CB8AC3E}">
        <p14:creationId xmlns:p14="http://schemas.microsoft.com/office/powerpoint/2010/main" val="200770048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3C42A615-E19E-F1ED-CA05-77A2773C1430}"/>
              </a:ext>
            </a:extLst>
          </p:cNvPr>
          <p:cNvSpPr>
            <a:spLocks noGrp="1"/>
          </p:cNvSpPr>
          <p:nvPr>
            <p:ph type="body" sz="quarter" idx="10"/>
          </p:nvPr>
        </p:nvSpPr>
        <p:spPr/>
        <p:txBody>
          <a:bodyPr/>
          <a:lstStyle/>
          <a:p>
            <a:r>
              <a:rPr lang="en-AU"/>
              <a:t>Plan your inspection</a:t>
            </a:r>
          </a:p>
        </p:txBody>
      </p:sp>
    </p:spTree>
    <p:extLst>
      <p:ext uri="{BB962C8B-B14F-4D97-AF65-F5344CB8AC3E}">
        <p14:creationId xmlns:p14="http://schemas.microsoft.com/office/powerpoint/2010/main" val="239911633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490CE5ED-21C9-4BD7-7E4E-D09BA2AA4990}"/>
              </a:ext>
            </a:extLst>
          </p:cNvPr>
          <p:cNvSpPr>
            <a:spLocks noGrp="1"/>
          </p:cNvSpPr>
          <p:nvPr>
            <p:ph type="body" sz="quarter" idx="14"/>
          </p:nvPr>
        </p:nvSpPr>
        <p:spPr/>
        <p:txBody>
          <a:bodyPr/>
          <a:lstStyle/>
          <a:p>
            <a:r>
              <a:rPr lang="en-AU" sz="1000" dirty="0"/>
              <a:t>Plan your inspections to set up all necessary aspects and prepare inspectors with the tools to achieve the defined purpose. </a:t>
            </a:r>
          </a:p>
        </p:txBody>
      </p:sp>
      <p:sp>
        <p:nvSpPr>
          <p:cNvPr id="5" name="Title 4">
            <a:extLst>
              <a:ext uri="{FF2B5EF4-FFF2-40B4-BE49-F238E27FC236}">
                <a16:creationId xmlns:a16="http://schemas.microsoft.com/office/drawing/2014/main" id="{B07ACAA1-3A65-2E7E-AD66-5496DE0B300D}"/>
              </a:ext>
            </a:extLst>
          </p:cNvPr>
          <p:cNvSpPr>
            <a:spLocks noGrp="1"/>
          </p:cNvSpPr>
          <p:nvPr>
            <p:ph type="title"/>
          </p:nvPr>
        </p:nvSpPr>
        <p:spPr>
          <a:xfrm>
            <a:off x="540000" y="541756"/>
            <a:ext cx="8824914" cy="348543"/>
          </a:xfrm>
        </p:spPr>
        <p:txBody>
          <a:bodyPr/>
          <a:lstStyle/>
          <a:p>
            <a:r>
              <a:rPr lang="en-AU"/>
              <a:t>Plan your inspection overview</a:t>
            </a:r>
          </a:p>
        </p:txBody>
      </p:sp>
      <p:sp>
        <p:nvSpPr>
          <p:cNvPr id="6" name="Rectangle 5">
            <a:extLst>
              <a:ext uri="{FF2B5EF4-FFF2-40B4-BE49-F238E27FC236}">
                <a16:creationId xmlns:a16="http://schemas.microsoft.com/office/drawing/2014/main" id="{3A309BFB-EB0E-0C05-1403-9EDD61ABAC74}"/>
              </a:ext>
            </a:extLst>
          </p:cNvPr>
          <p:cNvSpPr/>
          <p:nvPr/>
        </p:nvSpPr>
        <p:spPr>
          <a:xfrm>
            <a:off x="539999" y="1440850"/>
            <a:ext cx="3684903" cy="2209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lang="en-AU" sz="1050" b="1">
                <a:solidFill>
                  <a:schemeClr val="tx2"/>
                </a:solidFill>
                <a:latin typeface="VIC SemiBold" panose="00000700000000000000"/>
              </a:rPr>
              <a:t>Plan includes four components:</a:t>
            </a:r>
          </a:p>
        </p:txBody>
      </p:sp>
      <p:sp>
        <p:nvSpPr>
          <p:cNvPr id="10" name="Isosceles Triangle 9">
            <a:extLst>
              <a:ext uri="{FF2B5EF4-FFF2-40B4-BE49-F238E27FC236}">
                <a16:creationId xmlns:a16="http://schemas.microsoft.com/office/drawing/2014/main" id="{FA506FB4-EEE8-EFB7-6B4C-058D53BD61EC}"/>
              </a:ext>
            </a:extLst>
          </p:cNvPr>
          <p:cNvSpPr/>
          <p:nvPr/>
        </p:nvSpPr>
        <p:spPr>
          <a:xfrm rot="5400000">
            <a:off x="2637514" y="1861518"/>
            <a:ext cx="146115" cy="84179"/>
          </a:xfrm>
          <a:prstGeom prs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050">
              <a:solidFill>
                <a:schemeClr val="bg2"/>
              </a:solidFill>
            </a:endParaRPr>
          </a:p>
        </p:txBody>
      </p:sp>
      <p:grpSp>
        <p:nvGrpSpPr>
          <p:cNvPr id="27" name="Group 26">
            <a:extLst>
              <a:ext uri="{FF2B5EF4-FFF2-40B4-BE49-F238E27FC236}">
                <a16:creationId xmlns:a16="http://schemas.microsoft.com/office/drawing/2014/main" id="{69203721-4891-871A-052C-C97BB8043CB1}"/>
              </a:ext>
            </a:extLst>
          </p:cNvPr>
          <p:cNvGrpSpPr/>
          <p:nvPr/>
        </p:nvGrpSpPr>
        <p:grpSpPr>
          <a:xfrm>
            <a:off x="5043880" y="1753589"/>
            <a:ext cx="2070001" cy="300036"/>
            <a:chOff x="4871998" y="1753589"/>
            <a:chExt cx="2070001" cy="300036"/>
          </a:xfrm>
        </p:grpSpPr>
        <p:sp>
          <p:nvSpPr>
            <p:cNvPr id="2" name="Rectangle 1">
              <a:extLst>
                <a:ext uri="{FF2B5EF4-FFF2-40B4-BE49-F238E27FC236}">
                  <a16:creationId xmlns:a16="http://schemas.microsoft.com/office/drawing/2014/main" id="{9961F161-9162-02E4-B775-F5499DF869A3}"/>
                </a:ext>
              </a:extLst>
            </p:cNvPr>
            <p:cNvSpPr/>
            <p:nvPr/>
          </p:nvSpPr>
          <p:spPr>
            <a:xfrm>
              <a:off x="4997999" y="1753589"/>
              <a:ext cx="1944000" cy="300036"/>
            </a:xfrm>
            <a:prstGeom prst="rect">
              <a:avLst/>
            </a:prstGeom>
            <a:solidFill>
              <a:schemeClr val="bg1">
                <a:alpha val="7000"/>
              </a:schemeClr>
            </a:solidFill>
            <a:ln w="12700" cap="rnd">
              <a:noFill/>
              <a:prstDash val="sysDot"/>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r>
                <a:rPr lang="en-AU" sz="1050" b="1">
                  <a:solidFill>
                    <a:schemeClr val="bg1"/>
                  </a:solidFill>
                  <a:latin typeface="VIC SemiBold" panose="00000700000000000000"/>
                </a:rPr>
                <a:t>PREPARE</a:t>
              </a:r>
            </a:p>
          </p:txBody>
        </p:sp>
        <p:sp>
          <p:nvSpPr>
            <p:cNvPr id="12" name="Oval 11">
              <a:extLst>
                <a:ext uri="{FF2B5EF4-FFF2-40B4-BE49-F238E27FC236}">
                  <a16:creationId xmlns:a16="http://schemas.microsoft.com/office/drawing/2014/main" id="{702509D5-FDAF-9247-D3E0-0052BB89CCD5}"/>
                </a:ext>
              </a:extLst>
            </p:cNvPr>
            <p:cNvSpPr/>
            <p:nvPr/>
          </p:nvSpPr>
          <p:spPr>
            <a:xfrm>
              <a:off x="4871998" y="1777607"/>
              <a:ext cx="252000" cy="252000"/>
            </a:xfrm>
            <a:prstGeom prst="ellipse">
              <a:avLst/>
            </a:prstGeom>
            <a:solidFill>
              <a:schemeClr val="tx2"/>
            </a:solidFill>
            <a:ln w="9525">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050" b="1">
                  <a:solidFill>
                    <a:schemeClr val="bg1"/>
                  </a:solidFill>
                  <a:latin typeface="VIC SemiBold" panose="00000700000000000000" pitchFamily="50" charset="0"/>
                </a:rPr>
                <a:t>3</a:t>
              </a:r>
            </a:p>
          </p:txBody>
        </p:sp>
      </p:grpSp>
      <p:sp>
        <p:nvSpPr>
          <p:cNvPr id="14" name="Rectangle 13">
            <a:extLst>
              <a:ext uri="{FF2B5EF4-FFF2-40B4-BE49-F238E27FC236}">
                <a16:creationId xmlns:a16="http://schemas.microsoft.com/office/drawing/2014/main" id="{EF2467E4-BEFE-2B6E-F02B-8C98D5E327C6}"/>
              </a:ext>
            </a:extLst>
          </p:cNvPr>
          <p:cNvSpPr/>
          <p:nvPr/>
        </p:nvSpPr>
        <p:spPr>
          <a:xfrm>
            <a:off x="539999" y="2537179"/>
            <a:ext cx="3684903" cy="220980"/>
          </a:xfrm>
          <a:prstGeom prst="rect">
            <a:avLst/>
          </a:prstGeom>
          <a:solidFill>
            <a:srgbClr val="00867F"/>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lang="en-AU" sz="1050" b="1">
                <a:solidFill>
                  <a:schemeClr val="bg1"/>
                </a:solidFill>
                <a:latin typeface="VIC SemiBold" panose="00000700000000000000"/>
              </a:rPr>
              <a:t>Considerations before implementing better practice</a:t>
            </a:r>
          </a:p>
        </p:txBody>
      </p:sp>
      <p:sp>
        <p:nvSpPr>
          <p:cNvPr id="17" name="Rectangle 16">
            <a:extLst>
              <a:ext uri="{FF2B5EF4-FFF2-40B4-BE49-F238E27FC236}">
                <a16:creationId xmlns:a16="http://schemas.microsoft.com/office/drawing/2014/main" id="{33824FB9-FE09-B6C1-3E31-B5B0385D5ECB}"/>
              </a:ext>
            </a:extLst>
          </p:cNvPr>
          <p:cNvSpPr/>
          <p:nvPr/>
        </p:nvSpPr>
        <p:spPr>
          <a:xfrm>
            <a:off x="540000" y="2845953"/>
            <a:ext cx="4346499" cy="601070"/>
          </a:xfrm>
          <a:prstGeom prst="rect">
            <a:avLst/>
          </a:prstGeom>
          <a:solidFill>
            <a:schemeClr val="bg1">
              <a:alpha val="7000"/>
            </a:schemeClr>
          </a:solidFill>
          <a:ln w="12700" cap="rnd">
            <a:noFill/>
            <a:prstDash val="sysDot"/>
            <a:miter lim="800000"/>
          </a:ln>
        </p:spPr>
        <p:style>
          <a:lnRef idx="2">
            <a:schemeClr val="accent1">
              <a:shade val="50000"/>
            </a:schemeClr>
          </a:lnRef>
          <a:fillRef idx="1">
            <a:schemeClr val="accent1"/>
          </a:fillRef>
          <a:effectRef idx="0">
            <a:schemeClr val="accent1"/>
          </a:effectRef>
          <a:fontRef idx="minor">
            <a:schemeClr val="lt1"/>
          </a:fontRef>
        </p:style>
        <p:txBody>
          <a:bodyPr lIns="216000" rIns="216000" rtlCol="0" anchor="ctr">
            <a:noAutofit/>
          </a:bodyPr>
          <a:lstStyle/>
          <a:p>
            <a:r>
              <a:rPr lang="en-AU" sz="1000">
                <a:solidFill>
                  <a:schemeClr val="bg1"/>
                </a:solidFill>
              </a:rPr>
              <a:t>What information do inspectors need to conduct focused inspections that address the risks of harm and optimise outcomes?</a:t>
            </a:r>
          </a:p>
        </p:txBody>
      </p:sp>
      <p:sp>
        <p:nvSpPr>
          <p:cNvPr id="18" name="Rectangle 17">
            <a:extLst>
              <a:ext uri="{FF2B5EF4-FFF2-40B4-BE49-F238E27FC236}">
                <a16:creationId xmlns:a16="http://schemas.microsoft.com/office/drawing/2014/main" id="{51931EEE-3BC7-A74A-7713-4163D6B1A6B8}"/>
              </a:ext>
            </a:extLst>
          </p:cNvPr>
          <p:cNvSpPr/>
          <p:nvPr/>
        </p:nvSpPr>
        <p:spPr>
          <a:xfrm>
            <a:off x="5013499" y="2845953"/>
            <a:ext cx="4346499" cy="601070"/>
          </a:xfrm>
          <a:prstGeom prst="rect">
            <a:avLst/>
          </a:prstGeom>
          <a:solidFill>
            <a:schemeClr val="bg1">
              <a:alpha val="7000"/>
            </a:schemeClr>
          </a:solidFill>
          <a:ln w="12700" cap="rnd">
            <a:noFill/>
            <a:prstDash val="sysDot"/>
            <a:miter lim="800000"/>
          </a:ln>
        </p:spPr>
        <p:style>
          <a:lnRef idx="2">
            <a:schemeClr val="accent1">
              <a:shade val="50000"/>
            </a:schemeClr>
          </a:lnRef>
          <a:fillRef idx="1">
            <a:schemeClr val="accent1"/>
          </a:fillRef>
          <a:effectRef idx="0">
            <a:schemeClr val="accent1"/>
          </a:effectRef>
          <a:fontRef idx="minor">
            <a:schemeClr val="lt1"/>
          </a:fontRef>
        </p:style>
        <p:txBody>
          <a:bodyPr lIns="216000" rIns="216000" rtlCol="0" anchor="ctr">
            <a:noAutofit/>
          </a:bodyPr>
          <a:lstStyle/>
          <a:p>
            <a:r>
              <a:rPr lang="en-AU" sz="1000">
                <a:solidFill>
                  <a:schemeClr val="bg1"/>
                </a:solidFill>
              </a:rPr>
              <a:t>What are inputs that may affect who can conduct an inspection, in terms of timing, location, and capability requirements?</a:t>
            </a:r>
          </a:p>
        </p:txBody>
      </p:sp>
      <p:sp>
        <p:nvSpPr>
          <p:cNvPr id="19" name="Rectangle 18">
            <a:extLst>
              <a:ext uri="{FF2B5EF4-FFF2-40B4-BE49-F238E27FC236}">
                <a16:creationId xmlns:a16="http://schemas.microsoft.com/office/drawing/2014/main" id="{C7D794CF-1E25-3520-1925-39036BD57413}"/>
              </a:ext>
            </a:extLst>
          </p:cNvPr>
          <p:cNvSpPr/>
          <p:nvPr/>
        </p:nvSpPr>
        <p:spPr>
          <a:xfrm>
            <a:off x="540000" y="3574023"/>
            <a:ext cx="4346499" cy="601070"/>
          </a:xfrm>
          <a:prstGeom prst="rect">
            <a:avLst/>
          </a:prstGeom>
          <a:solidFill>
            <a:schemeClr val="bg1">
              <a:alpha val="7000"/>
            </a:schemeClr>
          </a:solidFill>
          <a:ln w="12700" cap="rnd">
            <a:noFill/>
            <a:prstDash val="sysDot"/>
            <a:miter lim="800000"/>
          </a:ln>
        </p:spPr>
        <p:style>
          <a:lnRef idx="2">
            <a:schemeClr val="accent1">
              <a:shade val="50000"/>
            </a:schemeClr>
          </a:lnRef>
          <a:fillRef idx="1">
            <a:schemeClr val="accent1"/>
          </a:fillRef>
          <a:effectRef idx="0">
            <a:schemeClr val="accent1"/>
          </a:effectRef>
          <a:fontRef idx="minor">
            <a:schemeClr val="lt1"/>
          </a:fontRef>
        </p:style>
        <p:txBody>
          <a:bodyPr lIns="216000" rIns="216000" rtlCol="0" anchor="ctr">
            <a:noAutofit/>
          </a:bodyPr>
          <a:lstStyle/>
          <a:p>
            <a:r>
              <a:rPr lang="en-AU" sz="1000">
                <a:solidFill>
                  <a:schemeClr val="bg1"/>
                </a:solidFill>
              </a:rPr>
              <a:t>What is your approach to providing notification and information to regulated entities who are to be inspected? </a:t>
            </a:r>
          </a:p>
        </p:txBody>
      </p:sp>
      <p:sp>
        <p:nvSpPr>
          <p:cNvPr id="20" name="Rectangle 19">
            <a:extLst>
              <a:ext uri="{FF2B5EF4-FFF2-40B4-BE49-F238E27FC236}">
                <a16:creationId xmlns:a16="http://schemas.microsoft.com/office/drawing/2014/main" id="{23A442FD-6B66-B37C-98BF-DB7FCF9E0022}"/>
              </a:ext>
            </a:extLst>
          </p:cNvPr>
          <p:cNvSpPr/>
          <p:nvPr/>
        </p:nvSpPr>
        <p:spPr>
          <a:xfrm>
            <a:off x="5013499" y="3574023"/>
            <a:ext cx="4346499" cy="601070"/>
          </a:xfrm>
          <a:prstGeom prst="rect">
            <a:avLst/>
          </a:prstGeom>
          <a:solidFill>
            <a:schemeClr val="bg1">
              <a:alpha val="7000"/>
            </a:schemeClr>
          </a:solidFill>
          <a:ln w="12700" cap="rnd">
            <a:noFill/>
            <a:prstDash val="sysDot"/>
            <a:miter lim="800000"/>
          </a:ln>
        </p:spPr>
        <p:style>
          <a:lnRef idx="2">
            <a:schemeClr val="accent1">
              <a:shade val="50000"/>
            </a:schemeClr>
          </a:lnRef>
          <a:fillRef idx="1">
            <a:schemeClr val="accent1"/>
          </a:fillRef>
          <a:effectRef idx="0">
            <a:schemeClr val="accent1"/>
          </a:effectRef>
          <a:fontRef idx="minor">
            <a:schemeClr val="lt1"/>
          </a:fontRef>
        </p:style>
        <p:txBody>
          <a:bodyPr lIns="216000" rIns="216000" rtlCol="0" anchor="ctr">
            <a:noAutofit/>
          </a:bodyPr>
          <a:lstStyle/>
          <a:p>
            <a:r>
              <a:rPr lang="en-AU" sz="1000">
                <a:solidFill>
                  <a:schemeClr val="bg1"/>
                </a:solidFill>
              </a:rPr>
              <a:t>What are the objectives and indicators to measure inspection outcomes?</a:t>
            </a:r>
          </a:p>
        </p:txBody>
      </p:sp>
      <p:sp>
        <p:nvSpPr>
          <p:cNvPr id="7" name="Isosceles Triangle 6">
            <a:extLst>
              <a:ext uri="{FF2B5EF4-FFF2-40B4-BE49-F238E27FC236}">
                <a16:creationId xmlns:a16="http://schemas.microsoft.com/office/drawing/2014/main" id="{218E6EFD-2B3A-024F-2F01-23343585C0B8}"/>
              </a:ext>
            </a:extLst>
          </p:cNvPr>
          <p:cNvSpPr/>
          <p:nvPr/>
        </p:nvSpPr>
        <p:spPr>
          <a:xfrm rot="5400000">
            <a:off x="7132200" y="1861518"/>
            <a:ext cx="146115" cy="84179"/>
          </a:xfrm>
          <a:prstGeom prs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050">
              <a:solidFill>
                <a:schemeClr val="bg2"/>
              </a:solidFill>
            </a:endParaRPr>
          </a:p>
        </p:txBody>
      </p:sp>
      <p:grpSp>
        <p:nvGrpSpPr>
          <p:cNvPr id="25" name="Group 24">
            <a:extLst>
              <a:ext uri="{FF2B5EF4-FFF2-40B4-BE49-F238E27FC236}">
                <a16:creationId xmlns:a16="http://schemas.microsoft.com/office/drawing/2014/main" id="{25E9FC96-398A-06F1-8D33-46C17E76084D}"/>
              </a:ext>
            </a:extLst>
          </p:cNvPr>
          <p:cNvGrpSpPr/>
          <p:nvPr/>
        </p:nvGrpSpPr>
        <p:grpSpPr>
          <a:xfrm>
            <a:off x="2792350" y="1753589"/>
            <a:ext cx="2072310" cy="300036"/>
            <a:chOff x="2705254" y="1753589"/>
            <a:chExt cx="2072310" cy="300036"/>
          </a:xfrm>
        </p:grpSpPr>
        <p:sp>
          <p:nvSpPr>
            <p:cNvPr id="9" name="Rectangle 8">
              <a:extLst>
                <a:ext uri="{FF2B5EF4-FFF2-40B4-BE49-F238E27FC236}">
                  <a16:creationId xmlns:a16="http://schemas.microsoft.com/office/drawing/2014/main" id="{C482F107-34CF-1B4A-442A-17E54B4394AB}"/>
                </a:ext>
              </a:extLst>
            </p:cNvPr>
            <p:cNvSpPr/>
            <p:nvPr/>
          </p:nvSpPr>
          <p:spPr>
            <a:xfrm>
              <a:off x="2833564" y="1753589"/>
              <a:ext cx="1944000" cy="300036"/>
            </a:xfrm>
            <a:prstGeom prst="rect">
              <a:avLst/>
            </a:prstGeom>
            <a:solidFill>
              <a:schemeClr val="bg1">
                <a:alpha val="7000"/>
              </a:schemeClr>
            </a:solidFill>
            <a:ln w="12700" cap="rnd">
              <a:noFill/>
              <a:prstDash val="sysDot"/>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r>
                <a:rPr lang="en-AU" sz="1050" b="1">
                  <a:solidFill>
                    <a:schemeClr val="bg1"/>
                  </a:solidFill>
                  <a:latin typeface="VIC SemiBold" panose="00000700000000000000"/>
                </a:rPr>
                <a:t>SCHEDULE</a:t>
              </a:r>
            </a:p>
          </p:txBody>
        </p:sp>
        <p:sp>
          <p:nvSpPr>
            <p:cNvPr id="16" name="Oval 15">
              <a:extLst>
                <a:ext uri="{FF2B5EF4-FFF2-40B4-BE49-F238E27FC236}">
                  <a16:creationId xmlns:a16="http://schemas.microsoft.com/office/drawing/2014/main" id="{38417239-DCB8-CDE0-A218-9E2A7CC8D1A0}"/>
                </a:ext>
              </a:extLst>
            </p:cNvPr>
            <p:cNvSpPr/>
            <p:nvPr/>
          </p:nvSpPr>
          <p:spPr>
            <a:xfrm>
              <a:off x="2705254" y="1777607"/>
              <a:ext cx="252000" cy="252000"/>
            </a:xfrm>
            <a:prstGeom prst="ellipse">
              <a:avLst/>
            </a:prstGeom>
            <a:solidFill>
              <a:schemeClr val="tx2"/>
            </a:solidFill>
            <a:ln w="9525">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050" b="1">
                  <a:solidFill>
                    <a:schemeClr val="bg1"/>
                  </a:solidFill>
                  <a:latin typeface="VIC SemiBold" panose="00000700000000000000" pitchFamily="50" charset="0"/>
                </a:rPr>
                <a:t>2</a:t>
              </a:r>
            </a:p>
          </p:txBody>
        </p:sp>
      </p:grpSp>
      <p:grpSp>
        <p:nvGrpSpPr>
          <p:cNvPr id="28" name="Group 27">
            <a:extLst>
              <a:ext uri="{FF2B5EF4-FFF2-40B4-BE49-F238E27FC236}">
                <a16:creationId xmlns:a16="http://schemas.microsoft.com/office/drawing/2014/main" id="{C9C742C4-B5EC-0B01-3261-5906B5902280}"/>
              </a:ext>
            </a:extLst>
          </p:cNvPr>
          <p:cNvGrpSpPr/>
          <p:nvPr/>
        </p:nvGrpSpPr>
        <p:grpSpPr>
          <a:xfrm>
            <a:off x="7293102" y="1753589"/>
            <a:ext cx="2066896" cy="300036"/>
            <a:chOff x="7255536" y="1753589"/>
            <a:chExt cx="2066896" cy="300036"/>
          </a:xfrm>
        </p:grpSpPr>
        <p:sp>
          <p:nvSpPr>
            <p:cNvPr id="4" name="Rectangle 3">
              <a:extLst>
                <a:ext uri="{FF2B5EF4-FFF2-40B4-BE49-F238E27FC236}">
                  <a16:creationId xmlns:a16="http://schemas.microsoft.com/office/drawing/2014/main" id="{D976FB40-9C76-458D-6D3F-E76476B42EE0}"/>
                </a:ext>
              </a:extLst>
            </p:cNvPr>
            <p:cNvSpPr/>
            <p:nvPr/>
          </p:nvSpPr>
          <p:spPr>
            <a:xfrm>
              <a:off x="7378432" y="1753589"/>
              <a:ext cx="1944000" cy="300036"/>
            </a:xfrm>
            <a:prstGeom prst="rect">
              <a:avLst/>
            </a:prstGeom>
            <a:solidFill>
              <a:schemeClr val="bg1">
                <a:alpha val="7000"/>
              </a:schemeClr>
            </a:solidFill>
            <a:ln w="12700" cap="rnd">
              <a:noFill/>
              <a:prstDash val="sysDot"/>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r>
                <a:rPr lang="en-AU" sz="1050" b="1">
                  <a:solidFill>
                    <a:schemeClr val="bg1"/>
                  </a:solidFill>
                  <a:latin typeface="VIC SemiBold" panose="00000700000000000000"/>
                </a:rPr>
                <a:t>NOTIFY</a:t>
              </a:r>
            </a:p>
          </p:txBody>
        </p:sp>
        <p:sp>
          <p:nvSpPr>
            <p:cNvPr id="21" name="Oval 20">
              <a:extLst>
                <a:ext uri="{FF2B5EF4-FFF2-40B4-BE49-F238E27FC236}">
                  <a16:creationId xmlns:a16="http://schemas.microsoft.com/office/drawing/2014/main" id="{83A82AB2-F2CB-79E7-0D92-018DAA7A9B41}"/>
                </a:ext>
              </a:extLst>
            </p:cNvPr>
            <p:cNvSpPr/>
            <p:nvPr/>
          </p:nvSpPr>
          <p:spPr>
            <a:xfrm>
              <a:off x="7255536" y="1777607"/>
              <a:ext cx="252000" cy="252000"/>
            </a:xfrm>
            <a:prstGeom prst="ellipse">
              <a:avLst/>
            </a:prstGeom>
            <a:solidFill>
              <a:schemeClr val="tx2"/>
            </a:solidFill>
            <a:ln w="9525">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050" b="1">
                  <a:solidFill>
                    <a:schemeClr val="bg1"/>
                  </a:solidFill>
                  <a:latin typeface="VIC SemiBold" panose="00000700000000000000" pitchFamily="50" charset="0"/>
                </a:rPr>
                <a:t>4</a:t>
              </a:r>
            </a:p>
          </p:txBody>
        </p:sp>
      </p:grpSp>
      <p:grpSp>
        <p:nvGrpSpPr>
          <p:cNvPr id="26" name="Group 25">
            <a:extLst>
              <a:ext uri="{FF2B5EF4-FFF2-40B4-BE49-F238E27FC236}">
                <a16:creationId xmlns:a16="http://schemas.microsoft.com/office/drawing/2014/main" id="{31894629-CE3A-F221-C172-6DAF40E89608}"/>
              </a:ext>
            </a:extLst>
          </p:cNvPr>
          <p:cNvGrpSpPr/>
          <p:nvPr/>
        </p:nvGrpSpPr>
        <p:grpSpPr>
          <a:xfrm>
            <a:off x="540000" y="1753589"/>
            <a:ext cx="2073130" cy="300036"/>
            <a:chOff x="540000" y="1753589"/>
            <a:chExt cx="2073130" cy="300036"/>
          </a:xfrm>
        </p:grpSpPr>
        <p:sp>
          <p:nvSpPr>
            <p:cNvPr id="8" name="Rectangle 7">
              <a:extLst>
                <a:ext uri="{FF2B5EF4-FFF2-40B4-BE49-F238E27FC236}">
                  <a16:creationId xmlns:a16="http://schemas.microsoft.com/office/drawing/2014/main" id="{517AA2DF-3CA0-5AFD-2338-6CE569FD5E9C}"/>
                </a:ext>
              </a:extLst>
            </p:cNvPr>
            <p:cNvSpPr/>
            <p:nvPr/>
          </p:nvSpPr>
          <p:spPr>
            <a:xfrm>
              <a:off x="669130" y="1753589"/>
              <a:ext cx="1944000" cy="300036"/>
            </a:xfrm>
            <a:prstGeom prst="rect">
              <a:avLst/>
            </a:prstGeom>
            <a:solidFill>
              <a:schemeClr val="bg1">
                <a:alpha val="7000"/>
              </a:schemeClr>
            </a:solidFill>
            <a:ln w="12700" cap="rnd">
              <a:noFill/>
              <a:prstDash val="sysDot"/>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r>
                <a:rPr lang="en-AU" sz="1050" b="1">
                  <a:solidFill>
                    <a:schemeClr val="bg1"/>
                  </a:solidFill>
                  <a:latin typeface="VIC SemiBold" panose="00000700000000000000"/>
                </a:rPr>
                <a:t>COMMUNICATE REQUIREMENTS</a:t>
              </a:r>
            </a:p>
          </p:txBody>
        </p:sp>
        <p:sp>
          <p:nvSpPr>
            <p:cNvPr id="24" name="Oval 23">
              <a:extLst>
                <a:ext uri="{FF2B5EF4-FFF2-40B4-BE49-F238E27FC236}">
                  <a16:creationId xmlns:a16="http://schemas.microsoft.com/office/drawing/2014/main" id="{1014D487-8654-84A4-A21F-6D678E464124}"/>
                </a:ext>
              </a:extLst>
            </p:cNvPr>
            <p:cNvSpPr/>
            <p:nvPr/>
          </p:nvSpPr>
          <p:spPr>
            <a:xfrm>
              <a:off x="540000" y="1777607"/>
              <a:ext cx="252000" cy="252000"/>
            </a:xfrm>
            <a:prstGeom prst="ellipse">
              <a:avLst/>
            </a:prstGeom>
            <a:solidFill>
              <a:schemeClr val="tx2"/>
            </a:solidFill>
            <a:ln w="9525">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050" b="1">
                  <a:solidFill>
                    <a:schemeClr val="bg1"/>
                  </a:solidFill>
                  <a:latin typeface="VIC SemiBold" panose="00000700000000000000" pitchFamily="50" charset="0"/>
                </a:rPr>
                <a:t>1</a:t>
              </a:r>
            </a:p>
          </p:txBody>
        </p:sp>
      </p:grpSp>
      <p:sp>
        <p:nvSpPr>
          <p:cNvPr id="29" name="Isosceles Triangle 28">
            <a:extLst>
              <a:ext uri="{FF2B5EF4-FFF2-40B4-BE49-F238E27FC236}">
                <a16:creationId xmlns:a16="http://schemas.microsoft.com/office/drawing/2014/main" id="{51CC16FD-0B7E-672B-4484-91A9EA86E854}"/>
              </a:ext>
            </a:extLst>
          </p:cNvPr>
          <p:cNvSpPr/>
          <p:nvPr/>
        </p:nvSpPr>
        <p:spPr>
          <a:xfrm rot="5400000">
            <a:off x="4885306" y="1861518"/>
            <a:ext cx="146115" cy="84179"/>
          </a:xfrm>
          <a:prstGeom prs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050">
              <a:solidFill>
                <a:schemeClr val="bg2"/>
              </a:solidFill>
            </a:endParaRPr>
          </a:p>
        </p:txBody>
      </p:sp>
      <p:sp>
        <p:nvSpPr>
          <p:cNvPr id="11" name="Text Placeholder 2">
            <a:extLst>
              <a:ext uri="{FF2B5EF4-FFF2-40B4-BE49-F238E27FC236}">
                <a16:creationId xmlns:a16="http://schemas.microsoft.com/office/drawing/2014/main" id="{7C4EF3E4-BAA0-6696-59D4-DD96AF9CFC40}"/>
              </a:ext>
            </a:extLst>
          </p:cNvPr>
          <p:cNvSpPr txBox="1">
            <a:spLocks/>
          </p:cNvSpPr>
          <p:nvPr/>
        </p:nvSpPr>
        <p:spPr>
          <a:xfrm>
            <a:off x="540000" y="2069386"/>
            <a:ext cx="8820000" cy="458792"/>
          </a:xfrm>
          <a:prstGeom prst="rect">
            <a:avLst/>
          </a:prstGeom>
        </p:spPr>
        <p:txBody>
          <a:bodyPr vert="horz" lIns="0" tIns="45713" rIns="0" bIns="45713" rtlCol="0">
            <a:noAutofit/>
          </a:bodyPr>
          <a:lstStyle>
            <a:lvl1pPr marL="0" indent="0" algn="l" defTabSz="914349" rtl="0" eaLnBrk="1" latinLnBrk="0" hangingPunct="1">
              <a:spcBef>
                <a:spcPts val="1200"/>
              </a:spcBef>
              <a:buFont typeface="Arial" pitchFamily="34" charset="0"/>
              <a:buNone/>
              <a:defRPr sz="1200" kern="1200" spc="0">
                <a:solidFill>
                  <a:schemeClr val="bg1"/>
                </a:solidFill>
                <a:latin typeface="+mn-lt"/>
                <a:ea typeface="Segoe UI" panose="020B0502040204020203" pitchFamily="34" charset="0"/>
                <a:cs typeface="Segoe UI" panose="020B0502040204020203" pitchFamily="34" charset="0"/>
              </a:defRPr>
            </a:lvl1pPr>
            <a:lvl2pPr marL="252000" indent="-252000" algn="l" defTabSz="914349" rtl="0" eaLnBrk="1" latinLnBrk="0" hangingPunct="1">
              <a:spcBef>
                <a:spcPts val="400"/>
              </a:spcBef>
              <a:buClr>
                <a:schemeClr val="bg2"/>
              </a:buClr>
              <a:buFont typeface="Arial" pitchFamily="34" charset="0"/>
              <a:buChar char="•"/>
              <a:defRPr sz="1400" kern="1200" spc="0" baseline="0">
                <a:solidFill>
                  <a:schemeClr val="bg2"/>
                </a:solidFill>
                <a:latin typeface="+mn-lt"/>
                <a:ea typeface="Segoe UI" panose="020B0502040204020203" pitchFamily="34" charset="0"/>
                <a:cs typeface="Segoe UI" panose="020B0502040204020203" pitchFamily="34" charset="0"/>
              </a:defRPr>
            </a:lvl2pPr>
            <a:lvl3pPr marL="504000" indent="-252000" algn="l" defTabSz="914349" rtl="0" eaLnBrk="1" latinLnBrk="0" hangingPunct="1">
              <a:spcBef>
                <a:spcPts val="400"/>
              </a:spcBef>
              <a:buClr>
                <a:schemeClr val="bg2"/>
              </a:buClr>
              <a:buFont typeface="Segoe UI" panose="020B0502040204020203" pitchFamily="34" charset="0"/>
              <a:buChar char="–"/>
              <a:defRPr sz="1400" kern="1200" spc="0">
                <a:solidFill>
                  <a:schemeClr val="bg2"/>
                </a:solidFill>
                <a:latin typeface="+mn-lt"/>
                <a:ea typeface="Segoe UI" panose="020B0502040204020203" pitchFamily="34" charset="0"/>
                <a:cs typeface="Segoe UI" panose="020B0502040204020203" pitchFamily="34" charset="0"/>
              </a:defRPr>
            </a:lvl3pPr>
            <a:lvl4pPr marL="756000" indent="-252000" algn="l" defTabSz="914349" rtl="0" eaLnBrk="1" latinLnBrk="0" hangingPunct="1">
              <a:spcBef>
                <a:spcPts val="400"/>
              </a:spcBef>
              <a:buClr>
                <a:schemeClr val="bg2"/>
              </a:buClr>
              <a:buFont typeface="Arial" pitchFamily="34" charset="0"/>
              <a:buChar char="•"/>
              <a:defRPr sz="1400" kern="1200" spc="0">
                <a:solidFill>
                  <a:schemeClr val="bg2"/>
                </a:solidFill>
                <a:latin typeface="+mn-lt"/>
                <a:ea typeface="Segoe UI" panose="020B0502040204020203" pitchFamily="34" charset="0"/>
                <a:cs typeface="Segoe UI" panose="020B0502040204020203" pitchFamily="34" charset="0"/>
              </a:defRPr>
            </a:lvl4pPr>
            <a:lvl5pPr marL="1008000" indent="-252000" algn="l" defTabSz="914349" rtl="0" eaLnBrk="1" latinLnBrk="0" hangingPunct="1">
              <a:spcBef>
                <a:spcPts val="400"/>
              </a:spcBef>
              <a:buClr>
                <a:schemeClr val="bg2"/>
              </a:buClr>
              <a:buFont typeface="Segoe UI" panose="020B0502040204020203" pitchFamily="34" charset="0"/>
              <a:buChar char="–"/>
              <a:defRPr sz="1400" kern="1200" spc="0">
                <a:solidFill>
                  <a:schemeClr val="bg2"/>
                </a:solidFill>
                <a:latin typeface="+mn-lt"/>
                <a:ea typeface="Segoe UI" panose="020B0502040204020203" pitchFamily="34" charset="0"/>
                <a:cs typeface="Segoe UI" panose="020B0502040204020203" pitchFamily="34" charset="0"/>
              </a:defRPr>
            </a:lvl5pPr>
            <a:lvl6pPr marL="504000" indent="-252000" algn="l" defTabSz="914349" rtl="0" eaLnBrk="1" latinLnBrk="0" hangingPunct="1">
              <a:spcBef>
                <a:spcPts val="400"/>
              </a:spcBef>
              <a:buClr>
                <a:schemeClr val="bg2"/>
              </a:buClr>
              <a:buFont typeface="+mj-lt"/>
              <a:buAutoNum type="arabicPeriod"/>
              <a:defRPr sz="1400" kern="1200" spc="0" baseline="0">
                <a:solidFill>
                  <a:schemeClr val="bg2"/>
                </a:solidFill>
                <a:latin typeface="+mn-lt"/>
                <a:ea typeface="Segoe UI" panose="020B0502040204020203" pitchFamily="34" charset="0"/>
                <a:cs typeface="Segoe UI" panose="020B0502040204020203" pitchFamily="34" charset="0"/>
              </a:defRPr>
            </a:lvl6pPr>
            <a:lvl7pPr marL="756000" indent="-252000" algn="l" defTabSz="914349" rtl="0" eaLnBrk="1" latinLnBrk="0" hangingPunct="1">
              <a:spcBef>
                <a:spcPts val="400"/>
              </a:spcBef>
              <a:buClr>
                <a:schemeClr val="bg2"/>
              </a:buClr>
              <a:buFont typeface="+mj-lt"/>
              <a:buAutoNum type="alphaLcPeriod"/>
              <a:defRPr sz="1400" kern="1200" spc="0">
                <a:solidFill>
                  <a:schemeClr val="bg2"/>
                </a:solidFill>
                <a:latin typeface="+mn-lt"/>
                <a:ea typeface="Segoe UI" panose="020B0502040204020203" pitchFamily="34" charset="0"/>
                <a:cs typeface="Segoe UI" panose="020B0502040204020203" pitchFamily="34" charset="0"/>
              </a:defRPr>
            </a:lvl7pPr>
            <a:lvl8pPr marL="1008000" indent="-252000" algn="l" defTabSz="914349" rtl="0" eaLnBrk="1" latinLnBrk="0" hangingPunct="1">
              <a:spcBef>
                <a:spcPts val="400"/>
              </a:spcBef>
              <a:buClr>
                <a:schemeClr val="bg2"/>
              </a:buClr>
              <a:buFont typeface="+mj-lt"/>
              <a:buAutoNum type="romanLcPeriod"/>
              <a:defRPr sz="1400" kern="1200" spc="0" baseline="0">
                <a:solidFill>
                  <a:schemeClr val="bg2"/>
                </a:solidFill>
                <a:latin typeface="+mn-lt"/>
                <a:ea typeface="Segoe UI" panose="020B0502040204020203" pitchFamily="34" charset="0"/>
                <a:cs typeface="Segoe UI" panose="020B0502040204020203" pitchFamily="34" charset="0"/>
              </a:defRPr>
            </a:lvl8pPr>
            <a:lvl9pPr marL="3885982" indent="-228587" algn="l" defTabSz="914349"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AU" sz="1000"/>
              <a:t>See the following slides for each component in this stage. Review the relevant components and process map for better practice and digital considerations.</a:t>
            </a:r>
          </a:p>
        </p:txBody>
      </p:sp>
      <p:grpSp>
        <p:nvGrpSpPr>
          <p:cNvPr id="23" name="Group 22">
            <a:extLst>
              <a:ext uri="{FF2B5EF4-FFF2-40B4-BE49-F238E27FC236}">
                <a16:creationId xmlns:a16="http://schemas.microsoft.com/office/drawing/2014/main" id="{98A265A4-FD55-EF80-884A-70D8C3928930}"/>
              </a:ext>
            </a:extLst>
          </p:cNvPr>
          <p:cNvGrpSpPr/>
          <p:nvPr/>
        </p:nvGrpSpPr>
        <p:grpSpPr>
          <a:xfrm>
            <a:off x="539997" y="4252586"/>
            <a:ext cx="8820000" cy="360000"/>
            <a:chOff x="539997" y="5800722"/>
            <a:chExt cx="8820000" cy="360000"/>
          </a:xfrm>
        </p:grpSpPr>
        <p:sp>
          <p:nvSpPr>
            <p:cNvPr id="13" name="Rectangle 12">
              <a:extLst>
                <a:ext uri="{FF2B5EF4-FFF2-40B4-BE49-F238E27FC236}">
                  <a16:creationId xmlns:a16="http://schemas.microsoft.com/office/drawing/2014/main" id="{ACC75911-B065-C107-B2A5-52B6962D87AA}"/>
                </a:ext>
              </a:extLst>
            </p:cNvPr>
            <p:cNvSpPr/>
            <p:nvPr/>
          </p:nvSpPr>
          <p:spPr>
            <a:xfrm>
              <a:off x="539997" y="5800722"/>
              <a:ext cx="8820000" cy="360000"/>
            </a:xfrm>
            <a:prstGeom prst="rect">
              <a:avLst/>
            </a:prstGeom>
            <a:solidFill>
              <a:schemeClr val="accent6">
                <a:lumMod val="20000"/>
                <a:lumOff val="80000"/>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24000" tIns="72000" bIns="72000" rtlCol="0" anchor="ctr" anchorCtr="0">
              <a:noAutofit/>
            </a:bodyPr>
            <a:lstStyle/>
            <a:p>
              <a:pPr marL="360000">
                <a:spcBef>
                  <a:spcPts val="600"/>
                </a:spcBef>
                <a:spcAft>
                  <a:spcPts val="300"/>
                </a:spcAft>
              </a:pPr>
              <a:r>
                <a:rPr lang="en-AU" sz="1050">
                  <a:solidFill>
                    <a:schemeClr val="tx2"/>
                  </a:solidFill>
                </a:rPr>
                <a:t>Look for this icon for digital considerations and opportunities to incorporate digital solutions into your practices. </a:t>
              </a:r>
            </a:p>
          </p:txBody>
        </p:sp>
        <p:sp>
          <p:nvSpPr>
            <p:cNvPr id="22" name="Freeform 56">
              <a:extLst>
                <a:ext uri="{FF2B5EF4-FFF2-40B4-BE49-F238E27FC236}">
                  <a16:creationId xmlns:a16="http://schemas.microsoft.com/office/drawing/2014/main" id="{48923AF2-8A6C-CA8D-E8F3-146ABABBDD5F}"/>
                </a:ext>
              </a:extLst>
            </p:cNvPr>
            <p:cNvSpPr>
              <a:spLocks noChangeAspect="1" noEditPoints="1"/>
            </p:cNvSpPr>
            <p:nvPr/>
          </p:nvSpPr>
          <p:spPr bwMode="auto">
            <a:xfrm>
              <a:off x="781321" y="5848314"/>
              <a:ext cx="267530" cy="267530"/>
            </a:xfrm>
            <a:custGeom>
              <a:avLst/>
              <a:gdLst>
                <a:gd name="T0" fmla="*/ 82 w 163"/>
                <a:gd name="T1" fmla="*/ 163 h 163"/>
                <a:gd name="T2" fmla="*/ 107 w 163"/>
                <a:gd name="T3" fmla="*/ 11 h 163"/>
                <a:gd name="T4" fmla="*/ 123 w 163"/>
                <a:gd name="T5" fmla="*/ 19 h 163"/>
                <a:gd name="T6" fmla="*/ 123 w 163"/>
                <a:gd name="T7" fmla="*/ 22 h 163"/>
                <a:gd name="T8" fmla="*/ 120 w 163"/>
                <a:gd name="T9" fmla="*/ 45 h 163"/>
                <a:gd name="T10" fmla="*/ 115 w 163"/>
                <a:gd name="T11" fmla="*/ 63 h 163"/>
                <a:gd name="T12" fmla="*/ 106 w 163"/>
                <a:gd name="T13" fmla="*/ 82 h 163"/>
                <a:gd name="T14" fmla="*/ 78 w 163"/>
                <a:gd name="T15" fmla="*/ 23 h 163"/>
                <a:gd name="T16" fmla="*/ 107 w 163"/>
                <a:gd name="T17" fmla="*/ 11 h 163"/>
                <a:gd name="T18" fmla="*/ 130 w 163"/>
                <a:gd name="T19" fmla="*/ 109 h 163"/>
                <a:gd name="T20" fmla="*/ 93 w 163"/>
                <a:gd name="T21" fmla="*/ 111 h 163"/>
                <a:gd name="T22" fmla="*/ 92 w 163"/>
                <a:gd name="T23" fmla="*/ 109 h 163"/>
                <a:gd name="T24" fmla="*/ 106 w 163"/>
                <a:gd name="T25" fmla="*/ 92 h 163"/>
                <a:gd name="T26" fmla="*/ 79 w 163"/>
                <a:gd name="T27" fmla="*/ 6 h 163"/>
                <a:gd name="T28" fmla="*/ 94 w 163"/>
                <a:gd name="T29" fmla="*/ 8 h 163"/>
                <a:gd name="T30" fmla="*/ 78 w 163"/>
                <a:gd name="T31" fmla="*/ 15 h 163"/>
                <a:gd name="T32" fmla="*/ 78 w 163"/>
                <a:gd name="T33" fmla="*/ 6 h 163"/>
                <a:gd name="T34" fmla="*/ 102 w 163"/>
                <a:gd name="T35" fmla="*/ 87 h 163"/>
                <a:gd name="T36" fmla="*/ 89 w 163"/>
                <a:gd name="T37" fmla="*/ 103 h 163"/>
                <a:gd name="T38" fmla="*/ 82 w 163"/>
                <a:gd name="T39" fmla="*/ 101 h 163"/>
                <a:gd name="T40" fmla="*/ 71 w 163"/>
                <a:gd name="T41" fmla="*/ 108 h 163"/>
                <a:gd name="T42" fmla="*/ 29 w 163"/>
                <a:gd name="T43" fmla="*/ 90 h 163"/>
                <a:gd name="T44" fmla="*/ 46 w 163"/>
                <a:gd name="T45" fmla="*/ 54 h 163"/>
                <a:gd name="T46" fmla="*/ 58 w 163"/>
                <a:gd name="T47" fmla="*/ 40 h 163"/>
                <a:gd name="T48" fmla="*/ 72 w 163"/>
                <a:gd name="T49" fmla="*/ 27 h 163"/>
                <a:gd name="T50" fmla="*/ 19 w 163"/>
                <a:gd name="T51" fmla="*/ 119 h 163"/>
                <a:gd name="T52" fmla="*/ 19 w 163"/>
                <a:gd name="T53" fmla="*/ 123 h 163"/>
                <a:gd name="T54" fmla="*/ 6 w 163"/>
                <a:gd name="T55" fmla="*/ 82 h 163"/>
                <a:gd name="T56" fmla="*/ 22 w 163"/>
                <a:gd name="T57" fmla="*/ 93 h 163"/>
                <a:gd name="T58" fmla="*/ 23 w 163"/>
                <a:gd name="T59" fmla="*/ 87 h 163"/>
                <a:gd name="T60" fmla="*/ 7 w 163"/>
                <a:gd name="T61" fmla="*/ 73 h 163"/>
                <a:gd name="T62" fmla="*/ 71 w 163"/>
                <a:gd name="T63" fmla="*/ 7 h 163"/>
                <a:gd name="T64" fmla="*/ 72 w 163"/>
                <a:gd name="T65" fmla="*/ 20 h 163"/>
                <a:gd name="T66" fmla="*/ 53 w 163"/>
                <a:gd name="T67" fmla="*/ 35 h 163"/>
                <a:gd name="T68" fmla="*/ 37 w 163"/>
                <a:gd name="T69" fmla="*/ 44 h 163"/>
                <a:gd name="T70" fmla="*/ 40 w 163"/>
                <a:gd name="T71" fmla="*/ 51 h 163"/>
                <a:gd name="T72" fmla="*/ 27 w 163"/>
                <a:gd name="T73" fmla="*/ 133 h 163"/>
                <a:gd name="T74" fmla="*/ 26 w 163"/>
                <a:gd name="T75" fmla="*/ 132 h 163"/>
                <a:gd name="T76" fmla="*/ 27 w 163"/>
                <a:gd name="T77" fmla="*/ 97 h 163"/>
                <a:gd name="T78" fmla="*/ 71 w 163"/>
                <a:gd name="T79" fmla="*/ 114 h 163"/>
                <a:gd name="T80" fmla="*/ 72 w 163"/>
                <a:gd name="T81" fmla="*/ 115 h 163"/>
                <a:gd name="T82" fmla="*/ 27 w 163"/>
                <a:gd name="T83" fmla="*/ 133 h 163"/>
                <a:gd name="T84" fmla="*/ 33 w 163"/>
                <a:gd name="T85" fmla="*/ 139 h 163"/>
                <a:gd name="T86" fmla="*/ 76 w 163"/>
                <a:gd name="T87" fmla="*/ 121 h 163"/>
                <a:gd name="T88" fmla="*/ 90 w 163"/>
                <a:gd name="T89" fmla="*/ 118 h 163"/>
                <a:gd name="T90" fmla="*/ 104 w 163"/>
                <a:gd name="T91" fmla="*/ 118 h 163"/>
                <a:gd name="T92" fmla="*/ 139 w 163"/>
                <a:gd name="T93" fmla="*/ 114 h 163"/>
                <a:gd name="T94" fmla="*/ 153 w 163"/>
                <a:gd name="T95" fmla="*/ 103 h 163"/>
                <a:gd name="T96" fmla="*/ 139 w 163"/>
                <a:gd name="T97" fmla="*/ 107 h 163"/>
                <a:gd name="T98" fmla="*/ 110 w 163"/>
                <a:gd name="T99" fmla="*/ 86 h 163"/>
                <a:gd name="T100" fmla="*/ 121 w 163"/>
                <a:gd name="T101" fmla="*/ 66 h 163"/>
                <a:gd name="T102" fmla="*/ 133 w 163"/>
                <a:gd name="T103" fmla="*/ 55 h 163"/>
                <a:gd name="T104" fmla="*/ 127 w 163"/>
                <a:gd name="T105" fmla="*/ 45 h 163"/>
                <a:gd name="T106" fmla="*/ 130 w 163"/>
                <a:gd name="T107" fmla="*/ 24 h 163"/>
                <a:gd name="T108" fmla="*/ 153 w 163"/>
                <a:gd name="T109" fmla="*/ 103 h 1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163" h="163">
                  <a:moveTo>
                    <a:pt x="82" y="0"/>
                  </a:moveTo>
                  <a:cubicBezTo>
                    <a:pt x="37" y="0"/>
                    <a:pt x="0" y="36"/>
                    <a:pt x="0" y="81"/>
                  </a:cubicBezTo>
                  <a:cubicBezTo>
                    <a:pt x="0" y="126"/>
                    <a:pt x="37" y="163"/>
                    <a:pt x="82" y="163"/>
                  </a:cubicBezTo>
                  <a:cubicBezTo>
                    <a:pt x="126" y="163"/>
                    <a:pt x="163" y="126"/>
                    <a:pt x="163" y="81"/>
                  </a:cubicBezTo>
                  <a:cubicBezTo>
                    <a:pt x="163" y="36"/>
                    <a:pt x="126" y="0"/>
                    <a:pt x="82" y="0"/>
                  </a:cubicBezTo>
                  <a:close/>
                  <a:moveTo>
                    <a:pt x="107" y="11"/>
                  </a:moveTo>
                  <a:cubicBezTo>
                    <a:pt x="107" y="11"/>
                    <a:pt x="107" y="11"/>
                    <a:pt x="107" y="11"/>
                  </a:cubicBezTo>
                  <a:cubicBezTo>
                    <a:pt x="113" y="13"/>
                    <a:pt x="118" y="15"/>
                    <a:pt x="123" y="19"/>
                  </a:cubicBezTo>
                  <a:cubicBezTo>
                    <a:pt x="123" y="19"/>
                    <a:pt x="123" y="19"/>
                    <a:pt x="123" y="19"/>
                  </a:cubicBezTo>
                  <a:cubicBezTo>
                    <a:pt x="123" y="19"/>
                    <a:pt x="123" y="19"/>
                    <a:pt x="123" y="19"/>
                  </a:cubicBezTo>
                  <a:cubicBezTo>
                    <a:pt x="123" y="19"/>
                    <a:pt x="123" y="20"/>
                    <a:pt x="123" y="20"/>
                  </a:cubicBezTo>
                  <a:cubicBezTo>
                    <a:pt x="123" y="21"/>
                    <a:pt x="123" y="21"/>
                    <a:pt x="123" y="22"/>
                  </a:cubicBezTo>
                  <a:cubicBezTo>
                    <a:pt x="123" y="29"/>
                    <a:pt x="122" y="37"/>
                    <a:pt x="121" y="44"/>
                  </a:cubicBezTo>
                  <a:cubicBezTo>
                    <a:pt x="121" y="45"/>
                    <a:pt x="121" y="45"/>
                    <a:pt x="121" y="45"/>
                  </a:cubicBezTo>
                  <a:cubicBezTo>
                    <a:pt x="120" y="45"/>
                    <a:pt x="120" y="45"/>
                    <a:pt x="120" y="45"/>
                  </a:cubicBezTo>
                  <a:cubicBezTo>
                    <a:pt x="115" y="46"/>
                    <a:pt x="112" y="50"/>
                    <a:pt x="112" y="55"/>
                  </a:cubicBezTo>
                  <a:cubicBezTo>
                    <a:pt x="112" y="58"/>
                    <a:pt x="113" y="61"/>
                    <a:pt x="115" y="63"/>
                  </a:cubicBezTo>
                  <a:cubicBezTo>
                    <a:pt x="115" y="63"/>
                    <a:pt x="115" y="63"/>
                    <a:pt x="115" y="63"/>
                  </a:cubicBezTo>
                  <a:cubicBezTo>
                    <a:pt x="115" y="63"/>
                    <a:pt x="115" y="63"/>
                    <a:pt x="115" y="63"/>
                  </a:cubicBezTo>
                  <a:cubicBezTo>
                    <a:pt x="113" y="70"/>
                    <a:pt x="110" y="76"/>
                    <a:pt x="106" y="81"/>
                  </a:cubicBezTo>
                  <a:cubicBezTo>
                    <a:pt x="106" y="82"/>
                    <a:pt x="106" y="82"/>
                    <a:pt x="106" y="82"/>
                  </a:cubicBezTo>
                  <a:cubicBezTo>
                    <a:pt x="105" y="81"/>
                    <a:pt x="105" y="81"/>
                    <a:pt x="105" y="81"/>
                  </a:cubicBezTo>
                  <a:cubicBezTo>
                    <a:pt x="91" y="65"/>
                    <a:pt x="82" y="45"/>
                    <a:pt x="78" y="23"/>
                  </a:cubicBezTo>
                  <a:cubicBezTo>
                    <a:pt x="78" y="23"/>
                    <a:pt x="78" y="23"/>
                    <a:pt x="78" y="23"/>
                  </a:cubicBezTo>
                  <a:cubicBezTo>
                    <a:pt x="79" y="23"/>
                    <a:pt x="79" y="23"/>
                    <a:pt x="79" y="23"/>
                  </a:cubicBezTo>
                  <a:cubicBezTo>
                    <a:pt x="87" y="18"/>
                    <a:pt x="96" y="13"/>
                    <a:pt x="106" y="11"/>
                  </a:cubicBezTo>
                  <a:lnTo>
                    <a:pt x="107" y="11"/>
                  </a:lnTo>
                  <a:close/>
                  <a:moveTo>
                    <a:pt x="107" y="92"/>
                  </a:moveTo>
                  <a:cubicBezTo>
                    <a:pt x="113" y="98"/>
                    <a:pt x="121" y="104"/>
                    <a:pt x="129" y="109"/>
                  </a:cubicBezTo>
                  <a:cubicBezTo>
                    <a:pt x="130" y="109"/>
                    <a:pt x="130" y="109"/>
                    <a:pt x="130" y="109"/>
                  </a:cubicBezTo>
                  <a:cubicBezTo>
                    <a:pt x="129" y="110"/>
                    <a:pt x="129" y="110"/>
                    <a:pt x="129" y="110"/>
                  </a:cubicBezTo>
                  <a:cubicBezTo>
                    <a:pt x="120" y="111"/>
                    <a:pt x="112" y="112"/>
                    <a:pt x="104" y="112"/>
                  </a:cubicBezTo>
                  <a:cubicBezTo>
                    <a:pt x="100" y="112"/>
                    <a:pt x="97" y="112"/>
                    <a:pt x="93" y="111"/>
                  </a:cubicBezTo>
                  <a:cubicBezTo>
                    <a:pt x="92" y="111"/>
                    <a:pt x="92" y="111"/>
                    <a:pt x="92" y="111"/>
                  </a:cubicBezTo>
                  <a:cubicBezTo>
                    <a:pt x="92" y="111"/>
                    <a:pt x="92" y="111"/>
                    <a:pt x="92" y="111"/>
                  </a:cubicBezTo>
                  <a:cubicBezTo>
                    <a:pt x="92" y="110"/>
                    <a:pt x="92" y="109"/>
                    <a:pt x="92" y="109"/>
                  </a:cubicBezTo>
                  <a:cubicBezTo>
                    <a:pt x="92" y="108"/>
                    <a:pt x="92" y="108"/>
                    <a:pt x="92" y="108"/>
                  </a:cubicBezTo>
                  <a:cubicBezTo>
                    <a:pt x="92" y="108"/>
                    <a:pt x="92" y="108"/>
                    <a:pt x="92" y="108"/>
                  </a:cubicBezTo>
                  <a:cubicBezTo>
                    <a:pt x="97" y="103"/>
                    <a:pt x="102" y="98"/>
                    <a:pt x="106" y="92"/>
                  </a:cubicBezTo>
                  <a:cubicBezTo>
                    <a:pt x="107" y="92"/>
                    <a:pt x="107" y="92"/>
                    <a:pt x="107" y="92"/>
                  </a:cubicBezTo>
                  <a:close/>
                  <a:moveTo>
                    <a:pt x="78" y="6"/>
                  </a:moveTo>
                  <a:cubicBezTo>
                    <a:pt x="78" y="6"/>
                    <a:pt x="79" y="6"/>
                    <a:pt x="79" y="6"/>
                  </a:cubicBezTo>
                  <a:cubicBezTo>
                    <a:pt x="84" y="6"/>
                    <a:pt x="88" y="6"/>
                    <a:pt x="94" y="7"/>
                  </a:cubicBezTo>
                  <a:cubicBezTo>
                    <a:pt x="96" y="8"/>
                    <a:pt x="96" y="8"/>
                    <a:pt x="96" y="8"/>
                  </a:cubicBezTo>
                  <a:cubicBezTo>
                    <a:pt x="94" y="8"/>
                    <a:pt x="94" y="8"/>
                    <a:pt x="94" y="8"/>
                  </a:cubicBezTo>
                  <a:cubicBezTo>
                    <a:pt x="88" y="11"/>
                    <a:pt x="83" y="13"/>
                    <a:pt x="78" y="16"/>
                  </a:cubicBezTo>
                  <a:cubicBezTo>
                    <a:pt x="78" y="16"/>
                    <a:pt x="78" y="16"/>
                    <a:pt x="78" y="16"/>
                  </a:cubicBezTo>
                  <a:cubicBezTo>
                    <a:pt x="78" y="15"/>
                    <a:pt x="78" y="15"/>
                    <a:pt x="78" y="15"/>
                  </a:cubicBezTo>
                  <a:cubicBezTo>
                    <a:pt x="77" y="12"/>
                    <a:pt x="77" y="9"/>
                    <a:pt x="77" y="7"/>
                  </a:cubicBezTo>
                  <a:cubicBezTo>
                    <a:pt x="77" y="6"/>
                    <a:pt x="77" y="6"/>
                    <a:pt x="77" y="6"/>
                  </a:cubicBezTo>
                  <a:lnTo>
                    <a:pt x="78" y="6"/>
                  </a:lnTo>
                  <a:close/>
                  <a:moveTo>
                    <a:pt x="73" y="27"/>
                  </a:moveTo>
                  <a:cubicBezTo>
                    <a:pt x="73" y="28"/>
                    <a:pt x="73" y="28"/>
                    <a:pt x="73" y="28"/>
                  </a:cubicBezTo>
                  <a:cubicBezTo>
                    <a:pt x="77" y="50"/>
                    <a:pt x="87" y="70"/>
                    <a:pt x="102" y="87"/>
                  </a:cubicBezTo>
                  <a:cubicBezTo>
                    <a:pt x="102" y="87"/>
                    <a:pt x="102" y="87"/>
                    <a:pt x="102" y="87"/>
                  </a:cubicBezTo>
                  <a:cubicBezTo>
                    <a:pt x="102" y="87"/>
                    <a:pt x="102" y="87"/>
                    <a:pt x="102" y="87"/>
                  </a:cubicBezTo>
                  <a:cubicBezTo>
                    <a:pt x="98" y="93"/>
                    <a:pt x="94" y="98"/>
                    <a:pt x="89" y="103"/>
                  </a:cubicBezTo>
                  <a:cubicBezTo>
                    <a:pt x="88" y="103"/>
                    <a:pt x="88" y="103"/>
                    <a:pt x="88" y="103"/>
                  </a:cubicBezTo>
                  <a:cubicBezTo>
                    <a:pt x="88" y="103"/>
                    <a:pt x="88" y="103"/>
                    <a:pt x="88" y="103"/>
                  </a:cubicBezTo>
                  <a:cubicBezTo>
                    <a:pt x="86" y="101"/>
                    <a:pt x="84" y="101"/>
                    <a:pt x="82" y="101"/>
                  </a:cubicBezTo>
                  <a:cubicBezTo>
                    <a:pt x="77" y="101"/>
                    <a:pt x="73" y="103"/>
                    <a:pt x="72" y="108"/>
                  </a:cubicBezTo>
                  <a:cubicBezTo>
                    <a:pt x="71" y="108"/>
                    <a:pt x="71" y="108"/>
                    <a:pt x="71" y="108"/>
                  </a:cubicBezTo>
                  <a:cubicBezTo>
                    <a:pt x="71" y="108"/>
                    <a:pt x="71" y="108"/>
                    <a:pt x="71" y="108"/>
                  </a:cubicBezTo>
                  <a:cubicBezTo>
                    <a:pt x="56" y="104"/>
                    <a:pt x="42" y="99"/>
                    <a:pt x="29" y="91"/>
                  </a:cubicBezTo>
                  <a:cubicBezTo>
                    <a:pt x="29" y="90"/>
                    <a:pt x="29" y="90"/>
                    <a:pt x="29" y="90"/>
                  </a:cubicBezTo>
                  <a:cubicBezTo>
                    <a:pt x="29" y="90"/>
                    <a:pt x="29" y="90"/>
                    <a:pt x="29" y="90"/>
                  </a:cubicBezTo>
                  <a:cubicBezTo>
                    <a:pt x="32" y="77"/>
                    <a:pt x="38" y="65"/>
                    <a:pt x="45" y="55"/>
                  </a:cubicBezTo>
                  <a:cubicBezTo>
                    <a:pt x="45" y="54"/>
                    <a:pt x="45" y="54"/>
                    <a:pt x="45" y="54"/>
                  </a:cubicBezTo>
                  <a:cubicBezTo>
                    <a:pt x="46" y="54"/>
                    <a:pt x="46" y="54"/>
                    <a:pt x="46" y="54"/>
                  </a:cubicBezTo>
                  <a:cubicBezTo>
                    <a:pt x="46" y="55"/>
                    <a:pt x="47" y="55"/>
                    <a:pt x="48" y="55"/>
                  </a:cubicBezTo>
                  <a:cubicBezTo>
                    <a:pt x="54" y="55"/>
                    <a:pt x="59" y="50"/>
                    <a:pt x="59" y="44"/>
                  </a:cubicBezTo>
                  <a:cubicBezTo>
                    <a:pt x="59" y="43"/>
                    <a:pt x="58" y="41"/>
                    <a:pt x="58" y="40"/>
                  </a:cubicBezTo>
                  <a:cubicBezTo>
                    <a:pt x="58" y="40"/>
                    <a:pt x="58" y="40"/>
                    <a:pt x="58" y="40"/>
                  </a:cubicBezTo>
                  <a:cubicBezTo>
                    <a:pt x="58" y="39"/>
                    <a:pt x="58" y="39"/>
                    <a:pt x="58" y="39"/>
                  </a:cubicBezTo>
                  <a:cubicBezTo>
                    <a:pt x="62" y="35"/>
                    <a:pt x="67" y="31"/>
                    <a:pt x="72" y="27"/>
                  </a:cubicBezTo>
                  <a:lnTo>
                    <a:pt x="73" y="27"/>
                  </a:lnTo>
                  <a:close/>
                  <a:moveTo>
                    <a:pt x="21" y="94"/>
                  </a:moveTo>
                  <a:cubicBezTo>
                    <a:pt x="20" y="102"/>
                    <a:pt x="19" y="110"/>
                    <a:pt x="19" y="119"/>
                  </a:cubicBezTo>
                  <a:cubicBezTo>
                    <a:pt x="19" y="119"/>
                    <a:pt x="19" y="119"/>
                    <a:pt x="19" y="120"/>
                  </a:cubicBezTo>
                  <a:cubicBezTo>
                    <a:pt x="19" y="120"/>
                    <a:pt x="19" y="120"/>
                    <a:pt x="19" y="121"/>
                  </a:cubicBezTo>
                  <a:cubicBezTo>
                    <a:pt x="19" y="123"/>
                    <a:pt x="19" y="123"/>
                    <a:pt x="19" y="123"/>
                  </a:cubicBezTo>
                  <a:cubicBezTo>
                    <a:pt x="18" y="121"/>
                    <a:pt x="18" y="121"/>
                    <a:pt x="18" y="121"/>
                  </a:cubicBezTo>
                  <a:cubicBezTo>
                    <a:pt x="11" y="110"/>
                    <a:pt x="7" y="96"/>
                    <a:pt x="6" y="83"/>
                  </a:cubicBezTo>
                  <a:cubicBezTo>
                    <a:pt x="6" y="82"/>
                    <a:pt x="6" y="82"/>
                    <a:pt x="6" y="82"/>
                  </a:cubicBezTo>
                  <a:cubicBezTo>
                    <a:pt x="7" y="82"/>
                    <a:pt x="7" y="82"/>
                    <a:pt x="7" y="82"/>
                  </a:cubicBezTo>
                  <a:cubicBezTo>
                    <a:pt x="12" y="86"/>
                    <a:pt x="16" y="90"/>
                    <a:pt x="21" y="93"/>
                  </a:cubicBezTo>
                  <a:cubicBezTo>
                    <a:pt x="22" y="93"/>
                    <a:pt x="22" y="93"/>
                    <a:pt x="22" y="93"/>
                  </a:cubicBezTo>
                  <a:lnTo>
                    <a:pt x="21" y="94"/>
                  </a:lnTo>
                  <a:close/>
                  <a:moveTo>
                    <a:pt x="23" y="86"/>
                  </a:moveTo>
                  <a:cubicBezTo>
                    <a:pt x="23" y="87"/>
                    <a:pt x="23" y="87"/>
                    <a:pt x="23" y="87"/>
                  </a:cubicBezTo>
                  <a:cubicBezTo>
                    <a:pt x="22" y="86"/>
                    <a:pt x="22" y="86"/>
                    <a:pt x="22" y="86"/>
                  </a:cubicBezTo>
                  <a:cubicBezTo>
                    <a:pt x="17" y="82"/>
                    <a:pt x="12" y="78"/>
                    <a:pt x="7" y="74"/>
                  </a:cubicBezTo>
                  <a:cubicBezTo>
                    <a:pt x="7" y="73"/>
                    <a:pt x="7" y="73"/>
                    <a:pt x="7" y="73"/>
                  </a:cubicBezTo>
                  <a:cubicBezTo>
                    <a:pt x="7" y="73"/>
                    <a:pt x="7" y="73"/>
                    <a:pt x="7" y="73"/>
                  </a:cubicBezTo>
                  <a:cubicBezTo>
                    <a:pt x="10" y="39"/>
                    <a:pt x="37" y="12"/>
                    <a:pt x="70" y="7"/>
                  </a:cubicBezTo>
                  <a:cubicBezTo>
                    <a:pt x="71" y="7"/>
                    <a:pt x="71" y="7"/>
                    <a:pt x="71" y="7"/>
                  </a:cubicBezTo>
                  <a:cubicBezTo>
                    <a:pt x="71" y="8"/>
                    <a:pt x="71" y="8"/>
                    <a:pt x="71" y="8"/>
                  </a:cubicBezTo>
                  <a:cubicBezTo>
                    <a:pt x="71" y="12"/>
                    <a:pt x="71" y="16"/>
                    <a:pt x="72" y="19"/>
                  </a:cubicBezTo>
                  <a:cubicBezTo>
                    <a:pt x="72" y="20"/>
                    <a:pt x="72" y="20"/>
                    <a:pt x="72" y="20"/>
                  </a:cubicBezTo>
                  <a:cubicBezTo>
                    <a:pt x="71" y="20"/>
                    <a:pt x="71" y="20"/>
                    <a:pt x="71" y="20"/>
                  </a:cubicBezTo>
                  <a:cubicBezTo>
                    <a:pt x="65" y="24"/>
                    <a:pt x="59" y="29"/>
                    <a:pt x="54" y="35"/>
                  </a:cubicBezTo>
                  <a:cubicBezTo>
                    <a:pt x="53" y="35"/>
                    <a:pt x="53" y="35"/>
                    <a:pt x="53" y="35"/>
                  </a:cubicBezTo>
                  <a:cubicBezTo>
                    <a:pt x="53" y="35"/>
                    <a:pt x="53" y="35"/>
                    <a:pt x="53" y="35"/>
                  </a:cubicBezTo>
                  <a:cubicBezTo>
                    <a:pt x="51" y="34"/>
                    <a:pt x="50" y="33"/>
                    <a:pt x="48" y="33"/>
                  </a:cubicBezTo>
                  <a:cubicBezTo>
                    <a:pt x="42" y="33"/>
                    <a:pt x="37" y="38"/>
                    <a:pt x="37" y="44"/>
                  </a:cubicBezTo>
                  <a:cubicBezTo>
                    <a:pt x="37" y="46"/>
                    <a:pt x="38" y="49"/>
                    <a:pt x="40" y="51"/>
                  </a:cubicBezTo>
                  <a:cubicBezTo>
                    <a:pt x="40" y="51"/>
                    <a:pt x="40" y="51"/>
                    <a:pt x="40" y="51"/>
                  </a:cubicBezTo>
                  <a:cubicBezTo>
                    <a:pt x="40" y="51"/>
                    <a:pt x="40" y="51"/>
                    <a:pt x="40" y="51"/>
                  </a:cubicBezTo>
                  <a:cubicBezTo>
                    <a:pt x="32" y="62"/>
                    <a:pt x="27" y="73"/>
                    <a:pt x="23" y="86"/>
                  </a:cubicBezTo>
                  <a:close/>
                  <a:moveTo>
                    <a:pt x="27" y="133"/>
                  </a:moveTo>
                  <a:cubicBezTo>
                    <a:pt x="27" y="133"/>
                    <a:pt x="27" y="133"/>
                    <a:pt x="27" y="133"/>
                  </a:cubicBezTo>
                  <a:cubicBezTo>
                    <a:pt x="26" y="132"/>
                    <a:pt x="26" y="132"/>
                    <a:pt x="26" y="132"/>
                  </a:cubicBezTo>
                  <a:cubicBezTo>
                    <a:pt x="26" y="132"/>
                    <a:pt x="26" y="132"/>
                    <a:pt x="26" y="132"/>
                  </a:cubicBezTo>
                  <a:cubicBezTo>
                    <a:pt x="26" y="132"/>
                    <a:pt x="26" y="132"/>
                    <a:pt x="26" y="132"/>
                  </a:cubicBezTo>
                  <a:cubicBezTo>
                    <a:pt x="25" y="127"/>
                    <a:pt x="25" y="123"/>
                    <a:pt x="25" y="119"/>
                  </a:cubicBezTo>
                  <a:cubicBezTo>
                    <a:pt x="25" y="112"/>
                    <a:pt x="26" y="105"/>
                    <a:pt x="27" y="98"/>
                  </a:cubicBezTo>
                  <a:cubicBezTo>
                    <a:pt x="27" y="97"/>
                    <a:pt x="27" y="97"/>
                    <a:pt x="27" y="97"/>
                  </a:cubicBezTo>
                  <a:cubicBezTo>
                    <a:pt x="28" y="97"/>
                    <a:pt x="28" y="97"/>
                    <a:pt x="28" y="97"/>
                  </a:cubicBezTo>
                  <a:cubicBezTo>
                    <a:pt x="41" y="105"/>
                    <a:pt x="56" y="111"/>
                    <a:pt x="71" y="114"/>
                  </a:cubicBezTo>
                  <a:cubicBezTo>
                    <a:pt x="71" y="114"/>
                    <a:pt x="71" y="114"/>
                    <a:pt x="71" y="114"/>
                  </a:cubicBezTo>
                  <a:cubicBezTo>
                    <a:pt x="72" y="115"/>
                    <a:pt x="72" y="115"/>
                    <a:pt x="72" y="115"/>
                  </a:cubicBezTo>
                  <a:cubicBezTo>
                    <a:pt x="72" y="115"/>
                    <a:pt x="72" y="115"/>
                    <a:pt x="72" y="115"/>
                  </a:cubicBezTo>
                  <a:cubicBezTo>
                    <a:pt x="72" y="115"/>
                    <a:pt x="72" y="115"/>
                    <a:pt x="72" y="115"/>
                  </a:cubicBezTo>
                  <a:cubicBezTo>
                    <a:pt x="72" y="116"/>
                    <a:pt x="72" y="116"/>
                    <a:pt x="72" y="116"/>
                  </a:cubicBezTo>
                  <a:cubicBezTo>
                    <a:pt x="72" y="116"/>
                    <a:pt x="72" y="116"/>
                    <a:pt x="72" y="116"/>
                  </a:cubicBezTo>
                  <a:cubicBezTo>
                    <a:pt x="58" y="125"/>
                    <a:pt x="43" y="131"/>
                    <a:pt x="27" y="133"/>
                  </a:cubicBezTo>
                  <a:close/>
                  <a:moveTo>
                    <a:pt x="147" y="118"/>
                  </a:moveTo>
                  <a:cubicBezTo>
                    <a:pt x="134" y="142"/>
                    <a:pt x="109" y="157"/>
                    <a:pt x="82" y="157"/>
                  </a:cubicBezTo>
                  <a:cubicBezTo>
                    <a:pt x="64" y="157"/>
                    <a:pt x="47" y="150"/>
                    <a:pt x="33" y="139"/>
                  </a:cubicBezTo>
                  <a:cubicBezTo>
                    <a:pt x="32" y="138"/>
                    <a:pt x="32" y="138"/>
                    <a:pt x="32" y="138"/>
                  </a:cubicBezTo>
                  <a:cubicBezTo>
                    <a:pt x="34" y="138"/>
                    <a:pt x="34" y="138"/>
                    <a:pt x="34" y="138"/>
                  </a:cubicBezTo>
                  <a:cubicBezTo>
                    <a:pt x="49" y="135"/>
                    <a:pt x="63" y="129"/>
                    <a:pt x="76" y="121"/>
                  </a:cubicBezTo>
                  <a:cubicBezTo>
                    <a:pt x="76" y="120"/>
                    <a:pt x="76" y="120"/>
                    <a:pt x="76" y="120"/>
                  </a:cubicBezTo>
                  <a:cubicBezTo>
                    <a:pt x="77" y="121"/>
                    <a:pt x="77" y="121"/>
                    <a:pt x="77" y="121"/>
                  </a:cubicBezTo>
                  <a:cubicBezTo>
                    <a:pt x="81" y="123"/>
                    <a:pt x="87" y="122"/>
                    <a:pt x="90" y="118"/>
                  </a:cubicBezTo>
                  <a:cubicBezTo>
                    <a:pt x="90" y="117"/>
                    <a:pt x="90" y="117"/>
                    <a:pt x="90" y="117"/>
                  </a:cubicBezTo>
                  <a:cubicBezTo>
                    <a:pt x="90" y="117"/>
                    <a:pt x="90" y="117"/>
                    <a:pt x="90" y="117"/>
                  </a:cubicBezTo>
                  <a:cubicBezTo>
                    <a:pt x="95" y="118"/>
                    <a:pt x="99" y="118"/>
                    <a:pt x="104" y="118"/>
                  </a:cubicBezTo>
                  <a:cubicBezTo>
                    <a:pt x="115" y="118"/>
                    <a:pt x="127" y="117"/>
                    <a:pt x="139" y="114"/>
                  </a:cubicBezTo>
                  <a:cubicBezTo>
                    <a:pt x="139" y="114"/>
                    <a:pt x="139" y="114"/>
                    <a:pt x="139" y="114"/>
                  </a:cubicBezTo>
                  <a:cubicBezTo>
                    <a:pt x="139" y="114"/>
                    <a:pt x="139" y="114"/>
                    <a:pt x="139" y="114"/>
                  </a:cubicBezTo>
                  <a:cubicBezTo>
                    <a:pt x="142" y="115"/>
                    <a:pt x="144" y="116"/>
                    <a:pt x="147" y="117"/>
                  </a:cubicBezTo>
                  <a:cubicBezTo>
                    <a:pt x="147" y="118"/>
                    <a:pt x="147" y="118"/>
                    <a:pt x="147" y="118"/>
                  </a:cubicBezTo>
                  <a:close/>
                  <a:moveTo>
                    <a:pt x="153" y="103"/>
                  </a:moveTo>
                  <a:cubicBezTo>
                    <a:pt x="153" y="103"/>
                    <a:pt x="153" y="103"/>
                    <a:pt x="153" y="103"/>
                  </a:cubicBezTo>
                  <a:cubicBezTo>
                    <a:pt x="149" y="105"/>
                    <a:pt x="144" y="106"/>
                    <a:pt x="140" y="107"/>
                  </a:cubicBezTo>
                  <a:cubicBezTo>
                    <a:pt x="139" y="107"/>
                    <a:pt x="139" y="107"/>
                    <a:pt x="139" y="107"/>
                  </a:cubicBezTo>
                  <a:cubicBezTo>
                    <a:pt x="139" y="107"/>
                    <a:pt x="139" y="107"/>
                    <a:pt x="139" y="107"/>
                  </a:cubicBezTo>
                  <a:cubicBezTo>
                    <a:pt x="129" y="102"/>
                    <a:pt x="119" y="95"/>
                    <a:pt x="111" y="87"/>
                  </a:cubicBezTo>
                  <a:cubicBezTo>
                    <a:pt x="110" y="86"/>
                    <a:pt x="110" y="86"/>
                    <a:pt x="110" y="86"/>
                  </a:cubicBezTo>
                  <a:cubicBezTo>
                    <a:pt x="111" y="86"/>
                    <a:pt x="111" y="86"/>
                    <a:pt x="111" y="86"/>
                  </a:cubicBezTo>
                  <a:cubicBezTo>
                    <a:pt x="114" y="80"/>
                    <a:pt x="118" y="73"/>
                    <a:pt x="121" y="66"/>
                  </a:cubicBezTo>
                  <a:cubicBezTo>
                    <a:pt x="121" y="66"/>
                    <a:pt x="121" y="66"/>
                    <a:pt x="121" y="66"/>
                  </a:cubicBezTo>
                  <a:cubicBezTo>
                    <a:pt x="122" y="66"/>
                    <a:pt x="122" y="66"/>
                    <a:pt x="122" y="66"/>
                  </a:cubicBezTo>
                  <a:cubicBezTo>
                    <a:pt x="122" y="66"/>
                    <a:pt x="122" y="66"/>
                    <a:pt x="123" y="66"/>
                  </a:cubicBezTo>
                  <a:cubicBezTo>
                    <a:pt x="128" y="66"/>
                    <a:pt x="133" y="61"/>
                    <a:pt x="133" y="55"/>
                  </a:cubicBezTo>
                  <a:cubicBezTo>
                    <a:pt x="133" y="51"/>
                    <a:pt x="131" y="48"/>
                    <a:pt x="127" y="46"/>
                  </a:cubicBezTo>
                  <a:cubicBezTo>
                    <a:pt x="127" y="46"/>
                    <a:pt x="127" y="46"/>
                    <a:pt x="127" y="46"/>
                  </a:cubicBezTo>
                  <a:cubicBezTo>
                    <a:pt x="127" y="45"/>
                    <a:pt x="127" y="45"/>
                    <a:pt x="127" y="45"/>
                  </a:cubicBezTo>
                  <a:cubicBezTo>
                    <a:pt x="128" y="38"/>
                    <a:pt x="129" y="31"/>
                    <a:pt x="129" y="25"/>
                  </a:cubicBezTo>
                  <a:cubicBezTo>
                    <a:pt x="129" y="23"/>
                    <a:pt x="129" y="23"/>
                    <a:pt x="129" y="23"/>
                  </a:cubicBezTo>
                  <a:cubicBezTo>
                    <a:pt x="130" y="24"/>
                    <a:pt x="130" y="24"/>
                    <a:pt x="130" y="24"/>
                  </a:cubicBezTo>
                  <a:cubicBezTo>
                    <a:pt x="147" y="39"/>
                    <a:pt x="157" y="59"/>
                    <a:pt x="157" y="81"/>
                  </a:cubicBezTo>
                  <a:cubicBezTo>
                    <a:pt x="157" y="88"/>
                    <a:pt x="156" y="96"/>
                    <a:pt x="154" y="103"/>
                  </a:cubicBezTo>
                  <a:lnTo>
                    <a:pt x="153" y="103"/>
                  </a:lnTo>
                  <a:close/>
                </a:path>
              </a:pathLst>
            </a:custGeom>
            <a:solidFill>
              <a:schemeClr val="tx2">
                <a:lumMod val="90000"/>
                <a:lumOff val="10000"/>
              </a:schemeClr>
            </a:solidFill>
            <a:ln>
              <a:noFill/>
            </a:ln>
          </p:spPr>
          <p:txBody>
            <a:bodyPr vert="horz" wrap="square" lIns="91440" tIns="45720" rIns="91440" bIns="45720" numCol="1" anchor="t" anchorCtr="0" compatLnSpc="1">
              <a:prstTxWarp prst="textNoShape">
                <a:avLst/>
              </a:prstTxWarp>
            </a:bodyPr>
            <a:lstStyle/>
            <a:p>
              <a:endParaRPr lang="en-AU"/>
            </a:p>
          </p:txBody>
        </p:sp>
      </p:grpSp>
    </p:spTree>
    <p:extLst>
      <p:ext uri="{BB962C8B-B14F-4D97-AF65-F5344CB8AC3E}">
        <p14:creationId xmlns:p14="http://schemas.microsoft.com/office/powerpoint/2010/main" val="399914144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Object 2" hidden="1">
            <a:extLst>
              <a:ext uri="{FF2B5EF4-FFF2-40B4-BE49-F238E27FC236}">
                <a16:creationId xmlns:a16="http://schemas.microsoft.com/office/drawing/2014/main" id="{392EA10D-9F38-C6CE-7806-41A122A73F33}"/>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411" imgH="409" progId="TCLayout.ActiveDocument.1">
                  <p:embed/>
                </p:oleObj>
              </mc:Choice>
              <mc:Fallback>
                <p:oleObj name="think-cell Slide" r:id="rId4" imgW="411" imgH="409" progId="TCLayout.ActiveDocument.1">
                  <p:embed/>
                  <p:pic>
                    <p:nvPicPr>
                      <p:cNvPr id="3" name="Object 2" hidden="1">
                        <a:extLst>
                          <a:ext uri="{FF2B5EF4-FFF2-40B4-BE49-F238E27FC236}">
                            <a16:creationId xmlns:a16="http://schemas.microsoft.com/office/drawing/2014/main" id="{392EA10D-9F38-C6CE-7806-41A122A73F33}"/>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81" name="Rectangle 80">
            <a:extLst>
              <a:ext uri="{FF2B5EF4-FFF2-40B4-BE49-F238E27FC236}">
                <a16:creationId xmlns:a16="http://schemas.microsoft.com/office/drawing/2014/main" id="{6D4C0065-21E0-B107-709C-F9AC973EA831}"/>
              </a:ext>
            </a:extLst>
          </p:cNvPr>
          <p:cNvSpPr>
            <a:spLocks noGrp="1" noRot="1" noMove="1" noResize="1" noEditPoints="1" noAdjustHandles="1" noChangeArrowheads="1" noChangeShapeType="1"/>
          </p:cNvSpPr>
          <p:nvPr/>
        </p:nvSpPr>
        <p:spPr>
          <a:xfrm>
            <a:off x="807167" y="1139884"/>
            <a:ext cx="8552191" cy="769384"/>
          </a:xfrm>
          <a:prstGeom prst="rect">
            <a:avLst/>
          </a:prstGeom>
          <a:solidFill>
            <a:schemeClr val="bg1">
              <a:lumMod val="95000"/>
            </a:schemeClr>
          </a:solidFill>
          <a:ln w="38100">
            <a:no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en-AU" sz="1100" b="1">
                <a:solidFill>
                  <a:schemeClr val="bg1"/>
                </a:solidFill>
                <a:latin typeface="+mj-lt"/>
              </a:rPr>
              <a:t> </a:t>
            </a:r>
          </a:p>
        </p:txBody>
      </p:sp>
      <p:sp>
        <p:nvSpPr>
          <p:cNvPr id="82" name="Rectangle 81">
            <a:extLst>
              <a:ext uri="{FF2B5EF4-FFF2-40B4-BE49-F238E27FC236}">
                <a16:creationId xmlns:a16="http://schemas.microsoft.com/office/drawing/2014/main" id="{A7EBDD8F-EAD1-0FA3-53AF-E3B2B61D4BD0}"/>
              </a:ext>
            </a:extLst>
          </p:cNvPr>
          <p:cNvSpPr>
            <a:spLocks noGrp="1" noRot="1" noMove="1" noResize="1" noEditPoints="1" noAdjustHandles="1" noChangeArrowheads="1" noChangeShapeType="1"/>
          </p:cNvSpPr>
          <p:nvPr/>
        </p:nvSpPr>
        <p:spPr>
          <a:xfrm>
            <a:off x="807167" y="1941010"/>
            <a:ext cx="8552191" cy="4451352"/>
          </a:xfrm>
          <a:prstGeom prst="rect">
            <a:avLst/>
          </a:prstGeom>
          <a:solidFill>
            <a:schemeClr val="bg1">
              <a:lumMod val="95000"/>
            </a:schemeClr>
          </a:solidFill>
          <a:ln w="38100">
            <a:no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en-AU" sz="1100" b="1">
                <a:solidFill>
                  <a:schemeClr val="bg1"/>
                </a:solidFill>
                <a:latin typeface="+mj-lt"/>
              </a:rPr>
              <a:t> </a:t>
            </a:r>
          </a:p>
        </p:txBody>
      </p:sp>
      <p:sp>
        <p:nvSpPr>
          <p:cNvPr id="161" name="Title 1">
            <a:extLst>
              <a:ext uri="{FF2B5EF4-FFF2-40B4-BE49-F238E27FC236}">
                <a16:creationId xmlns:a16="http://schemas.microsoft.com/office/drawing/2014/main" id="{1062C201-6C03-610D-3C72-BB4BB86A4AF1}"/>
              </a:ext>
            </a:extLst>
          </p:cNvPr>
          <p:cNvSpPr>
            <a:spLocks noGrp="1"/>
          </p:cNvSpPr>
          <p:nvPr>
            <p:ph type="title"/>
          </p:nvPr>
        </p:nvSpPr>
        <p:spPr>
          <a:xfrm>
            <a:off x="540000" y="292457"/>
            <a:ext cx="3484359" cy="597842"/>
          </a:xfrm>
        </p:spPr>
        <p:txBody>
          <a:bodyPr vert="horz"/>
          <a:lstStyle/>
          <a:p>
            <a:r>
              <a:rPr lang="en-AU"/>
              <a:t>Better Practice Inspection Process | </a:t>
            </a:r>
            <a:r>
              <a:rPr lang="en-AU" b="1"/>
              <a:t>Plan</a:t>
            </a:r>
          </a:p>
        </p:txBody>
      </p:sp>
      <p:grpSp>
        <p:nvGrpSpPr>
          <p:cNvPr id="94" name="Group 93">
            <a:extLst>
              <a:ext uri="{FF2B5EF4-FFF2-40B4-BE49-F238E27FC236}">
                <a16:creationId xmlns:a16="http://schemas.microsoft.com/office/drawing/2014/main" id="{549AB2AF-D71D-2868-6ACA-647C5BAD9686}"/>
              </a:ext>
            </a:extLst>
          </p:cNvPr>
          <p:cNvGrpSpPr>
            <a:grpSpLocks noGrp="1" noUngrp="1" noRot="1" noMove="1" noResize="1"/>
          </p:cNvGrpSpPr>
          <p:nvPr/>
        </p:nvGrpSpPr>
        <p:grpSpPr>
          <a:xfrm>
            <a:off x="8716488" y="5668486"/>
            <a:ext cx="1193470" cy="1193469"/>
            <a:chOff x="10069009" y="2893384"/>
            <a:chExt cx="1704975" cy="1704975"/>
          </a:xfrm>
        </p:grpSpPr>
        <p:sp>
          <p:nvSpPr>
            <p:cNvPr id="95" name="Freeform: Shape 94">
              <a:extLst>
                <a:ext uri="{FF2B5EF4-FFF2-40B4-BE49-F238E27FC236}">
                  <a16:creationId xmlns:a16="http://schemas.microsoft.com/office/drawing/2014/main" id="{22E1AB24-0EBE-9163-7938-A4C19CB77545}"/>
                </a:ext>
              </a:extLst>
            </p:cNvPr>
            <p:cNvSpPr>
              <a:spLocks noGrp="1" noRot="1" noMove="1" noResize="1" noEditPoints="1" noAdjustHandles="1" noChangeArrowheads="1" noChangeShapeType="1"/>
            </p:cNvSpPr>
            <p:nvPr/>
          </p:nvSpPr>
          <p:spPr>
            <a:xfrm>
              <a:off x="10069009" y="3750634"/>
              <a:ext cx="1704975" cy="847725"/>
            </a:xfrm>
            <a:custGeom>
              <a:avLst/>
              <a:gdLst>
                <a:gd name="connsiteX0" fmla="*/ 847725 w 1704975"/>
                <a:gd name="connsiteY0" fmla="*/ 0 h 847725"/>
                <a:gd name="connsiteX1" fmla="*/ 0 w 1704975"/>
                <a:gd name="connsiteY1" fmla="*/ 847725 h 847725"/>
                <a:gd name="connsiteX2" fmla="*/ 1704975 w 1704975"/>
                <a:gd name="connsiteY2" fmla="*/ 847725 h 847725"/>
                <a:gd name="connsiteX3" fmla="*/ 847725 w 1704975"/>
                <a:gd name="connsiteY3" fmla="*/ 0 h 847725"/>
              </a:gdLst>
              <a:ahLst/>
              <a:cxnLst>
                <a:cxn ang="0">
                  <a:pos x="connsiteX0" y="connsiteY0"/>
                </a:cxn>
                <a:cxn ang="0">
                  <a:pos x="connsiteX1" y="connsiteY1"/>
                </a:cxn>
                <a:cxn ang="0">
                  <a:pos x="connsiteX2" y="connsiteY2"/>
                </a:cxn>
                <a:cxn ang="0">
                  <a:pos x="connsiteX3" y="connsiteY3"/>
                </a:cxn>
              </a:cxnLst>
              <a:rect l="l" t="t" r="r" b="b"/>
              <a:pathLst>
                <a:path w="1704975" h="847725">
                  <a:moveTo>
                    <a:pt x="847725" y="0"/>
                  </a:moveTo>
                  <a:lnTo>
                    <a:pt x="0" y="847725"/>
                  </a:lnTo>
                  <a:lnTo>
                    <a:pt x="1704975" y="847725"/>
                  </a:lnTo>
                  <a:lnTo>
                    <a:pt x="847725" y="0"/>
                  </a:lnTo>
                  <a:close/>
                </a:path>
              </a:pathLst>
            </a:custGeom>
            <a:solidFill>
              <a:schemeClr val="accent1"/>
            </a:solidFill>
            <a:ln w="9525" cap="flat">
              <a:noFill/>
              <a:prstDash val="solid"/>
              <a:miter/>
            </a:ln>
          </p:spPr>
          <p:txBody>
            <a:bodyPr rtlCol="0" anchor="ctr"/>
            <a:lstStyle/>
            <a:p>
              <a:endParaRPr lang="en-AU"/>
            </a:p>
          </p:txBody>
        </p:sp>
        <p:sp>
          <p:nvSpPr>
            <p:cNvPr id="96" name="Freeform: Shape 95">
              <a:extLst>
                <a:ext uri="{FF2B5EF4-FFF2-40B4-BE49-F238E27FC236}">
                  <a16:creationId xmlns:a16="http://schemas.microsoft.com/office/drawing/2014/main" id="{92E189BE-B022-34E8-54C7-65DAEF06FD32}"/>
                </a:ext>
              </a:extLst>
            </p:cNvPr>
            <p:cNvSpPr>
              <a:spLocks noGrp="1" noRot="1" noMove="1" noResize="1" noEditPoints="1" noAdjustHandles="1" noChangeArrowheads="1" noChangeShapeType="1"/>
            </p:cNvSpPr>
            <p:nvPr/>
          </p:nvSpPr>
          <p:spPr>
            <a:xfrm>
              <a:off x="10916734" y="3750634"/>
              <a:ext cx="857250" cy="847725"/>
            </a:xfrm>
            <a:custGeom>
              <a:avLst/>
              <a:gdLst>
                <a:gd name="connsiteX0" fmla="*/ 857250 w 857250"/>
                <a:gd name="connsiteY0" fmla="*/ 0 h 847725"/>
                <a:gd name="connsiteX1" fmla="*/ 0 w 857250"/>
                <a:gd name="connsiteY1" fmla="*/ 0 h 847725"/>
                <a:gd name="connsiteX2" fmla="*/ 857250 w 857250"/>
                <a:gd name="connsiteY2" fmla="*/ 847725 h 847725"/>
                <a:gd name="connsiteX3" fmla="*/ 857250 w 857250"/>
                <a:gd name="connsiteY3" fmla="*/ 0 h 847725"/>
              </a:gdLst>
              <a:ahLst/>
              <a:cxnLst>
                <a:cxn ang="0">
                  <a:pos x="connsiteX0" y="connsiteY0"/>
                </a:cxn>
                <a:cxn ang="0">
                  <a:pos x="connsiteX1" y="connsiteY1"/>
                </a:cxn>
                <a:cxn ang="0">
                  <a:pos x="connsiteX2" y="connsiteY2"/>
                </a:cxn>
                <a:cxn ang="0">
                  <a:pos x="connsiteX3" y="connsiteY3"/>
                </a:cxn>
              </a:cxnLst>
              <a:rect l="l" t="t" r="r" b="b"/>
              <a:pathLst>
                <a:path w="857250" h="847725">
                  <a:moveTo>
                    <a:pt x="857250" y="0"/>
                  </a:moveTo>
                  <a:lnTo>
                    <a:pt x="0" y="0"/>
                  </a:lnTo>
                  <a:lnTo>
                    <a:pt x="857250" y="847725"/>
                  </a:lnTo>
                  <a:lnTo>
                    <a:pt x="857250" y="0"/>
                  </a:lnTo>
                  <a:close/>
                </a:path>
              </a:pathLst>
            </a:custGeom>
            <a:solidFill>
              <a:schemeClr val="accent6"/>
            </a:solidFill>
            <a:ln w="9525" cap="flat">
              <a:noFill/>
              <a:prstDash val="solid"/>
              <a:miter/>
            </a:ln>
          </p:spPr>
          <p:txBody>
            <a:bodyPr rtlCol="0" anchor="ctr"/>
            <a:lstStyle/>
            <a:p>
              <a:endParaRPr lang="en-AU"/>
            </a:p>
          </p:txBody>
        </p:sp>
        <p:sp>
          <p:nvSpPr>
            <p:cNvPr id="97" name="Freeform: Shape 96">
              <a:extLst>
                <a:ext uri="{FF2B5EF4-FFF2-40B4-BE49-F238E27FC236}">
                  <a16:creationId xmlns:a16="http://schemas.microsoft.com/office/drawing/2014/main" id="{E969767B-009F-5CCA-9AD6-882B49D4CFA4}"/>
                </a:ext>
              </a:extLst>
            </p:cNvPr>
            <p:cNvSpPr>
              <a:spLocks noGrp="1" noRot="1" noMove="1" noResize="1" noEditPoints="1" noAdjustHandles="1" noChangeArrowheads="1" noChangeShapeType="1"/>
            </p:cNvSpPr>
            <p:nvPr/>
          </p:nvSpPr>
          <p:spPr>
            <a:xfrm>
              <a:off x="10916734" y="2893384"/>
              <a:ext cx="857250" cy="857250"/>
            </a:xfrm>
            <a:custGeom>
              <a:avLst/>
              <a:gdLst>
                <a:gd name="connsiteX0" fmla="*/ 857250 w 857250"/>
                <a:gd name="connsiteY0" fmla="*/ 0 h 857250"/>
                <a:gd name="connsiteX1" fmla="*/ 0 w 857250"/>
                <a:gd name="connsiteY1" fmla="*/ 857250 h 857250"/>
                <a:gd name="connsiteX2" fmla="*/ 857250 w 857250"/>
                <a:gd name="connsiteY2" fmla="*/ 857250 h 857250"/>
                <a:gd name="connsiteX3" fmla="*/ 857250 w 857250"/>
                <a:gd name="connsiteY3" fmla="*/ 0 h 857250"/>
              </a:gdLst>
              <a:ahLst/>
              <a:cxnLst>
                <a:cxn ang="0">
                  <a:pos x="connsiteX0" y="connsiteY0"/>
                </a:cxn>
                <a:cxn ang="0">
                  <a:pos x="connsiteX1" y="connsiteY1"/>
                </a:cxn>
                <a:cxn ang="0">
                  <a:pos x="connsiteX2" y="connsiteY2"/>
                </a:cxn>
                <a:cxn ang="0">
                  <a:pos x="connsiteX3" y="connsiteY3"/>
                </a:cxn>
              </a:cxnLst>
              <a:rect l="l" t="t" r="r" b="b"/>
              <a:pathLst>
                <a:path w="857250" h="857250">
                  <a:moveTo>
                    <a:pt x="857250" y="0"/>
                  </a:moveTo>
                  <a:lnTo>
                    <a:pt x="0" y="857250"/>
                  </a:lnTo>
                  <a:lnTo>
                    <a:pt x="857250" y="857250"/>
                  </a:lnTo>
                  <a:lnTo>
                    <a:pt x="857250" y="0"/>
                  </a:lnTo>
                  <a:close/>
                </a:path>
              </a:pathLst>
            </a:custGeom>
            <a:solidFill>
              <a:schemeClr val="accent5"/>
            </a:solidFill>
            <a:ln w="9525" cap="flat">
              <a:noFill/>
              <a:prstDash val="solid"/>
              <a:miter/>
            </a:ln>
          </p:spPr>
          <p:txBody>
            <a:bodyPr rtlCol="0" anchor="ctr"/>
            <a:lstStyle/>
            <a:p>
              <a:endParaRPr lang="en-AU"/>
            </a:p>
          </p:txBody>
        </p:sp>
      </p:grpSp>
      <p:sp>
        <p:nvSpPr>
          <p:cNvPr id="98" name="TextBox 97">
            <a:extLst>
              <a:ext uri="{FF2B5EF4-FFF2-40B4-BE49-F238E27FC236}">
                <a16:creationId xmlns:a16="http://schemas.microsoft.com/office/drawing/2014/main" id="{C0D1A19A-0697-F8E8-23CF-BF14B53E8B85}"/>
              </a:ext>
            </a:extLst>
          </p:cNvPr>
          <p:cNvSpPr txBox="1">
            <a:spLocks noGrp="1" noRot="1" noMove="1" noResize="1" noEditPoints="1" noAdjustHandles="1" noChangeArrowheads="1" noChangeShapeType="1"/>
          </p:cNvSpPr>
          <p:nvPr/>
        </p:nvSpPr>
        <p:spPr>
          <a:xfrm>
            <a:off x="8621976" y="6392362"/>
            <a:ext cx="792089" cy="276999"/>
          </a:xfrm>
          <a:prstGeom prst="rect">
            <a:avLst/>
          </a:prstGeom>
          <a:noFill/>
        </p:spPr>
        <p:txBody>
          <a:bodyPr wrap="square" lIns="0" rIns="0" rtlCol="0">
            <a:spAutoFit/>
          </a:bodyPr>
          <a:lstStyle/>
          <a:p>
            <a:pPr algn="r" rtl="0"/>
            <a:fld id="{6E8856DA-B77A-4A94-8E84-45BF77D9376B}" type="slidenum">
              <a:rPr lang="en-AU" sz="1200" noProof="0" smtClean="0">
                <a:solidFill>
                  <a:schemeClr val="bg1"/>
                </a:solidFill>
                <a:latin typeface="+mn-lt"/>
                <a:ea typeface="Segoe UI" panose="020B0502040204020203" pitchFamily="34" charset="0"/>
                <a:cs typeface="Segoe UI" panose="020B0502040204020203" pitchFamily="34" charset="0"/>
              </a:rPr>
              <a:pPr algn="r" rtl="0"/>
              <a:t>17</a:t>
            </a:fld>
            <a:endParaRPr lang="en-AU" sz="1200" noProof="0">
              <a:solidFill>
                <a:schemeClr val="bg1"/>
              </a:solidFill>
              <a:latin typeface="+mn-lt"/>
              <a:ea typeface="Segoe UI" panose="020B0502040204020203" pitchFamily="34" charset="0"/>
              <a:cs typeface="Segoe UI" panose="020B0502040204020203" pitchFamily="34" charset="0"/>
            </a:endParaRPr>
          </a:p>
        </p:txBody>
      </p:sp>
      <p:sp>
        <p:nvSpPr>
          <p:cNvPr id="91" name="Rectangle 90">
            <a:extLst>
              <a:ext uri="{FF2B5EF4-FFF2-40B4-BE49-F238E27FC236}">
                <a16:creationId xmlns:a16="http://schemas.microsoft.com/office/drawing/2014/main" id="{90A6EE95-373F-1575-A77C-939C01D791A0}"/>
              </a:ext>
            </a:extLst>
          </p:cNvPr>
          <p:cNvSpPr/>
          <p:nvPr/>
        </p:nvSpPr>
        <p:spPr>
          <a:xfrm>
            <a:off x="546641" y="1139884"/>
            <a:ext cx="242421" cy="769384"/>
          </a:xfrm>
          <a:prstGeom prst="rect">
            <a:avLst/>
          </a:prstGeom>
          <a:solidFill>
            <a:schemeClr val="tx2"/>
          </a:solidFill>
          <a:ln w="38100">
            <a:no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en-AU" sz="1100" b="1">
                <a:solidFill>
                  <a:schemeClr val="bg1"/>
                </a:solidFill>
                <a:latin typeface="+mj-lt"/>
              </a:rPr>
              <a:t>STAGE </a:t>
            </a:r>
          </a:p>
        </p:txBody>
      </p:sp>
      <p:sp>
        <p:nvSpPr>
          <p:cNvPr id="92" name="Rectangle 91">
            <a:extLst>
              <a:ext uri="{FF2B5EF4-FFF2-40B4-BE49-F238E27FC236}">
                <a16:creationId xmlns:a16="http://schemas.microsoft.com/office/drawing/2014/main" id="{63DA7044-D7DB-E193-6AE9-77916BC9D139}"/>
              </a:ext>
            </a:extLst>
          </p:cNvPr>
          <p:cNvSpPr/>
          <p:nvPr/>
        </p:nvSpPr>
        <p:spPr>
          <a:xfrm>
            <a:off x="546642" y="1941011"/>
            <a:ext cx="242421" cy="4451350"/>
          </a:xfrm>
          <a:prstGeom prst="rect">
            <a:avLst/>
          </a:prstGeom>
          <a:solidFill>
            <a:schemeClr val="tx2"/>
          </a:solidFill>
          <a:ln w="38100">
            <a:no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en-AU" sz="1100" b="1">
                <a:solidFill>
                  <a:schemeClr val="bg1"/>
                </a:solidFill>
                <a:latin typeface="+mj-lt"/>
              </a:rPr>
              <a:t>PROCESS</a:t>
            </a:r>
          </a:p>
        </p:txBody>
      </p:sp>
      <p:sp>
        <p:nvSpPr>
          <p:cNvPr id="2" name="Rectangle 1">
            <a:extLst>
              <a:ext uri="{FF2B5EF4-FFF2-40B4-BE49-F238E27FC236}">
                <a16:creationId xmlns:a16="http://schemas.microsoft.com/office/drawing/2014/main" id="{C45EE30E-CA19-62A3-F5F0-85AC1924989C}"/>
              </a:ext>
            </a:extLst>
          </p:cNvPr>
          <p:cNvSpPr/>
          <p:nvPr/>
        </p:nvSpPr>
        <p:spPr>
          <a:xfrm>
            <a:off x="546641" y="6449749"/>
            <a:ext cx="8358292" cy="360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36000" rtlCol="0" anchor="ctr"/>
          <a:lstStyle/>
          <a:p>
            <a:r>
              <a:rPr kumimoji="0" lang="en-AU" sz="1000" b="1" i="0" u="none" strike="noStrike" kern="1200" cap="none" spc="0" normalizeH="0" baseline="0" noProof="0">
                <a:ln>
                  <a:noFill/>
                </a:ln>
                <a:solidFill>
                  <a:srgbClr val="1F2A44"/>
                </a:solidFill>
                <a:effectLst/>
                <a:uLnTx/>
                <a:uFillTx/>
                <a:ea typeface="+mn-ea"/>
                <a:cs typeface="Segoe UI Semilight" panose="020B0402040204020203" pitchFamily="34" charset="0"/>
              </a:rPr>
              <a:t>You</a:t>
            </a:r>
            <a:r>
              <a:rPr lang="en-AU" sz="1000" b="1">
                <a:solidFill>
                  <a:srgbClr val="1F2A44"/>
                </a:solidFill>
                <a:cs typeface="Segoe UI Semilight" panose="020B0402040204020203" pitchFamily="34" charset="0"/>
              </a:rPr>
              <a:t> may not need all sub-components. This process should be tailored to your unique needs and inspection process. A digitised process might automate this stage if business rules are met.</a:t>
            </a:r>
            <a:endParaRPr lang="en-AU" sz="1000" b="1">
              <a:solidFill>
                <a:schemeClr val="bg2"/>
              </a:solidFill>
            </a:endParaRPr>
          </a:p>
        </p:txBody>
      </p:sp>
      <p:grpSp>
        <p:nvGrpSpPr>
          <p:cNvPr id="6" name="Group 5">
            <a:extLst>
              <a:ext uri="{FF2B5EF4-FFF2-40B4-BE49-F238E27FC236}">
                <a16:creationId xmlns:a16="http://schemas.microsoft.com/office/drawing/2014/main" id="{289F89E2-9689-CB8D-3116-7CA3567AF800}"/>
              </a:ext>
            </a:extLst>
          </p:cNvPr>
          <p:cNvGrpSpPr>
            <a:grpSpLocks noChangeAspect="1"/>
          </p:cNvGrpSpPr>
          <p:nvPr/>
        </p:nvGrpSpPr>
        <p:grpSpPr>
          <a:xfrm>
            <a:off x="4319362" y="584059"/>
            <a:ext cx="5039996" cy="254379"/>
            <a:chOff x="-3869577" y="1922284"/>
            <a:chExt cx="4597773" cy="232059"/>
          </a:xfrm>
        </p:grpSpPr>
        <p:grpSp>
          <p:nvGrpSpPr>
            <p:cNvPr id="7" name="Group 6">
              <a:extLst>
                <a:ext uri="{FF2B5EF4-FFF2-40B4-BE49-F238E27FC236}">
                  <a16:creationId xmlns:a16="http://schemas.microsoft.com/office/drawing/2014/main" id="{B5F2FEED-D0A3-4EE1-BD5A-C6E0B03707ED}"/>
                </a:ext>
              </a:extLst>
            </p:cNvPr>
            <p:cNvGrpSpPr/>
            <p:nvPr/>
          </p:nvGrpSpPr>
          <p:grpSpPr>
            <a:xfrm>
              <a:off x="-3869577" y="1922284"/>
              <a:ext cx="813518" cy="232059"/>
              <a:chOff x="-5562550" y="1992616"/>
              <a:chExt cx="813518" cy="232059"/>
            </a:xfrm>
          </p:grpSpPr>
          <p:sp>
            <p:nvSpPr>
              <p:cNvPr id="53" name="Isosceles Triangle 52">
                <a:extLst>
                  <a:ext uri="{FF2B5EF4-FFF2-40B4-BE49-F238E27FC236}">
                    <a16:creationId xmlns:a16="http://schemas.microsoft.com/office/drawing/2014/main" id="{1634F7AF-34E3-5F0B-D820-B1382B61EC60}"/>
                  </a:ext>
                </a:extLst>
              </p:cNvPr>
              <p:cNvSpPr/>
              <p:nvPr/>
            </p:nvSpPr>
            <p:spPr>
              <a:xfrm rot="5400000">
                <a:off x="-4863369" y="2070696"/>
                <a:ext cx="152775" cy="75898"/>
              </a:xfrm>
              <a:prstGeom prst="triangl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AU" sz="700" err="1">
                  <a:solidFill>
                    <a:schemeClr val="bg2"/>
                  </a:solidFill>
                </a:endParaRPr>
              </a:p>
            </p:txBody>
          </p:sp>
          <p:sp>
            <p:nvSpPr>
              <p:cNvPr id="54" name="Arrow: Pentagon 53">
                <a:extLst>
                  <a:ext uri="{FF2B5EF4-FFF2-40B4-BE49-F238E27FC236}">
                    <a16:creationId xmlns:a16="http://schemas.microsoft.com/office/drawing/2014/main" id="{959991AF-7FDC-27F2-51DC-DB221B0E08C2}"/>
                  </a:ext>
                </a:extLst>
              </p:cNvPr>
              <p:cNvSpPr/>
              <p:nvPr/>
            </p:nvSpPr>
            <p:spPr>
              <a:xfrm>
                <a:off x="-5447035" y="2001768"/>
                <a:ext cx="662636" cy="213754"/>
              </a:xfrm>
              <a:prstGeom prst="homePlate">
                <a:avLst/>
              </a:prstGeom>
              <a:solidFill>
                <a:schemeClr val="bg1"/>
              </a:solidFill>
              <a:ln w="9525" cap="rnd">
                <a:solidFill>
                  <a:schemeClr val="tx2"/>
                </a:solidFill>
                <a:prstDash val="sysDot"/>
              </a:ln>
            </p:spPr>
            <p:style>
              <a:lnRef idx="2">
                <a:schemeClr val="accent1">
                  <a:shade val="50000"/>
                </a:schemeClr>
              </a:lnRef>
              <a:fillRef idx="1">
                <a:schemeClr val="accent1"/>
              </a:fillRef>
              <a:effectRef idx="0">
                <a:schemeClr val="accent1"/>
              </a:effectRef>
              <a:fontRef idx="minor">
                <a:schemeClr val="lt1"/>
              </a:fontRef>
            </p:style>
            <p:txBody>
              <a:bodyPr lIns="144000" tIns="0" rIns="0" bIns="0" rtlCol="0" anchor="ctr"/>
              <a:lstStyle/>
              <a:p>
                <a:r>
                  <a:rPr lang="en-AU" sz="600">
                    <a:solidFill>
                      <a:schemeClr val="tx2"/>
                    </a:solidFill>
                    <a:latin typeface="+mj-lt"/>
                  </a:rPr>
                  <a:t>TRIGGER </a:t>
                </a:r>
                <a:br>
                  <a:rPr lang="en-AU" sz="600">
                    <a:solidFill>
                      <a:schemeClr val="tx2"/>
                    </a:solidFill>
                    <a:latin typeface="+mj-lt"/>
                  </a:rPr>
                </a:br>
                <a:r>
                  <a:rPr lang="en-AU" sz="600">
                    <a:solidFill>
                      <a:schemeClr val="tx2"/>
                    </a:solidFill>
                    <a:latin typeface="+mj-lt"/>
                  </a:rPr>
                  <a:t>AND FOCUS</a:t>
                </a:r>
              </a:p>
            </p:txBody>
          </p:sp>
          <p:sp>
            <p:nvSpPr>
              <p:cNvPr id="55" name="Oval 54">
                <a:extLst>
                  <a:ext uri="{FF2B5EF4-FFF2-40B4-BE49-F238E27FC236}">
                    <a16:creationId xmlns:a16="http://schemas.microsoft.com/office/drawing/2014/main" id="{C2A363FA-F4B8-FDB6-1669-68590EDC2221}"/>
                  </a:ext>
                </a:extLst>
              </p:cNvPr>
              <p:cNvSpPr/>
              <p:nvPr/>
            </p:nvSpPr>
            <p:spPr>
              <a:xfrm>
                <a:off x="-5562550" y="1992616"/>
                <a:ext cx="232059" cy="232059"/>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AU" sz="700" err="1">
                  <a:solidFill>
                    <a:schemeClr val="bg2"/>
                  </a:solidFill>
                </a:endParaRPr>
              </a:p>
            </p:txBody>
          </p:sp>
          <p:sp>
            <p:nvSpPr>
              <p:cNvPr id="56" name="Oval 55">
                <a:extLst>
                  <a:ext uri="{FF2B5EF4-FFF2-40B4-BE49-F238E27FC236}">
                    <a16:creationId xmlns:a16="http://schemas.microsoft.com/office/drawing/2014/main" id="{AD16D21B-4013-C0CF-3BE4-D85AA91F39AE}"/>
                  </a:ext>
                </a:extLst>
              </p:cNvPr>
              <p:cNvSpPr/>
              <p:nvPr/>
            </p:nvSpPr>
            <p:spPr>
              <a:xfrm>
                <a:off x="-5539344" y="2015822"/>
                <a:ext cx="185647" cy="185647"/>
              </a:xfrm>
              <a:prstGeom prst="ellipse">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AU" sz="700" err="1">
                  <a:solidFill>
                    <a:schemeClr val="bg2"/>
                  </a:solidFill>
                </a:endParaRPr>
              </a:p>
            </p:txBody>
          </p:sp>
          <p:sp>
            <p:nvSpPr>
              <p:cNvPr id="57" name="Isosceles Triangle 56">
                <a:extLst>
                  <a:ext uri="{FF2B5EF4-FFF2-40B4-BE49-F238E27FC236}">
                    <a16:creationId xmlns:a16="http://schemas.microsoft.com/office/drawing/2014/main" id="{54151439-CC26-ADE2-035A-EE771B14A2BA}"/>
                  </a:ext>
                </a:extLst>
              </p:cNvPr>
              <p:cNvSpPr/>
              <p:nvPr/>
            </p:nvSpPr>
            <p:spPr>
              <a:xfrm rot="5400000">
                <a:off x="-4908187" y="2079585"/>
                <a:ext cx="116993" cy="58121"/>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AU" sz="700" err="1">
                  <a:solidFill>
                    <a:schemeClr val="bg2"/>
                  </a:solidFill>
                </a:endParaRPr>
              </a:p>
            </p:txBody>
          </p:sp>
          <p:grpSp>
            <p:nvGrpSpPr>
              <p:cNvPr id="58" name="Group 5">
                <a:extLst>
                  <a:ext uri="{FF2B5EF4-FFF2-40B4-BE49-F238E27FC236}">
                    <a16:creationId xmlns:a16="http://schemas.microsoft.com/office/drawing/2014/main" id="{CF9BEE78-BFC1-F999-BC6D-0CF7CFBF68EE}"/>
                  </a:ext>
                </a:extLst>
              </p:cNvPr>
              <p:cNvGrpSpPr>
                <a:grpSpLocks noChangeAspect="1"/>
              </p:cNvGrpSpPr>
              <p:nvPr/>
            </p:nvGrpSpPr>
            <p:grpSpPr bwMode="auto">
              <a:xfrm>
                <a:off x="-5510730" y="2044519"/>
                <a:ext cx="129011" cy="128252"/>
                <a:chOff x="3163" y="2182"/>
                <a:chExt cx="340" cy="338"/>
              </a:xfrm>
              <a:solidFill>
                <a:schemeClr val="tx2"/>
              </a:solidFill>
            </p:grpSpPr>
            <p:sp>
              <p:nvSpPr>
                <p:cNvPr id="59" name="Freeform 6">
                  <a:extLst>
                    <a:ext uri="{FF2B5EF4-FFF2-40B4-BE49-F238E27FC236}">
                      <a16:creationId xmlns:a16="http://schemas.microsoft.com/office/drawing/2014/main" id="{9348B7C9-EC30-08EF-4EC2-C0094B9BE9AE}"/>
                    </a:ext>
                  </a:extLst>
                </p:cNvPr>
                <p:cNvSpPr>
                  <a:spLocks noEditPoints="1"/>
                </p:cNvSpPr>
                <p:nvPr/>
              </p:nvSpPr>
              <p:spPr bwMode="auto">
                <a:xfrm>
                  <a:off x="3163" y="2182"/>
                  <a:ext cx="340" cy="338"/>
                </a:xfrm>
                <a:custGeom>
                  <a:avLst/>
                  <a:gdLst>
                    <a:gd name="T0" fmla="*/ 85 w 171"/>
                    <a:gd name="T1" fmla="*/ 0 h 170"/>
                    <a:gd name="T2" fmla="*/ 0 w 171"/>
                    <a:gd name="T3" fmla="*/ 85 h 170"/>
                    <a:gd name="T4" fmla="*/ 85 w 171"/>
                    <a:gd name="T5" fmla="*/ 170 h 170"/>
                    <a:gd name="T6" fmla="*/ 171 w 171"/>
                    <a:gd name="T7" fmla="*/ 85 h 170"/>
                    <a:gd name="T8" fmla="*/ 85 w 171"/>
                    <a:gd name="T9" fmla="*/ 0 h 170"/>
                    <a:gd name="T10" fmla="*/ 85 w 171"/>
                    <a:gd name="T11" fmla="*/ 162 h 170"/>
                    <a:gd name="T12" fmla="*/ 8 w 171"/>
                    <a:gd name="T13" fmla="*/ 85 h 170"/>
                    <a:gd name="T14" fmla="*/ 85 w 171"/>
                    <a:gd name="T15" fmla="*/ 8 h 170"/>
                    <a:gd name="T16" fmla="*/ 163 w 171"/>
                    <a:gd name="T17" fmla="*/ 85 h 170"/>
                    <a:gd name="T18" fmla="*/ 85 w 171"/>
                    <a:gd name="T19" fmla="*/ 162 h 1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71" h="170">
                      <a:moveTo>
                        <a:pt x="85" y="0"/>
                      </a:moveTo>
                      <a:cubicBezTo>
                        <a:pt x="39" y="0"/>
                        <a:pt x="0" y="38"/>
                        <a:pt x="0" y="85"/>
                      </a:cubicBezTo>
                      <a:cubicBezTo>
                        <a:pt x="0" y="132"/>
                        <a:pt x="39" y="170"/>
                        <a:pt x="85" y="170"/>
                      </a:cubicBezTo>
                      <a:cubicBezTo>
                        <a:pt x="132" y="170"/>
                        <a:pt x="171" y="132"/>
                        <a:pt x="171" y="85"/>
                      </a:cubicBezTo>
                      <a:cubicBezTo>
                        <a:pt x="171" y="38"/>
                        <a:pt x="132" y="0"/>
                        <a:pt x="85" y="0"/>
                      </a:cubicBezTo>
                      <a:close/>
                      <a:moveTo>
                        <a:pt x="85" y="162"/>
                      </a:moveTo>
                      <a:cubicBezTo>
                        <a:pt x="43" y="162"/>
                        <a:pt x="8" y="128"/>
                        <a:pt x="8" y="85"/>
                      </a:cubicBezTo>
                      <a:cubicBezTo>
                        <a:pt x="8" y="42"/>
                        <a:pt x="43" y="8"/>
                        <a:pt x="85" y="8"/>
                      </a:cubicBezTo>
                      <a:cubicBezTo>
                        <a:pt x="128" y="8"/>
                        <a:pt x="163" y="42"/>
                        <a:pt x="163" y="85"/>
                      </a:cubicBezTo>
                      <a:cubicBezTo>
                        <a:pt x="163" y="128"/>
                        <a:pt x="128" y="162"/>
                        <a:pt x="85" y="16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0" tIns="0" rIns="0" bIns="0" numCol="1" anchor="t" anchorCtr="0" compatLnSpc="1">
                  <a:prstTxWarp prst="textNoShape">
                    <a:avLst/>
                  </a:prstTxWarp>
                </a:bodyPr>
                <a:lstStyle/>
                <a:p>
                  <a:endParaRPr lang="en-AU" sz="700"/>
                </a:p>
              </p:txBody>
            </p:sp>
            <p:sp>
              <p:nvSpPr>
                <p:cNvPr id="60" name="Freeform 7">
                  <a:extLst>
                    <a:ext uri="{FF2B5EF4-FFF2-40B4-BE49-F238E27FC236}">
                      <a16:creationId xmlns:a16="http://schemas.microsoft.com/office/drawing/2014/main" id="{113256B7-C385-1EA6-3CE5-8896D175C856}"/>
                    </a:ext>
                  </a:extLst>
                </p:cNvPr>
                <p:cNvSpPr>
                  <a:spLocks/>
                </p:cNvSpPr>
                <p:nvPr/>
              </p:nvSpPr>
              <p:spPr bwMode="auto">
                <a:xfrm>
                  <a:off x="3316" y="2273"/>
                  <a:ext cx="34" cy="36"/>
                </a:xfrm>
                <a:custGeom>
                  <a:avLst/>
                  <a:gdLst>
                    <a:gd name="T0" fmla="*/ 8 w 17"/>
                    <a:gd name="T1" fmla="*/ 0 h 18"/>
                    <a:gd name="T2" fmla="*/ 2 w 17"/>
                    <a:gd name="T3" fmla="*/ 3 h 18"/>
                    <a:gd name="T4" fmla="*/ 0 w 17"/>
                    <a:gd name="T5" fmla="*/ 9 h 18"/>
                    <a:gd name="T6" fmla="*/ 2 w 17"/>
                    <a:gd name="T7" fmla="*/ 16 h 18"/>
                    <a:gd name="T8" fmla="*/ 8 w 17"/>
                    <a:gd name="T9" fmla="*/ 18 h 18"/>
                    <a:gd name="T10" fmla="*/ 15 w 17"/>
                    <a:gd name="T11" fmla="*/ 16 h 18"/>
                    <a:gd name="T12" fmla="*/ 17 w 17"/>
                    <a:gd name="T13" fmla="*/ 9 h 18"/>
                    <a:gd name="T14" fmla="*/ 15 w 17"/>
                    <a:gd name="T15" fmla="*/ 3 h 18"/>
                    <a:gd name="T16" fmla="*/ 8 w 17"/>
                    <a:gd name="T17" fmla="*/ 0 h 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7" h="18">
                      <a:moveTo>
                        <a:pt x="8" y="0"/>
                      </a:moveTo>
                      <a:cubicBezTo>
                        <a:pt x="6" y="0"/>
                        <a:pt x="4" y="1"/>
                        <a:pt x="2" y="3"/>
                      </a:cubicBezTo>
                      <a:cubicBezTo>
                        <a:pt x="1" y="5"/>
                        <a:pt x="0" y="7"/>
                        <a:pt x="0" y="9"/>
                      </a:cubicBezTo>
                      <a:cubicBezTo>
                        <a:pt x="0" y="12"/>
                        <a:pt x="1" y="14"/>
                        <a:pt x="2" y="16"/>
                      </a:cubicBezTo>
                      <a:cubicBezTo>
                        <a:pt x="4" y="17"/>
                        <a:pt x="6" y="18"/>
                        <a:pt x="8" y="18"/>
                      </a:cubicBezTo>
                      <a:cubicBezTo>
                        <a:pt x="11" y="18"/>
                        <a:pt x="13" y="17"/>
                        <a:pt x="15" y="16"/>
                      </a:cubicBezTo>
                      <a:cubicBezTo>
                        <a:pt x="16" y="14"/>
                        <a:pt x="17" y="12"/>
                        <a:pt x="17" y="9"/>
                      </a:cubicBezTo>
                      <a:cubicBezTo>
                        <a:pt x="17" y="7"/>
                        <a:pt x="16" y="5"/>
                        <a:pt x="15" y="3"/>
                      </a:cubicBezTo>
                      <a:cubicBezTo>
                        <a:pt x="13" y="1"/>
                        <a:pt x="11" y="0"/>
                        <a:pt x="8" y="0"/>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0" tIns="0" rIns="0" bIns="0" numCol="1" anchor="t" anchorCtr="0" compatLnSpc="1">
                  <a:prstTxWarp prst="textNoShape">
                    <a:avLst/>
                  </a:prstTxWarp>
                </a:bodyPr>
                <a:lstStyle/>
                <a:p>
                  <a:endParaRPr lang="en-AU" sz="700"/>
                </a:p>
              </p:txBody>
            </p:sp>
            <p:sp>
              <p:nvSpPr>
                <p:cNvPr id="61" name="Freeform 8">
                  <a:extLst>
                    <a:ext uri="{FF2B5EF4-FFF2-40B4-BE49-F238E27FC236}">
                      <a16:creationId xmlns:a16="http://schemas.microsoft.com/office/drawing/2014/main" id="{9155E307-4F08-9B67-BC2E-0730D798FBE6}"/>
                    </a:ext>
                  </a:extLst>
                </p:cNvPr>
                <p:cNvSpPr>
                  <a:spLocks/>
                </p:cNvSpPr>
                <p:nvPr/>
              </p:nvSpPr>
              <p:spPr bwMode="auto">
                <a:xfrm>
                  <a:off x="3304" y="2325"/>
                  <a:ext cx="58" cy="102"/>
                </a:xfrm>
                <a:custGeom>
                  <a:avLst/>
                  <a:gdLst>
                    <a:gd name="T0" fmla="*/ 24 w 29"/>
                    <a:gd name="T1" fmla="*/ 44 h 51"/>
                    <a:gd name="T2" fmla="*/ 20 w 29"/>
                    <a:gd name="T3" fmla="*/ 43 h 51"/>
                    <a:gd name="T4" fmla="*/ 19 w 29"/>
                    <a:gd name="T5" fmla="*/ 40 h 51"/>
                    <a:gd name="T6" fmla="*/ 19 w 29"/>
                    <a:gd name="T7" fmla="*/ 36 h 51"/>
                    <a:gd name="T8" fmla="*/ 20 w 29"/>
                    <a:gd name="T9" fmla="*/ 32 h 51"/>
                    <a:gd name="T10" fmla="*/ 24 w 29"/>
                    <a:gd name="T11" fmla="*/ 18 h 51"/>
                    <a:gd name="T12" fmla="*/ 24 w 29"/>
                    <a:gd name="T13" fmla="*/ 14 h 51"/>
                    <a:gd name="T14" fmla="*/ 25 w 29"/>
                    <a:gd name="T15" fmla="*/ 11 h 51"/>
                    <a:gd name="T16" fmla="*/ 22 w 29"/>
                    <a:gd name="T17" fmla="*/ 3 h 51"/>
                    <a:gd name="T18" fmla="*/ 14 w 29"/>
                    <a:gd name="T19" fmla="*/ 0 h 51"/>
                    <a:gd name="T20" fmla="*/ 7 w 29"/>
                    <a:gd name="T21" fmla="*/ 2 h 51"/>
                    <a:gd name="T22" fmla="*/ 1 w 29"/>
                    <a:gd name="T23" fmla="*/ 4 h 51"/>
                    <a:gd name="T24" fmla="*/ 0 w 29"/>
                    <a:gd name="T25" fmla="*/ 9 h 51"/>
                    <a:gd name="T26" fmla="*/ 2 w 29"/>
                    <a:gd name="T27" fmla="*/ 8 h 51"/>
                    <a:gd name="T28" fmla="*/ 5 w 29"/>
                    <a:gd name="T29" fmla="*/ 7 h 51"/>
                    <a:gd name="T30" fmla="*/ 9 w 29"/>
                    <a:gd name="T31" fmla="*/ 8 h 51"/>
                    <a:gd name="T32" fmla="*/ 10 w 29"/>
                    <a:gd name="T33" fmla="*/ 12 h 51"/>
                    <a:gd name="T34" fmla="*/ 10 w 29"/>
                    <a:gd name="T35" fmla="*/ 16 h 51"/>
                    <a:gd name="T36" fmla="*/ 9 w 29"/>
                    <a:gd name="T37" fmla="*/ 19 h 51"/>
                    <a:gd name="T38" fmla="*/ 5 w 29"/>
                    <a:gd name="T39" fmla="*/ 34 h 51"/>
                    <a:gd name="T40" fmla="*/ 4 w 29"/>
                    <a:gd name="T41" fmla="*/ 38 h 51"/>
                    <a:gd name="T42" fmla="*/ 4 w 29"/>
                    <a:gd name="T43" fmla="*/ 41 h 51"/>
                    <a:gd name="T44" fmla="*/ 7 w 29"/>
                    <a:gd name="T45" fmla="*/ 48 h 51"/>
                    <a:gd name="T46" fmla="*/ 15 w 29"/>
                    <a:gd name="T47" fmla="*/ 51 h 51"/>
                    <a:gd name="T48" fmla="*/ 21 w 29"/>
                    <a:gd name="T49" fmla="*/ 50 h 51"/>
                    <a:gd name="T50" fmla="*/ 28 w 29"/>
                    <a:gd name="T51" fmla="*/ 47 h 51"/>
                    <a:gd name="T52" fmla="*/ 29 w 29"/>
                    <a:gd name="T53" fmla="*/ 43 h 51"/>
                    <a:gd name="T54" fmla="*/ 27 w 29"/>
                    <a:gd name="T55" fmla="*/ 44 h 51"/>
                    <a:gd name="T56" fmla="*/ 24 w 29"/>
                    <a:gd name="T57" fmla="*/ 44 h 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29" h="51">
                      <a:moveTo>
                        <a:pt x="24" y="44"/>
                      </a:moveTo>
                      <a:cubicBezTo>
                        <a:pt x="22" y="44"/>
                        <a:pt x="21" y="44"/>
                        <a:pt x="20" y="43"/>
                      </a:cubicBezTo>
                      <a:cubicBezTo>
                        <a:pt x="19" y="43"/>
                        <a:pt x="19" y="41"/>
                        <a:pt x="19" y="40"/>
                      </a:cubicBezTo>
                      <a:cubicBezTo>
                        <a:pt x="19" y="39"/>
                        <a:pt x="19" y="38"/>
                        <a:pt x="19" y="36"/>
                      </a:cubicBezTo>
                      <a:cubicBezTo>
                        <a:pt x="19" y="35"/>
                        <a:pt x="20" y="33"/>
                        <a:pt x="20" y="32"/>
                      </a:cubicBezTo>
                      <a:cubicBezTo>
                        <a:pt x="24" y="18"/>
                        <a:pt x="24" y="18"/>
                        <a:pt x="24" y="18"/>
                      </a:cubicBezTo>
                      <a:cubicBezTo>
                        <a:pt x="24" y="17"/>
                        <a:pt x="24" y="15"/>
                        <a:pt x="24" y="14"/>
                      </a:cubicBezTo>
                      <a:cubicBezTo>
                        <a:pt x="24" y="12"/>
                        <a:pt x="25" y="11"/>
                        <a:pt x="25" y="11"/>
                      </a:cubicBezTo>
                      <a:cubicBezTo>
                        <a:pt x="25" y="8"/>
                        <a:pt x="24" y="5"/>
                        <a:pt x="22" y="3"/>
                      </a:cubicBezTo>
                      <a:cubicBezTo>
                        <a:pt x="20" y="1"/>
                        <a:pt x="17" y="0"/>
                        <a:pt x="14" y="0"/>
                      </a:cubicBezTo>
                      <a:cubicBezTo>
                        <a:pt x="12" y="0"/>
                        <a:pt x="10" y="1"/>
                        <a:pt x="7" y="2"/>
                      </a:cubicBezTo>
                      <a:cubicBezTo>
                        <a:pt x="5" y="2"/>
                        <a:pt x="3" y="3"/>
                        <a:pt x="1" y="4"/>
                      </a:cubicBezTo>
                      <a:cubicBezTo>
                        <a:pt x="0" y="9"/>
                        <a:pt x="0" y="9"/>
                        <a:pt x="0" y="9"/>
                      </a:cubicBezTo>
                      <a:cubicBezTo>
                        <a:pt x="0" y="8"/>
                        <a:pt x="1" y="8"/>
                        <a:pt x="2" y="8"/>
                      </a:cubicBezTo>
                      <a:cubicBezTo>
                        <a:pt x="3" y="8"/>
                        <a:pt x="4" y="7"/>
                        <a:pt x="5" y="7"/>
                      </a:cubicBezTo>
                      <a:cubicBezTo>
                        <a:pt x="7" y="7"/>
                        <a:pt x="8" y="8"/>
                        <a:pt x="9" y="8"/>
                      </a:cubicBezTo>
                      <a:cubicBezTo>
                        <a:pt x="10" y="9"/>
                        <a:pt x="10" y="10"/>
                        <a:pt x="10" y="12"/>
                      </a:cubicBezTo>
                      <a:cubicBezTo>
                        <a:pt x="10" y="13"/>
                        <a:pt x="10" y="14"/>
                        <a:pt x="10" y="16"/>
                      </a:cubicBezTo>
                      <a:cubicBezTo>
                        <a:pt x="9" y="17"/>
                        <a:pt x="9" y="18"/>
                        <a:pt x="9" y="19"/>
                      </a:cubicBezTo>
                      <a:cubicBezTo>
                        <a:pt x="5" y="34"/>
                        <a:pt x="5" y="34"/>
                        <a:pt x="5" y="34"/>
                      </a:cubicBezTo>
                      <a:cubicBezTo>
                        <a:pt x="5" y="35"/>
                        <a:pt x="5" y="37"/>
                        <a:pt x="4" y="38"/>
                      </a:cubicBezTo>
                      <a:cubicBezTo>
                        <a:pt x="4" y="39"/>
                        <a:pt x="4" y="40"/>
                        <a:pt x="4" y="41"/>
                      </a:cubicBezTo>
                      <a:cubicBezTo>
                        <a:pt x="4" y="44"/>
                        <a:pt x="5" y="47"/>
                        <a:pt x="7" y="48"/>
                      </a:cubicBezTo>
                      <a:cubicBezTo>
                        <a:pt x="9" y="50"/>
                        <a:pt x="12" y="51"/>
                        <a:pt x="15" y="51"/>
                      </a:cubicBezTo>
                      <a:cubicBezTo>
                        <a:pt x="18" y="51"/>
                        <a:pt x="20" y="51"/>
                        <a:pt x="21" y="50"/>
                      </a:cubicBezTo>
                      <a:cubicBezTo>
                        <a:pt x="23" y="50"/>
                        <a:pt x="25" y="49"/>
                        <a:pt x="28" y="47"/>
                      </a:cubicBezTo>
                      <a:cubicBezTo>
                        <a:pt x="29" y="43"/>
                        <a:pt x="29" y="43"/>
                        <a:pt x="29" y="43"/>
                      </a:cubicBezTo>
                      <a:cubicBezTo>
                        <a:pt x="29" y="43"/>
                        <a:pt x="28" y="44"/>
                        <a:pt x="27" y="44"/>
                      </a:cubicBezTo>
                      <a:cubicBezTo>
                        <a:pt x="26" y="44"/>
                        <a:pt x="25" y="44"/>
                        <a:pt x="24" y="44"/>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0" tIns="0" rIns="0" bIns="0" numCol="1" anchor="t" anchorCtr="0" compatLnSpc="1">
                  <a:prstTxWarp prst="textNoShape">
                    <a:avLst/>
                  </a:prstTxWarp>
                </a:bodyPr>
                <a:lstStyle/>
                <a:p>
                  <a:endParaRPr lang="en-AU" sz="700"/>
                </a:p>
              </p:txBody>
            </p:sp>
          </p:grpSp>
        </p:grpSp>
        <p:grpSp>
          <p:nvGrpSpPr>
            <p:cNvPr id="10" name="Group 9">
              <a:extLst>
                <a:ext uri="{FF2B5EF4-FFF2-40B4-BE49-F238E27FC236}">
                  <a16:creationId xmlns:a16="http://schemas.microsoft.com/office/drawing/2014/main" id="{E37287DF-728F-7A68-A8C5-1BB5EB6BDFCA}"/>
                </a:ext>
              </a:extLst>
            </p:cNvPr>
            <p:cNvGrpSpPr/>
            <p:nvPr/>
          </p:nvGrpSpPr>
          <p:grpSpPr>
            <a:xfrm>
              <a:off x="-2940691" y="1922284"/>
              <a:ext cx="814355" cy="232059"/>
              <a:chOff x="-4452658" y="1992616"/>
              <a:chExt cx="814355" cy="232059"/>
            </a:xfrm>
          </p:grpSpPr>
          <p:sp>
            <p:nvSpPr>
              <p:cNvPr id="44" name="Isosceles Triangle 43">
                <a:extLst>
                  <a:ext uri="{FF2B5EF4-FFF2-40B4-BE49-F238E27FC236}">
                    <a16:creationId xmlns:a16="http://schemas.microsoft.com/office/drawing/2014/main" id="{CB467B38-C8EF-4DEB-B274-A12D7BD202E8}"/>
                  </a:ext>
                </a:extLst>
              </p:cNvPr>
              <p:cNvSpPr/>
              <p:nvPr/>
            </p:nvSpPr>
            <p:spPr>
              <a:xfrm rot="5400000">
                <a:off x="-3752640" y="2070696"/>
                <a:ext cx="152775" cy="75898"/>
              </a:xfrm>
              <a:prstGeom prst="triangl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AU" sz="700" err="1">
                  <a:solidFill>
                    <a:schemeClr val="bg2"/>
                  </a:solidFill>
                </a:endParaRPr>
              </a:p>
            </p:txBody>
          </p:sp>
          <p:sp>
            <p:nvSpPr>
              <p:cNvPr id="45" name="Arrow: Pentagon 44">
                <a:extLst>
                  <a:ext uri="{FF2B5EF4-FFF2-40B4-BE49-F238E27FC236}">
                    <a16:creationId xmlns:a16="http://schemas.microsoft.com/office/drawing/2014/main" id="{DCC03C2A-7CBF-5CC0-C7FF-9FD09D660077}"/>
                  </a:ext>
                </a:extLst>
              </p:cNvPr>
              <p:cNvSpPr/>
              <p:nvPr/>
            </p:nvSpPr>
            <p:spPr>
              <a:xfrm>
                <a:off x="-4334418" y="2001768"/>
                <a:ext cx="662636" cy="213754"/>
              </a:xfrm>
              <a:prstGeom prst="homePlate">
                <a:avLst/>
              </a:prstGeom>
              <a:solidFill>
                <a:schemeClr val="tx2"/>
              </a:solidFill>
              <a:ln w="9525" cap="rnd">
                <a:solidFill>
                  <a:schemeClr val="tx2"/>
                </a:solidFill>
                <a:prstDash val="sysDot"/>
              </a:ln>
            </p:spPr>
            <p:style>
              <a:lnRef idx="2">
                <a:schemeClr val="accent1">
                  <a:shade val="50000"/>
                </a:schemeClr>
              </a:lnRef>
              <a:fillRef idx="1">
                <a:schemeClr val="accent1"/>
              </a:fillRef>
              <a:effectRef idx="0">
                <a:schemeClr val="accent1"/>
              </a:effectRef>
              <a:fontRef idx="minor">
                <a:schemeClr val="lt1"/>
              </a:fontRef>
            </p:style>
            <p:txBody>
              <a:bodyPr lIns="180000" tIns="0" rIns="0" bIns="0" rtlCol="0" anchor="ctr"/>
              <a:lstStyle/>
              <a:p>
                <a:pPr>
                  <a:lnSpc>
                    <a:spcPct val="90000"/>
                  </a:lnSpc>
                </a:pPr>
                <a:r>
                  <a:rPr lang="en-AU" sz="700">
                    <a:solidFill>
                      <a:schemeClr val="bg1"/>
                    </a:solidFill>
                    <a:latin typeface="+mj-lt"/>
                  </a:rPr>
                  <a:t>PLAN</a:t>
                </a:r>
              </a:p>
            </p:txBody>
          </p:sp>
          <p:sp>
            <p:nvSpPr>
              <p:cNvPr id="46" name="Isosceles Triangle 45">
                <a:extLst>
                  <a:ext uri="{FF2B5EF4-FFF2-40B4-BE49-F238E27FC236}">
                    <a16:creationId xmlns:a16="http://schemas.microsoft.com/office/drawing/2014/main" id="{9E9BFE56-9617-C758-F69E-7BAF17FEB17C}"/>
                  </a:ext>
                </a:extLst>
              </p:cNvPr>
              <p:cNvSpPr/>
              <p:nvPr/>
            </p:nvSpPr>
            <p:spPr>
              <a:xfrm rot="5400000">
                <a:off x="-3800215" y="2079585"/>
                <a:ext cx="116993" cy="58121"/>
              </a:xfrm>
              <a:prstGeom prst="triangl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AU" sz="700" err="1">
                  <a:solidFill>
                    <a:schemeClr val="bg2"/>
                  </a:solidFill>
                </a:endParaRPr>
              </a:p>
            </p:txBody>
          </p:sp>
          <p:grpSp>
            <p:nvGrpSpPr>
              <p:cNvPr id="47" name="Group 46">
                <a:extLst>
                  <a:ext uri="{FF2B5EF4-FFF2-40B4-BE49-F238E27FC236}">
                    <a16:creationId xmlns:a16="http://schemas.microsoft.com/office/drawing/2014/main" id="{DC799511-F7DD-E891-375B-2934F2FD3231}"/>
                  </a:ext>
                </a:extLst>
              </p:cNvPr>
              <p:cNvGrpSpPr/>
              <p:nvPr/>
            </p:nvGrpSpPr>
            <p:grpSpPr>
              <a:xfrm>
                <a:off x="-4452658" y="1992616"/>
                <a:ext cx="232059" cy="232059"/>
                <a:chOff x="722538" y="2874633"/>
                <a:chExt cx="360000" cy="360000"/>
              </a:xfrm>
            </p:grpSpPr>
            <p:sp>
              <p:nvSpPr>
                <p:cNvPr id="51" name="Oval 50">
                  <a:extLst>
                    <a:ext uri="{FF2B5EF4-FFF2-40B4-BE49-F238E27FC236}">
                      <a16:creationId xmlns:a16="http://schemas.microsoft.com/office/drawing/2014/main" id="{DDD061DC-8BA3-5DC5-C9A3-29BC16D5D9DF}"/>
                    </a:ext>
                  </a:extLst>
                </p:cNvPr>
                <p:cNvSpPr/>
                <p:nvPr/>
              </p:nvSpPr>
              <p:spPr>
                <a:xfrm>
                  <a:off x="722538" y="2874633"/>
                  <a:ext cx="360000" cy="360000"/>
                </a:xfrm>
                <a:prstGeom prst="ellips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AU" sz="700" err="1">
                    <a:solidFill>
                      <a:schemeClr val="bg2"/>
                    </a:solidFill>
                  </a:endParaRPr>
                </a:p>
              </p:txBody>
            </p:sp>
            <p:sp>
              <p:nvSpPr>
                <p:cNvPr id="52" name="Oval 51">
                  <a:extLst>
                    <a:ext uri="{FF2B5EF4-FFF2-40B4-BE49-F238E27FC236}">
                      <a16:creationId xmlns:a16="http://schemas.microsoft.com/office/drawing/2014/main" id="{9E627186-82E7-026F-E71B-8FE0880C4FFF}"/>
                    </a:ext>
                  </a:extLst>
                </p:cNvPr>
                <p:cNvSpPr/>
                <p:nvPr/>
              </p:nvSpPr>
              <p:spPr>
                <a:xfrm>
                  <a:off x="758538" y="2910633"/>
                  <a:ext cx="288000" cy="288000"/>
                </a:xfrm>
                <a:prstGeom prst="ellipse">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AU" sz="700" err="1">
                    <a:solidFill>
                      <a:schemeClr val="bg2"/>
                    </a:solidFill>
                  </a:endParaRPr>
                </a:p>
              </p:txBody>
            </p:sp>
          </p:grpSp>
          <p:grpSp>
            <p:nvGrpSpPr>
              <p:cNvPr id="48" name="Group 47">
                <a:extLst>
                  <a:ext uri="{FF2B5EF4-FFF2-40B4-BE49-F238E27FC236}">
                    <a16:creationId xmlns:a16="http://schemas.microsoft.com/office/drawing/2014/main" id="{D19BD777-FC4A-F0B2-292E-ADD303AF46D7}"/>
                  </a:ext>
                </a:extLst>
              </p:cNvPr>
              <p:cNvGrpSpPr>
                <a:grpSpLocks noChangeAspect="1"/>
              </p:cNvGrpSpPr>
              <p:nvPr/>
            </p:nvGrpSpPr>
            <p:grpSpPr>
              <a:xfrm>
                <a:off x="-4400757" y="2046064"/>
                <a:ext cx="125162" cy="125162"/>
                <a:chOff x="6107113" y="1108075"/>
                <a:chExt cx="542925" cy="542925"/>
              </a:xfrm>
              <a:solidFill>
                <a:schemeClr val="tx2"/>
              </a:solidFill>
            </p:grpSpPr>
            <p:sp>
              <p:nvSpPr>
                <p:cNvPr id="49" name="Freeform 129">
                  <a:extLst>
                    <a:ext uri="{FF2B5EF4-FFF2-40B4-BE49-F238E27FC236}">
                      <a16:creationId xmlns:a16="http://schemas.microsoft.com/office/drawing/2014/main" id="{D27E533C-6AE1-5390-9EE1-29C1C562E048}"/>
                    </a:ext>
                  </a:extLst>
                </p:cNvPr>
                <p:cNvSpPr>
                  <a:spLocks noEditPoints="1"/>
                </p:cNvSpPr>
                <p:nvPr/>
              </p:nvSpPr>
              <p:spPr bwMode="auto">
                <a:xfrm>
                  <a:off x="6107113" y="1108075"/>
                  <a:ext cx="542925" cy="542925"/>
                </a:xfrm>
                <a:custGeom>
                  <a:avLst/>
                  <a:gdLst>
                    <a:gd name="T0" fmla="*/ 168 w 170"/>
                    <a:gd name="T1" fmla="*/ 164 h 170"/>
                    <a:gd name="T2" fmla="*/ 127 w 170"/>
                    <a:gd name="T3" fmla="*/ 123 h 170"/>
                    <a:gd name="T4" fmla="*/ 128 w 170"/>
                    <a:gd name="T5" fmla="*/ 122 h 170"/>
                    <a:gd name="T6" fmla="*/ 146 w 170"/>
                    <a:gd name="T7" fmla="*/ 74 h 170"/>
                    <a:gd name="T8" fmla="*/ 73 w 170"/>
                    <a:gd name="T9" fmla="*/ 0 h 170"/>
                    <a:gd name="T10" fmla="*/ 0 w 170"/>
                    <a:gd name="T11" fmla="*/ 74 h 170"/>
                    <a:gd name="T12" fmla="*/ 73 w 170"/>
                    <a:gd name="T13" fmla="*/ 147 h 170"/>
                    <a:gd name="T14" fmla="*/ 122 w 170"/>
                    <a:gd name="T15" fmla="*/ 128 h 170"/>
                    <a:gd name="T16" fmla="*/ 122 w 170"/>
                    <a:gd name="T17" fmla="*/ 128 h 170"/>
                    <a:gd name="T18" fmla="*/ 163 w 170"/>
                    <a:gd name="T19" fmla="*/ 169 h 170"/>
                    <a:gd name="T20" fmla="*/ 166 w 170"/>
                    <a:gd name="T21" fmla="*/ 170 h 170"/>
                    <a:gd name="T22" fmla="*/ 170 w 170"/>
                    <a:gd name="T23" fmla="*/ 166 h 170"/>
                    <a:gd name="T24" fmla="*/ 168 w 170"/>
                    <a:gd name="T25" fmla="*/ 164 h 170"/>
                    <a:gd name="T26" fmla="*/ 139 w 170"/>
                    <a:gd name="T27" fmla="*/ 74 h 170"/>
                    <a:gd name="T28" fmla="*/ 73 w 170"/>
                    <a:gd name="T29" fmla="*/ 140 h 170"/>
                    <a:gd name="T30" fmla="*/ 7 w 170"/>
                    <a:gd name="T31" fmla="*/ 74 h 170"/>
                    <a:gd name="T32" fmla="*/ 73 w 170"/>
                    <a:gd name="T33" fmla="*/ 8 h 170"/>
                    <a:gd name="T34" fmla="*/ 139 w 170"/>
                    <a:gd name="T35" fmla="*/ 74 h 1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70" h="170">
                      <a:moveTo>
                        <a:pt x="168" y="164"/>
                      </a:moveTo>
                      <a:cubicBezTo>
                        <a:pt x="127" y="123"/>
                        <a:pt x="127" y="123"/>
                        <a:pt x="127" y="123"/>
                      </a:cubicBezTo>
                      <a:cubicBezTo>
                        <a:pt x="128" y="122"/>
                        <a:pt x="128" y="122"/>
                        <a:pt x="128" y="122"/>
                      </a:cubicBezTo>
                      <a:cubicBezTo>
                        <a:pt x="140" y="109"/>
                        <a:pt x="146" y="92"/>
                        <a:pt x="146" y="74"/>
                      </a:cubicBezTo>
                      <a:cubicBezTo>
                        <a:pt x="146" y="33"/>
                        <a:pt x="114" y="0"/>
                        <a:pt x="73" y="0"/>
                      </a:cubicBezTo>
                      <a:cubicBezTo>
                        <a:pt x="33" y="0"/>
                        <a:pt x="0" y="33"/>
                        <a:pt x="0" y="74"/>
                      </a:cubicBezTo>
                      <a:cubicBezTo>
                        <a:pt x="0" y="114"/>
                        <a:pt x="33" y="147"/>
                        <a:pt x="73" y="147"/>
                      </a:cubicBezTo>
                      <a:cubicBezTo>
                        <a:pt x="91" y="147"/>
                        <a:pt x="109" y="140"/>
                        <a:pt x="122" y="128"/>
                      </a:cubicBezTo>
                      <a:cubicBezTo>
                        <a:pt x="122" y="128"/>
                        <a:pt x="122" y="128"/>
                        <a:pt x="122" y="128"/>
                      </a:cubicBezTo>
                      <a:cubicBezTo>
                        <a:pt x="163" y="169"/>
                        <a:pt x="163" y="169"/>
                        <a:pt x="163" y="169"/>
                      </a:cubicBezTo>
                      <a:cubicBezTo>
                        <a:pt x="164" y="170"/>
                        <a:pt x="165" y="170"/>
                        <a:pt x="166" y="170"/>
                      </a:cubicBezTo>
                      <a:cubicBezTo>
                        <a:pt x="168" y="170"/>
                        <a:pt x="170" y="168"/>
                        <a:pt x="170" y="166"/>
                      </a:cubicBezTo>
                      <a:cubicBezTo>
                        <a:pt x="170" y="165"/>
                        <a:pt x="169" y="164"/>
                        <a:pt x="168" y="164"/>
                      </a:cubicBezTo>
                      <a:close/>
                      <a:moveTo>
                        <a:pt x="139" y="74"/>
                      </a:moveTo>
                      <a:cubicBezTo>
                        <a:pt x="139" y="110"/>
                        <a:pt x="110" y="140"/>
                        <a:pt x="73" y="140"/>
                      </a:cubicBezTo>
                      <a:cubicBezTo>
                        <a:pt x="37" y="140"/>
                        <a:pt x="7" y="110"/>
                        <a:pt x="7" y="74"/>
                      </a:cubicBezTo>
                      <a:cubicBezTo>
                        <a:pt x="7" y="37"/>
                        <a:pt x="37" y="8"/>
                        <a:pt x="73" y="8"/>
                      </a:cubicBezTo>
                      <a:cubicBezTo>
                        <a:pt x="110" y="8"/>
                        <a:pt x="139" y="37"/>
                        <a:pt x="139" y="7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0" tIns="0" rIns="0" bIns="0" numCol="1" anchor="t" anchorCtr="0" compatLnSpc="1">
                  <a:prstTxWarp prst="textNoShape">
                    <a:avLst/>
                  </a:prstTxWarp>
                </a:bodyPr>
                <a:lstStyle/>
                <a:p>
                  <a:endParaRPr lang="en-AU" sz="700"/>
                </a:p>
              </p:txBody>
            </p:sp>
            <p:sp>
              <p:nvSpPr>
                <p:cNvPr id="50" name="Freeform 130">
                  <a:extLst>
                    <a:ext uri="{FF2B5EF4-FFF2-40B4-BE49-F238E27FC236}">
                      <a16:creationId xmlns:a16="http://schemas.microsoft.com/office/drawing/2014/main" id="{25CD8DDA-6BEE-0EEE-97E5-79C20A8D278F}"/>
                    </a:ext>
                  </a:extLst>
                </p:cNvPr>
                <p:cNvSpPr>
                  <a:spLocks/>
                </p:cNvSpPr>
                <p:nvPr/>
              </p:nvSpPr>
              <p:spPr bwMode="auto">
                <a:xfrm>
                  <a:off x="6227763" y="1249363"/>
                  <a:ext cx="217488" cy="215900"/>
                </a:xfrm>
                <a:custGeom>
                  <a:avLst/>
                  <a:gdLst>
                    <a:gd name="T0" fmla="*/ 65 w 68"/>
                    <a:gd name="T1" fmla="*/ 0 h 68"/>
                    <a:gd name="T2" fmla="*/ 17 w 68"/>
                    <a:gd name="T3" fmla="*/ 0 h 68"/>
                    <a:gd name="T4" fmla="*/ 14 w 68"/>
                    <a:gd name="T5" fmla="*/ 3 h 68"/>
                    <a:gd name="T6" fmla="*/ 17 w 68"/>
                    <a:gd name="T7" fmla="*/ 7 h 68"/>
                    <a:gd name="T8" fmla="*/ 56 w 68"/>
                    <a:gd name="T9" fmla="*/ 7 h 68"/>
                    <a:gd name="T10" fmla="*/ 1 w 68"/>
                    <a:gd name="T11" fmla="*/ 62 h 68"/>
                    <a:gd name="T12" fmla="*/ 0 w 68"/>
                    <a:gd name="T13" fmla="*/ 64 h 68"/>
                    <a:gd name="T14" fmla="*/ 4 w 68"/>
                    <a:gd name="T15" fmla="*/ 68 h 68"/>
                    <a:gd name="T16" fmla="*/ 6 w 68"/>
                    <a:gd name="T17" fmla="*/ 67 h 68"/>
                    <a:gd name="T18" fmla="*/ 61 w 68"/>
                    <a:gd name="T19" fmla="*/ 12 h 68"/>
                    <a:gd name="T20" fmla="*/ 61 w 68"/>
                    <a:gd name="T21" fmla="*/ 51 h 68"/>
                    <a:gd name="T22" fmla="*/ 65 w 68"/>
                    <a:gd name="T23" fmla="*/ 54 h 68"/>
                    <a:gd name="T24" fmla="*/ 68 w 68"/>
                    <a:gd name="T25" fmla="*/ 51 h 68"/>
                    <a:gd name="T26" fmla="*/ 68 w 68"/>
                    <a:gd name="T27" fmla="*/ 3 h 68"/>
                    <a:gd name="T28" fmla="*/ 65 w 68"/>
                    <a:gd name="T29" fmla="*/ 0 h 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68" h="68">
                      <a:moveTo>
                        <a:pt x="65" y="0"/>
                      </a:moveTo>
                      <a:cubicBezTo>
                        <a:pt x="17" y="0"/>
                        <a:pt x="17" y="0"/>
                        <a:pt x="17" y="0"/>
                      </a:cubicBezTo>
                      <a:cubicBezTo>
                        <a:pt x="15" y="0"/>
                        <a:pt x="14" y="1"/>
                        <a:pt x="14" y="3"/>
                      </a:cubicBezTo>
                      <a:cubicBezTo>
                        <a:pt x="14" y="5"/>
                        <a:pt x="15" y="7"/>
                        <a:pt x="17" y="7"/>
                      </a:cubicBezTo>
                      <a:cubicBezTo>
                        <a:pt x="56" y="7"/>
                        <a:pt x="56" y="7"/>
                        <a:pt x="56" y="7"/>
                      </a:cubicBezTo>
                      <a:cubicBezTo>
                        <a:pt x="1" y="62"/>
                        <a:pt x="1" y="62"/>
                        <a:pt x="1" y="62"/>
                      </a:cubicBezTo>
                      <a:cubicBezTo>
                        <a:pt x="0" y="62"/>
                        <a:pt x="0" y="63"/>
                        <a:pt x="0" y="64"/>
                      </a:cubicBezTo>
                      <a:cubicBezTo>
                        <a:pt x="0" y="66"/>
                        <a:pt x="2" y="68"/>
                        <a:pt x="4" y="68"/>
                      </a:cubicBezTo>
                      <a:cubicBezTo>
                        <a:pt x="5" y="68"/>
                        <a:pt x="5" y="68"/>
                        <a:pt x="6" y="67"/>
                      </a:cubicBezTo>
                      <a:cubicBezTo>
                        <a:pt x="61" y="12"/>
                        <a:pt x="61" y="12"/>
                        <a:pt x="61" y="12"/>
                      </a:cubicBezTo>
                      <a:cubicBezTo>
                        <a:pt x="61" y="51"/>
                        <a:pt x="61" y="51"/>
                        <a:pt x="61" y="51"/>
                      </a:cubicBezTo>
                      <a:cubicBezTo>
                        <a:pt x="61" y="53"/>
                        <a:pt x="63" y="54"/>
                        <a:pt x="65" y="54"/>
                      </a:cubicBezTo>
                      <a:cubicBezTo>
                        <a:pt x="67" y="54"/>
                        <a:pt x="68" y="53"/>
                        <a:pt x="68" y="51"/>
                      </a:cubicBezTo>
                      <a:cubicBezTo>
                        <a:pt x="68" y="3"/>
                        <a:pt x="68" y="3"/>
                        <a:pt x="68" y="3"/>
                      </a:cubicBezTo>
                      <a:cubicBezTo>
                        <a:pt x="68" y="1"/>
                        <a:pt x="67" y="0"/>
                        <a:pt x="6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0" tIns="0" rIns="0" bIns="0" numCol="1" anchor="t" anchorCtr="0" compatLnSpc="1">
                  <a:prstTxWarp prst="textNoShape">
                    <a:avLst/>
                  </a:prstTxWarp>
                </a:bodyPr>
                <a:lstStyle/>
                <a:p>
                  <a:endParaRPr lang="en-AU" sz="700"/>
                </a:p>
              </p:txBody>
            </p:sp>
          </p:grpSp>
        </p:grpSp>
        <p:grpSp>
          <p:nvGrpSpPr>
            <p:cNvPr id="11" name="Group 10">
              <a:extLst>
                <a:ext uri="{FF2B5EF4-FFF2-40B4-BE49-F238E27FC236}">
                  <a16:creationId xmlns:a16="http://schemas.microsoft.com/office/drawing/2014/main" id="{C1774372-A6BF-F1CF-739F-EAC48A54788B}"/>
                </a:ext>
              </a:extLst>
            </p:cNvPr>
            <p:cNvGrpSpPr/>
            <p:nvPr/>
          </p:nvGrpSpPr>
          <p:grpSpPr>
            <a:xfrm>
              <a:off x="-2005852" y="1922284"/>
              <a:ext cx="831754" cy="232059"/>
              <a:chOff x="-3336813" y="1992616"/>
              <a:chExt cx="831754" cy="232059"/>
            </a:xfrm>
          </p:grpSpPr>
          <p:sp>
            <p:nvSpPr>
              <p:cNvPr id="31" name="Isosceles Triangle 30">
                <a:extLst>
                  <a:ext uri="{FF2B5EF4-FFF2-40B4-BE49-F238E27FC236}">
                    <a16:creationId xmlns:a16="http://schemas.microsoft.com/office/drawing/2014/main" id="{31D0DD4F-8280-F676-2081-5960B60BE3F4}"/>
                  </a:ext>
                </a:extLst>
              </p:cNvPr>
              <p:cNvSpPr/>
              <p:nvPr/>
            </p:nvSpPr>
            <p:spPr>
              <a:xfrm rot="5400000">
                <a:off x="-2619396" y="2070696"/>
                <a:ext cx="152775" cy="75898"/>
              </a:xfrm>
              <a:prstGeom prst="triangl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AU" sz="700" err="1">
                  <a:solidFill>
                    <a:schemeClr val="bg2"/>
                  </a:solidFill>
                </a:endParaRPr>
              </a:p>
            </p:txBody>
          </p:sp>
          <p:sp>
            <p:nvSpPr>
              <p:cNvPr id="32" name="Arrow: Pentagon 31">
                <a:extLst>
                  <a:ext uri="{FF2B5EF4-FFF2-40B4-BE49-F238E27FC236}">
                    <a16:creationId xmlns:a16="http://schemas.microsoft.com/office/drawing/2014/main" id="{14FA4A11-22F9-361F-8116-458FD19EAB66}"/>
                  </a:ext>
                </a:extLst>
              </p:cNvPr>
              <p:cNvSpPr/>
              <p:nvPr/>
            </p:nvSpPr>
            <p:spPr>
              <a:xfrm>
                <a:off x="-3245720" y="2001768"/>
                <a:ext cx="707012" cy="213754"/>
              </a:xfrm>
              <a:prstGeom prst="homePlate">
                <a:avLst/>
              </a:prstGeom>
              <a:solidFill>
                <a:schemeClr val="bg1"/>
              </a:solidFill>
              <a:ln w="9525" cap="rnd">
                <a:solidFill>
                  <a:schemeClr val="tx2"/>
                </a:solidFill>
                <a:prstDash val="sysDot"/>
              </a:ln>
            </p:spPr>
            <p:style>
              <a:lnRef idx="2">
                <a:schemeClr val="accent1">
                  <a:shade val="50000"/>
                </a:schemeClr>
              </a:lnRef>
              <a:fillRef idx="1">
                <a:schemeClr val="accent1"/>
              </a:fillRef>
              <a:effectRef idx="0">
                <a:schemeClr val="accent1"/>
              </a:effectRef>
              <a:fontRef idx="minor">
                <a:schemeClr val="lt1"/>
              </a:fontRef>
            </p:style>
            <p:txBody>
              <a:bodyPr lIns="180000" tIns="0" rIns="0" bIns="0" rtlCol="0" anchor="ctr"/>
              <a:lstStyle/>
              <a:p>
                <a:r>
                  <a:rPr lang="en-AU" sz="700">
                    <a:solidFill>
                      <a:schemeClr val="tx2"/>
                    </a:solidFill>
                    <a:latin typeface="+mj-lt"/>
                  </a:rPr>
                  <a:t>CONDUCT</a:t>
                </a:r>
              </a:p>
            </p:txBody>
          </p:sp>
          <p:sp>
            <p:nvSpPr>
              <p:cNvPr id="33" name="Isosceles Triangle 32">
                <a:extLst>
                  <a:ext uri="{FF2B5EF4-FFF2-40B4-BE49-F238E27FC236}">
                    <a16:creationId xmlns:a16="http://schemas.microsoft.com/office/drawing/2014/main" id="{CF0A5D54-018E-EC11-4A3C-633FD20DCFD6}"/>
                  </a:ext>
                </a:extLst>
              </p:cNvPr>
              <p:cNvSpPr/>
              <p:nvPr/>
            </p:nvSpPr>
            <p:spPr>
              <a:xfrm rot="5400000">
                <a:off x="-2663158" y="2079585"/>
                <a:ext cx="116993" cy="58121"/>
              </a:xfrm>
              <a:prstGeom prst="triangl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AU" sz="700" err="1">
                  <a:solidFill>
                    <a:schemeClr val="bg2"/>
                  </a:solidFill>
                </a:endParaRPr>
              </a:p>
            </p:txBody>
          </p:sp>
          <p:sp>
            <p:nvSpPr>
              <p:cNvPr id="34" name="Oval 33">
                <a:extLst>
                  <a:ext uri="{FF2B5EF4-FFF2-40B4-BE49-F238E27FC236}">
                    <a16:creationId xmlns:a16="http://schemas.microsoft.com/office/drawing/2014/main" id="{49A0131A-59AF-29C9-6D40-6E3827B79D58}"/>
                  </a:ext>
                </a:extLst>
              </p:cNvPr>
              <p:cNvSpPr/>
              <p:nvPr/>
            </p:nvSpPr>
            <p:spPr>
              <a:xfrm>
                <a:off x="-3336813" y="1992616"/>
                <a:ext cx="232059" cy="232059"/>
              </a:xfrm>
              <a:prstGeom prst="ellips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AU" sz="700" err="1">
                  <a:solidFill>
                    <a:schemeClr val="bg2"/>
                  </a:solidFill>
                </a:endParaRPr>
              </a:p>
            </p:txBody>
          </p:sp>
          <p:sp>
            <p:nvSpPr>
              <p:cNvPr id="35" name="Oval 34">
                <a:extLst>
                  <a:ext uri="{FF2B5EF4-FFF2-40B4-BE49-F238E27FC236}">
                    <a16:creationId xmlns:a16="http://schemas.microsoft.com/office/drawing/2014/main" id="{B0B83A30-122B-63DA-8F92-FAB560136DB6}"/>
                  </a:ext>
                </a:extLst>
              </p:cNvPr>
              <p:cNvSpPr/>
              <p:nvPr/>
            </p:nvSpPr>
            <p:spPr>
              <a:xfrm>
                <a:off x="-3313607" y="2015822"/>
                <a:ext cx="185647" cy="185647"/>
              </a:xfrm>
              <a:prstGeom prst="ellipse">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AU" sz="700" err="1">
                  <a:solidFill>
                    <a:schemeClr val="bg2"/>
                  </a:solidFill>
                </a:endParaRPr>
              </a:p>
            </p:txBody>
          </p:sp>
          <p:grpSp>
            <p:nvGrpSpPr>
              <p:cNvPr id="36" name="Group 35">
                <a:extLst>
                  <a:ext uri="{FF2B5EF4-FFF2-40B4-BE49-F238E27FC236}">
                    <a16:creationId xmlns:a16="http://schemas.microsoft.com/office/drawing/2014/main" id="{CDC96D2A-AD24-D59B-87B6-8EBA16CE1C9B}"/>
                  </a:ext>
                </a:extLst>
              </p:cNvPr>
              <p:cNvGrpSpPr>
                <a:grpSpLocks noChangeAspect="1"/>
              </p:cNvGrpSpPr>
              <p:nvPr/>
            </p:nvGrpSpPr>
            <p:grpSpPr>
              <a:xfrm>
                <a:off x="-3266565" y="2049188"/>
                <a:ext cx="96235" cy="118977"/>
                <a:chOff x="5126038" y="3305175"/>
                <a:chExt cx="436562" cy="539750"/>
              </a:xfrm>
              <a:solidFill>
                <a:schemeClr val="tx2"/>
              </a:solidFill>
            </p:grpSpPr>
            <p:sp>
              <p:nvSpPr>
                <p:cNvPr id="37" name="Freeform 34">
                  <a:extLst>
                    <a:ext uri="{FF2B5EF4-FFF2-40B4-BE49-F238E27FC236}">
                      <a16:creationId xmlns:a16="http://schemas.microsoft.com/office/drawing/2014/main" id="{577A5A0C-C11B-92CC-20C3-FB35841B5CA6}"/>
                    </a:ext>
                  </a:extLst>
                </p:cNvPr>
                <p:cNvSpPr>
                  <a:spLocks/>
                </p:cNvSpPr>
                <p:nvPr/>
              </p:nvSpPr>
              <p:spPr bwMode="auto">
                <a:xfrm>
                  <a:off x="5300663" y="3514725"/>
                  <a:ext cx="169862" cy="19050"/>
                </a:xfrm>
                <a:custGeom>
                  <a:avLst/>
                  <a:gdLst>
                    <a:gd name="T0" fmla="*/ 0 w 53"/>
                    <a:gd name="T1" fmla="*/ 3 h 6"/>
                    <a:gd name="T2" fmla="*/ 3 w 53"/>
                    <a:gd name="T3" fmla="*/ 6 h 6"/>
                    <a:gd name="T4" fmla="*/ 50 w 53"/>
                    <a:gd name="T5" fmla="*/ 6 h 6"/>
                    <a:gd name="T6" fmla="*/ 53 w 53"/>
                    <a:gd name="T7" fmla="*/ 3 h 6"/>
                    <a:gd name="T8" fmla="*/ 50 w 53"/>
                    <a:gd name="T9" fmla="*/ 0 h 6"/>
                    <a:gd name="T10" fmla="*/ 3 w 53"/>
                    <a:gd name="T11" fmla="*/ 0 h 6"/>
                    <a:gd name="T12" fmla="*/ 0 w 53"/>
                    <a:gd name="T13" fmla="*/ 3 h 6"/>
                  </a:gdLst>
                  <a:ahLst/>
                  <a:cxnLst>
                    <a:cxn ang="0">
                      <a:pos x="T0" y="T1"/>
                    </a:cxn>
                    <a:cxn ang="0">
                      <a:pos x="T2" y="T3"/>
                    </a:cxn>
                    <a:cxn ang="0">
                      <a:pos x="T4" y="T5"/>
                    </a:cxn>
                    <a:cxn ang="0">
                      <a:pos x="T6" y="T7"/>
                    </a:cxn>
                    <a:cxn ang="0">
                      <a:pos x="T8" y="T9"/>
                    </a:cxn>
                    <a:cxn ang="0">
                      <a:pos x="T10" y="T11"/>
                    </a:cxn>
                    <a:cxn ang="0">
                      <a:pos x="T12" y="T13"/>
                    </a:cxn>
                  </a:cxnLst>
                  <a:rect l="0" t="0" r="r" b="b"/>
                  <a:pathLst>
                    <a:path w="53" h="6">
                      <a:moveTo>
                        <a:pt x="0" y="3"/>
                      </a:moveTo>
                      <a:cubicBezTo>
                        <a:pt x="0" y="5"/>
                        <a:pt x="1" y="6"/>
                        <a:pt x="3" y="6"/>
                      </a:cubicBezTo>
                      <a:cubicBezTo>
                        <a:pt x="50" y="6"/>
                        <a:pt x="50" y="6"/>
                        <a:pt x="50" y="6"/>
                      </a:cubicBezTo>
                      <a:cubicBezTo>
                        <a:pt x="52" y="6"/>
                        <a:pt x="53" y="5"/>
                        <a:pt x="53" y="3"/>
                      </a:cubicBezTo>
                      <a:cubicBezTo>
                        <a:pt x="53" y="1"/>
                        <a:pt x="52" y="0"/>
                        <a:pt x="50" y="0"/>
                      </a:cubicBezTo>
                      <a:cubicBezTo>
                        <a:pt x="3" y="0"/>
                        <a:pt x="3" y="0"/>
                        <a:pt x="3" y="0"/>
                      </a:cubicBezTo>
                      <a:cubicBezTo>
                        <a:pt x="1" y="0"/>
                        <a:pt x="0" y="1"/>
                        <a:pt x="0" y="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0" tIns="0" rIns="0" bIns="0" numCol="1" anchor="t" anchorCtr="0" compatLnSpc="1">
                  <a:prstTxWarp prst="textNoShape">
                    <a:avLst/>
                  </a:prstTxWarp>
                </a:bodyPr>
                <a:lstStyle/>
                <a:p>
                  <a:endParaRPr lang="en-AU" sz="700"/>
                </a:p>
              </p:txBody>
            </p:sp>
            <p:sp>
              <p:nvSpPr>
                <p:cNvPr id="38" name="Freeform 35">
                  <a:extLst>
                    <a:ext uri="{FF2B5EF4-FFF2-40B4-BE49-F238E27FC236}">
                      <a16:creationId xmlns:a16="http://schemas.microsoft.com/office/drawing/2014/main" id="{4E315088-2943-E980-4AD7-F22BF212B606}"/>
                    </a:ext>
                  </a:extLst>
                </p:cNvPr>
                <p:cNvSpPr>
                  <a:spLocks/>
                </p:cNvSpPr>
                <p:nvPr/>
              </p:nvSpPr>
              <p:spPr bwMode="auto">
                <a:xfrm>
                  <a:off x="5205413" y="3486150"/>
                  <a:ext cx="85725" cy="58737"/>
                </a:xfrm>
                <a:custGeom>
                  <a:avLst/>
                  <a:gdLst>
                    <a:gd name="T0" fmla="*/ 22 w 27"/>
                    <a:gd name="T1" fmla="*/ 1 h 18"/>
                    <a:gd name="T2" fmla="*/ 10 w 27"/>
                    <a:gd name="T3" fmla="*/ 11 h 18"/>
                    <a:gd name="T4" fmla="*/ 6 w 27"/>
                    <a:gd name="T5" fmla="*/ 7 h 18"/>
                    <a:gd name="T6" fmla="*/ 1 w 27"/>
                    <a:gd name="T7" fmla="*/ 7 h 18"/>
                    <a:gd name="T8" fmla="*/ 1 w 27"/>
                    <a:gd name="T9" fmla="*/ 11 h 18"/>
                    <a:gd name="T10" fmla="*/ 7 w 27"/>
                    <a:gd name="T11" fmla="*/ 17 h 18"/>
                    <a:gd name="T12" fmla="*/ 9 w 27"/>
                    <a:gd name="T13" fmla="*/ 18 h 18"/>
                    <a:gd name="T14" fmla="*/ 11 w 27"/>
                    <a:gd name="T15" fmla="*/ 17 h 18"/>
                    <a:gd name="T16" fmla="*/ 26 w 27"/>
                    <a:gd name="T17" fmla="*/ 5 h 18"/>
                    <a:gd name="T18" fmla="*/ 26 w 27"/>
                    <a:gd name="T19" fmla="*/ 1 h 18"/>
                    <a:gd name="T20" fmla="*/ 22 w 27"/>
                    <a:gd name="T21" fmla="*/ 1 h 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7" h="18">
                      <a:moveTo>
                        <a:pt x="22" y="1"/>
                      </a:moveTo>
                      <a:cubicBezTo>
                        <a:pt x="10" y="11"/>
                        <a:pt x="10" y="11"/>
                        <a:pt x="10" y="11"/>
                      </a:cubicBezTo>
                      <a:cubicBezTo>
                        <a:pt x="6" y="7"/>
                        <a:pt x="6" y="7"/>
                        <a:pt x="6" y="7"/>
                      </a:cubicBezTo>
                      <a:cubicBezTo>
                        <a:pt x="4" y="6"/>
                        <a:pt x="3" y="6"/>
                        <a:pt x="1" y="7"/>
                      </a:cubicBezTo>
                      <a:cubicBezTo>
                        <a:pt x="0" y="8"/>
                        <a:pt x="0" y="10"/>
                        <a:pt x="1" y="11"/>
                      </a:cubicBezTo>
                      <a:cubicBezTo>
                        <a:pt x="7" y="17"/>
                        <a:pt x="7" y="17"/>
                        <a:pt x="7" y="17"/>
                      </a:cubicBezTo>
                      <a:cubicBezTo>
                        <a:pt x="8" y="18"/>
                        <a:pt x="9" y="18"/>
                        <a:pt x="9" y="18"/>
                      </a:cubicBezTo>
                      <a:cubicBezTo>
                        <a:pt x="10" y="18"/>
                        <a:pt x="11" y="18"/>
                        <a:pt x="11" y="17"/>
                      </a:cubicBezTo>
                      <a:cubicBezTo>
                        <a:pt x="26" y="5"/>
                        <a:pt x="26" y="5"/>
                        <a:pt x="26" y="5"/>
                      </a:cubicBezTo>
                      <a:cubicBezTo>
                        <a:pt x="27" y="4"/>
                        <a:pt x="27" y="2"/>
                        <a:pt x="26" y="1"/>
                      </a:cubicBezTo>
                      <a:cubicBezTo>
                        <a:pt x="25" y="0"/>
                        <a:pt x="24" y="0"/>
                        <a:pt x="22" y="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0" tIns="0" rIns="0" bIns="0" numCol="1" anchor="t" anchorCtr="0" compatLnSpc="1">
                  <a:prstTxWarp prst="textNoShape">
                    <a:avLst/>
                  </a:prstTxWarp>
                </a:bodyPr>
                <a:lstStyle/>
                <a:p>
                  <a:endParaRPr lang="en-AU" sz="700"/>
                </a:p>
              </p:txBody>
            </p:sp>
            <p:sp>
              <p:nvSpPr>
                <p:cNvPr id="39" name="Freeform 36">
                  <a:extLst>
                    <a:ext uri="{FF2B5EF4-FFF2-40B4-BE49-F238E27FC236}">
                      <a16:creationId xmlns:a16="http://schemas.microsoft.com/office/drawing/2014/main" id="{C46A762F-2362-BF8E-91AD-13183B1C5539}"/>
                    </a:ext>
                  </a:extLst>
                </p:cNvPr>
                <p:cNvSpPr>
                  <a:spLocks/>
                </p:cNvSpPr>
                <p:nvPr/>
              </p:nvSpPr>
              <p:spPr bwMode="auto">
                <a:xfrm>
                  <a:off x="5300663" y="3617913"/>
                  <a:ext cx="169862" cy="19050"/>
                </a:xfrm>
                <a:custGeom>
                  <a:avLst/>
                  <a:gdLst>
                    <a:gd name="T0" fmla="*/ 50 w 53"/>
                    <a:gd name="T1" fmla="*/ 0 h 6"/>
                    <a:gd name="T2" fmla="*/ 3 w 53"/>
                    <a:gd name="T3" fmla="*/ 0 h 6"/>
                    <a:gd name="T4" fmla="*/ 0 w 53"/>
                    <a:gd name="T5" fmla="*/ 3 h 6"/>
                    <a:gd name="T6" fmla="*/ 3 w 53"/>
                    <a:gd name="T7" fmla="*/ 6 h 6"/>
                    <a:gd name="T8" fmla="*/ 50 w 53"/>
                    <a:gd name="T9" fmla="*/ 6 h 6"/>
                    <a:gd name="T10" fmla="*/ 53 w 53"/>
                    <a:gd name="T11" fmla="*/ 3 h 6"/>
                    <a:gd name="T12" fmla="*/ 50 w 53"/>
                    <a:gd name="T13" fmla="*/ 0 h 6"/>
                  </a:gdLst>
                  <a:ahLst/>
                  <a:cxnLst>
                    <a:cxn ang="0">
                      <a:pos x="T0" y="T1"/>
                    </a:cxn>
                    <a:cxn ang="0">
                      <a:pos x="T2" y="T3"/>
                    </a:cxn>
                    <a:cxn ang="0">
                      <a:pos x="T4" y="T5"/>
                    </a:cxn>
                    <a:cxn ang="0">
                      <a:pos x="T6" y="T7"/>
                    </a:cxn>
                    <a:cxn ang="0">
                      <a:pos x="T8" y="T9"/>
                    </a:cxn>
                    <a:cxn ang="0">
                      <a:pos x="T10" y="T11"/>
                    </a:cxn>
                    <a:cxn ang="0">
                      <a:pos x="T12" y="T13"/>
                    </a:cxn>
                  </a:cxnLst>
                  <a:rect l="0" t="0" r="r" b="b"/>
                  <a:pathLst>
                    <a:path w="53" h="6">
                      <a:moveTo>
                        <a:pt x="50" y="0"/>
                      </a:moveTo>
                      <a:cubicBezTo>
                        <a:pt x="3" y="0"/>
                        <a:pt x="3" y="0"/>
                        <a:pt x="3" y="0"/>
                      </a:cubicBezTo>
                      <a:cubicBezTo>
                        <a:pt x="1" y="0"/>
                        <a:pt x="0" y="2"/>
                        <a:pt x="0" y="3"/>
                      </a:cubicBezTo>
                      <a:cubicBezTo>
                        <a:pt x="0" y="5"/>
                        <a:pt x="1" y="6"/>
                        <a:pt x="3" y="6"/>
                      </a:cubicBezTo>
                      <a:cubicBezTo>
                        <a:pt x="50" y="6"/>
                        <a:pt x="50" y="6"/>
                        <a:pt x="50" y="6"/>
                      </a:cubicBezTo>
                      <a:cubicBezTo>
                        <a:pt x="52" y="6"/>
                        <a:pt x="53" y="5"/>
                        <a:pt x="53" y="3"/>
                      </a:cubicBezTo>
                      <a:cubicBezTo>
                        <a:pt x="53" y="2"/>
                        <a:pt x="52" y="0"/>
                        <a:pt x="50"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0" tIns="0" rIns="0" bIns="0" numCol="1" anchor="t" anchorCtr="0" compatLnSpc="1">
                  <a:prstTxWarp prst="textNoShape">
                    <a:avLst/>
                  </a:prstTxWarp>
                </a:bodyPr>
                <a:lstStyle/>
                <a:p>
                  <a:endParaRPr lang="en-AU" sz="700"/>
                </a:p>
              </p:txBody>
            </p:sp>
            <p:sp>
              <p:nvSpPr>
                <p:cNvPr id="40" name="Freeform 37">
                  <a:extLst>
                    <a:ext uri="{FF2B5EF4-FFF2-40B4-BE49-F238E27FC236}">
                      <a16:creationId xmlns:a16="http://schemas.microsoft.com/office/drawing/2014/main" id="{65607A83-5D1E-5571-F748-475FEF713D8E}"/>
                    </a:ext>
                  </a:extLst>
                </p:cNvPr>
                <p:cNvSpPr>
                  <a:spLocks/>
                </p:cNvSpPr>
                <p:nvPr/>
              </p:nvSpPr>
              <p:spPr bwMode="auto">
                <a:xfrm>
                  <a:off x="5205413" y="3589338"/>
                  <a:ext cx="85725" cy="57150"/>
                </a:xfrm>
                <a:custGeom>
                  <a:avLst/>
                  <a:gdLst>
                    <a:gd name="T0" fmla="*/ 22 w 27"/>
                    <a:gd name="T1" fmla="*/ 1 h 18"/>
                    <a:gd name="T2" fmla="*/ 10 w 27"/>
                    <a:gd name="T3" fmla="*/ 11 h 18"/>
                    <a:gd name="T4" fmla="*/ 6 w 27"/>
                    <a:gd name="T5" fmla="*/ 7 h 18"/>
                    <a:gd name="T6" fmla="*/ 1 w 27"/>
                    <a:gd name="T7" fmla="*/ 7 h 18"/>
                    <a:gd name="T8" fmla="*/ 1 w 27"/>
                    <a:gd name="T9" fmla="*/ 11 h 18"/>
                    <a:gd name="T10" fmla="*/ 7 w 27"/>
                    <a:gd name="T11" fmla="*/ 17 h 18"/>
                    <a:gd name="T12" fmla="*/ 9 w 27"/>
                    <a:gd name="T13" fmla="*/ 18 h 18"/>
                    <a:gd name="T14" fmla="*/ 11 w 27"/>
                    <a:gd name="T15" fmla="*/ 18 h 18"/>
                    <a:gd name="T16" fmla="*/ 26 w 27"/>
                    <a:gd name="T17" fmla="*/ 6 h 18"/>
                    <a:gd name="T18" fmla="*/ 26 w 27"/>
                    <a:gd name="T19" fmla="*/ 2 h 18"/>
                    <a:gd name="T20" fmla="*/ 22 w 27"/>
                    <a:gd name="T21" fmla="*/ 1 h 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7" h="18">
                      <a:moveTo>
                        <a:pt x="22" y="1"/>
                      </a:moveTo>
                      <a:cubicBezTo>
                        <a:pt x="10" y="11"/>
                        <a:pt x="10" y="11"/>
                        <a:pt x="10" y="11"/>
                      </a:cubicBezTo>
                      <a:cubicBezTo>
                        <a:pt x="6" y="7"/>
                        <a:pt x="6" y="7"/>
                        <a:pt x="6" y="7"/>
                      </a:cubicBezTo>
                      <a:cubicBezTo>
                        <a:pt x="4" y="6"/>
                        <a:pt x="3" y="6"/>
                        <a:pt x="1" y="7"/>
                      </a:cubicBezTo>
                      <a:cubicBezTo>
                        <a:pt x="0" y="8"/>
                        <a:pt x="0" y="10"/>
                        <a:pt x="1" y="11"/>
                      </a:cubicBezTo>
                      <a:cubicBezTo>
                        <a:pt x="7" y="17"/>
                        <a:pt x="7" y="17"/>
                        <a:pt x="7" y="17"/>
                      </a:cubicBezTo>
                      <a:cubicBezTo>
                        <a:pt x="8" y="18"/>
                        <a:pt x="9" y="18"/>
                        <a:pt x="9" y="18"/>
                      </a:cubicBezTo>
                      <a:cubicBezTo>
                        <a:pt x="10" y="18"/>
                        <a:pt x="11" y="18"/>
                        <a:pt x="11" y="18"/>
                      </a:cubicBezTo>
                      <a:cubicBezTo>
                        <a:pt x="26" y="6"/>
                        <a:pt x="26" y="6"/>
                        <a:pt x="26" y="6"/>
                      </a:cubicBezTo>
                      <a:cubicBezTo>
                        <a:pt x="27" y="5"/>
                        <a:pt x="27" y="3"/>
                        <a:pt x="26" y="2"/>
                      </a:cubicBezTo>
                      <a:cubicBezTo>
                        <a:pt x="25" y="0"/>
                        <a:pt x="24" y="0"/>
                        <a:pt x="22" y="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0" tIns="0" rIns="0" bIns="0" numCol="1" anchor="t" anchorCtr="0" compatLnSpc="1">
                  <a:prstTxWarp prst="textNoShape">
                    <a:avLst/>
                  </a:prstTxWarp>
                </a:bodyPr>
                <a:lstStyle/>
                <a:p>
                  <a:endParaRPr lang="en-AU" sz="700"/>
                </a:p>
              </p:txBody>
            </p:sp>
            <p:sp>
              <p:nvSpPr>
                <p:cNvPr id="41" name="Freeform 38">
                  <a:extLst>
                    <a:ext uri="{FF2B5EF4-FFF2-40B4-BE49-F238E27FC236}">
                      <a16:creationId xmlns:a16="http://schemas.microsoft.com/office/drawing/2014/main" id="{16AD86C8-F5C6-467D-836E-5D16B628956B}"/>
                    </a:ext>
                  </a:extLst>
                </p:cNvPr>
                <p:cNvSpPr>
                  <a:spLocks/>
                </p:cNvSpPr>
                <p:nvPr/>
              </p:nvSpPr>
              <p:spPr bwMode="auto">
                <a:xfrm>
                  <a:off x="5300663" y="3722688"/>
                  <a:ext cx="169862" cy="19050"/>
                </a:xfrm>
                <a:custGeom>
                  <a:avLst/>
                  <a:gdLst>
                    <a:gd name="T0" fmla="*/ 50 w 53"/>
                    <a:gd name="T1" fmla="*/ 0 h 6"/>
                    <a:gd name="T2" fmla="*/ 3 w 53"/>
                    <a:gd name="T3" fmla="*/ 0 h 6"/>
                    <a:gd name="T4" fmla="*/ 0 w 53"/>
                    <a:gd name="T5" fmla="*/ 3 h 6"/>
                    <a:gd name="T6" fmla="*/ 3 w 53"/>
                    <a:gd name="T7" fmla="*/ 6 h 6"/>
                    <a:gd name="T8" fmla="*/ 50 w 53"/>
                    <a:gd name="T9" fmla="*/ 6 h 6"/>
                    <a:gd name="T10" fmla="*/ 53 w 53"/>
                    <a:gd name="T11" fmla="*/ 3 h 6"/>
                    <a:gd name="T12" fmla="*/ 50 w 53"/>
                    <a:gd name="T13" fmla="*/ 0 h 6"/>
                  </a:gdLst>
                  <a:ahLst/>
                  <a:cxnLst>
                    <a:cxn ang="0">
                      <a:pos x="T0" y="T1"/>
                    </a:cxn>
                    <a:cxn ang="0">
                      <a:pos x="T2" y="T3"/>
                    </a:cxn>
                    <a:cxn ang="0">
                      <a:pos x="T4" y="T5"/>
                    </a:cxn>
                    <a:cxn ang="0">
                      <a:pos x="T6" y="T7"/>
                    </a:cxn>
                    <a:cxn ang="0">
                      <a:pos x="T8" y="T9"/>
                    </a:cxn>
                    <a:cxn ang="0">
                      <a:pos x="T10" y="T11"/>
                    </a:cxn>
                    <a:cxn ang="0">
                      <a:pos x="T12" y="T13"/>
                    </a:cxn>
                  </a:cxnLst>
                  <a:rect l="0" t="0" r="r" b="b"/>
                  <a:pathLst>
                    <a:path w="53" h="6">
                      <a:moveTo>
                        <a:pt x="50" y="0"/>
                      </a:moveTo>
                      <a:cubicBezTo>
                        <a:pt x="3" y="0"/>
                        <a:pt x="3" y="0"/>
                        <a:pt x="3" y="0"/>
                      </a:cubicBezTo>
                      <a:cubicBezTo>
                        <a:pt x="1" y="0"/>
                        <a:pt x="0" y="1"/>
                        <a:pt x="0" y="3"/>
                      </a:cubicBezTo>
                      <a:cubicBezTo>
                        <a:pt x="0" y="4"/>
                        <a:pt x="1" y="6"/>
                        <a:pt x="3" y="6"/>
                      </a:cubicBezTo>
                      <a:cubicBezTo>
                        <a:pt x="50" y="6"/>
                        <a:pt x="50" y="6"/>
                        <a:pt x="50" y="6"/>
                      </a:cubicBezTo>
                      <a:cubicBezTo>
                        <a:pt x="52" y="6"/>
                        <a:pt x="53" y="4"/>
                        <a:pt x="53" y="3"/>
                      </a:cubicBezTo>
                      <a:cubicBezTo>
                        <a:pt x="53" y="1"/>
                        <a:pt x="52" y="0"/>
                        <a:pt x="50"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0" tIns="0" rIns="0" bIns="0" numCol="1" anchor="t" anchorCtr="0" compatLnSpc="1">
                  <a:prstTxWarp prst="textNoShape">
                    <a:avLst/>
                  </a:prstTxWarp>
                </a:bodyPr>
                <a:lstStyle/>
                <a:p>
                  <a:endParaRPr lang="en-AU" sz="700"/>
                </a:p>
              </p:txBody>
            </p:sp>
            <p:sp>
              <p:nvSpPr>
                <p:cNvPr id="42" name="Freeform 39">
                  <a:extLst>
                    <a:ext uri="{FF2B5EF4-FFF2-40B4-BE49-F238E27FC236}">
                      <a16:creationId xmlns:a16="http://schemas.microsoft.com/office/drawing/2014/main" id="{3240ACCF-0FFD-4989-0EF0-E157B53931FA}"/>
                    </a:ext>
                  </a:extLst>
                </p:cNvPr>
                <p:cNvSpPr>
                  <a:spLocks/>
                </p:cNvSpPr>
                <p:nvPr/>
              </p:nvSpPr>
              <p:spPr bwMode="auto">
                <a:xfrm>
                  <a:off x="5205413" y="3694113"/>
                  <a:ext cx="85725" cy="57150"/>
                </a:xfrm>
                <a:custGeom>
                  <a:avLst/>
                  <a:gdLst>
                    <a:gd name="T0" fmla="*/ 22 w 27"/>
                    <a:gd name="T1" fmla="*/ 1 h 18"/>
                    <a:gd name="T2" fmla="*/ 10 w 27"/>
                    <a:gd name="T3" fmla="*/ 11 h 18"/>
                    <a:gd name="T4" fmla="*/ 6 w 27"/>
                    <a:gd name="T5" fmla="*/ 7 h 18"/>
                    <a:gd name="T6" fmla="*/ 1 w 27"/>
                    <a:gd name="T7" fmla="*/ 7 h 18"/>
                    <a:gd name="T8" fmla="*/ 1 w 27"/>
                    <a:gd name="T9" fmla="*/ 11 h 18"/>
                    <a:gd name="T10" fmla="*/ 7 w 27"/>
                    <a:gd name="T11" fmla="*/ 17 h 18"/>
                    <a:gd name="T12" fmla="*/ 9 w 27"/>
                    <a:gd name="T13" fmla="*/ 18 h 18"/>
                    <a:gd name="T14" fmla="*/ 11 w 27"/>
                    <a:gd name="T15" fmla="*/ 17 h 18"/>
                    <a:gd name="T16" fmla="*/ 26 w 27"/>
                    <a:gd name="T17" fmla="*/ 5 h 18"/>
                    <a:gd name="T18" fmla="*/ 26 w 27"/>
                    <a:gd name="T19" fmla="*/ 1 h 18"/>
                    <a:gd name="T20" fmla="*/ 22 w 27"/>
                    <a:gd name="T21" fmla="*/ 1 h 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7" h="18">
                      <a:moveTo>
                        <a:pt x="22" y="1"/>
                      </a:moveTo>
                      <a:cubicBezTo>
                        <a:pt x="10" y="11"/>
                        <a:pt x="10" y="11"/>
                        <a:pt x="10" y="11"/>
                      </a:cubicBezTo>
                      <a:cubicBezTo>
                        <a:pt x="6" y="7"/>
                        <a:pt x="6" y="7"/>
                        <a:pt x="6" y="7"/>
                      </a:cubicBezTo>
                      <a:cubicBezTo>
                        <a:pt x="4" y="6"/>
                        <a:pt x="3" y="6"/>
                        <a:pt x="1" y="7"/>
                      </a:cubicBezTo>
                      <a:cubicBezTo>
                        <a:pt x="0" y="8"/>
                        <a:pt x="0" y="10"/>
                        <a:pt x="1" y="11"/>
                      </a:cubicBezTo>
                      <a:cubicBezTo>
                        <a:pt x="7" y="17"/>
                        <a:pt x="7" y="17"/>
                        <a:pt x="7" y="17"/>
                      </a:cubicBezTo>
                      <a:cubicBezTo>
                        <a:pt x="8" y="17"/>
                        <a:pt x="9" y="18"/>
                        <a:pt x="9" y="18"/>
                      </a:cubicBezTo>
                      <a:cubicBezTo>
                        <a:pt x="10" y="18"/>
                        <a:pt x="11" y="17"/>
                        <a:pt x="11" y="17"/>
                      </a:cubicBezTo>
                      <a:cubicBezTo>
                        <a:pt x="26" y="5"/>
                        <a:pt x="26" y="5"/>
                        <a:pt x="26" y="5"/>
                      </a:cubicBezTo>
                      <a:cubicBezTo>
                        <a:pt x="27" y="4"/>
                        <a:pt x="27" y="2"/>
                        <a:pt x="26" y="1"/>
                      </a:cubicBezTo>
                      <a:cubicBezTo>
                        <a:pt x="25" y="0"/>
                        <a:pt x="24" y="0"/>
                        <a:pt x="22" y="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0" tIns="0" rIns="0" bIns="0" numCol="1" anchor="t" anchorCtr="0" compatLnSpc="1">
                  <a:prstTxWarp prst="textNoShape">
                    <a:avLst/>
                  </a:prstTxWarp>
                </a:bodyPr>
                <a:lstStyle/>
                <a:p>
                  <a:endParaRPr lang="en-AU" sz="700"/>
                </a:p>
              </p:txBody>
            </p:sp>
            <p:sp>
              <p:nvSpPr>
                <p:cNvPr id="43" name="Freeform 40">
                  <a:extLst>
                    <a:ext uri="{FF2B5EF4-FFF2-40B4-BE49-F238E27FC236}">
                      <a16:creationId xmlns:a16="http://schemas.microsoft.com/office/drawing/2014/main" id="{8AD91D16-F793-EF75-2B51-D58841E60C9C}"/>
                    </a:ext>
                  </a:extLst>
                </p:cNvPr>
                <p:cNvSpPr>
                  <a:spLocks noEditPoints="1"/>
                </p:cNvSpPr>
                <p:nvPr/>
              </p:nvSpPr>
              <p:spPr bwMode="auto">
                <a:xfrm>
                  <a:off x="5126038" y="3305175"/>
                  <a:ext cx="436562" cy="539750"/>
                </a:xfrm>
                <a:custGeom>
                  <a:avLst/>
                  <a:gdLst>
                    <a:gd name="T0" fmla="*/ 99 w 137"/>
                    <a:gd name="T1" fmla="*/ 0 h 169"/>
                    <a:gd name="T2" fmla="*/ 14 w 137"/>
                    <a:gd name="T3" fmla="*/ 0 h 169"/>
                    <a:gd name="T4" fmla="*/ 0 w 137"/>
                    <a:gd name="T5" fmla="*/ 15 h 169"/>
                    <a:gd name="T6" fmla="*/ 0 w 137"/>
                    <a:gd name="T7" fmla="*/ 154 h 169"/>
                    <a:gd name="T8" fmla="*/ 14 w 137"/>
                    <a:gd name="T9" fmla="*/ 169 h 169"/>
                    <a:gd name="T10" fmla="*/ 123 w 137"/>
                    <a:gd name="T11" fmla="*/ 169 h 169"/>
                    <a:gd name="T12" fmla="*/ 137 w 137"/>
                    <a:gd name="T13" fmla="*/ 154 h 169"/>
                    <a:gd name="T14" fmla="*/ 137 w 137"/>
                    <a:gd name="T15" fmla="*/ 42 h 169"/>
                    <a:gd name="T16" fmla="*/ 99 w 137"/>
                    <a:gd name="T17" fmla="*/ 0 h 169"/>
                    <a:gd name="T18" fmla="*/ 131 w 137"/>
                    <a:gd name="T19" fmla="*/ 154 h 169"/>
                    <a:gd name="T20" fmla="*/ 123 w 137"/>
                    <a:gd name="T21" fmla="*/ 162 h 169"/>
                    <a:gd name="T22" fmla="*/ 14 w 137"/>
                    <a:gd name="T23" fmla="*/ 162 h 169"/>
                    <a:gd name="T24" fmla="*/ 6 w 137"/>
                    <a:gd name="T25" fmla="*/ 154 h 169"/>
                    <a:gd name="T26" fmla="*/ 6 w 137"/>
                    <a:gd name="T27" fmla="*/ 15 h 169"/>
                    <a:gd name="T28" fmla="*/ 14 w 137"/>
                    <a:gd name="T29" fmla="*/ 6 h 169"/>
                    <a:gd name="T30" fmla="*/ 85 w 137"/>
                    <a:gd name="T31" fmla="*/ 6 h 169"/>
                    <a:gd name="T32" fmla="*/ 85 w 137"/>
                    <a:gd name="T33" fmla="*/ 46 h 169"/>
                    <a:gd name="T34" fmla="*/ 92 w 137"/>
                    <a:gd name="T35" fmla="*/ 53 h 169"/>
                    <a:gd name="T36" fmla="*/ 131 w 137"/>
                    <a:gd name="T37" fmla="*/ 53 h 169"/>
                    <a:gd name="T38" fmla="*/ 131 w 137"/>
                    <a:gd name="T39" fmla="*/ 154 h 169"/>
                    <a:gd name="T40" fmla="*/ 91 w 137"/>
                    <a:gd name="T41" fmla="*/ 46 h 169"/>
                    <a:gd name="T42" fmla="*/ 91 w 137"/>
                    <a:gd name="T43" fmla="*/ 6 h 169"/>
                    <a:gd name="T44" fmla="*/ 96 w 137"/>
                    <a:gd name="T45" fmla="*/ 6 h 169"/>
                    <a:gd name="T46" fmla="*/ 132 w 137"/>
                    <a:gd name="T47" fmla="*/ 46 h 169"/>
                    <a:gd name="T48" fmla="*/ 91 w 137"/>
                    <a:gd name="T49" fmla="*/ 46 h 1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37" h="169">
                      <a:moveTo>
                        <a:pt x="99" y="0"/>
                      </a:moveTo>
                      <a:cubicBezTo>
                        <a:pt x="14" y="0"/>
                        <a:pt x="14" y="0"/>
                        <a:pt x="14" y="0"/>
                      </a:cubicBezTo>
                      <a:cubicBezTo>
                        <a:pt x="6" y="0"/>
                        <a:pt x="0" y="7"/>
                        <a:pt x="0" y="15"/>
                      </a:cubicBezTo>
                      <a:cubicBezTo>
                        <a:pt x="0" y="154"/>
                        <a:pt x="0" y="154"/>
                        <a:pt x="0" y="154"/>
                      </a:cubicBezTo>
                      <a:cubicBezTo>
                        <a:pt x="0" y="162"/>
                        <a:pt x="6" y="169"/>
                        <a:pt x="14" y="169"/>
                      </a:cubicBezTo>
                      <a:cubicBezTo>
                        <a:pt x="123" y="169"/>
                        <a:pt x="123" y="169"/>
                        <a:pt x="123" y="169"/>
                      </a:cubicBezTo>
                      <a:cubicBezTo>
                        <a:pt x="131" y="169"/>
                        <a:pt x="137" y="162"/>
                        <a:pt x="137" y="154"/>
                      </a:cubicBezTo>
                      <a:cubicBezTo>
                        <a:pt x="137" y="42"/>
                        <a:pt x="137" y="42"/>
                        <a:pt x="137" y="42"/>
                      </a:cubicBezTo>
                      <a:lnTo>
                        <a:pt x="99" y="0"/>
                      </a:lnTo>
                      <a:close/>
                      <a:moveTo>
                        <a:pt x="131" y="154"/>
                      </a:moveTo>
                      <a:cubicBezTo>
                        <a:pt x="131" y="159"/>
                        <a:pt x="127" y="162"/>
                        <a:pt x="123" y="162"/>
                      </a:cubicBezTo>
                      <a:cubicBezTo>
                        <a:pt x="14" y="162"/>
                        <a:pt x="14" y="162"/>
                        <a:pt x="14" y="162"/>
                      </a:cubicBezTo>
                      <a:cubicBezTo>
                        <a:pt x="10" y="162"/>
                        <a:pt x="6" y="159"/>
                        <a:pt x="6" y="154"/>
                      </a:cubicBezTo>
                      <a:cubicBezTo>
                        <a:pt x="6" y="15"/>
                        <a:pt x="6" y="15"/>
                        <a:pt x="6" y="15"/>
                      </a:cubicBezTo>
                      <a:cubicBezTo>
                        <a:pt x="6" y="10"/>
                        <a:pt x="10" y="6"/>
                        <a:pt x="14" y="6"/>
                      </a:cubicBezTo>
                      <a:cubicBezTo>
                        <a:pt x="85" y="6"/>
                        <a:pt x="85" y="6"/>
                        <a:pt x="85" y="6"/>
                      </a:cubicBezTo>
                      <a:cubicBezTo>
                        <a:pt x="85" y="46"/>
                        <a:pt x="85" y="46"/>
                        <a:pt x="85" y="46"/>
                      </a:cubicBezTo>
                      <a:cubicBezTo>
                        <a:pt x="85" y="49"/>
                        <a:pt x="88" y="53"/>
                        <a:pt x="92" y="53"/>
                      </a:cubicBezTo>
                      <a:cubicBezTo>
                        <a:pt x="131" y="53"/>
                        <a:pt x="131" y="53"/>
                        <a:pt x="131" y="53"/>
                      </a:cubicBezTo>
                      <a:lnTo>
                        <a:pt x="131" y="154"/>
                      </a:lnTo>
                      <a:close/>
                      <a:moveTo>
                        <a:pt x="91" y="46"/>
                      </a:moveTo>
                      <a:cubicBezTo>
                        <a:pt x="91" y="6"/>
                        <a:pt x="91" y="6"/>
                        <a:pt x="91" y="6"/>
                      </a:cubicBezTo>
                      <a:cubicBezTo>
                        <a:pt x="96" y="6"/>
                        <a:pt x="96" y="6"/>
                        <a:pt x="96" y="6"/>
                      </a:cubicBezTo>
                      <a:cubicBezTo>
                        <a:pt x="132" y="46"/>
                        <a:pt x="132" y="46"/>
                        <a:pt x="132" y="46"/>
                      </a:cubicBezTo>
                      <a:lnTo>
                        <a:pt x="91" y="4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0" tIns="0" rIns="0" bIns="0" numCol="1" anchor="t" anchorCtr="0" compatLnSpc="1">
                  <a:prstTxWarp prst="textNoShape">
                    <a:avLst/>
                  </a:prstTxWarp>
                </a:bodyPr>
                <a:lstStyle/>
                <a:p>
                  <a:endParaRPr lang="en-AU" sz="700"/>
                </a:p>
              </p:txBody>
            </p:sp>
          </p:grpSp>
        </p:grpSp>
        <p:grpSp>
          <p:nvGrpSpPr>
            <p:cNvPr id="12" name="Group 11">
              <a:extLst>
                <a:ext uri="{FF2B5EF4-FFF2-40B4-BE49-F238E27FC236}">
                  <a16:creationId xmlns:a16="http://schemas.microsoft.com/office/drawing/2014/main" id="{CBA95D22-A12E-932A-30FA-C868B702A619}"/>
                </a:ext>
              </a:extLst>
            </p:cNvPr>
            <p:cNvGrpSpPr/>
            <p:nvPr/>
          </p:nvGrpSpPr>
          <p:grpSpPr>
            <a:xfrm>
              <a:off x="-88602" y="1922284"/>
              <a:ext cx="816798" cy="232059"/>
              <a:chOff x="-1159348" y="1992616"/>
              <a:chExt cx="816798" cy="232059"/>
            </a:xfrm>
          </p:grpSpPr>
          <p:sp>
            <p:nvSpPr>
              <p:cNvPr id="24" name="Arrow: Pentagon 23">
                <a:extLst>
                  <a:ext uri="{FF2B5EF4-FFF2-40B4-BE49-F238E27FC236}">
                    <a16:creationId xmlns:a16="http://schemas.microsoft.com/office/drawing/2014/main" id="{063D2563-3D6C-8967-971B-7E7ADFF2DC57}"/>
                  </a:ext>
                </a:extLst>
              </p:cNvPr>
              <p:cNvSpPr/>
              <p:nvPr/>
            </p:nvSpPr>
            <p:spPr>
              <a:xfrm>
                <a:off x="-1042928" y="2001768"/>
                <a:ext cx="700378" cy="213754"/>
              </a:xfrm>
              <a:prstGeom prst="homePlate">
                <a:avLst>
                  <a:gd name="adj" fmla="val 0"/>
                </a:avLst>
              </a:prstGeom>
              <a:solidFill>
                <a:schemeClr val="bg1"/>
              </a:solidFill>
              <a:ln w="9525" cap="rnd">
                <a:solidFill>
                  <a:schemeClr val="tx2"/>
                </a:solidFill>
                <a:prstDash val="sysDot"/>
              </a:ln>
            </p:spPr>
            <p:style>
              <a:lnRef idx="2">
                <a:schemeClr val="accent1">
                  <a:shade val="50000"/>
                </a:schemeClr>
              </a:lnRef>
              <a:fillRef idx="1">
                <a:schemeClr val="accent1"/>
              </a:fillRef>
              <a:effectRef idx="0">
                <a:schemeClr val="accent1"/>
              </a:effectRef>
              <a:fontRef idx="minor">
                <a:schemeClr val="lt1"/>
              </a:fontRef>
            </p:style>
            <p:txBody>
              <a:bodyPr lIns="180000" tIns="0" rIns="0" bIns="0" rtlCol="0" anchor="ctr"/>
              <a:lstStyle/>
              <a:p>
                <a:pPr>
                  <a:lnSpc>
                    <a:spcPct val="90000"/>
                  </a:lnSpc>
                </a:pPr>
                <a:r>
                  <a:rPr lang="en-AU" sz="700">
                    <a:solidFill>
                      <a:schemeClr val="tx2"/>
                    </a:solidFill>
                    <a:latin typeface="+mj-lt"/>
                  </a:rPr>
                  <a:t>CLOSE-OUT</a:t>
                </a:r>
              </a:p>
            </p:txBody>
          </p:sp>
          <p:grpSp>
            <p:nvGrpSpPr>
              <p:cNvPr id="25" name="Group 24">
                <a:extLst>
                  <a:ext uri="{FF2B5EF4-FFF2-40B4-BE49-F238E27FC236}">
                    <a16:creationId xmlns:a16="http://schemas.microsoft.com/office/drawing/2014/main" id="{B202C707-5468-D47D-1C2A-F4B2519DE6BB}"/>
                  </a:ext>
                </a:extLst>
              </p:cNvPr>
              <p:cNvGrpSpPr/>
              <p:nvPr/>
            </p:nvGrpSpPr>
            <p:grpSpPr>
              <a:xfrm>
                <a:off x="-1159348" y="1992616"/>
                <a:ext cx="232059" cy="232059"/>
                <a:chOff x="722538" y="2874633"/>
                <a:chExt cx="360000" cy="360000"/>
              </a:xfrm>
            </p:grpSpPr>
            <p:sp>
              <p:nvSpPr>
                <p:cNvPr id="29" name="Oval 28">
                  <a:extLst>
                    <a:ext uri="{FF2B5EF4-FFF2-40B4-BE49-F238E27FC236}">
                      <a16:creationId xmlns:a16="http://schemas.microsoft.com/office/drawing/2014/main" id="{69C4E68C-01FE-9438-DFBC-064E02E96641}"/>
                    </a:ext>
                  </a:extLst>
                </p:cNvPr>
                <p:cNvSpPr/>
                <p:nvPr/>
              </p:nvSpPr>
              <p:spPr>
                <a:xfrm>
                  <a:off x="722538" y="2874633"/>
                  <a:ext cx="360000" cy="360000"/>
                </a:xfrm>
                <a:prstGeom prst="ellips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AU" sz="700">
                    <a:solidFill>
                      <a:schemeClr val="bg2"/>
                    </a:solidFill>
                  </a:endParaRPr>
                </a:p>
              </p:txBody>
            </p:sp>
            <p:sp>
              <p:nvSpPr>
                <p:cNvPr id="30" name="Oval 29">
                  <a:extLst>
                    <a:ext uri="{FF2B5EF4-FFF2-40B4-BE49-F238E27FC236}">
                      <a16:creationId xmlns:a16="http://schemas.microsoft.com/office/drawing/2014/main" id="{E49FC39D-8385-CD18-B7EC-FA7C530CAC0B}"/>
                    </a:ext>
                  </a:extLst>
                </p:cNvPr>
                <p:cNvSpPr/>
                <p:nvPr/>
              </p:nvSpPr>
              <p:spPr>
                <a:xfrm>
                  <a:off x="758538" y="2910633"/>
                  <a:ext cx="288000" cy="288000"/>
                </a:xfrm>
                <a:prstGeom prst="ellipse">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AU" sz="700" err="1">
                    <a:solidFill>
                      <a:schemeClr val="bg2"/>
                    </a:solidFill>
                  </a:endParaRPr>
                </a:p>
              </p:txBody>
            </p:sp>
          </p:grpSp>
          <p:grpSp>
            <p:nvGrpSpPr>
              <p:cNvPr id="26" name="Group 25">
                <a:extLst>
                  <a:ext uri="{FF2B5EF4-FFF2-40B4-BE49-F238E27FC236}">
                    <a16:creationId xmlns:a16="http://schemas.microsoft.com/office/drawing/2014/main" id="{8A404F69-CC08-4EB1-BD51-FD7F0AED0633}"/>
                  </a:ext>
                </a:extLst>
              </p:cNvPr>
              <p:cNvGrpSpPr>
                <a:grpSpLocks noChangeAspect="1"/>
              </p:cNvGrpSpPr>
              <p:nvPr/>
            </p:nvGrpSpPr>
            <p:grpSpPr>
              <a:xfrm>
                <a:off x="-1104014" y="2061697"/>
                <a:ext cx="121389" cy="93898"/>
                <a:chOff x="8389938" y="1176338"/>
                <a:chExt cx="539751" cy="417513"/>
              </a:xfrm>
              <a:solidFill>
                <a:schemeClr val="tx2"/>
              </a:solidFill>
            </p:grpSpPr>
            <p:sp>
              <p:nvSpPr>
                <p:cNvPr id="27" name="Freeform 23">
                  <a:extLst>
                    <a:ext uri="{FF2B5EF4-FFF2-40B4-BE49-F238E27FC236}">
                      <a16:creationId xmlns:a16="http://schemas.microsoft.com/office/drawing/2014/main" id="{F052BE75-8971-3399-410B-207BDC46B3C6}"/>
                    </a:ext>
                  </a:extLst>
                </p:cNvPr>
                <p:cNvSpPr>
                  <a:spLocks noEditPoints="1"/>
                </p:cNvSpPr>
                <p:nvPr/>
              </p:nvSpPr>
              <p:spPr bwMode="auto">
                <a:xfrm>
                  <a:off x="8389938" y="1276351"/>
                  <a:ext cx="441325" cy="317500"/>
                </a:xfrm>
                <a:custGeom>
                  <a:avLst/>
                  <a:gdLst>
                    <a:gd name="T0" fmla="*/ 138 w 138"/>
                    <a:gd name="T1" fmla="*/ 84 h 99"/>
                    <a:gd name="T2" fmla="*/ 138 w 138"/>
                    <a:gd name="T3" fmla="*/ 15 h 99"/>
                    <a:gd name="T4" fmla="*/ 123 w 138"/>
                    <a:gd name="T5" fmla="*/ 0 h 99"/>
                    <a:gd name="T6" fmla="*/ 15 w 138"/>
                    <a:gd name="T7" fmla="*/ 0 h 99"/>
                    <a:gd name="T8" fmla="*/ 0 w 138"/>
                    <a:gd name="T9" fmla="*/ 15 h 99"/>
                    <a:gd name="T10" fmla="*/ 0 w 138"/>
                    <a:gd name="T11" fmla="*/ 84 h 99"/>
                    <a:gd name="T12" fmla="*/ 15 w 138"/>
                    <a:gd name="T13" fmla="*/ 99 h 99"/>
                    <a:gd name="T14" fmla="*/ 123 w 138"/>
                    <a:gd name="T15" fmla="*/ 99 h 99"/>
                    <a:gd name="T16" fmla="*/ 138 w 138"/>
                    <a:gd name="T17" fmla="*/ 84 h 99"/>
                    <a:gd name="T18" fmla="*/ 10 w 138"/>
                    <a:gd name="T19" fmla="*/ 9 h 99"/>
                    <a:gd name="T20" fmla="*/ 15 w 138"/>
                    <a:gd name="T21" fmla="*/ 7 h 99"/>
                    <a:gd name="T22" fmla="*/ 123 w 138"/>
                    <a:gd name="T23" fmla="*/ 7 h 99"/>
                    <a:gd name="T24" fmla="*/ 129 w 138"/>
                    <a:gd name="T25" fmla="*/ 9 h 99"/>
                    <a:gd name="T26" fmla="*/ 129 w 138"/>
                    <a:gd name="T27" fmla="*/ 9 h 99"/>
                    <a:gd name="T28" fmla="*/ 75 w 138"/>
                    <a:gd name="T29" fmla="*/ 63 h 99"/>
                    <a:gd name="T30" fmla="*/ 69 w 138"/>
                    <a:gd name="T31" fmla="*/ 65 h 99"/>
                    <a:gd name="T32" fmla="*/ 63 w 138"/>
                    <a:gd name="T33" fmla="*/ 63 h 99"/>
                    <a:gd name="T34" fmla="*/ 9 w 138"/>
                    <a:gd name="T35" fmla="*/ 9 h 99"/>
                    <a:gd name="T36" fmla="*/ 10 w 138"/>
                    <a:gd name="T37" fmla="*/ 9 h 99"/>
                    <a:gd name="T38" fmla="*/ 7 w 138"/>
                    <a:gd name="T39" fmla="*/ 16 h 99"/>
                    <a:gd name="T40" fmla="*/ 40 w 138"/>
                    <a:gd name="T41" fmla="*/ 49 h 99"/>
                    <a:gd name="T42" fmla="*/ 7 w 138"/>
                    <a:gd name="T43" fmla="*/ 83 h 99"/>
                    <a:gd name="T44" fmla="*/ 7 w 138"/>
                    <a:gd name="T45" fmla="*/ 16 h 99"/>
                    <a:gd name="T46" fmla="*/ 129 w 138"/>
                    <a:gd name="T47" fmla="*/ 90 h 99"/>
                    <a:gd name="T48" fmla="*/ 123 w 138"/>
                    <a:gd name="T49" fmla="*/ 92 h 99"/>
                    <a:gd name="T50" fmla="*/ 15 w 138"/>
                    <a:gd name="T51" fmla="*/ 92 h 99"/>
                    <a:gd name="T52" fmla="*/ 10 w 138"/>
                    <a:gd name="T53" fmla="*/ 90 h 99"/>
                    <a:gd name="T54" fmla="*/ 9 w 138"/>
                    <a:gd name="T55" fmla="*/ 90 h 99"/>
                    <a:gd name="T56" fmla="*/ 10 w 138"/>
                    <a:gd name="T57" fmla="*/ 89 h 99"/>
                    <a:gd name="T58" fmla="*/ 45 w 138"/>
                    <a:gd name="T59" fmla="*/ 54 h 99"/>
                    <a:gd name="T60" fmla="*/ 59 w 138"/>
                    <a:gd name="T61" fmla="*/ 67 h 99"/>
                    <a:gd name="T62" fmla="*/ 69 w 138"/>
                    <a:gd name="T63" fmla="*/ 72 h 99"/>
                    <a:gd name="T64" fmla="*/ 79 w 138"/>
                    <a:gd name="T65" fmla="*/ 67 h 99"/>
                    <a:gd name="T66" fmla="*/ 93 w 138"/>
                    <a:gd name="T67" fmla="*/ 54 h 99"/>
                    <a:gd name="T68" fmla="*/ 129 w 138"/>
                    <a:gd name="T69" fmla="*/ 90 h 99"/>
                    <a:gd name="T70" fmla="*/ 132 w 138"/>
                    <a:gd name="T71" fmla="*/ 83 h 99"/>
                    <a:gd name="T72" fmla="*/ 98 w 138"/>
                    <a:gd name="T73" fmla="*/ 49 h 99"/>
                    <a:gd name="T74" fmla="*/ 132 w 138"/>
                    <a:gd name="T75" fmla="*/ 16 h 99"/>
                    <a:gd name="T76" fmla="*/ 132 w 138"/>
                    <a:gd name="T77" fmla="*/ 83 h 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138" h="99">
                      <a:moveTo>
                        <a:pt x="138" y="84"/>
                      </a:moveTo>
                      <a:cubicBezTo>
                        <a:pt x="138" y="15"/>
                        <a:pt x="138" y="15"/>
                        <a:pt x="138" y="15"/>
                      </a:cubicBezTo>
                      <a:cubicBezTo>
                        <a:pt x="138" y="7"/>
                        <a:pt x="131" y="0"/>
                        <a:pt x="123" y="0"/>
                      </a:cubicBezTo>
                      <a:cubicBezTo>
                        <a:pt x="15" y="0"/>
                        <a:pt x="15" y="0"/>
                        <a:pt x="15" y="0"/>
                      </a:cubicBezTo>
                      <a:cubicBezTo>
                        <a:pt x="7" y="0"/>
                        <a:pt x="0" y="7"/>
                        <a:pt x="0" y="15"/>
                      </a:cubicBezTo>
                      <a:cubicBezTo>
                        <a:pt x="0" y="84"/>
                        <a:pt x="0" y="84"/>
                        <a:pt x="0" y="84"/>
                      </a:cubicBezTo>
                      <a:cubicBezTo>
                        <a:pt x="0" y="92"/>
                        <a:pt x="7" y="99"/>
                        <a:pt x="15" y="99"/>
                      </a:cubicBezTo>
                      <a:cubicBezTo>
                        <a:pt x="123" y="99"/>
                        <a:pt x="123" y="99"/>
                        <a:pt x="123" y="99"/>
                      </a:cubicBezTo>
                      <a:cubicBezTo>
                        <a:pt x="131" y="99"/>
                        <a:pt x="138" y="92"/>
                        <a:pt x="138" y="84"/>
                      </a:cubicBezTo>
                      <a:close/>
                      <a:moveTo>
                        <a:pt x="10" y="9"/>
                      </a:moveTo>
                      <a:cubicBezTo>
                        <a:pt x="11" y="7"/>
                        <a:pt x="13" y="7"/>
                        <a:pt x="15" y="7"/>
                      </a:cubicBezTo>
                      <a:cubicBezTo>
                        <a:pt x="123" y="7"/>
                        <a:pt x="123" y="7"/>
                        <a:pt x="123" y="7"/>
                      </a:cubicBezTo>
                      <a:cubicBezTo>
                        <a:pt x="125" y="7"/>
                        <a:pt x="127" y="7"/>
                        <a:pt x="129" y="9"/>
                      </a:cubicBezTo>
                      <a:cubicBezTo>
                        <a:pt x="129" y="9"/>
                        <a:pt x="129" y="9"/>
                        <a:pt x="129" y="9"/>
                      </a:cubicBezTo>
                      <a:cubicBezTo>
                        <a:pt x="75" y="63"/>
                        <a:pt x="75" y="63"/>
                        <a:pt x="75" y="63"/>
                      </a:cubicBezTo>
                      <a:cubicBezTo>
                        <a:pt x="73" y="64"/>
                        <a:pt x="71" y="65"/>
                        <a:pt x="69" y="65"/>
                      </a:cubicBezTo>
                      <a:cubicBezTo>
                        <a:pt x="67" y="65"/>
                        <a:pt x="65" y="64"/>
                        <a:pt x="63" y="63"/>
                      </a:cubicBezTo>
                      <a:cubicBezTo>
                        <a:pt x="9" y="9"/>
                        <a:pt x="9" y="9"/>
                        <a:pt x="9" y="9"/>
                      </a:cubicBezTo>
                      <a:lnTo>
                        <a:pt x="10" y="9"/>
                      </a:lnTo>
                      <a:close/>
                      <a:moveTo>
                        <a:pt x="7" y="16"/>
                      </a:moveTo>
                      <a:cubicBezTo>
                        <a:pt x="40" y="49"/>
                        <a:pt x="40" y="49"/>
                        <a:pt x="40" y="49"/>
                      </a:cubicBezTo>
                      <a:cubicBezTo>
                        <a:pt x="7" y="83"/>
                        <a:pt x="7" y="83"/>
                        <a:pt x="7" y="83"/>
                      </a:cubicBezTo>
                      <a:lnTo>
                        <a:pt x="7" y="16"/>
                      </a:lnTo>
                      <a:close/>
                      <a:moveTo>
                        <a:pt x="129" y="90"/>
                      </a:moveTo>
                      <a:cubicBezTo>
                        <a:pt x="127" y="91"/>
                        <a:pt x="125" y="92"/>
                        <a:pt x="123" y="92"/>
                      </a:cubicBezTo>
                      <a:cubicBezTo>
                        <a:pt x="15" y="92"/>
                        <a:pt x="15" y="92"/>
                        <a:pt x="15" y="92"/>
                      </a:cubicBezTo>
                      <a:cubicBezTo>
                        <a:pt x="13" y="92"/>
                        <a:pt x="11" y="91"/>
                        <a:pt x="10" y="90"/>
                      </a:cubicBezTo>
                      <a:cubicBezTo>
                        <a:pt x="9" y="90"/>
                        <a:pt x="9" y="90"/>
                        <a:pt x="9" y="90"/>
                      </a:cubicBezTo>
                      <a:cubicBezTo>
                        <a:pt x="10" y="89"/>
                        <a:pt x="10" y="89"/>
                        <a:pt x="10" y="89"/>
                      </a:cubicBezTo>
                      <a:cubicBezTo>
                        <a:pt x="45" y="54"/>
                        <a:pt x="45" y="54"/>
                        <a:pt x="45" y="54"/>
                      </a:cubicBezTo>
                      <a:cubicBezTo>
                        <a:pt x="59" y="67"/>
                        <a:pt x="59" y="67"/>
                        <a:pt x="59" y="67"/>
                      </a:cubicBezTo>
                      <a:cubicBezTo>
                        <a:pt x="62" y="70"/>
                        <a:pt x="65" y="72"/>
                        <a:pt x="69" y="72"/>
                      </a:cubicBezTo>
                      <a:cubicBezTo>
                        <a:pt x="73" y="72"/>
                        <a:pt x="77" y="70"/>
                        <a:pt x="79" y="67"/>
                      </a:cubicBezTo>
                      <a:cubicBezTo>
                        <a:pt x="93" y="54"/>
                        <a:pt x="93" y="54"/>
                        <a:pt x="93" y="54"/>
                      </a:cubicBezTo>
                      <a:cubicBezTo>
                        <a:pt x="129" y="90"/>
                        <a:pt x="129" y="90"/>
                        <a:pt x="129" y="90"/>
                      </a:cubicBezTo>
                      <a:close/>
                      <a:moveTo>
                        <a:pt x="132" y="83"/>
                      </a:moveTo>
                      <a:cubicBezTo>
                        <a:pt x="98" y="49"/>
                        <a:pt x="98" y="49"/>
                        <a:pt x="98" y="49"/>
                      </a:cubicBezTo>
                      <a:cubicBezTo>
                        <a:pt x="132" y="16"/>
                        <a:pt x="132" y="16"/>
                        <a:pt x="132" y="16"/>
                      </a:cubicBezTo>
                      <a:lnTo>
                        <a:pt x="132" y="8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0" tIns="0" rIns="0" bIns="0" numCol="1" anchor="t" anchorCtr="0" compatLnSpc="1">
                  <a:prstTxWarp prst="textNoShape">
                    <a:avLst/>
                  </a:prstTxWarp>
                </a:bodyPr>
                <a:lstStyle/>
                <a:p>
                  <a:endParaRPr lang="en-AU" sz="700"/>
                </a:p>
              </p:txBody>
            </p:sp>
            <p:sp>
              <p:nvSpPr>
                <p:cNvPr id="28" name="Freeform 24">
                  <a:extLst>
                    <a:ext uri="{FF2B5EF4-FFF2-40B4-BE49-F238E27FC236}">
                      <a16:creationId xmlns:a16="http://schemas.microsoft.com/office/drawing/2014/main" id="{9A7BB174-C790-24F2-7390-A86AC3A9FFA2}"/>
                    </a:ext>
                  </a:extLst>
                </p:cNvPr>
                <p:cNvSpPr>
                  <a:spLocks/>
                </p:cNvSpPr>
                <p:nvPr/>
              </p:nvSpPr>
              <p:spPr bwMode="auto">
                <a:xfrm>
                  <a:off x="8489951" y="1176338"/>
                  <a:ext cx="439738" cy="317500"/>
                </a:xfrm>
                <a:custGeom>
                  <a:avLst/>
                  <a:gdLst>
                    <a:gd name="T0" fmla="*/ 123 w 138"/>
                    <a:gd name="T1" fmla="*/ 0 h 99"/>
                    <a:gd name="T2" fmla="*/ 15 w 138"/>
                    <a:gd name="T3" fmla="*/ 0 h 99"/>
                    <a:gd name="T4" fmla="*/ 0 w 138"/>
                    <a:gd name="T5" fmla="*/ 15 h 99"/>
                    <a:gd name="T6" fmla="*/ 0 w 138"/>
                    <a:gd name="T7" fmla="*/ 19 h 99"/>
                    <a:gd name="T8" fmla="*/ 3 w 138"/>
                    <a:gd name="T9" fmla="*/ 22 h 99"/>
                    <a:gd name="T10" fmla="*/ 7 w 138"/>
                    <a:gd name="T11" fmla="*/ 19 h 99"/>
                    <a:gd name="T12" fmla="*/ 7 w 138"/>
                    <a:gd name="T13" fmla="*/ 15 h 99"/>
                    <a:gd name="T14" fmla="*/ 15 w 138"/>
                    <a:gd name="T15" fmla="*/ 7 h 99"/>
                    <a:gd name="T16" fmla="*/ 123 w 138"/>
                    <a:gd name="T17" fmla="*/ 7 h 99"/>
                    <a:gd name="T18" fmla="*/ 131 w 138"/>
                    <a:gd name="T19" fmla="*/ 15 h 99"/>
                    <a:gd name="T20" fmla="*/ 131 w 138"/>
                    <a:gd name="T21" fmla="*/ 84 h 99"/>
                    <a:gd name="T22" fmla="*/ 123 w 138"/>
                    <a:gd name="T23" fmla="*/ 92 h 99"/>
                    <a:gd name="T24" fmla="*/ 119 w 138"/>
                    <a:gd name="T25" fmla="*/ 92 h 99"/>
                    <a:gd name="T26" fmla="*/ 116 w 138"/>
                    <a:gd name="T27" fmla="*/ 96 h 99"/>
                    <a:gd name="T28" fmla="*/ 119 w 138"/>
                    <a:gd name="T29" fmla="*/ 99 h 99"/>
                    <a:gd name="T30" fmla="*/ 123 w 138"/>
                    <a:gd name="T31" fmla="*/ 99 h 99"/>
                    <a:gd name="T32" fmla="*/ 138 w 138"/>
                    <a:gd name="T33" fmla="*/ 84 h 99"/>
                    <a:gd name="T34" fmla="*/ 138 w 138"/>
                    <a:gd name="T35" fmla="*/ 15 h 99"/>
                    <a:gd name="T36" fmla="*/ 123 w 138"/>
                    <a:gd name="T37" fmla="*/ 0 h 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38" h="99">
                      <a:moveTo>
                        <a:pt x="123" y="0"/>
                      </a:moveTo>
                      <a:cubicBezTo>
                        <a:pt x="15" y="0"/>
                        <a:pt x="15" y="0"/>
                        <a:pt x="15" y="0"/>
                      </a:cubicBezTo>
                      <a:cubicBezTo>
                        <a:pt x="7" y="0"/>
                        <a:pt x="0" y="7"/>
                        <a:pt x="0" y="15"/>
                      </a:cubicBezTo>
                      <a:cubicBezTo>
                        <a:pt x="0" y="19"/>
                        <a:pt x="0" y="19"/>
                        <a:pt x="0" y="19"/>
                      </a:cubicBezTo>
                      <a:cubicBezTo>
                        <a:pt x="0" y="21"/>
                        <a:pt x="1" y="22"/>
                        <a:pt x="3" y="22"/>
                      </a:cubicBezTo>
                      <a:cubicBezTo>
                        <a:pt x="5" y="22"/>
                        <a:pt x="7" y="21"/>
                        <a:pt x="7" y="19"/>
                      </a:cubicBezTo>
                      <a:cubicBezTo>
                        <a:pt x="7" y="15"/>
                        <a:pt x="7" y="15"/>
                        <a:pt x="7" y="15"/>
                      </a:cubicBezTo>
                      <a:cubicBezTo>
                        <a:pt x="7" y="11"/>
                        <a:pt x="10" y="7"/>
                        <a:pt x="15" y="7"/>
                      </a:cubicBezTo>
                      <a:cubicBezTo>
                        <a:pt x="123" y="7"/>
                        <a:pt x="123" y="7"/>
                        <a:pt x="123" y="7"/>
                      </a:cubicBezTo>
                      <a:cubicBezTo>
                        <a:pt x="128" y="7"/>
                        <a:pt x="131" y="11"/>
                        <a:pt x="131" y="15"/>
                      </a:cubicBezTo>
                      <a:cubicBezTo>
                        <a:pt x="131" y="84"/>
                        <a:pt x="131" y="84"/>
                        <a:pt x="131" y="84"/>
                      </a:cubicBezTo>
                      <a:cubicBezTo>
                        <a:pt x="131" y="89"/>
                        <a:pt x="128" y="92"/>
                        <a:pt x="123" y="92"/>
                      </a:cubicBezTo>
                      <a:cubicBezTo>
                        <a:pt x="119" y="92"/>
                        <a:pt x="119" y="92"/>
                        <a:pt x="119" y="92"/>
                      </a:cubicBezTo>
                      <a:cubicBezTo>
                        <a:pt x="117" y="92"/>
                        <a:pt x="116" y="94"/>
                        <a:pt x="116" y="96"/>
                      </a:cubicBezTo>
                      <a:cubicBezTo>
                        <a:pt x="116" y="97"/>
                        <a:pt x="117" y="99"/>
                        <a:pt x="119" y="99"/>
                      </a:cubicBezTo>
                      <a:cubicBezTo>
                        <a:pt x="123" y="99"/>
                        <a:pt x="123" y="99"/>
                        <a:pt x="123" y="99"/>
                      </a:cubicBezTo>
                      <a:cubicBezTo>
                        <a:pt x="131" y="99"/>
                        <a:pt x="138" y="92"/>
                        <a:pt x="138" y="84"/>
                      </a:cubicBezTo>
                      <a:cubicBezTo>
                        <a:pt x="138" y="15"/>
                        <a:pt x="138" y="15"/>
                        <a:pt x="138" y="15"/>
                      </a:cubicBezTo>
                      <a:cubicBezTo>
                        <a:pt x="138" y="7"/>
                        <a:pt x="131" y="0"/>
                        <a:pt x="123"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0" tIns="0" rIns="0" bIns="0" numCol="1" anchor="t" anchorCtr="0" compatLnSpc="1">
                  <a:prstTxWarp prst="textNoShape">
                    <a:avLst/>
                  </a:prstTxWarp>
                </a:bodyPr>
                <a:lstStyle/>
                <a:p>
                  <a:endParaRPr lang="en-AU" sz="700"/>
                </a:p>
              </p:txBody>
            </p:sp>
          </p:grpSp>
        </p:grpSp>
        <p:grpSp>
          <p:nvGrpSpPr>
            <p:cNvPr id="14" name="Group 13">
              <a:extLst>
                <a:ext uri="{FF2B5EF4-FFF2-40B4-BE49-F238E27FC236}">
                  <a16:creationId xmlns:a16="http://schemas.microsoft.com/office/drawing/2014/main" id="{458BEBEA-F993-0628-BDB7-083A72B6FCF8}"/>
                </a:ext>
              </a:extLst>
            </p:cNvPr>
            <p:cNvGrpSpPr/>
            <p:nvPr/>
          </p:nvGrpSpPr>
          <p:grpSpPr>
            <a:xfrm>
              <a:off x="-1053614" y="1922284"/>
              <a:ext cx="844528" cy="232059"/>
              <a:chOff x="-2221794" y="1992616"/>
              <a:chExt cx="844528" cy="232059"/>
            </a:xfrm>
          </p:grpSpPr>
          <p:sp>
            <p:nvSpPr>
              <p:cNvPr id="15" name="Isosceles Triangle 14">
                <a:extLst>
                  <a:ext uri="{FF2B5EF4-FFF2-40B4-BE49-F238E27FC236}">
                    <a16:creationId xmlns:a16="http://schemas.microsoft.com/office/drawing/2014/main" id="{2A6C2F41-053B-BF4B-C105-E59D5AAD003F}"/>
                  </a:ext>
                </a:extLst>
              </p:cNvPr>
              <p:cNvSpPr/>
              <p:nvPr/>
            </p:nvSpPr>
            <p:spPr>
              <a:xfrm rot="5400000">
                <a:off x="-1491603" y="2070696"/>
                <a:ext cx="152775" cy="75898"/>
              </a:xfrm>
              <a:prstGeom prst="triangl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AU" sz="700" err="1">
                  <a:solidFill>
                    <a:schemeClr val="bg2"/>
                  </a:solidFill>
                </a:endParaRPr>
              </a:p>
            </p:txBody>
          </p:sp>
          <p:sp>
            <p:nvSpPr>
              <p:cNvPr id="16" name="Isosceles Triangle 15">
                <a:extLst>
                  <a:ext uri="{FF2B5EF4-FFF2-40B4-BE49-F238E27FC236}">
                    <a16:creationId xmlns:a16="http://schemas.microsoft.com/office/drawing/2014/main" id="{783AEBB6-1171-DEB6-7FAA-4B4317D0F4F7}"/>
                  </a:ext>
                </a:extLst>
              </p:cNvPr>
              <p:cNvSpPr/>
              <p:nvPr/>
            </p:nvSpPr>
            <p:spPr>
              <a:xfrm rot="5400000">
                <a:off x="-1526230" y="2070696"/>
                <a:ext cx="152775" cy="75898"/>
              </a:xfrm>
              <a:prstGeom prst="triangl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AU" sz="700" err="1">
                  <a:solidFill>
                    <a:schemeClr val="bg2"/>
                  </a:solidFill>
                </a:endParaRPr>
              </a:p>
            </p:txBody>
          </p:sp>
          <p:sp>
            <p:nvSpPr>
              <p:cNvPr id="17" name="Arrow: Pentagon 16">
                <a:extLst>
                  <a:ext uri="{FF2B5EF4-FFF2-40B4-BE49-F238E27FC236}">
                    <a16:creationId xmlns:a16="http://schemas.microsoft.com/office/drawing/2014/main" id="{E90A310A-ABC0-7512-5D25-2AAA4B33C6D7}"/>
                  </a:ext>
                </a:extLst>
              </p:cNvPr>
              <p:cNvSpPr/>
              <p:nvPr/>
            </p:nvSpPr>
            <p:spPr>
              <a:xfrm>
                <a:off x="-2102549" y="2001768"/>
                <a:ext cx="690655" cy="213754"/>
              </a:xfrm>
              <a:prstGeom prst="homePlate">
                <a:avLst/>
              </a:prstGeom>
              <a:solidFill>
                <a:schemeClr val="bg1"/>
              </a:solidFill>
              <a:ln w="9525" cap="rnd">
                <a:solidFill>
                  <a:schemeClr val="tx2"/>
                </a:solidFill>
                <a:prstDash val="sysDot"/>
              </a:ln>
            </p:spPr>
            <p:style>
              <a:lnRef idx="2">
                <a:schemeClr val="accent1">
                  <a:shade val="50000"/>
                </a:schemeClr>
              </a:lnRef>
              <a:fillRef idx="1">
                <a:schemeClr val="accent1"/>
              </a:fillRef>
              <a:effectRef idx="0">
                <a:schemeClr val="accent1"/>
              </a:effectRef>
              <a:fontRef idx="minor">
                <a:schemeClr val="lt1"/>
              </a:fontRef>
            </p:style>
            <p:txBody>
              <a:bodyPr lIns="144000" tIns="0" rIns="0" bIns="0" rtlCol="0" anchor="ctr"/>
              <a:lstStyle/>
              <a:p>
                <a:r>
                  <a:rPr lang="en-AU" sz="600">
                    <a:solidFill>
                      <a:schemeClr val="tx2"/>
                    </a:solidFill>
                    <a:latin typeface="+mj-lt"/>
                  </a:rPr>
                  <a:t>RECORD </a:t>
                </a:r>
                <a:br>
                  <a:rPr lang="en-AU" sz="600">
                    <a:solidFill>
                      <a:schemeClr val="tx2"/>
                    </a:solidFill>
                    <a:latin typeface="+mj-lt"/>
                  </a:rPr>
                </a:br>
                <a:r>
                  <a:rPr lang="en-AU" sz="600">
                    <a:solidFill>
                      <a:schemeClr val="tx2"/>
                    </a:solidFill>
                    <a:latin typeface="+mj-lt"/>
                  </a:rPr>
                  <a:t>AND ASSESS</a:t>
                </a:r>
              </a:p>
            </p:txBody>
          </p:sp>
          <p:sp>
            <p:nvSpPr>
              <p:cNvPr id="18" name="Isosceles Triangle 17">
                <a:extLst>
                  <a:ext uri="{FF2B5EF4-FFF2-40B4-BE49-F238E27FC236}">
                    <a16:creationId xmlns:a16="http://schemas.microsoft.com/office/drawing/2014/main" id="{0141486B-66E4-A7C5-2A39-2689837AA613}"/>
                  </a:ext>
                </a:extLst>
              </p:cNvPr>
              <p:cNvSpPr/>
              <p:nvPr/>
            </p:nvSpPr>
            <p:spPr>
              <a:xfrm rot="5400000">
                <a:off x="-1542521" y="2079585"/>
                <a:ext cx="116993" cy="58121"/>
              </a:xfrm>
              <a:prstGeom prst="triangl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AU" sz="700" err="1">
                  <a:solidFill>
                    <a:schemeClr val="bg2"/>
                  </a:solidFill>
                </a:endParaRPr>
              </a:p>
            </p:txBody>
          </p:sp>
          <p:grpSp>
            <p:nvGrpSpPr>
              <p:cNvPr id="19" name="Group 18">
                <a:extLst>
                  <a:ext uri="{FF2B5EF4-FFF2-40B4-BE49-F238E27FC236}">
                    <a16:creationId xmlns:a16="http://schemas.microsoft.com/office/drawing/2014/main" id="{A1A43F84-E8CD-2C4D-93ED-70B8C30D2AAE}"/>
                  </a:ext>
                </a:extLst>
              </p:cNvPr>
              <p:cNvGrpSpPr/>
              <p:nvPr/>
            </p:nvGrpSpPr>
            <p:grpSpPr>
              <a:xfrm>
                <a:off x="-2221794" y="1992616"/>
                <a:ext cx="232059" cy="232059"/>
                <a:chOff x="722538" y="2874633"/>
                <a:chExt cx="360000" cy="360000"/>
              </a:xfrm>
            </p:grpSpPr>
            <p:sp>
              <p:nvSpPr>
                <p:cNvPr id="22" name="Oval 21">
                  <a:extLst>
                    <a:ext uri="{FF2B5EF4-FFF2-40B4-BE49-F238E27FC236}">
                      <a16:creationId xmlns:a16="http://schemas.microsoft.com/office/drawing/2014/main" id="{18A88F71-40F3-67FF-E497-AF07ED0DBC42}"/>
                    </a:ext>
                  </a:extLst>
                </p:cNvPr>
                <p:cNvSpPr/>
                <p:nvPr/>
              </p:nvSpPr>
              <p:spPr>
                <a:xfrm>
                  <a:off x="722538" y="2874633"/>
                  <a:ext cx="360000" cy="360000"/>
                </a:xfrm>
                <a:prstGeom prst="ellips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AU" sz="700" err="1">
                    <a:solidFill>
                      <a:schemeClr val="bg2"/>
                    </a:solidFill>
                  </a:endParaRPr>
                </a:p>
              </p:txBody>
            </p:sp>
            <p:sp>
              <p:nvSpPr>
                <p:cNvPr id="23" name="Oval 22">
                  <a:extLst>
                    <a:ext uri="{FF2B5EF4-FFF2-40B4-BE49-F238E27FC236}">
                      <a16:creationId xmlns:a16="http://schemas.microsoft.com/office/drawing/2014/main" id="{D955F127-DDD6-F40E-9ED2-3F45975E0A4C}"/>
                    </a:ext>
                  </a:extLst>
                </p:cNvPr>
                <p:cNvSpPr/>
                <p:nvPr/>
              </p:nvSpPr>
              <p:spPr>
                <a:xfrm>
                  <a:off x="758538" y="2910633"/>
                  <a:ext cx="288000" cy="288000"/>
                </a:xfrm>
                <a:prstGeom prst="ellipse">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AU" sz="700" err="1">
                    <a:solidFill>
                      <a:schemeClr val="bg2"/>
                    </a:solidFill>
                  </a:endParaRPr>
                </a:p>
              </p:txBody>
            </p:sp>
          </p:grpSp>
          <p:sp>
            <p:nvSpPr>
              <p:cNvPr id="20" name="Freeform 23">
                <a:extLst>
                  <a:ext uri="{FF2B5EF4-FFF2-40B4-BE49-F238E27FC236}">
                    <a16:creationId xmlns:a16="http://schemas.microsoft.com/office/drawing/2014/main" id="{65DC912C-E468-3440-DC3B-141A2E53F209}"/>
                  </a:ext>
                </a:extLst>
              </p:cNvPr>
              <p:cNvSpPr>
                <a:spLocks noChangeAspect="1" noEditPoints="1"/>
              </p:cNvSpPr>
              <p:nvPr/>
            </p:nvSpPr>
            <p:spPr bwMode="auto">
              <a:xfrm>
                <a:off x="-2142777" y="2072635"/>
                <a:ext cx="71810" cy="72021"/>
              </a:xfrm>
              <a:custGeom>
                <a:avLst/>
                <a:gdLst>
                  <a:gd name="T0" fmla="*/ 163 w 170"/>
                  <a:gd name="T1" fmla="*/ 52 h 170"/>
                  <a:gd name="T2" fmla="*/ 158 w 170"/>
                  <a:gd name="T3" fmla="*/ 52 h 170"/>
                  <a:gd name="T4" fmla="*/ 157 w 170"/>
                  <a:gd name="T5" fmla="*/ 56 h 170"/>
                  <a:gd name="T6" fmla="*/ 157 w 170"/>
                  <a:gd name="T7" fmla="*/ 56 h 170"/>
                  <a:gd name="T8" fmla="*/ 162 w 170"/>
                  <a:gd name="T9" fmla="*/ 85 h 170"/>
                  <a:gd name="T10" fmla="*/ 85 w 170"/>
                  <a:gd name="T11" fmla="*/ 162 h 170"/>
                  <a:gd name="T12" fmla="*/ 8 w 170"/>
                  <a:gd name="T13" fmla="*/ 85 h 170"/>
                  <a:gd name="T14" fmla="*/ 85 w 170"/>
                  <a:gd name="T15" fmla="*/ 7 h 170"/>
                  <a:gd name="T16" fmla="*/ 141 w 170"/>
                  <a:gd name="T17" fmla="*/ 31 h 170"/>
                  <a:gd name="T18" fmla="*/ 141 w 170"/>
                  <a:gd name="T19" fmla="*/ 31 h 170"/>
                  <a:gd name="T20" fmla="*/ 146 w 170"/>
                  <a:gd name="T21" fmla="*/ 31 h 170"/>
                  <a:gd name="T22" fmla="*/ 146 w 170"/>
                  <a:gd name="T23" fmla="*/ 25 h 170"/>
                  <a:gd name="T24" fmla="*/ 145 w 170"/>
                  <a:gd name="T25" fmla="*/ 25 h 170"/>
                  <a:gd name="T26" fmla="*/ 85 w 170"/>
                  <a:gd name="T27" fmla="*/ 0 h 170"/>
                  <a:gd name="T28" fmla="*/ 0 w 170"/>
                  <a:gd name="T29" fmla="*/ 85 h 170"/>
                  <a:gd name="T30" fmla="*/ 85 w 170"/>
                  <a:gd name="T31" fmla="*/ 170 h 170"/>
                  <a:gd name="T32" fmla="*/ 170 w 170"/>
                  <a:gd name="T33" fmla="*/ 85 h 170"/>
                  <a:gd name="T34" fmla="*/ 164 w 170"/>
                  <a:gd name="T35" fmla="*/ 54 h 170"/>
                  <a:gd name="T36" fmla="*/ 163 w 170"/>
                  <a:gd name="T37" fmla="*/ 52 h 170"/>
                  <a:gd name="T38" fmla="*/ 85 w 170"/>
                  <a:gd name="T39" fmla="*/ 106 h 170"/>
                  <a:gd name="T40" fmla="*/ 49 w 170"/>
                  <a:gd name="T41" fmla="*/ 70 h 170"/>
                  <a:gd name="T42" fmla="*/ 46 w 170"/>
                  <a:gd name="T43" fmla="*/ 69 h 170"/>
                  <a:gd name="T44" fmla="*/ 42 w 170"/>
                  <a:gd name="T45" fmla="*/ 73 h 170"/>
                  <a:gd name="T46" fmla="*/ 44 w 170"/>
                  <a:gd name="T47" fmla="*/ 76 h 170"/>
                  <a:gd name="T48" fmla="*/ 82 w 170"/>
                  <a:gd name="T49" fmla="*/ 115 h 170"/>
                  <a:gd name="T50" fmla="*/ 85 w 170"/>
                  <a:gd name="T51" fmla="*/ 116 h 170"/>
                  <a:gd name="T52" fmla="*/ 88 w 170"/>
                  <a:gd name="T53" fmla="*/ 114 h 170"/>
                  <a:gd name="T54" fmla="*/ 88 w 170"/>
                  <a:gd name="T55" fmla="*/ 115 h 170"/>
                  <a:gd name="T56" fmla="*/ 152 w 170"/>
                  <a:gd name="T57" fmla="*/ 47 h 170"/>
                  <a:gd name="T58" fmla="*/ 152 w 170"/>
                  <a:gd name="T59" fmla="*/ 47 h 170"/>
                  <a:gd name="T60" fmla="*/ 158 w 170"/>
                  <a:gd name="T61" fmla="*/ 41 h 170"/>
                  <a:gd name="T62" fmla="*/ 158 w 170"/>
                  <a:gd name="T63" fmla="*/ 41 h 170"/>
                  <a:gd name="T64" fmla="*/ 169 w 170"/>
                  <a:gd name="T65" fmla="*/ 29 h 170"/>
                  <a:gd name="T66" fmla="*/ 169 w 170"/>
                  <a:gd name="T67" fmla="*/ 29 h 170"/>
                  <a:gd name="T68" fmla="*/ 170 w 170"/>
                  <a:gd name="T69" fmla="*/ 27 h 170"/>
                  <a:gd name="T70" fmla="*/ 166 w 170"/>
                  <a:gd name="T71" fmla="*/ 23 h 170"/>
                  <a:gd name="T72" fmla="*/ 163 w 170"/>
                  <a:gd name="T73" fmla="*/ 24 h 170"/>
                  <a:gd name="T74" fmla="*/ 163 w 170"/>
                  <a:gd name="T75" fmla="*/ 24 h 170"/>
                  <a:gd name="T76" fmla="*/ 153 w 170"/>
                  <a:gd name="T77" fmla="*/ 35 h 170"/>
                  <a:gd name="T78" fmla="*/ 153 w 170"/>
                  <a:gd name="T79" fmla="*/ 35 h 170"/>
                  <a:gd name="T80" fmla="*/ 148 w 170"/>
                  <a:gd name="T81" fmla="*/ 40 h 170"/>
                  <a:gd name="T82" fmla="*/ 148 w 170"/>
                  <a:gd name="T83" fmla="*/ 40 h 170"/>
                  <a:gd name="T84" fmla="*/ 85 w 170"/>
                  <a:gd name="T85" fmla="*/ 106 h 1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170" h="170">
                    <a:moveTo>
                      <a:pt x="163" y="52"/>
                    </a:moveTo>
                    <a:cubicBezTo>
                      <a:pt x="162" y="51"/>
                      <a:pt x="159" y="51"/>
                      <a:pt x="158" y="52"/>
                    </a:cubicBezTo>
                    <a:cubicBezTo>
                      <a:pt x="157" y="53"/>
                      <a:pt x="156" y="55"/>
                      <a:pt x="157" y="56"/>
                    </a:cubicBezTo>
                    <a:cubicBezTo>
                      <a:pt x="157" y="56"/>
                      <a:pt x="157" y="56"/>
                      <a:pt x="157" y="56"/>
                    </a:cubicBezTo>
                    <a:cubicBezTo>
                      <a:pt x="160" y="65"/>
                      <a:pt x="162" y="75"/>
                      <a:pt x="162" y="85"/>
                    </a:cubicBezTo>
                    <a:cubicBezTo>
                      <a:pt x="162" y="127"/>
                      <a:pt x="128" y="162"/>
                      <a:pt x="85" y="162"/>
                    </a:cubicBezTo>
                    <a:cubicBezTo>
                      <a:pt x="42" y="162"/>
                      <a:pt x="8" y="127"/>
                      <a:pt x="8" y="85"/>
                    </a:cubicBezTo>
                    <a:cubicBezTo>
                      <a:pt x="8" y="42"/>
                      <a:pt x="42" y="7"/>
                      <a:pt x="85" y="7"/>
                    </a:cubicBezTo>
                    <a:cubicBezTo>
                      <a:pt x="107" y="7"/>
                      <a:pt x="127" y="17"/>
                      <a:pt x="141" y="31"/>
                    </a:cubicBezTo>
                    <a:cubicBezTo>
                      <a:pt x="141" y="31"/>
                      <a:pt x="141" y="31"/>
                      <a:pt x="141" y="31"/>
                    </a:cubicBezTo>
                    <a:cubicBezTo>
                      <a:pt x="142" y="32"/>
                      <a:pt x="145" y="32"/>
                      <a:pt x="146" y="31"/>
                    </a:cubicBezTo>
                    <a:cubicBezTo>
                      <a:pt x="147" y="29"/>
                      <a:pt x="147" y="27"/>
                      <a:pt x="146" y="25"/>
                    </a:cubicBezTo>
                    <a:cubicBezTo>
                      <a:pt x="146" y="25"/>
                      <a:pt x="146" y="25"/>
                      <a:pt x="145" y="25"/>
                    </a:cubicBezTo>
                    <a:cubicBezTo>
                      <a:pt x="130" y="10"/>
                      <a:pt x="109" y="0"/>
                      <a:pt x="85" y="0"/>
                    </a:cubicBezTo>
                    <a:cubicBezTo>
                      <a:pt x="38" y="0"/>
                      <a:pt x="0" y="38"/>
                      <a:pt x="0" y="85"/>
                    </a:cubicBezTo>
                    <a:cubicBezTo>
                      <a:pt x="0" y="132"/>
                      <a:pt x="38" y="170"/>
                      <a:pt x="85" y="170"/>
                    </a:cubicBezTo>
                    <a:cubicBezTo>
                      <a:pt x="132" y="170"/>
                      <a:pt x="170" y="132"/>
                      <a:pt x="170" y="85"/>
                    </a:cubicBezTo>
                    <a:cubicBezTo>
                      <a:pt x="170" y="74"/>
                      <a:pt x="168" y="63"/>
                      <a:pt x="164" y="54"/>
                    </a:cubicBezTo>
                    <a:cubicBezTo>
                      <a:pt x="164" y="53"/>
                      <a:pt x="164" y="53"/>
                      <a:pt x="163" y="52"/>
                    </a:cubicBezTo>
                    <a:moveTo>
                      <a:pt x="85" y="106"/>
                    </a:moveTo>
                    <a:cubicBezTo>
                      <a:pt x="49" y="70"/>
                      <a:pt x="49" y="70"/>
                      <a:pt x="49" y="70"/>
                    </a:cubicBezTo>
                    <a:cubicBezTo>
                      <a:pt x="48" y="70"/>
                      <a:pt x="47" y="69"/>
                      <a:pt x="46" y="69"/>
                    </a:cubicBezTo>
                    <a:cubicBezTo>
                      <a:pt x="44" y="69"/>
                      <a:pt x="42" y="71"/>
                      <a:pt x="42" y="73"/>
                    </a:cubicBezTo>
                    <a:cubicBezTo>
                      <a:pt x="42" y="74"/>
                      <a:pt x="43" y="75"/>
                      <a:pt x="44" y="76"/>
                    </a:cubicBezTo>
                    <a:cubicBezTo>
                      <a:pt x="82" y="115"/>
                      <a:pt x="82" y="115"/>
                      <a:pt x="82" y="115"/>
                    </a:cubicBezTo>
                    <a:cubicBezTo>
                      <a:pt x="83" y="115"/>
                      <a:pt x="84" y="116"/>
                      <a:pt x="85" y="116"/>
                    </a:cubicBezTo>
                    <a:cubicBezTo>
                      <a:pt x="86" y="116"/>
                      <a:pt x="87" y="115"/>
                      <a:pt x="88" y="114"/>
                    </a:cubicBezTo>
                    <a:cubicBezTo>
                      <a:pt x="88" y="115"/>
                      <a:pt x="88" y="115"/>
                      <a:pt x="88" y="115"/>
                    </a:cubicBezTo>
                    <a:cubicBezTo>
                      <a:pt x="152" y="47"/>
                      <a:pt x="152" y="47"/>
                      <a:pt x="152" y="47"/>
                    </a:cubicBezTo>
                    <a:cubicBezTo>
                      <a:pt x="152" y="47"/>
                      <a:pt x="152" y="47"/>
                      <a:pt x="152" y="47"/>
                    </a:cubicBezTo>
                    <a:cubicBezTo>
                      <a:pt x="158" y="41"/>
                      <a:pt x="158" y="41"/>
                      <a:pt x="158" y="41"/>
                    </a:cubicBezTo>
                    <a:cubicBezTo>
                      <a:pt x="158" y="41"/>
                      <a:pt x="158" y="41"/>
                      <a:pt x="158" y="41"/>
                    </a:cubicBezTo>
                    <a:cubicBezTo>
                      <a:pt x="169" y="29"/>
                      <a:pt x="169" y="29"/>
                      <a:pt x="169" y="29"/>
                    </a:cubicBezTo>
                    <a:cubicBezTo>
                      <a:pt x="169" y="29"/>
                      <a:pt x="169" y="29"/>
                      <a:pt x="169" y="29"/>
                    </a:cubicBezTo>
                    <a:cubicBezTo>
                      <a:pt x="170" y="29"/>
                      <a:pt x="170" y="28"/>
                      <a:pt x="170" y="27"/>
                    </a:cubicBezTo>
                    <a:cubicBezTo>
                      <a:pt x="170" y="25"/>
                      <a:pt x="168" y="23"/>
                      <a:pt x="166" y="23"/>
                    </a:cubicBezTo>
                    <a:cubicBezTo>
                      <a:pt x="165" y="23"/>
                      <a:pt x="164" y="23"/>
                      <a:pt x="163" y="24"/>
                    </a:cubicBezTo>
                    <a:cubicBezTo>
                      <a:pt x="163" y="24"/>
                      <a:pt x="163" y="24"/>
                      <a:pt x="163" y="24"/>
                    </a:cubicBezTo>
                    <a:cubicBezTo>
                      <a:pt x="153" y="35"/>
                      <a:pt x="153" y="35"/>
                      <a:pt x="153" y="35"/>
                    </a:cubicBezTo>
                    <a:cubicBezTo>
                      <a:pt x="153" y="35"/>
                      <a:pt x="153" y="35"/>
                      <a:pt x="153" y="35"/>
                    </a:cubicBezTo>
                    <a:cubicBezTo>
                      <a:pt x="148" y="40"/>
                      <a:pt x="148" y="40"/>
                      <a:pt x="148" y="40"/>
                    </a:cubicBezTo>
                    <a:cubicBezTo>
                      <a:pt x="148" y="40"/>
                      <a:pt x="148" y="40"/>
                      <a:pt x="148" y="40"/>
                    </a:cubicBezTo>
                    <a:cubicBezTo>
                      <a:pt x="85" y="106"/>
                      <a:pt x="85" y="106"/>
                      <a:pt x="85" y="106"/>
                    </a:cubicBezTo>
                    <a:close/>
                  </a:path>
                </a:pathLst>
              </a:custGeom>
              <a:solidFill>
                <a:schemeClr val="tx2"/>
              </a:solidFill>
              <a:ln>
                <a:noFill/>
              </a:ln>
            </p:spPr>
            <p:txBody>
              <a:bodyPr vert="horz" wrap="square" lIns="0" tIns="0" rIns="0" bIns="0" numCol="1" anchor="t" anchorCtr="0" compatLnSpc="1">
                <a:prstTxWarp prst="textNoShape">
                  <a:avLst/>
                </a:prstTxWarp>
              </a:bodyPr>
              <a:lstStyle/>
              <a:p>
                <a:endParaRPr lang="en-AU" sz="700"/>
              </a:p>
            </p:txBody>
          </p:sp>
          <p:sp>
            <p:nvSpPr>
              <p:cNvPr id="21" name="Oval 20">
                <a:extLst>
                  <a:ext uri="{FF2B5EF4-FFF2-40B4-BE49-F238E27FC236}">
                    <a16:creationId xmlns:a16="http://schemas.microsoft.com/office/drawing/2014/main" id="{EC01D3C5-9D63-3462-A25F-4F286D939734}"/>
                  </a:ext>
                </a:extLst>
              </p:cNvPr>
              <p:cNvSpPr/>
              <p:nvPr/>
            </p:nvSpPr>
            <p:spPr>
              <a:xfrm>
                <a:off x="-2172403" y="2044519"/>
                <a:ext cx="128252" cy="128252"/>
              </a:xfrm>
              <a:prstGeom prst="ellipse">
                <a:avLst/>
              </a:prstGeom>
              <a:noFill/>
              <a:ln w="952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AU" sz="700" err="1">
                  <a:solidFill>
                    <a:schemeClr val="bg2"/>
                  </a:solidFill>
                </a:endParaRPr>
              </a:p>
            </p:txBody>
          </p:sp>
        </p:grpSp>
      </p:grpSp>
      <p:sp>
        <p:nvSpPr>
          <p:cNvPr id="166" name="Arrow: Pentagon 165">
            <a:extLst>
              <a:ext uri="{FF2B5EF4-FFF2-40B4-BE49-F238E27FC236}">
                <a16:creationId xmlns:a16="http://schemas.microsoft.com/office/drawing/2014/main" id="{182E3B30-5AD2-286A-C13E-FD600857AC9F}"/>
              </a:ext>
            </a:extLst>
          </p:cNvPr>
          <p:cNvSpPr/>
          <p:nvPr/>
        </p:nvSpPr>
        <p:spPr>
          <a:xfrm>
            <a:off x="1231682" y="1289525"/>
            <a:ext cx="7996227" cy="430144"/>
          </a:xfrm>
          <a:prstGeom prst="homePlate">
            <a:avLst/>
          </a:prstGeom>
          <a:solidFill>
            <a:schemeClr val="bg1"/>
          </a:solidFill>
          <a:ln w="9525" cap="rnd">
            <a:solidFill>
              <a:schemeClr val="tx2"/>
            </a:solidFill>
            <a:prstDash val="sysDot"/>
          </a:ln>
        </p:spPr>
        <p:style>
          <a:lnRef idx="2">
            <a:schemeClr val="accent1">
              <a:shade val="50000"/>
            </a:schemeClr>
          </a:lnRef>
          <a:fillRef idx="1">
            <a:schemeClr val="accent1"/>
          </a:fillRef>
          <a:effectRef idx="0">
            <a:schemeClr val="accent1"/>
          </a:effectRef>
          <a:fontRef idx="minor">
            <a:schemeClr val="lt1"/>
          </a:fontRef>
        </p:style>
        <p:txBody>
          <a:bodyPr lIns="288000" tIns="36000" bIns="36000" rtlCol="0" anchor="ctr"/>
          <a:lstStyle/>
          <a:p>
            <a:pPr>
              <a:lnSpc>
                <a:spcPct val="90000"/>
              </a:lnSpc>
            </a:pPr>
            <a:endParaRPr lang="en-AU" sz="1000">
              <a:solidFill>
                <a:schemeClr val="tx2"/>
              </a:solidFill>
              <a:latin typeface="+mj-lt"/>
            </a:endParaRPr>
          </a:p>
        </p:txBody>
      </p:sp>
      <p:sp>
        <p:nvSpPr>
          <p:cNvPr id="167" name="Isosceles Triangle 166">
            <a:extLst>
              <a:ext uri="{FF2B5EF4-FFF2-40B4-BE49-F238E27FC236}">
                <a16:creationId xmlns:a16="http://schemas.microsoft.com/office/drawing/2014/main" id="{BD6683B4-988D-0126-5F17-D97E7F2350A2}"/>
              </a:ext>
            </a:extLst>
          </p:cNvPr>
          <p:cNvSpPr/>
          <p:nvPr/>
        </p:nvSpPr>
        <p:spPr>
          <a:xfrm rot="5400000">
            <a:off x="8904113" y="1429917"/>
            <a:ext cx="307434" cy="152732"/>
          </a:xfrm>
          <a:prstGeom prst="triangl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100">
              <a:solidFill>
                <a:schemeClr val="bg2"/>
              </a:solidFill>
            </a:endParaRPr>
          </a:p>
        </p:txBody>
      </p:sp>
      <p:cxnSp>
        <p:nvCxnSpPr>
          <p:cNvPr id="168" name="Straight Connector 167">
            <a:extLst>
              <a:ext uri="{FF2B5EF4-FFF2-40B4-BE49-F238E27FC236}">
                <a16:creationId xmlns:a16="http://schemas.microsoft.com/office/drawing/2014/main" id="{8BDAC44B-419D-14C3-4B38-EC9344444676}"/>
              </a:ext>
            </a:extLst>
          </p:cNvPr>
          <p:cNvCxnSpPr>
            <a:cxnSpLocks/>
            <a:stCxn id="174" idx="3"/>
            <a:endCxn id="169" idx="3"/>
          </p:cNvCxnSpPr>
          <p:nvPr/>
        </p:nvCxnSpPr>
        <p:spPr>
          <a:xfrm>
            <a:off x="2501401" y="1504597"/>
            <a:ext cx="6469343" cy="3923"/>
          </a:xfrm>
          <a:prstGeom prst="line">
            <a:avLst/>
          </a:prstGeom>
          <a:ln w="19050">
            <a:solidFill>
              <a:schemeClr val="accent6"/>
            </a:solidFill>
          </a:ln>
        </p:spPr>
        <p:style>
          <a:lnRef idx="1">
            <a:schemeClr val="accent1"/>
          </a:lnRef>
          <a:fillRef idx="0">
            <a:schemeClr val="accent1"/>
          </a:fillRef>
          <a:effectRef idx="0">
            <a:schemeClr val="accent1"/>
          </a:effectRef>
          <a:fontRef idx="minor">
            <a:schemeClr val="tx1"/>
          </a:fontRef>
        </p:style>
      </p:cxnSp>
      <p:sp>
        <p:nvSpPr>
          <p:cNvPr id="169" name="Isosceles Triangle 168">
            <a:extLst>
              <a:ext uri="{FF2B5EF4-FFF2-40B4-BE49-F238E27FC236}">
                <a16:creationId xmlns:a16="http://schemas.microsoft.com/office/drawing/2014/main" id="{697C8CDF-EDB2-93B2-FE98-3BB7CC0D85FD}"/>
              </a:ext>
            </a:extLst>
          </p:cNvPr>
          <p:cNvSpPr/>
          <p:nvPr/>
        </p:nvSpPr>
        <p:spPr>
          <a:xfrm rot="5400000">
            <a:off x="8911509" y="1450039"/>
            <a:ext cx="235429" cy="116960"/>
          </a:xfrm>
          <a:prstGeom prst="triangl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100">
              <a:solidFill>
                <a:schemeClr val="bg2"/>
              </a:solidFill>
            </a:endParaRPr>
          </a:p>
        </p:txBody>
      </p:sp>
      <p:sp>
        <p:nvSpPr>
          <p:cNvPr id="171" name="Isosceles Triangle 170">
            <a:extLst>
              <a:ext uri="{FF2B5EF4-FFF2-40B4-BE49-F238E27FC236}">
                <a16:creationId xmlns:a16="http://schemas.microsoft.com/office/drawing/2014/main" id="{ED6C75CC-ED37-9245-D8A8-CA642C85A606}"/>
              </a:ext>
            </a:extLst>
          </p:cNvPr>
          <p:cNvSpPr/>
          <p:nvPr/>
        </p:nvSpPr>
        <p:spPr>
          <a:xfrm rot="5400000">
            <a:off x="2319078" y="1429991"/>
            <a:ext cx="307434" cy="152732"/>
          </a:xfrm>
          <a:prstGeom prst="triangl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100">
              <a:solidFill>
                <a:schemeClr val="bg2"/>
              </a:solidFill>
            </a:endParaRPr>
          </a:p>
        </p:txBody>
      </p:sp>
      <p:sp>
        <p:nvSpPr>
          <p:cNvPr id="174" name="Arrow: Pentagon 173">
            <a:extLst>
              <a:ext uri="{FF2B5EF4-FFF2-40B4-BE49-F238E27FC236}">
                <a16:creationId xmlns:a16="http://schemas.microsoft.com/office/drawing/2014/main" id="{64855614-8D85-D831-A76D-D871C54E00AD}"/>
              </a:ext>
            </a:extLst>
          </p:cNvPr>
          <p:cNvSpPr/>
          <p:nvPr/>
        </p:nvSpPr>
        <p:spPr>
          <a:xfrm>
            <a:off x="1167954" y="1289525"/>
            <a:ext cx="1333447" cy="430144"/>
          </a:xfrm>
          <a:prstGeom prst="homePlate">
            <a:avLst/>
          </a:prstGeom>
          <a:solidFill>
            <a:schemeClr val="bg1"/>
          </a:solidFill>
          <a:ln w="9525" cap="rnd">
            <a:solidFill>
              <a:schemeClr val="tx2"/>
            </a:solidFill>
            <a:prstDash val="sysDot"/>
          </a:ln>
        </p:spPr>
        <p:style>
          <a:lnRef idx="2">
            <a:schemeClr val="accent1">
              <a:shade val="50000"/>
            </a:schemeClr>
          </a:lnRef>
          <a:fillRef idx="1">
            <a:schemeClr val="accent1"/>
          </a:fillRef>
          <a:effectRef idx="0">
            <a:schemeClr val="accent1"/>
          </a:effectRef>
          <a:fontRef idx="minor">
            <a:schemeClr val="lt1"/>
          </a:fontRef>
        </p:style>
        <p:txBody>
          <a:bodyPr lIns="288000" tIns="36000" bIns="36000" rtlCol="0" anchor="ctr"/>
          <a:lstStyle/>
          <a:p>
            <a:r>
              <a:rPr lang="en-AU" sz="1000">
                <a:solidFill>
                  <a:schemeClr val="tx2"/>
                </a:solidFill>
                <a:latin typeface="+mj-lt"/>
              </a:rPr>
              <a:t>PLAN</a:t>
            </a:r>
          </a:p>
        </p:txBody>
      </p:sp>
      <p:sp>
        <p:nvSpPr>
          <p:cNvPr id="177" name="Isosceles Triangle 176">
            <a:extLst>
              <a:ext uri="{FF2B5EF4-FFF2-40B4-BE49-F238E27FC236}">
                <a16:creationId xmlns:a16="http://schemas.microsoft.com/office/drawing/2014/main" id="{CA30D1BD-E803-88C1-A320-175ED316D88D}"/>
              </a:ext>
            </a:extLst>
          </p:cNvPr>
          <p:cNvSpPr/>
          <p:nvPr/>
        </p:nvSpPr>
        <p:spPr>
          <a:xfrm rot="5400000">
            <a:off x="2252297" y="1446574"/>
            <a:ext cx="235429" cy="116960"/>
          </a:xfrm>
          <a:prstGeom prst="triangl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100">
              <a:solidFill>
                <a:schemeClr val="bg2"/>
              </a:solidFill>
            </a:endParaRPr>
          </a:p>
        </p:txBody>
      </p:sp>
      <p:sp>
        <p:nvSpPr>
          <p:cNvPr id="180" name="Oval 179">
            <a:extLst>
              <a:ext uri="{FF2B5EF4-FFF2-40B4-BE49-F238E27FC236}">
                <a16:creationId xmlns:a16="http://schemas.microsoft.com/office/drawing/2014/main" id="{0B4815B5-46FB-1BDF-BCC9-3A29079EE122}"/>
              </a:ext>
            </a:extLst>
          </p:cNvPr>
          <p:cNvSpPr/>
          <p:nvPr/>
        </p:nvSpPr>
        <p:spPr>
          <a:xfrm>
            <a:off x="935498" y="1280444"/>
            <a:ext cx="466980" cy="466980"/>
          </a:xfrm>
          <a:prstGeom prst="ellips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100">
              <a:solidFill>
                <a:schemeClr val="bg2"/>
              </a:solidFill>
            </a:endParaRPr>
          </a:p>
        </p:txBody>
      </p:sp>
      <p:sp>
        <p:nvSpPr>
          <p:cNvPr id="181" name="Oval 180">
            <a:extLst>
              <a:ext uri="{FF2B5EF4-FFF2-40B4-BE49-F238E27FC236}">
                <a16:creationId xmlns:a16="http://schemas.microsoft.com/office/drawing/2014/main" id="{E9D8BF57-F40A-5FF9-67E4-4A317B1C0928}"/>
              </a:ext>
            </a:extLst>
          </p:cNvPr>
          <p:cNvSpPr/>
          <p:nvPr/>
        </p:nvSpPr>
        <p:spPr>
          <a:xfrm>
            <a:off x="982196" y="1327142"/>
            <a:ext cx="373584" cy="373584"/>
          </a:xfrm>
          <a:prstGeom prst="ellipse">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100">
              <a:solidFill>
                <a:schemeClr val="bg2"/>
              </a:solidFill>
            </a:endParaRPr>
          </a:p>
        </p:txBody>
      </p:sp>
      <p:grpSp>
        <p:nvGrpSpPr>
          <p:cNvPr id="116" name="Group 115">
            <a:extLst>
              <a:ext uri="{FF2B5EF4-FFF2-40B4-BE49-F238E27FC236}">
                <a16:creationId xmlns:a16="http://schemas.microsoft.com/office/drawing/2014/main" id="{5296EEA8-8D17-D76B-0D48-E253E18E2533}"/>
              </a:ext>
            </a:extLst>
          </p:cNvPr>
          <p:cNvGrpSpPr>
            <a:grpSpLocks noChangeAspect="1"/>
          </p:cNvGrpSpPr>
          <p:nvPr/>
        </p:nvGrpSpPr>
        <p:grpSpPr>
          <a:xfrm>
            <a:off x="1063590" y="1408536"/>
            <a:ext cx="210796" cy="210796"/>
            <a:chOff x="6107113" y="1108075"/>
            <a:chExt cx="542925" cy="542925"/>
          </a:xfrm>
          <a:solidFill>
            <a:schemeClr val="tx2"/>
          </a:solidFill>
        </p:grpSpPr>
        <p:sp>
          <p:nvSpPr>
            <p:cNvPr id="157" name="Freeform 129">
              <a:extLst>
                <a:ext uri="{FF2B5EF4-FFF2-40B4-BE49-F238E27FC236}">
                  <a16:creationId xmlns:a16="http://schemas.microsoft.com/office/drawing/2014/main" id="{528F2C47-42B4-3497-B44C-EE0C27566F53}"/>
                </a:ext>
              </a:extLst>
            </p:cNvPr>
            <p:cNvSpPr>
              <a:spLocks noEditPoints="1"/>
            </p:cNvSpPr>
            <p:nvPr/>
          </p:nvSpPr>
          <p:spPr bwMode="auto">
            <a:xfrm>
              <a:off x="6107113" y="1108075"/>
              <a:ext cx="542925" cy="542925"/>
            </a:xfrm>
            <a:custGeom>
              <a:avLst/>
              <a:gdLst>
                <a:gd name="T0" fmla="*/ 168 w 170"/>
                <a:gd name="T1" fmla="*/ 164 h 170"/>
                <a:gd name="T2" fmla="*/ 127 w 170"/>
                <a:gd name="T3" fmla="*/ 123 h 170"/>
                <a:gd name="T4" fmla="*/ 128 w 170"/>
                <a:gd name="T5" fmla="*/ 122 h 170"/>
                <a:gd name="T6" fmla="*/ 146 w 170"/>
                <a:gd name="T7" fmla="*/ 74 h 170"/>
                <a:gd name="T8" fmla="*/ 73 w 170"/>
                <a:gd name="T9" fmla="*/ 0 h 170"/>
                <a:gd name="T10" fmla="*/ 0 w 170"/>
                <a:gd name="T11" fmla="*/ 74 h 170"/>
                <a:gd name="T12" fmla="*/ 73 w 170"/>
                <a:gd name="T13" fmla="*/ 147 h 170"/>
                <a:gd name="T14" fmla="*/ 122 w 170"/>
                <a:gd name="T15" fmla="*/ 128 h 170"/>
                <a:gd name="T16" fmla="*/ 122 w 170"/>
                <a:gd name="T17" fmla="*/ 128 h 170"/>
                <a:gd name="T18" fmla="*/ 163 w 170"/>
                <a:gd name="T19" fmla="*/ 169 h 170"/>
                <a:gd name="T20" fmla="*/ 166 w 170"/>
                <a:gd name="T21" fmla="*/ 170 h 170"/>
                <a:gd name="T22" fmla="*/ 170 w 170"/>
                <a:gd name="T23" fmla="*/ 166 h 170"/>
                <a:gd name="T24" fmla="*/ 168 w 170"/>
                <a:gd name="T25" fmla="*/ 164 h 170"/>
                <a:gd name="T26" fmla="*/ 139 w 170"/>
                <a:gd name="T27" fmla="*/ 74 h 170"/>
                <a:gd name="T28" fmla="*/ 73 w 170"/>
                <a:gd name="T29" fmla="*/ 140 h 170"/>
                <a:gd name="T30" fmla="*/ 7 w 170"/>
                <a:gd name="T31" fmla="*/ 74 h 170"/>
                <a:gd name="T32" fmla="*/ 73 w 170"/>
                <a:gd name="T33" fmla="*/ 8 h 170"/>
                <a:gd name="T34" fmla="*/ 139 w 170"/>
                <a:gd name="T35" fmla="*/ 74 h 1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70" h="170">
                  <a:moveTo>
                    <a:pt x="168" y="164"/>
                  </a:moveTo>
                  <a:cubicBezTo>
                    <a:pt x="127" y="123"/>
                    <a:pt x="127" y="123"/>
                    <a:pt x="127" y="123"/>
                  </a:cubicBezTo>
                  <a:cubicBezTo>
                    <a:pt x="128" y="122"/>
                    <a:pt x="128" y="122"/>
                    <a:pt x="128" y="122"/>
                  </a:cubicBezTo>
                  <a:cubicBezTo>
                    <a:pt x="140" y="109"/>
                    <a:pt x="146" y="92"/>
                    <a:pt x="146" y="74"/>
                  </a:cubicBezTo>
                  <a:cubicBezTo>
                    <a:pt x="146" y="33"/>
                    <a:pt x="114" y="0"/>
                    <a:pt x="73" y="0"/>
                  </a:cubicBezTo>
                  <a:cubicBezTo>
                    <a:pt x="33" y="0"/>
                    <a:pt x="0" y="33"/>
                    <a:pt x="0" y="74"/>
                  </a:cubicBezTo>
                  <a:cubicBezTo>
                    <a:pt x="0" y="114"/>
                    <a:pt x="33" y="147"/>
                    <a:pt x="73" y="147"/>
                  </a:cubicBezTo>
                  <a:cubicBezTo>
                    <a:pt x="91" y="147"/>
                    <a:pt x="109" y="140"/>
                    <a:pt x="122" y="128"/>
                  </a:cubicBezTo>
                  <a:cubicBezTo>
                    <a:pt x="122" y="128"/>
                    <a:pt x="122" y="128"/>
                    <a:pt x="122" y="128"/>
                  </a:cubicBezTo>
                  <a:cubicBezTo>
                    <a:pt x="163" y="169"/>
                    <a:pt x="163" y="169"/>
                    <a:pt x="163" y="169"/>
                  </a:cubicBezTo>
                  <a:cubicBezTo>
                    <a:pt x="164" y="170"/>
                    <a:pt x="165" y="170"/>
                    <a:pt x="166" y="170"/>
                  </a:cubicBezTo>
                  <a:cubicBezTo>
                    <a:pt x="168" y="170"/>
                    <a:pt x="170" y="168"/>
                    <a:pt x="170" y="166"/>
                  </a:cubicBezTo>
                  <a:cubicBezTo>
                    <a:pt x="170" y="165"/>
                    <a:pt x="169" y="164"/>
                    <a:pt x="168" y="164"/>
                  </a:cubicBezTo>
                  <a:close/>
                  <a:moveTo>
                    <a:pt x="139" y="74"/>
                  </a:moveTo>
                  <a:cubicBezTo>
                    <a:pt x="139" y="110"/>
                    <a:pt x="110" y="140"/>
                    <a:pt x="73" y="140"/>
                  </a:cubicBezTo>
                  <a:cubicBezTo>
                    <a:pt x="37" y="140"/>
                    <a:pt x="7" y="110"/>
                    <a:pt x="7" y="74"/>
                  </a:cubicBezTo>
                  <a:cubicBezTo>
                    <a:pt x="7" y="37"/>
                    <a:pt x="37" y="8"/>
                    <a:pt x="73" y="8"/>
                  </a:cubicBezTo>
                  <a:cubicBezTo>
                    <a:pt x="110" y="8"/>
                    <a:pt x="139" y="37"/>
                    <a:pt x="139" y="7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sz="1040"/>
            </a:p>
          </p:txBody>
        </p:sp>
        <p:sp>
          <p:nvSpPr>
            <p:cNvPr id="158" name="Freeform 130">
              <a:extLst>
                <a:ext uri="{FF2B5EF4-FFF2-40B4-BE49-F238E27FC236}">
                  <a16:creationId xmlns:a16="http://schemas.microsoft.com/office/drawing/2014/main" id="{155A3F24-B74F-6CD6-75B4-D34D9B23B998}"/>
                </a:ext>
              </a:extLst>
            </p:cNvPr>
            <p:cNvSpPr>
              <a:spLocks/>
            </p:cNvSpPr>
            <p:nvPr/>
          </p:nvSpPr>
          <p:spPr bwMode="auto">
            <a:xfrm>
              <a:off x="6227763" y="1249363"/>
              <a:ext cx="217488" cy="215900"/>
            </a:xfrm>
            <a:custGeom>
              <a:avLst/>
              <a:gdLst>
                <a:gd name="T0" fmla="*/ 65 w 68"/>
                <a:gd name="T1" fmla="*/ 0 h 68"/>
                <a:gd name="T2" fmla="*/ 17 w 68"/>
                <a:gd name="T3" fmla="*/ 0 h 68"/>
                <a:gd name="T4" fmla="*/ 14 w 68"/>
                <a:gd name="T5" fmla="*/ 3 h 68"/>
                <a:gd name="T6" fmla="*/ 17 w 68"/>
                <a:gd name="T7" fmla="*/ 7 h 68"/>
                <a:gd name="T8" fmla="*/ 56 w 68"/>
                <a:gd name="T9" fmla="*/ 7 h 68"/>
                <a:gd name="T10" fmla="*/ 1 w 68"/>
                <a:gd name="T11" fmla="*/ 62 h 68"/>
                <a:gd name="T12" fmla="*/ 0 w 68"/>
                <a:gd name="T13" fmla="*/ 64 h 68"/>
                <a:gd name="T14" fmla="*/ 4 w 68"/>
                <a:gd name="T15" fmla="*/ 68 h 68"/>
                <a:gd name="T16" fmla="*/ 6 w 68"/>
                <a:gd name="T17" fmla="*/ 67 h 68"/>
                <a:gd name="T18" fmla="*/ 61 w 68"/>
                <a:gd name="T19" fmla="*/ 12 h 68"/>
                <a:gd name="T20" fmla="*/ 61 w 68"/>
                <a:gd name="T21" fmla="*/ 51 h 68"/>
                <a:gd name="T22" fmla="*/ 65 w 68"/>
                <a:gd name="T23" fmla="*/ 54 h 68"/>
                <a:gd name="T24" fmla="*/ 68 w 68"/>
                <a:gd name="T25" fmla="*/ 51 h 68"/>
                <a:gd name="T26" fmla="*/ 68 w 68"/>
                <a:gd name="T27" fmla="*/ 3 h 68"/>
                <a:gd name="T28" fmla="*/ 65 w 68"/>
                <a:gd name="T29" fmla="*/ 0 h 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68" h="68">
                  <a:moveTo>
                    <a:pt x="65" y="0"/>
                  </a:moveTo>
                  <a:cubicBezTo>
                    <a:pt x="17" y="0"/>
                    <a:pt x="17" y="0"/>
                    <a:pt x="17" y="0"/>
                  </a:cubicBezTo>
                  <a:cubicBezTo>
                    <a:pt x="15" y="0"/>
                    <a:pt x="14" y="1"/>
                    <a:pt x="14" y="3"/>
                  </a:cubicBezTo>
                  <a:cubicBezTo>
                    <a:pt x="14" y="5"/>
                    <a:pt x="15" y="7"/>
                    <a:pt x="17" y="7"/>
                  </a:cubicBezTo>
                  <a:cubicBezTo>
                    <a:pt x="56" y="7"/>
                    <a:pt x="56" y="7"/>
                    <a:pt x="56" y="7"/>
                  </a:cubicBezTo>
                  <a:cubicBezTo>
                    <a:pt x="1" y="62"/>
                    <a:pt x="1" y="62"/>
                    <a:pt x="1" y="62"/>
                  </a:cubicBezTo>
                  <a:cubicBezTo>
                    <a:pt x="0" y="62"/>
                    <a:pt x="0" y="63"/>
                    <a:pt x="0" y="64"/>
                  </a:cubicBezTo>
                  <a:cubicBezTo>
                    <a:pt x="0" y="66"/>
                    <a:pt x="2" y="68"/>
                    <a:pt x="4" y="68"/>
                  </a:cubicBezTo>
                  <a:cubicBezTo>
                    <a:pt x="5" y="68"/>
                    <a:pt x="5" y="68"/>
                    <a:pt x="6" y="67"/>
                  </a:cubicBezTo>
                  <a:cubicBezTo>
                    <a:pt x="61" y="12"/>
                    <a:pt x="61" y="12"/>
                    <a:pt x="61" y="12"/>
                  </a:cubicBezTo>
                  <a:cubicBezTo>
                    <a:pt x="61" y="51"/>
                    <a:pt x="61" y="51"/>
                    <a:pt x="61" y="51"/>
                  </a:cubicBezTo>
                  <a:cubicBezTo>
                    <a:pt x="61" y="53"/>
                    <a:pt x="63" y="54"/>
                    <a:pt x="65" y="54"/>
                  </a:cubicBezTo>
                  <a:cubicBezTo>
                    <a:pt x="67" y="54"/>
                    <a:pt x="68" y="53"/>
                    <a:pt x="68" y="51"/>
                  </a:cubicBezTo>
                  <a:cubicBezTo>
                    <a:pt x="68" y="3"/>
                    <a:pt x="68" y="3"/>
                    <a:pt x="68" y="3"/>
                  </a:cubicBezTo>
                  <a:cubicBezTo>
                    <a:pt x="68" y="1"/>
                    <a:pt x="67" y="0"/>
                    <a:pt x="6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sz="1040"/>
            </a:p>
          </p:txBody>
        </p:sp>
      </p:grpSp>
      <p:sp>
        <p:nvSpPr>
          <p:cNvPr id="253" name="Rectangle 252">
            <a:extLst>
              <a:ext uri="{FF2B5EF4-FFF2-40B4-BE49-F238E27FC236}">
                <a16:creationId xmlns:a16="http://schemas.microsoft.com/office/drawing/2014/main" id="{7D43FE92-3A41-15D7-9D65-85D6E6ACA9FB}"/>
              </a:ext>
            </a:extLst>
          </p:cNvPr>
          <p:cNvSpPr/>
          <p:nvPr/>
        </p:nvSpPr>
        <p:spPr>
          <a:xfrm>
            <a:off x="935498" y="2080369"/>
            <a:ext cx="3396872" cy="241498"/>
          </a:xfrm>
          <a:prstGeom prst="rect">
            <a:avLst/>
          </a:prstGeom>
          <a:solidFill>
            <a:schemeClr val="bg1"/>
          </a:solidFill>
          <a:ln w="127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r>
              <a:rPr lang="en-AU" sz="950">
                <a:solidFill>
                  <a:schemeClr val="tx2"/>
                </a:solidFill>
              </a:rPr>
              <a:t>Communicate requirements</a:t>
            </a:r>
          </a:p>
        </p:txBody>
      </p:sp>
      <p:sp>
        <p:nvSpPr>
          <p:cNvPr id="254" name="Rectangle 253">
            <a:extLst>
              <a:ext uri="{FF2B5EF4-FFF2-40B4-BE49-F238E27FC236}">
                <a16:creationId xmlns:a16="http://schemas.microsoft.com/office/drawing/2014/main" id="{33A7971C-36D8-B820-89B5-CD507492E02C}"/>
              </a:ext>
            </a:extLst>
          </p:cNvPr>
          <p:cNvSpPr/>
          <p:nvPr/>
        </p:nvSpPr>
        <p:spPr>
          <a:xfrm>
            <a:off x="4460702" y="2080369"/>
            <a:ext cx="1997828" cy="241498"/>
          </a:xfrm>
          <a:prstGeom prst="rect">
            <a:avLst/>
          </a:prstGeom>
          <a:solidFill>
            <a:schemeClr val="bg1"/>
          </a:solidFill>
          <a:ln w="127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r>
              <a:rPr lang="en-AU" sz="950">
                <a:solidFill>
                  <a:schemeClr val="tx2"/>
                </a:solidFill>
              </a:rPr>
              <a:t>Schedule</a:t>
            </a:r>
          </a:p>
        </p:txBody>
      </p:sp>
      <p:sp>
        <p:nvSpPr>
          <p:cNvPr id="255" name="Rectangle 254">
            <a:extLst>
              <a:ext uri="{FF2B5EF4-FFF2-40B4-BE49-F238E27FC236}">
                <a16:creationId xmlns:a16="http://schemas.microsoft.com/office/drawing/2014/main" id="{77A48FF9-45C8-CCE5-2D0F-7DBD1F4DD4A4}"/>
              </a:ext>
            </a:extLst>
          </p:cNvPr>
          <p:cNvSpPr/>
          <p:nvPr/>
        </p:nvSpPr>
        <p:spPr>
          <a:xfrm>
            <a:off x="6559185" y="2080369"/>
            <a:ext cx="943619" cy="241498"/>
          </a:xfrm>
          <a:prstGeom prst="rect">
            <a:avLst/>
          </a:prstGeom>
          <a:solidFill>
            <a:schemeClr val="bg1"/>
          </a:solidFill>
          <a:ln w="127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r>
              <a:rPr lang="en-AU" sz="950">
                <a:solidFill>
                  <a:schemeClr val="tx2"/>
                </a:solidFill>
              </a:rPr>
              <a:t>Prepare</a:t>
            </a:r>
          </a:p>
        </p:txBody>
      </p:sp>
      <p:sp>
        <p:nvSpPr>
          <p:cNvPr id="256" name="Rectangle 255">
            <a:extLst>
              <a:ext uri="{FF2B5EF4-FFF2-40B4-BE49-F238E27FC236}">
                <a16:creationId xmlns:a16="http://schemas.microsoft.com/office/drawing/2014/main" id="{AFB31705-BD87-04BC-CA3C-874275339E67}"/>
              </a:ext>
            </a:extLst>
          </p:cNvPr>
          <p:cNvSpPr/>
          <p:nvPr/>
        </p:nvSpPr>
        <p:spPr>
          <a:xfrm>
            <a:off x="7611812" y="2080369"/>
            <a:ext cx="1616097" cy="241498"/>
          </a:xfrm>
          <a:prstGeom prst="rect">
            <a:avLst/>
          </a:prstGeom>
          <a:solidFill>
            <a:schemeClr val="bg1"/>
          </a:solidFill>
          <a:ln w="127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r>
              <a:rPr lang="en-AU" sz="950">
                <a:solidFill>
                  <a:schemeClr val="tx2"/>
                </a:solidFill>
              </a:rPr>
              <a:t>Notify</a:t>
            </a:r>
          </a:p>
        </p:txBody>
      </p:sp>
      <p:sp>
        <p:nvSpPr>
          <p:cNvPr id="246" name="Isosceles Triangle 245">
            <a:extLst>
              <a:ext uri="{FF2B5EF4-FFF2-40B4-BE49-F238E27FC236}">
                <a16:creationId xmlns:a16="http://schemas.microsoft.com/office/drawing/2014/main" id="{E173A2AB-22E7-C4E6-61B1-075B801F0EF1}"/>
              </a:ext>
            </a:extLst>
          </p:cNvPr>
          <p:cNvSpPr/>
          <p:nvPr/>
        </p:nvSpPr>
        <p:spPr>
          <a:xfrm rot="5400000">
            <a:off x="4340826" y="2162749"/>
            <a:ext cx="130383" cy="76740"/>
          </a:xfrm>
          <a:prstGeom prst="triangl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950">
              <a:solidFill>
                <a:schemeClr val="bg2"/>
              </a:solidFill>
            </a:endParaRPr>
          </a:p>
        </p:txBody>
      </p:sp>
      <p:sp>
        <p:nvSpPr>
          <p:cNvPr id="257" name="Isosceles Triangle 256">
            <a:extLst>
              <a:ext uri="{FF2B5EF4-FFF2-40B4-BE49-F238E27FC236}">
                <a16:creationId xmlns:a16="http://schemas.microsoft.com/office/drawing/2014/main" id="{54E0C1FA-6A23-F2D5-F4C2-CE74246ED27F}"/>
              </a:ext>
            </a:extLst>
          </p:cNvPr>
          <p:cNvSpPr/>
          <p:nvPr/>
        </p:nvSpPr>
        <p:spPr>
          <a:xfrm rot="5400000">
            <a:off x="6458706" y="2162750"/>
            <a:ext cx="130383" cy="76740"/>
          </a:xfrm>
          <a:prstGeom prst="triangl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950">
              <a:solidFill>
                <a:schemeClr val="bg2"/>
              </a:solidFill>
            </a:endParaRPr>
          </a:p>
        </p:txBody>
      </p:sp>
      <p:sp>
        <p:nvSpPr>
          <p:cNvPr id="258" name="Isosceles Triangle 257">
            <a:extLst>
              <a:ext uri="{FF2B5EF4-FFF2-40B4-BE49-F238E27FC236}">
                <a16:creationId xmlns:a16="http://schemas.microsoft.com/office/drawing/2014/main" id="{ACED9068-2122-5379-81B7-A84E0390AA95}"/>
              </a:ext>
            </a:extLst>
          </p:cNvPr>
          <p:cNvSpPr/>
          <p:nvPr/>
        </p:nvSpPr>
        <p:spPr>
          <a:xfrm rot="5400000">
            <a:off x="7495550" y="2162751"/>
            <a:ext cx="130383" cy="76740"/>
          </a:xfrm>
          <a:prstGeom prst="triangl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950">
              <a:solidFill>
                <a:schemeClr val="bg2"/>
              </a:solidFill>
            </a:endParaRPr>
          </a:p>
        </p:txBody>
      </p:sp>
      <p:sp>
        <p:nvSpPr>
          <p:cNvPr id="260" name="Rectangle 259">
            <a:extLst>
              <a:ext uri="{FF2B5EF4-FFF2-40B4-BE49-F238E27FC236}">
                <a16:creationId xmlns:a16="http://schemas.microsoft.com/office/drawing/2014/main" id="{EB6724C2-2A8B-39CF-B329-F0E8F8281983}"/>
              </a:ext>
            </a:extLst>
          </p:cNvPr>
          <p:cNvSpPr>
            <a:spLocks/>
          </p:cNvSpPr>
          <p:nvPr/>
        </p:nvSpPr>
        <p:spPr>
          <a:xfrm>
            <a:off x="935498" y="5636145"/>
            <a:ext cx="216000" cy="216000"/>
          </a:xfrm>
          <a:prstGeom prst="rect">
            <a:avLst/>
          </a:prstGeom>
          <a:solidFill>
            <a:schemeClr val="bg1"/>
          </a:solidFill>
          <a:ln w="127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050" b="1">
              <a:solidFill>
                <a:schemeClr val="tx2"/>
              </a:solidFill>
            </a:endParaRPr>
          </a:p>
        </p:txBody>
      </p:sp>
      <p:sp>
        <p:nvSpPr>
          <p:cNvPr id="261" name="Rectangle 260">
            <a:extLst>
              <a:ext uri="{FF2B5EF4-FFF2-40B4-BE49-F238E27FC236}">
                <a16:creationId xmlns:a16="http://schemas.microsoft.com/office/drawing/2014/main" id="{67C29473-005B-0F42-7279-1B4B7CDE2497}"/>
              </a:ext>
            </a:extLst>
          </p:cNvPr>
          <p:cNvSpPr>
            <a:spLocks/>
          </p:cNvSpPr>
          <p:nvPr/>
        </p:nvSpPr>
        <p:spPr>
          <a:xfrm>
            <a:off x="935498" y="5945002"/>
            <a:ext cx="216000" cy="216000"/>
          </a:xfrm>
          <a:prstGeom prst="rect">
            <a:avLst/>
          </a:prstGeom>
          <a:solidFill>
            <a:schemeClr val="bg1"/>
          </a:solidFill>
          <a:ln w="19050" cap="rnd">
            <a:solidFill>
              <a:schemeClr val="accent6"/>
            </a:solidFill>
            <a:prstDash val="sysDot"/>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050" b="1">
              <a:solidFill>
                <a:schemeClr val="tx2"/>
              </a:solidFill>
            </a:endParaRPr>
          </a:p>
        </p:txBody>
      </p:sp>
      <p:sp>
        <p:nvSpPr>
          <p:cNvPr id="262" name="Content Placeholder 1">
            <a:extLst>
              <a:ext uri="{FF2B5EF4-FFF2-40B4-BE49-F238E27FC236}">
                <a16:creationId xmlns:a16="http://schemas.microsoft.com/office/drawing/2014/main" id="{275322F2-1A24-F6BE-DC6A-35F98C348919}"/>
              </a:ext>
            </a:extLst>
          </p:cNvPr>
          <p:cNvSpPr txBox="1">
            <a:spLocks/>
          </p:cNvSpPr>
          <p:nvPr/>
        </p:nvSpPr>
        <p:spPr>
          <a:xfrm>
            <a:off x="1236404" y="5644335"/>
            <a:ext cx="1192088" cy="199620"/>
          </a:xfrm>
          <a:prstGeom prst="rect">
            <a:avLst/>
          </a:prstGeom>
        </p:spPr>
        <p:txBody>
          <a:bodyPr vert="horz" lIns="0" tIns="45713" rIns="0" bIns="45713" rtlCol="0" anchor="ctr">
            <a:noAutofit/>
          </a:bodyPr>
          <a:lstStyle>
            <a:lvl1pPr marL="252000" marR="0" indent="-252000" algn="l" defTabSz="914349" rtl="0" eaLnBrk="1" fontAlgn="auto" latinLnBrk="0" hangingPunct="1">
              <a:lnSpc>
                <a:spcPct val="100000"/>
              </a:lnSpc>
              <a:spcBef>
                <a:spcPts val="400"/>
              </a:spcBef>
              <a:spcAft>
                <a:spcPts val="600"/>
              </a:spcAft>
              <a:buClr>
                <a:schemeClr val="bg1"/>
              </a:buClr>
              <a:buSzTx/>
              <a:buFont typeface="Arial" panose="020B0604020202020204" pitchFamily="34" charset="0"/>
              <a:buChar char="•"/>
              <a:tabLst/>
              <a:defRPr sz="1200" kern="1200" spc="0">
                <a:solidFill>
                  <a:schemeClr val="tx2"/>
                </a:solidFill>
                <a:latin typeface="+mn-lt"/>
                <a:ea typeface="Segoe UI" panose="020B0502040204020203" pitchFamily="34" charset="0"/>
                <a:cs typeface="Segoe UI" panose="020B0502040204020203" pitchFamily="34" charset="0"/>
              </a:defRPr>
            </a:lvl1pPr>
            <a:lvl2pPr marL="504000" indent="-252000" algn="l" defTabSz="914349" rtl="0" eaLnBrk="1" latinLnBrk="0" hangingPunct="1">
              <a:spcBef>
                <a:spcPts val="400"/>
              </a:spcBef>
              <a:spcAft>
                <a:spcPts val="600"/>
              </a:spcAft>
              <a:buClr>
                <a:schemeClr val="bg1"/>
              </a:buClr>
              <a:buFont typeface="Segoe UI" panose="020B0502040204020203" pitchFamily="34" charset="0"/>
              <a:buChar char="–"/>
              <a:defRPr sz="1200" kern="1200" spc="0" baseline="0">
                <a:solidFill>
                  <a:schemeClr val="tx2"/>
                </a:solidFill>
                <a:latin typeface="+mn-lt"/>
                <a:ea typeface="Segoe UI" panose="020B0502040204020203" pitchFamily="34" charset="0"/>
                <a:cs typeface="Segoe UI" panose="020B0502040204020203" pitchFamily="34" charset="0"/>
              </a:defRPr>
            </a:lvl2pPr>
            <a:lvl3pPr marL="756000" indent="-252000" algn="l" defTabSz="914349" rtl="0" eaLnBrk="1" latinLnBrk="0" hangingPunct="1">
              <a:spcBef>
                <a:spcPts val="400"/>
              </a:spcBef>
              <a:spcAft>
                <a:spcPts val="600"/>
              </a:spcAft>
              <a:buClr>
                <a:schemeClr val="bg1"/>
              </a:buClr>
              <a:buFont typeface="Arial" panose="020B0604020202020204" pitchFamily="34" charset="0"/>
              <a:buChar char="•"/>
              <a:defRPr sz="1200" kern="1200" spc="0">
                <a:solidFill>
                  <a:schemeClr val="tx2"/>
                </a:solidFill>
                <a:latin typeface="+mn-lt"/>
                <a:ea typeface="Segoe UI" panose="020B0502040204020203" pitchFamily="34" charset="0"/>
                <a:cs typeface="Segoe UI" panose="020B0502040204020203" pitchFamily="34" charset="0"/>
              </a:defRPr>
            </a:lvl3pPr>
            <a:lvl4pPr marL="809955" indent="0" algn="l" defTabSz="914349" rtl="0" eaLnBrk="1" latinLnBrk="0" hangingPunct="1">
              <a:spcBef>
                <a:spcPts val="400"/>
              </a:spcBef>
              <a:buClr>
                <a:schemeClr val="accent4"/>
              </a:buClr>
              <a:buFont typeface="+mj-lt"/>
              <a:buNone/>
              <a:defRPr sz="1400" kern="1200" spc="0">
                <a:solidFill>
                  <a:schemeClr val="bg2"/>
                </a:solidFill>
                <a:latin typeface="+mn-lt"/>
                <a:ea typeface="Segoe UI" panose="020B0502040204020203" pitchFamily="34" charset="0"/>
                <a:cs typeface="Segoe UI" panose="020B0502040204020203" pitchFamily="34" charset="0"/>
              </a:defRPr>
            </a:lvl4pPr>
            <a:lvl5pPr marL="1008000" indent="-252000" algn="l" defTabSz="914349" rtl="0" eaLnBrk="1" latinLnBrk="0" hangingPunct="1">
              <a:spcBef>
                <a:spcPts val="400"/>
              </a:spcBef>
              <a:buClr>
                <a:schemeClr val="bg2"/>
              </a:buClr>
              <a:buFont typeface="Segoe UI" panose="020B0502040204020203" pitchFamily="34" charset="0"/>
              <a:buChar char="–"/>
              <a:defRPr sz="1400" kern="1200" spc="0">
                <a:solidFill>
                  <a:schemeClr val="bg2"/>
                </a:solidFill>
                <a:latin typeface="+mn-lt"/>
                <a:ea typeface="Segoe UI" panose="020B0502040204020203" pitchFamily="34" charset="0"/>
                <a:cs typeface="Segoe UI" panose="020B0502040204020203" pitchFamily="34" charset="0"/>
              </a:defRPr>
            </a:lvl5pPr>
            <a:lvl6pPr marL="504000" indent="-252000" algn="l" defTabSz="914349" rtl="0" eaLnBrk="1" latinLnBrk="0" hangingPunct="1">
              <a:spcBef>
                <a:spcPts val="400"/>
              </a:spcBef>
              <a:buClr>
                <a:schemeClr val="bg2"/>
              </a:buClr>
              <a:buFont typeface="+mj-lt"/>
              <a:buAutoNum type="arabicPeriod"/>
              <a:defRPr sz="1400" kern="1200" spc="0" baseline="0">
                <a:solidFill>
                  <a:schemeClr val="bg2"/>
                </a:solidFill>
                <a:latin typeface="+mn-lt"/>
                <a:ea typeface="Segoe UI" panose="020B0502040204020203" pitchFamily="34" charset="0"/>
                <a:cs typeface="Segoe UI" panose="020B0502040204020203" pitchFamily="34" charset="0"/>
              </a:defRPr>
            </a:lvl6pPr>
            <a:lvl7pPr marL="756000" indent="-252000" algn="l" defTabSz="914349" rtl="0" eaLnBrk="1" latinLnBrk="0" hangingPunct="1">
              <a:spcBef>
                <a:spcPts val="400"/>
              </a:spcBef>
              <a:buClr>
                <a:schemeClr val="bg2"/>
              </a:buClr>
              <a:buFont typeface="+mj-lt"/>
              <a:buAutoNum type="alphaLcPeriod"/>
              <a:defRPr sz="1400" kern="1200" spc="0">
                <a:solidFill>
                  <a:schemeClr val="bg2"/>
                </a:solidFill>
                <a:latin typeface="+mn-lt"/>
                <a:ea typeface="Segoe UI" panose="020B0502040204020203" pitchFamily="34" charset="0"/>
                <a:cs typeface="Segoe UI" panose="020B0502040204020203" pitchFamily="34" charset="0"/>
              </a:defRPr>
            </a:lvl7pPr>
            <a:lvl8pPr marL="1008000" indent="-252000" algn="l" defTabSz="914349" rtl="0" eaLnBrk="1" latinLnBrk="0" hangingPunct="1">
              <a:spcBef>
                <a:spcPts val="400"/>
              </a:spcBef>
              <a:buClr>
                <a:schemeClr val="bg2"/>
              </a:buClr>
              <a:buFont typeface="+mj-lt"/>
              <a:buAutoNum type="romanLcPeriod"/>
              <a:defRPr sz="1400" kern="1200" spc="0" baseline="0">
                <a:solidFill>
                  <a:schemeClr val="bg2"/>
                </a:solidFill>
                <a:latin typeface="+mn-lt"/>
                <a:ea typeface="Segoe UI" panose="020B0502040204020203" pitchFamily="34" charset="0"/>
                <a:cs typeface="Segoe UI" panose="020B0502040204020203" pitchFamily="34" charset="0"/>
              </a:defRPr>
            </a:lvl8pPr>
            <a:lvl9pPr marL="3885982" indent="-228587" algn="l" defTabSz="914349"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Clr>
                <a:schemeClr val="tx2"/>
              </a:buClr>
              <a:buNone/>
            </a:pPr>
            <a:r>
              <a:rPr lang="en-AU" sz="1050"/>
              <a:t>Components</a:t>
            </a:r>
          </a:p>
        </p:txBody>
      </p:sp>
      <p:sp>
        <p:nvSpPr>
          <p:cNvPr id="263" name="Content Placeholder 1">
            <a:extLst>
              <a:ext uri="{FF2B5EF4-FFF2-40B4-BE49-F238E27FC236}">
                <a16:creationId xmlns:a16="http://schemas.microsoft.com/office/drawing/2014/main" id="{FB51F440-8A73-6D41-2131-C2BBA4A71F86}"/>
              </a:ext>
            </a:extLst>
          </p:cNvPr>
          <p:cNvSpPr txBox="1">
            <a:spLocks/>
          </p:cNvSpPr>
          <p:nvPr/>
        </p:nvSpPr>
        <p:spPr>
          <a:xfrm>
            <a:off x="1236404" y="5953192"/>
            <a:ext cx="1192088" cy="199620"/>
          </a:xfrm>
          <a:prstGeom prst="rect">
            <a:avLst/>
          </a:prstGeom>
        </p:spPr>
        <p:txBody>
          <a:bodyPr vert="horz" lIns="0" tIns="45713" rIns="0" bIns="45713" rtlCol="0" anchor="ctr">
            <a:noAutofit/>
          </a:bodyPr>
          <a:lstStyle>
            <a:lvl1pPr marL="252000" marR="0" indent="-252000" algn="l" defTabSz="914349" rtl="0" eaLnBrk="1" fontAlgn="auto" latinLnBrk="0" hangingPunct="1">
              <a:lnSpc>
                <a:spcPct val="100000"/>
              </a:lnSpc>
              <a:spcBef>
                <a:spcPts val="400"/>
              </a:spcBef>
              <a:spcAft>
                <a:spcPts val="600"/>
              </a:spcAft>
              <a:buClr>
                <a:schemeClr val="bg1"/>
              </a:buClr>
              <a:buSzTx/>
              <a:buFont typeface="Arial" panose="020B0604020202020204" pitchFamily="34" charset="0"/>
              <a:buChar char="•"/>
              <a:tabLst/>
              <a:defRPr sz="1200" kern="1200" spc="0">
                <a:solidFill>
                  <a:schemeClr val="tx2"/>
                </a:solidFill>
                <a:latin typeface="+mn-lt"/>
                <a:ea typeface="Segoe UI" panose="020B0502040204020203" pitchFamily="34" charset="0"/>
                <a:cs typeface="Segoe UI" panose="020B0502040204020203" pitchFamily="34" charset="0"/>
              </a:defRPr>
            </a:lvl1pPr>
            <a:lvl2pPr marL="504000" indent="-252000" algn="l" defTabSz="914349" rtl="0" eaLnBrk="1" latinLnBrk="0" hangingPunct="1">
              <a:spcBef>
                <a:spcPts val="400"/>
              </a:spcBef>
              <a:spcAft>
                <a:spcPts val="600"/>
              </a:spcAft>
              <a:buClr>
                <a:schemeClr val="bg1"/>
              </a:buClr>
              <a:buFont typeface="Segoe UI" panose="020B0502040204020203" pitchFamily="34" charset="0"/>
              <a:buChar char="–"/>
              <a:defRPr sz="1200" kern="1200" spc="0" baseline="0">
                <a:solidFill>
                  <a:schemeClr val="tx2"/>
                </a:solidFill>
                <a:latin typeface="+mn-lt"/>
                <a:ea typeface="Segoe UI" panose="020B0502040204020203" pitchFamily="34" charset="0"/>
                <a:cs typeface="Segoe UI" panose="020B0502040204020203" pitchFamily="34" charset="0"/>
              </a:defRPr>
            </a:lvl2pPr>
            <a:lvl3pPr marL="756000" indent="-252000" algn="l" defTabSz="914349" rtl="0" eaLnBrk="1" latinLnBrk="0" hangingPunct="1">
              <a:spcBef>
                <a:spcPts val="400"/>
              </a:spcBef>
              <a:spcAft>
                <a:spcPts val="600"/>
              </a:spcAft>
              <a:buClr>
                <a:schemeClr val="bg1"/>
              </a:buClr>
              <a:buFont typeface="Arial" panose="020B0604020202020204" pitchFamily="34" charset="0"/>
              <a:buChar char="•"/>
              <a:defRPr sz="1200" kern="1200" spc="0">
                <a:solidFill>
                  <a:schemeClr val="tx2"/>
                </a:solidFill>
                <a:latin typeface="+mn-lt"/>
                <a:ea typeface="Segoe UI" panose="020B0502040204020203" pitchFamily="34" charset="0"/>
                <a:cs typeface="Segoe UI" panose="020B0502040204020203" pitchFamily="34" charset="0"/>
              </a:defRPr>
            </a:lvl3pPr>
            <a:lvl4pPr marL="809955" indent="0" algn="l" defTabSz="914349" rtl="0" eaLnBrk="1" latinLnBrk="0" hangingPunct="1">
              <a:spcBef>
                <a:spcPts val="400"/>
              </a:spcBef>
              <a:buClr>
                <a:schemeClr val="accent4"/>
              </a:buClr>
              <a:buFont typeface="+mj-lt"/>
              <a:buNone/>
              <a:defRPr sz="1400" kern="1200" spc="0">
                <a:solidFill>
                  <a:schemeClr val="bg2"/>
                </a:solidFill>
                <a:latin typeface="+mn-lt"/>
                <a:ea typeface="Segoe UI" panose="020B0502040204020203" pitchFamily="34" charset="0"/>
                <a:cs typeface="Segoe UI" panose="020B0502040204020203" pitchFamily="34" charset="0"/>
              </a:defRPr>
            </a:lvl4pPr>
            <a:lvl5pPr marL="1008000" indent="-252000" algn="l" defTabSz="914349" rtl="0" eaLnBrk="1" latinLnBrk="0" hangingPunct="1">
              <a:spcBef>
                <a:spcPts val="400"/>
              </a:spcBef>
              <a:buClr>
                <a:schemeClr val="bg2"/>
              </a:buClr>
              <a:buFont typeface="Segoe UI" panose="020B0502040204020203" pitchFamily="34" charset="0"/>
              <a:buChar char="–"/>
              <a:defRPr sz="1400" kern="1200" spc="0">
                <a:solidFill>
                  <a:schemeClr val="bg2"/>
                </a:solidFill>
                <a:latin typeface="+mn-lt"/>
                <a:ea typeface="Segoe UI" panose="020B0502040204020203" pitchFamily="34" charset="0"/>
                <a:cs typeface="Segoe UI" panose="020B0502040204020203" pitchFamily="34" charset="0"/>
              </a:defRPr>
            </a:lvl5pPr>
            <a:lvl6pPr marL="504000" indent="-252000" algn="l" defTabSz="914349" rtl="0" eaLnBrk="1" latinLnBrk="0" hangingPunct="1">
              <a:spcBef>
                <a:spcPts val="400"/>
              </a:spcBef>
              <a:buClr>
                <a:schemeClr val="bg2"/>
              </a:buClr>
              <a:buFont typeface="+mj-lt"/>
              <a:buAutoNum type="arabicPeriod"/>
              <a:defRPr sz="1400" kern="1200" spc="0" baseline="0">
                <a:solidFill>
                  <a:schemeClr val="bg2"/>
                </a:solidFill>
                <a:latin typeface="+mn-lt"/>
                <a:ea typeface="Segoe UI" panose="020B0502040204020203" pitchFamily="34" charset="0"/>
                <a:cs typeface="Segoe UI" panose="020B0502040204020203" pitchFamily="34" charset="0"/>
              </a:defRPr>
            </a:lvl6pPr>
            <a:lvl7pPr marL="756000" indent="-252000" algn="l" defTabSz="914349" rtl="0" eaLnBrk="1" latinLnBrk="0" hangingPunct="1">
              <a:spcBef>
                <a:spcPts val="400"/>
              </a:spcBef>
              <a:buClr>
                <a:schemeClr val="bg2"/>
              </a:buClr>
              <a:buFont typeface="+mj-lt"/>
              <a:buAutoNum type="alphaLcPeriod"/>
              <a:defRPr sz="1400" kern="1200" spc="0">
                <a:solidFill>
                  <a:schemeClr val="bg2"/>
                </a:solidFill>
                <a:latin typeface="+mn-lt"/>
                <a:ea typeface="Segoe UI" panose="020B0502040204020203" pitchFamily="34" charset="0"/>
                <a:cs typeface="Segoe UI" panose="020B0502040204020203" pitchFamily="34" charset="0"/>
              </a:defRPr>
            </a:lvl7pPr>
            <a:lvl8pPr marL="1008000" indent="-252000" algn="l" defTabSz="914349" rtl="0" eaLnBrk="1" latinLnBrk="0" hangingPunct="1">
              <a:spcBef>
                <a:spcPts val="400"/>
              </a:spcBef>
              <a:buClr>
                <a:schemeClr val="bg2"/>
              </a:buClr>
              <a:buFont typeface="+mj-lt"/>
              <a:buAutoNum type="romanLcPeriod"/>
              <a:defRPr sz="1400" kern="1200" spc="0" baseline="0">
                <a:solidFill>
                  <a:schemeClr val="bg2"/>
                </a:solidFill>
                <a:latin typeface="+mn-lt"/>
                <a:ea typeface="Segoe UI" panose="020B0502040204020203" pitchFamily="34" charset="0"/>
                <a:cs typeface="Segoe UI" panose="020B0502040204020203" pitchFamily="34" charset="0"/>
              </a:defRPr>
            </a:lvl8pPr>
            <a:lvl9pPr marL="3885982" indent="-228587" algn="l" defTabSz="914349"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Clr>
                <a:schemeClr val="tx2"/>
              </a:buClr>
              <a:buNone/>
            </a:pPr>
            <a:r>
              <a:rPr lang="en-AU" sz="1050"/>
              <a:t>Sub-components</a:t>
            </a:r>
          </a:p>
        </p:txBody>
      </p:sp>
      <p:sp>
        <p:nvSpPr>
          <p:cNvPr id="268" name="Rectangle 267">
            <a:extLst>
              <a:ext uri="{FF2B5EF4-FFF2-40B4-BE49-F238E27FC236}">
                <a16:creationId xmlns:a16="http://schemas.microsoft.com/office/drawing/2014/main" id="{6A42BE98-1058-E9C4-9AB2-A6684D06724F}"/>
              </a:ext>
            </a:extLst>
          </p:cNvPr>
          <p:cNvSpPr/>
          <p:nvPr/>
        </p:nvSpPr>
        <p:spPr>
          <a:xfrm>
            <a:off x="935498" y="3931857"/>
            <a:ext cx="236776" cy="1049277"/>
          </a:xfrm>
          <a:prstGeom prst="rect">
            <a:avLst/>
          </a:prstGeom>
          <a:solidFill>
            <a:schemeClr val="tx2"/>
          </a:solidFill>
          <a:ln w="38100">
            <a:no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noAutofit/>
          </a:bodyPr>
          <a:lstStyle/>
          <a:p>
            <a:pPr algn="ctr"/>
            <a:r>
              <a:rPr lang="en-AU" sz="950" b="1">
                <a:solidFill>
                  <a:schemeClr val="bg1"/>
                </a:solidFill>
                <a:latin typeface="+mj-lt"/>
              </a:rPr>
              <a:t>Inspector</a:t>
            </a:r>
          </a:p>
        </p:txBody>
      </p:sp>
      <p:sp>
        <p:nvSpPr>
          <p:cNvPr id="279" name="Rectangle 278">
            <a:extLst>
              <a:ext uri="{FF2B5EF4-FFF2-40B4-BE49-F238E27FC236}">
                <a16:creationId xmlns:a16="http://schemas.microsoft.com/office/drawing/2014/main" id="{CBF31776-AF6E-663A-4911-975A457F16A4}"/>
              </a:ext>
            </a:extLst>
          </p:cNvPr>
          <p:cNvSpPr/>
          <p:nvPr/>
        </p:nvSpPr>
        <p:spPr>
          <a:xfrm>
            <a:off x="3360370" y="4103144"/>
            <a:ext cx="972000" cy="877990"/>
          </a:xfrm>
          <a:prstGeom prst="rect">
            <a:avLst/>
          </a:prstGeom>
          <a:solidFill>
            <a:schemeClr val="bg1"/>
          </a:solidFill>
          <a:ln w="19050" cap="rnd">
            <a:solidFill>
              <a:schemeClr val="accent6"/>
            </a:solidFill>
            <a:prstDash val="sysDot"/>
            <a:miter lim="800000"/>
          </a:ln>
        </p:spPr>
        <p:style>
          <a:lnRef idx="2">
            <a:schemeClr val="accent1">
              <a:shade val="50000"/>
            </a:schemeClr>
          </a:lnRef>
          <a:fillRef idx="1">
            <a:schemeClr val="accent1"/>
          </a:fillRef>
          <a:effectRef idx="0">
            <a:schemeClr val="accent1"/>
          </a:effectRef>
          <a:fontRef idx="minor">
            <a:schemeClr val="lt1"/>
          </a:fontRef>
        </p:style>
        <p:txBody>
          <a:bodyPr lIns="0" rIns="0" rtlCol="0" anchor="ctr">
            <a:noAutofit/>
          </a:bodyPr>
          <a:lstStyle/>
          <a:p>
            <a:pPr marL="16510" marR="8890" indent="5715" algn="ctr">
              <a:lnSpc>
                <a:spcPct val="90000"/>
              </a:lnSpc>
            </a:pPr>
            <a:r>
              <a:rPr lang="en-AU" sz="900" spc="-10">
                <a:solidFill>
                  <a:srgbClr val="1A1A1A"/>
                </a:solidFill>
                <a:latin typeface="+mj-lt"/>
                <a:cs typeface="Open Sans"/>
              </a:rPr>
              <a:t>Confirm understanding of objectives</a:t>
            </a:r>
          </a:p>
        </p:txBody>
      </p:sp>
      <p:sp>
        <p:nvSpPr>
          <p:cNvPr id="288" name="Rectangle 287">
            <a:extLst>
              <a:ext uri="{FF2B5EF4-FFF2-40B4-BE49-F238E27FC236}">
                <a16:creationId xmlns:a16="http://schemas.microsoft.com/office/drawing/2014/main" id="{E11C5D4A-599C-F1E8-E686-E48B5E10FB8B}"/>
              </a:ext>
            </a:extLst>
          </p:cNvPr>
          <p:cNvSpPr/>
          <p:nvPr/>
        </p:nvSpPr>
        <p:spPr>
          <a:xfrm>
            <a:off x="6559184" y="4103144"/>
            <a:ext cx="936000" cy="877990"/>
          </a:xfrm>
          <a:prstGeom prst="rect">
            <a:avLst/>
          </a:prstGeom>
          <a:solidFill>
            <a:schemeClr val="bg1"/>
          </a:solidFill>
          <a:ln w="19050" cap="rnd">
            <a:solidFill>
              <a:schemeClr val="accent6"/>
            </a:solidFill>
            <a:prstDash val="sysDot"/>
            <a:miter lim="800000"/>
          </a:ln>
        </p:spPr>
        <p:style>
          <a:lnRef idx="2">
            <a:schemeClr val="accent1">
              <a:shade val="50000"/>
            </a:schemeClr>
          </a:lnRef>
          <a:fillRef idx="1">
            <a:schemeClr val="accent1"/>
          </a:fillRef>
          <a:effectRef idx="0">
            <a:schemeClr val="accent1"/>
          </a:effectRef>
          <a:fontRef idx="minor">
            <a:schemeClr val="lt1"/>
          </a:fontRef>
        </p:style>
        <p:txBody>
          <a:bodyPr lIns="0" rIns="0" rtlCol="0" anchor="ctr">
            <a:noAutofit/>
          </a:bodyPr>
          <a:lstStyle/>
          <a:p>
            <a:pPr marL="16510" marR="8890" indent="5715" algn="ctr">
              <a:lnSpc>
                <a:spcPct val="90000"/>
              </a:lnSpc>
            </a:pPr>
            <a:r>
              <a:rPr lang="en-AU" sz="900" spc="-10">
                <a:solidFill>
                  <a:srgbClr val="1A1A1A"/>
                </a:solidFill>
                <a:latin typeface="+mj-lt"/>
                <a:cs typeface="Open Sans"/>
              </a:rPr>
              <a:t>Do preparation work</a:t>
            </a:r>
          </a:p>
        </p:txBody>
      </p:sp>
      <p:sp>
        <p:nvSpPr>
          <p:cNvPr id="295" name="Rectangle 294">
            <a:extLst>
              <a:ext uri="{FF2B5EF4-FFF2-40B4-BE49-F238E27FC236}">
                <a16:creationId xmlns:a16="http://schemas.microsoft.com/office/drawing/2014/main" id="{53717879-768B-7982-D16B-17F5F9BB1B65}"/>
              </a:ext>
            </a:extLst>
          </p:cNvPr>
          <p:cNvSpPr/>
          <p:nvPr/>
        </p:nvSpPr>
        <p:spPr>
          <a:xfrm>
            <a:off x="8291909" y="4514926"/>
            <a:ext cx="936000" cy="481344"/>
          </a:xfrm>
          <a:prstGeom prst="rect">
            <a:avLst/>
          </a:prstGeom>
          <a:solidFill>
            <a:schemeClr val="bg1"/>
          </a:solidFill>
          <a:ln w="19050" cap="rnd">
            <a:solidFill>
              <a:schemeClr val="accent6"/>
            </a:solidFill>
            <a:prstDash val="sysDot"/>
            <a:miter lim="800000"/>
          </a:ln>
        </p:spPr>
        <p:style>
          <a:lnRef idx="2">
            <a:schemeClr val="accent1">
              <a:shade val="50000"/>
            </a:schemeClr>
          </a:lnRef>
          <a:fillRef idx="1">
            <a:schemeClr val="accent1"/>
          </a:fillRef>
          <a:effectRef idx="0">
            <a:schemeClr val="accent1"/>
          </a:effectRef>
          <a:fontRef idx="minor">
            <a:schemeClr val="lt1"/>
          </a:fontRef>
        </p:style>
        <p:txBody>
          <a:bodyPr lIns="0" rIns="0" rtlCol="0" anchor="ctr">
            <a:noAutofit/>
          </a:bodyPr>
          <a:lstStyle/>
          <a:p>
            <a:pPr marL="16510" marR="8890" indent="5715" algn="ctr">
              <a:lnSpc>
                <a:spcPct val="90000"/>
              </a:lnSpc>
            </a:pPr>
            <a:r>
              <a:rPr lang="en-AU" sz="900" spc="-10">
                <a:solidFill>
                  <a:srgbClr val="1A1A1A"/>
                </a:solidFill>
                <a:latin typeface="+mj-lt"/>
                <a:cs typeface="Open Sans"/>
              </a:rPr>
              <a:t>Log communication with entity</a:t>
            </a:r>
          </a:p>
        </p:txBody>
      </p:sp>
      <p:grpSp>
        <p:nvGrpSpPr>
          <p:cNvPr id="308" name="Group 307">
            <a:extLst>
              <a:ext uri="{FF2B5EF4-FFF2-40B4-BE49-F238E27FC236}">
                <a16:creationId xmlns:a16="http://schemas.microsoft.com/office/drawing/2014/main" id="{3123329B-422E-B9CD-2C58-7102ED938934}"/>
              </a:ext>
            </a:extLst>
          </p:cNvPr>
          <p:cNvGrpSpPr/>
          <p:nvPr/>
        </p:nvGrpSpPr>
        <p:grpSpPr>
          <a:xfrm>
            <a:off x="5199976" y="5550665"/>
            <a:ext cx="4027932" cy="610331"/>
            <a:chOff x="5199976" y="5289204"/>
            <a:chExt cx="4027932" cy="871798"/>
          </a:xfrm>
        </p:grpSpPr>
        <p:sp>
          <p:nvSpPr>
            <p:cNvPr id="309" name="Right Triangle 308">
              <a:extLst>
                <a:ext uri="{FF2B5EF4-FFF2-40B4-BE49-F238E27FC236}">
                  <a16:creationId xmlns:a16="http://schemas.microsoft.com/office/drawing/2014/main" id="{8EA85EF4-3CF5-9503-1BED-0C795EC07331}"/>
                </a:ext>
              </a:extLst>
            </p:cNvPr>
            <p:cNvSpPr/>
            <p:nvPr/>
          </p:nvSpPr>
          <p:spPr>
            <a:xfrm rot="5400000">
              <a:off x="5126720" y="5362460"/>
              <a:ext cx="488512" cy="342000"/>
            </a:xfrm>
            <a:prstGeom prst="rtTriangl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000">
                <a:solidFill>
                  <a:schemeClr val="bg2"/>
                </a:solidFill>
              </a:endParaRPr>
            </a:p>
          </p:txBody>
        </p:sp>
        <p:sp>
          <p:nvSpPr>
            <p:cNvPr id="310" name="object 112">
              <a:extLst>
                <a:ext uri="{FF2B5EF4-FFF2-40B4-BE49-F238E27FC236}">
                  <a16:creationId xmlns:a16="http://schemas.microsoft.com/office/drawing/2014/main" id="{34D97FA5-A8B0-DE74-3D55-B9F15D672F45}"/>
                </a:ext>
              </a:extLst>
            </p:cNvPr>
            <p:cNvSpPr txBox="1"/>
            <p:nvPr/>
          </p:nvSpPr>
          <p:spPr>
            <a:xfrm>
              <a:off x="5245451" y="5353403"/>
              <a:ext cx="3982457" cy="807599"/>
            </a:xfrm>
            <a:prstGeom prst="rect">
              <a:avLst/>
            </a:prstGeom>
            <a:solidFill>
              <a:schemeClr val="bg1"/>
            </a:solidFill>
            <a:ln w="12700">
              <a:solidFill>
                <a:schemeClr val="accent6"/>
              </a:solidFill>
            </a:ln>
          </p:spPr>
          <p:txBody>
            <a:bodyPr vert="horz" wrap="square" lIns="144000" tIns="72000" rIns="144000" bIns="72000" rtlCol="0" anchor="ctr">
              <a:noAutofit/>
            </a:bodyPr>
            <a:lstStyle/>
            <a:p>
              <a:r>
                <a:rPr lang="en-AU" sz="1000" b="1">
                  <a:latin typeface="+mj-lt"/>
                  <a:cs typeface="Times New Roman"/>
                </a:rPr>
                <a:t>Plan</a:t>
              </a:r>
              <a:r>
                <a:rPr lang="en-AU" sz="1000">
                  <a:latin typeface="+mj-lt"/>
                  <a:cs typeface="Times New Roman"/>
                </a:rPr>
                <a:t>: Plan your inspections to set up all necessary aspects and prepare inspectors to achieve the purpose and outcome intended. </a:t>
              </a:r>
            </a:p>
          </p:txBody>
        </p:sp>
      </p:grpSp>
      <p:sp>
        <p:nvSpPr>
          <p:cNvPr id="259" name="object 41">
            <a:extLst>
              <a:ext uri="{FF2B5EF4-FFF2-40B4-BE49-F238E27FC236}">
                <a16:creationId xmlns:a16="http://schemas.microsoft.com/office/drawing/2014/main" id="{5C282858-4B87-12B0-C8AF-2B433619ADD0}"/>
              </a:ext>
            </a:extLst>
          </p:cNvPr>
          <p:cNvSpPr txBox="1">
            <a:spLocks/>
          </p:cNvSpPr>
          <p:nvPr/>
        </p:nvSpPr>
        <p:spPr>
          <a:xfrm>
            <a:off x="807167" y="2550352"/>
            <a:ext cx="8552191" cy="1258247"/>
          </a:xfrm>
          <a:prstGeom prst="rect">
            <a:avLst/>
          </a:prstGeom>
          <a:solidFill>
            <a:schemeClr val="bg2"/>
          </a:solidFill>
        </p:spPr>
        <p:txBody>
          <a:bodyPr vert="horz" wrap="square" lIns="36000" tIns="36000" rIns="36000" bIns="36000" rtlCol="0" anchor="t">
            <a:noAutofit/>
          </a:bodyPr>
          <a:lstStyle/>
          <a:p>
            <a:pPr marL="12700" algn="ctr"/>
            <a:endParaRPr sz="950">
              <a:latin typeface="+mj-lt"/>
              <a:cs typeface="Open Sans"/>
            </a:endParaRPr>
          </a:p>
        </p:txBody>
      </p:sp>
      <p:sp>
        <p:nvSpPr>
          <p:cNvPr id="267" name="Rectangle 266">
            <a:extLst>
              <a:ext uri="{FF2B5EF4-FFF2-40B4-BE49-F238E27FC236}">
                <a16:creationId xmlns:a16="http://schemas.microsoft.com/office/drawing/2014/main" id="{EF9F9E05-9F6A-8E02-0408-8FB11BA139F8}"/>
              </a:ext>
            </a:extLst>
          </p:cNvPr>
          <p:cNvSpPr>
            <a:spLocks/>
          </p:cNvSpPr>
          <p:nvPr/>
        </p:nvSpPr>
        <p:spPr>
          <a:xfrm>
            <a:off x="935498" y="2682813"/>
            <a:ext cx="236776" cy="993326"/>
          </a:xfrm>
          <a:prstGeom prst="rect">
            <a:avLst/>
          </a:prstGeom>
          <a:solidFill>
            <a:schemeClr val="tx2"/>
          </a:solidFill>
          <a:ln w="38100">
            <a:no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noAutofit/>
          </a:bodyPr>
          <a:lstStyle/>
          <a:p>
            <a:pPr algn="ctr"/>
            <a:r>
              <a:rPr lang="en-AU" sz="950" b="1">
                <a:solidFill>
                  <a:schemeClr val="bg1"/>
                </a:solidFill>
                <a:latin typeface="+mj-lt"/>
              </a:rPr>
              <a:t>Internal teams</a:t>
            </a:r>
          </a:p>
        </p:txBody>
      </p:sp>
      <p:sp>
        <p:nvSpPr>
          <p:cNvPr id="270" name="Rectangle 269">
            <a:extLst>
              <a:ext uri="{FF2B5EF4-FFF2-40B4-BE49-F238E27FC236}">
                <a16:creationId xmlns:a16="http://schemas.microsoft.com/office/drawing/2014/main" id="{DA3EE7B5-9FD9-1BE1-0C80-F95D7CBAD56C}"/>
              </a:ext>
            </a:extLst>
          </p:cNvPr>
          <p:cNvSpPr>
            <a:spLocks/>
          </p:cNvSpPr>
          <p:nvPr/>
        </p:nvSpPr>
        <p:spPr>
          <a:xfrm>
            <a:off x="1258943" y="2839358"/>
            <a:ext cx="936000" cy="836777"/>
          </a:xfrm>
          <a:prstGeom prst="rect">
            <a:avLst/>
          </a:prstGeom>
          <a:solidFill>
            <a:schemeClr val="bg1"/>
          </a:solidFill>
          <a:ln w="19050" cap="rnd">
            <a:solidFill>
              <a:schemeClr val="accent6"/>
            </a:solidFill>
            <a:prstDash val="sysDot"/>
            <a:miter lim="800000"/>
          </a:ln>
        </p:spPr>
        <p:style>
          <a:lnRef idx="2">
            <a:schemeClr val="accent1">
              <a:shade val="50000"/>
            </a:schemeClr>
          </a:lnRef>
          <a:fillRef idx="1">
            <a:schemeClr val="accent1"/>
          </a:fillRef>
          <a:effectRef idx="0">
            <a:schemeClr val="accent1"/>
          </a:effectRef>
          <a:fontRef idx="minor">
            <a:schemeClr val="lt1"/>
          </a:fontRef>
        </p:style>
        <p:txBody>
          <a:bodyPr lIns="0" rIns="0" rtlCol="0" anchor="ctr">
            <a:noAutofit/>
          </a:bodyPr>
          <a:lstStyle/>
          <a:p>
            <a:pPr marL="16510" marR="8890" indent="5715" algn="ctr">
              <a:lnSpc>
                <a:spcPct val="90000"/>
              </a:lnSpc>
            </a:pPr>
            <a:r>
              <a:rPr lang="en-AU" sz="900" spc="-10">
                <a:solidFill>
                  <a:srgbClr val="1A1A1A"/>
                </a:solidFill>
                <a:latin typeface="+mj-lt"/>
                <a:cs typeface="Open Sans"/>
              </a:rPr>
              <a:t>Notify </a:t>
            </a:r>
            <a:br>
              <a:rPr lang="en-AU" sz="900" spc="-10">
                <a:solidFill>
                  <a:srgbClr val="1A1A1A"/>
                </a:solidFill>
                <a:latin typeface="+mj-lt"/>
                <a:cs typeface="Open Sans"/>
              </a:rPr>
            </a:br>
            <a:r>
              <a:rPr lang="en-AU" sz="900" spc="-10">
                <a:solidFill>
                  <a:srgbClr val="1A1A1A"/>
                </a:solidFill>
                <a:latin typeface="+mj-lt"/>
                <a:cs typeface="Open Sans"/>
              </a:rPr>
              <a:t>inspector </a:t>
            </a:r>
          </a:p>
          <a:p>
            <a:pPr marL="16510" marR="8890" indent="5715" algn="ctr">
              <a:lnSpc>
                <a:spcPct val="90000"/>
              </a:lnSpc>
            </a:pPr>
            <a:r>
              <a:rPr lang="en-AU" sz="900" spc="-10">
                <a:solidFill>
                  <a:srgbClr val="1A1A1A"/>
                </a:solidFill>
                <a:latin typeface="+mj-lt"/>
                <a:cs typeface="Open Sans"/>
              </a:rPr>
              <a:t>of task</a:t>
            </a:r>
          </a:p>
        </p:txBody>
      </p:sp>
      <p:sp>
        <p:nvSpPr>
          <p:cNvPr id="273" name="Rectangle 272">
            <a:extLst>
              <a:ext uri="{FF2B5EF4-FFF2-40B4-BE49-F238E27FC236}">
                <a16:creationId xmlns:a16="http://schemas.microsoft.com/office/drawing/2014/main" id="{67C8F885-F73D-E361-E5B2-A45A09D74977}"/>
              </a:ext>
            </a:extLst>
          </p:cNvPr>
          <p:cNvSpPr>
            <a:spLocks/>
          </p:cNvSpPr>
          <p:nvPr/>
        </p:nvSpPr>
        <p:spPr>
          <a:xfrm>
            <a:off x="2302037" y="2839358"/>
            <a:ext cx="936000" cy="836777"/>
          </a:xfrm>
          <a:prstGeom prst="rect">
            <a:avLst/>
          </a:prstGeom>
          <a:solidFill>
            <a:schemeClr val="bg1"/>
          </a:solidFill>
          <a:ln w="19050" cap="rnd">
            <a:solidFill>
              <a:schemeClr val="accent6"/>
            </a:solidFill>
            <a:prstDash val="sysDot"/>
            <a:miter lim="800000"/>
          </a:ln>
        </p:spPr>
        <p:style>
          <a:lnRef idx="2">
            <a:schemeClr val="accent1">
              <a:shade val="50000"/>
            </a:schemeClr>
          </a:lnRef>
          <a:fillRef idx="1">
            <a:schemeClr val="accent1"/>
          </a:fillRef>
          <a:effectRef idx="0">
            <a:schemeClr val="accent1"/>
          </a:effectRef>
          <a:fontRef idx="minor">
            <a:schemeClr val="lt1"/>
          </a:fontRef>
        </p:style>
        <p:txBody>
          <a:bodyPr lIns="0" rIns="0" rtlCol="0" anchor="ctr">
            <a:noAutofit/>
          </a:bodyPr>
          <a:lstStyle/>
          <a:p>
            <a:pPr marL="16510" marR="8890" indent="5715" algn="ctr">
              <a:lnSpc>
                <a:spcPct val="90000"/>
              </a:lnSpc>
            </a:pPr>
            <a:r>
              <a:rPr lang="en-AU" sz="900" spc="-10">
                <a:solidFill>
                  <a:srgbClr val="1A1A1A"/>
                </a:solidFill>
                <a:latin typeface="+mj-lt"/>
                <a:cs typeface="Open Sans"/>
              </a:rPr>
              <a:t>Provide </a:t>
            </a:r>
            <a:br>
              <a:rPr lang="en-AU" sz="900" spc="-10">
                <a:solidFill>
                  <a:srgbClr val="1A1A1A"/>
                </a:solidFill>
                <a:latin typeface="+mj-lt"/>
                <a:cs typeface="Open Sans"/>
              </a:rPr>
            </a:br>
            <a:r>
              <a:rPr lang="en-AU" sz="900" spc="-10">
                <a:solidFill>
                  <a:srgbClr val="1A1A1A"/>
                </a:solidFill>
                <a:latin typeface="+mj-lt"/>
                <a:cs typeface="Open Sans"/>
              </a:rPr>
              <a:t>purpose and scope</a:t>
            </a:r>
          </a:p>
        </p:txBody>
      </p:sp>
      <p:sp>
        <p:nvSpPr>
          <p:cNvPr id="276" name="Rectangle 275">
            <a:extLst>
              <a:ext uri="{FF2B5EF4-FFF2-40B4-BE49-F238E27FC236}">
                <a16:creationId xmlns:a16="http://schemas.microsoft.com/office/drawing/2014/main" id="{2EE803B4-F2E2-C4A4-5918-782F1D15B1EF}"/>
              </a:ext>
            </a:extLst>
          </p:cNvPr>
          <p:cNvSpPr>
            <a:spLocks/>
          </p:cNvSpPr>
          <p:nvPr/>
        </p:nvSpPr>
        <p:spPr>
          <a:xfrm>
            <a:off x="3360371" y="2839358"/>
            <a:ext cx="972000" cy="836777"/>
          </a:xfrm>
          <a:prstGeom prst="rect">
            <a:avLst/>
          </a:prstGeom>
          <a:solidFill>
            <a:schemeClr val="bg1"/>
          </a:solidFill>
          <a:ln w="19050" cap="rnd">
            <a:solidFill>
              <a:schemeClr val="accent6"/>
            </a:solidFill>
            <a:prstDash val="sysDot"/>
            <a:miter lim="800000"/>
          </a:ln>
        </p:spPr>
        <p:style>
          <a:lnRef idx="2">
            <a:schemeClr val="accent1">
              <a:shade val="50000"/>
            </a:schemeClr>
          </a:lnRef>
          <a:fillRef idx="1">
            <a:schemeClr val="accent1"/>
          </a:fillRef>
          <a:effectRef idx="0">
            <a:schemeClr val="accent1"/>
          </a:effectRef>
          <a:fontRef idx="minor">
            <a:schemeClr val="lt1"/>
          </a:fontRef>
        </p:style>
        <p:txBody>
          <a:bodyPr lIns="0" rIns="0" rtlCol="0" anchor="ctr">
            <a:noAutofit/>
          </a:bodyPr>
          <a:lstStyle/>
          <a:p>
            <a:pPr marL="16510" marR="8890" indent="5715" algn="ctr">
              <a:lnSpc>
                <a:spcPct val="90000"/>
              </a:lnSpc>
            </a:pPr>
            <a:r>
              <a:rPr lang="en-AU" sz="900" spc="-10">
                <a:solidFill>
                  <a:srgbClr val="1A1A1A"/>
                </a:solidFill>
                <a:latin typeface="+mj-lt"/>
                <a:cs typeface="Open Sans"/>
              </a:rPr>
              <a:t>Outline </a:t>
            </a:r>
            <a:br>
              <a:rPr lang="en-AU" sz="900" spc="-10">
                <a:solidFill>
                  <a:srgbClr val="1A1A1A"/>
                </a:solidFill>
                <a:latin typeface="+mj-lt"/>
                <a:cs typeface="Open Sans"/>
              </a:rPr>
            </a:br>
            <a:r>
              <a:rPr lang="en-AU" sz="900" spc="-10">
                <a:solidFill>
                  <a:srgbClr val="1A1A1A"/>
                </a:solidFill>
                <a:latin typeface="+mj-lt"/>
                <a:cs typeface="Open Sans"/>
              </a:rPr>
              <a:t>pre-reading required</a:t>
            </a:r>
          </a:p>
        </p:txBody>
      </p:sp>
      <p:cxnSp>
        <p:nvCxnSpPr>
          <p:cNvPr id="324" name="Straight Arrow Connector 323">
            <a:extLst>
              <a:ext uri="{FF2B5EF4-FFF2-40B4-BE49-F238E27FC236}">
                <a16:creationId xmlns:a16="http://schemas.microsoft.com/office/drawing/2014/main" id="{C303C692-2F0B-2136-937F-2724AC26AC40}"/>
              </a:ext>
            </a:extLst>
          </p:cNvPr>
          <p:cNvCxnSpPr>
            <a:cxnSpLocks/>
          </p:cNvCxnSpPr>
          <p:nvPr/>
        </p:nvCxnSpPr>
        <p:spPr>
          <a:xfrm>
            <a:off x="2189323" y="3162296"/>
            <a:ext cx="116814" cy="0"/>
          </a:xfrm>
          <a:prstGeom prst="straightConnector1">
            <a:avLst/>
          </a:prstGeom>
          <a:ln w="12700">
            <a:solidFill>
              <a:schemeClr val="tx2"/>
            </a:solidFill>
            <a:tailEnd type="triangle" w="sm" len="sm"/>
          </a:ln>
        </p:spPr>
        <p:style>
          <a:lnRef idx="1">
            <a:schemeClr val="accent1"/>
          </a:lnRef>
          <a:fillRef idx="0">
            <a:schemeClr val="accent1"/>
          </a:fillRef>
          <a:effectRef idx="0">
            <a:schemeClr val="accent1"/>
          </a:effectRef>
          <a:fontRef idx="minor">
            <a:schemeClr val="tx1"/>
          </a:fontRef>
        </p:style>
      </p:cxnSp>
      <p:cxnSp>
        <p:nvCxnSpPr>
          <p:cNvPr id="325" name="Straight Arrow Connector 324">
            <a:extLst>
              <a:ext uri="{FF2B5EF4-FFF2-40B4-BE49-F238E27FC236}">
                <a16:creationId xmlns:a16="http://schemas.microsoft.com/office/drawing/2014/main" id="{E7FBF5CC-4015-E62E-0C2C-A63A07A1F5C9}"/>
              </a:ext>
            </a:extLst>
          </p:cNvPr>
          <p:cNvCxnSpPr>
            <a:cxnSpLocks/>
          </p:cNvCxnSpPr>
          <p:nvPr/>
        </p:nvCxnSpPr>
        <p:spPr>
          <a:xfrm>
            <a:off x="3243557" y="3162296"/>
            <a:ext cx="116814" cy="0"/>
          </a:xfrm>
          <a:prstGeom prst="straightConnector1">
            <a:avLst/>
          </a:prstGeom>
          <a:ln w="12700">
            <a:solidFill>
              <a:schemeClr val="tx2"/>
            </a:solidFill>
            <a:tailEnd type="triangle" w="sm" len="sm"/>
          </a:ln>
        </p:spPr>
        <p:style>
          <a:lnRef idx="1">
            <a:schemeClr val="accent1"/>
          </a:lnRef>
          <a:fillRef idx="0">
            <a:schemeClr val="accent1"/>
          </a:fillRef>
          <a:effectRef idx="0">
            <a:schemeClr val="accent1"/>
          </a:effectRef>
          <a:fontRef idx="minor">
            <a:schemeClr val="tx1"/>
          </a:fontRef>
        </p:style>
      </p:cxnSp>
      <p:cxnSp>
        <p:nvCxnSpPr>
          <p:cNvPr id="326" name="Straight Arrow Connector 325">
            <a:extLst>
              <a:ext uri="{FF2B5EF4-FFF2-40B4-BE49-F238E27FC236}">
                <a16:creationId xmlns:a16="http://schemas.microsoft.com/office/drawing/2014/main" id="{A709AF1E-FF9F-ABC3-EAE5-49789EA6A118}"/>
              </a:ext>
            </a:extLst>
          </p:cNvPr>
          <p:cNvCxnSpPr>
            <a:cxnSpLocks/>
          </p:cNvCxnSpPr>
          <p:nvPr/>
        </p:nvCxnSpPr>
        <p:spPr>
          <a:xfrm>
            <a:off x="5405945" y="3808599"/>
            <a:ext cx="116814" cy="0"/>
          </a:xfrm>
          <a:prstGeom prst="straightConnector1">
            <a:avLst/>
          </a:prstGeom>
          <a:ln w="12700">
            <a:solidFill>
              <a:schemeClr val="tx2"/>
            </a:solidFill>
            <a:tailEnd type="triangle" w="sm" len="sm"/>
          </a:ln>
        </p:spPr>
        <p:style>
          <a:lnRef idx="1">
            <a:schemeClr val="accent1"/>
          </a:lnRef>
          <a:fillRef idx="0">
            <a:schemeClr val="accent1"/>
          </a:fillRef>
          <a:effectRef idx="0">
            <a:schemeClr val="accent1"/>
          </a:effectRef>
          <a:fontRef idx="minor">
            <a:schemeClr val="tx1"/>
          </a:fontRef>
        </p:style>
      </p:cxnSp>
      <p:cxnSp>
        <p:nvCxnSpPr>
          <p:cNvPr id="327" name="Straight Arrow Connector 326">
            <a:extLst>
              <a:ext uri="{FF2B5EF4-FFF2-40B4-BE49-F238E27FC236}">
                <a16:creationId xmlns:a16="http://schemas.microsoft.com/office/drawing/2014/main" id="{D110CE80-58A6-603A-D9B6-C408D50159C0}"/>
              </a:ext>
            </a:extLst>
          </p:cNvPr>
          <p:cNvCxnSpPr>
            <a:cxnSpLocks/>
          </p:cNvCxnSpPr>
          <p:nvPr/>
        </p:nvCxnSpPr>
        <p:spPr>
          <a:xfrm>
            <a:off x="6464279" y="4456495"/>
            <a:ext cx="80561" cy="0"/>
          </a:xfrm>
          <a:prstGeom prst="straightConnector1">
            <a:avLst/>
          </a:prstGeom>
          <a:ln w="12700">
            <a:solidFill>
              <a:schemeClr val="tx2"/>
            </a:solidFill>
            <a:tailEnd type="triangle" w="sm" len="sm"/>
          </a:ln>
        </p:spPr>
        <p:style>
          <a:lnRef idx="1">
            <a:schemeClr val="accent1"/>
          </a:lnRef>
          <a:fillRef idx="0">
            <a:schemeClr val="accent1"/>
          </a:fillRef>
          <a:effectRef idx="0">
            <a:schemeClr val="accent1"/>
          </a:effectRef>
          <a:fontRef idx="minor">
            <a:schemeClr val="tx1"/>
          </a:fontRef>
        </p:style>
      </p:cxnSp>
      <p:cxnSp>
        <p:nvCxnSpPr>
          <p:cNvPr id="329" name="Straight Arrow Connector 328">
            <a:extLst>
              <a:ext uri="{FF2B5EF4-FFF2-40B4-BE49-F238E27FC236}">
                <a16:creationId xmlns:a16="http://schemas.microsoft.com/office/drawing/2014/main" id="{3E883311-CEC1-76E7-9A6A-B892E0BAFD9C}"/>
              </a:ext>
            </a:extLst>
          </p:cNvPr>
          <p:cNvCxnSpPr>
            <a:cxnSpLocks/>
            <a:stCxn id="291" idx="2"/>
            <a:endCxn id="296" idx="0"/>
          </p:cNvCxnSpPr>
          <p:nvPr/>
        </p:nvCxnSpPr>
        <p:spPr>
          <a:xfrm>
            <a:off x="8759909" y="4179496"/>
            <a:ext cx="0" cy="164143"/>
          </a:xfrm>
          <a:prstGeom prst="straightConnector1">
            <a:avLst/>
          </a:prstGeom>
          <a:ln w="12700">
            <a:solidFill>
              <a:schemeClr val="tx2"/>
            </a:solidFill>
            <a:prstDash val="sysDot"/>
            <a:tailEnd type="triangle" w="sm" len="sm"/>
          </a:ln>
        </p:spPr>
        <p:style>
          <a:lnRef idx="1">
            <a:schemeClr val="accent1"/>
          </a:lnRef>
          <a:fillRef idx="0">
            <a:schemeClr val="accent1"/>
          </a:fillRef>
          <a:effectRef idx="0">
            <a:schemeClr val="accent1"/>
          </a:effectRef>
          <a:fontRef idx="minor">
            <a:schemeClr val="tx1"/>
          </a:fontRef>
        </p:style>
      </p:cxnSp>
      <p:cxnSp>
        <p:nvCxnSpPr>
          <p:cNvPr id="330" name="Straight Arrow Connector 329">
            <a:extLst>
              <a:ext uri="{FF2B5EF4-FFF2-40B4-BE49-F238E27FC236}">
                <a16:creationId xmlns:a16="http://schemas.microsoft.com/office/drawing/2014/main" id="{3940535C-EBD1-88E3-7C62-97BE9CD7FF04}"/>
              </a:ext>
            </a:extLst>
          </p:cNvPr>
          <p:cNvCxnSpPr>
            <a:cxnSpLocks/>
          </p:cNvCxnSpPr>
          <p:nvPr/>
        </p:nvCxnSpPr>
        <p:spPr>
          <a:xfrm>
            <a:off x="8763827" y="4456495"/>
            <a:ext cx="464081" cy="0"/>
          </a:xfrm>
          <a:prstGeom prst="straightConnector1">
            <a:avLst/>
          </a:prstGeom>
          <a:ln w="12700">
            <a:solidFill>
              <a:schemeClr val="tx2"/>
            </a:solidFill>
            <a:tailEnd type="triangle" w="sm" len="sm"/>
          </a:ln>
        </p:spPr>
        <p:style>
          <a:lnRef idx="1">
            <a:schemeClr val="accent1"/>
          </a:lnRef>
          <a:fillRef idx="0">
            <a:schemeClr val="accent1"/>
          </a:fillRef>
          <a:effectRef idx="0">
            <a:schemeClr val="accent1"/>
          </a:effectRef>
          <a:fontRef idx="minor">
            <a:schemeClr val="tx1"/>
          </a:fontRef>
        </p:style>
      </p:cxnSp>
      <p:cxnSp>
        <p:nvCxnSpPr>
          <p:cNvPr id="332" name="Connector: Elbow 331">
            <a:extLst>
              <a:ext uri="{FF2B5EF4-FFF2-40B4-BE49-F238E27FC236}">
                <a16:creationId xmlns:a16="http://schemas.microsoft.com/office/drawing/2014/main" id="{B0ABAB7D-A21E-D259-7D33-42BBB5F8913F}"/>
              </a:ext>
            </a:extLst>
          </p:cNvPr>
          <p:cNvCxnSpPr>
            <a:cxnSpLocks/>
            <a:stCxn id="273" idx="2"/>
            <a:endCxn id="279" idx="1"/>
          </p:cNvCxnSpPr>
          <p:nvPr/>
        </p:nvCxnSpPr>
        <p:spPr>
          <a:xfrm rot="16200000" flipH="1">
            <a:off x="2632201" y="3813970"/>
            <a:ext cx="866004" cy="590333"/>
          </a:xfrm>
          <a:prstGeom prst="bentConnector2">
            <a:avLst/>
          </a:prstGeom>
          <a:ln w="19050" cap="rnd">
            <a:solidFill>
              <a:schemeClr val="tx2"/>
            </a:solidFill>
            <a:prstDash val="sysDot"/>
            <a:tailEnd type="triangle"/>
          </a:ln>
        </p:spPr>
        <p:style>
          <a:lnRef idx="1">
            <a:schemeClr val="accent1"/>
          </a:lnRef>
          <a:fillRef idx="0">
            <a:schemeClr val="accent1"/>
          </a:fillRef>
          <a:effectRef idx="0">
            <a:schemeClr val="accent1"/>
          </a:effectRef>
          <a:fontRef idx="minor">
            <a:schemeClr val="tx1"/>
          </a:fontRef>
        </p:style>
      </p:cxnSp>
      <p:cxnSp>
        <p:nvCxnSpPr>
          <p:cNvPr id="336" name="Straight Arrow Connector 335">
            <a:extLst>
              <a:ext uri="{FF2B5EF4-FFF2-40B4-BE49-F238E27FC236}">
                <a16:creationId xmlns:a16="http://schemas.microsoft.com/office/drawing/2014/main" id="{1D25434B-BEB0-CE02-0705-1643512C5418}"/>
              </a:ext>
            </a:extLst>
          </p:cNvPr>
          <p:cNvCxnSpPr>
            <a:cxnSpLocks/>
            <a:stCxn id="280" idx="0"/>
            <a:endCxn id="276" idx="2"/>
          </p:cNvCxnSpPr>
          <p:nvPr/>
        </p:nvCxnSpPr>
        <p:spPr>
          <a:xfrm flipV="1">
            <a:off x="3846370" y="3676135"/>
            <a:ext cx="1" cy="255722"/>
          </a:xfrm>
          <a:prstGeom prst="straightConnector1">
            <a:avLst/>
          </a:prstGeom>
          <a:ln w="12700">
            <a:solidFill>
              <a:schemeClr val="tx2"/>
            </a:solidFill>
            <a:tailEnd type="triangle"/>
          </a:ln>
        </p:spPr>
        <p:style>
          <a:lnRef idx="1">
            <a:schemeClr val="accent1"/>
          </a:lnRef>
          <a:fillRef idx="0">
            <a:schemeClr val="accent1"/>
          </a:fillRef>
          <a:effectRef idx="0">
            <a:schemeClr val="accent1"/>
          </a:effectRef>
          <a:fontRef idx="minor">
            <a:schemeClr val="tx1"/>
          </a:fontRef>
        </p:style>
      </p:cxnSp>
      <p:sp>
        <p:nvSpPr>
          <p:cNvPr id="345" name="Content Placeholder 1">
            <a:extLst>
              <a:ext uri="{FF2B5EF4-FFF2-40B4-BE49-F238E27FC236}">
                <a16:creationId xmlns:a16="http://schemas.microsoft.com/office/drawing/2014/main" id="{04B69874-92AF-B34B-73FE-BB08A610401E}"/>
              </a:ext>
            </a:extLst>
          </p:cNvPr>
          <p:cNvSpPr txBox="1">
            <a:spLocks/>
          </p:cNvSpPr>
          <p:nvPr/>
        </p:nvSpPr>
        <p:spPr>
          <a:xfrm>
            <a:off x="2819226" y="5636145"/>
            <a:ext cx="1192088" cy="199620"/>
          </a:xfrm>
          <a:prstGeom prst="rect">
            <a:avLst/>
          </a:prstGeom>
        </p:spPr>
        <p:txBody>
          <a:bodyPr vert="horz" lIns="0" tIns="45713" rIns="0" bIns="45713" rtlCol="0" anchor="ctr">
            <a:noAutofit/>
          </a:bodyPr>
          <a:lstStyle>
            <a:lvl1pPr marL="252000" marR="0" indent="-252000" algn="l" defTabSz="914349" rtl="0" eaLnBrk="1" fontAlgn="auto" latinLnBrk="0" hangingPunct="1">
              <a:lnSpc>
                <a:spcPct val="100000"/>
              </a:lnSpc>
              <a:spcBef>
                <a:spcPts val="400"/>
              </a:spcBef>
              <a:spcAft>
                <a:spcPts val="600"/>
              </a:spcAft>
              <a:buClr>
                <a:schemeClr val="bg1"/>
              </a:buClr>
              <a:buSzTx/>
              <a:buFont typeface="Arial" panose="020B0604020202020204" pitchFamily="34" charset="0"/>
              <a:buChar char="•"/>
              <a:tabLst/>
              <a:defRPr sz="1200" kern="1200" spc="0">
                <a:solidFill>
                  <a:schemeClr val="tx2"/>
                </a:solidFill>
                <a:latin typeface="+mn-lt"/>
                <a:ea typeface="Segoe UI" panose="020B0502040204020203" pitchFamily="34" charset="0"/>
                <a:cs typeface="Segoe UI" panose="020B0502040204020203" pitchFamily="34" charset="0"/>
              </a:defRPr>
            </a:lvl1pPr>
            <a:lvl2pPr marL="504000" indent="-252000" algn="l" defTabSz="914349" rtl="0" eaLnBrk="1" latinLnBrk="0" hangingPunct="1">
              <a:spcBef>
                <a:spcPts val="400"/>
              </a:spcBef>
              <a:spcAft>
                <a:spcPts val="600"/>
              </a:spcAft>
              <a:buClr>
                <a:schemeClr val="bg1"/>
              </a:buClr>
              <a:buFont typeface="Segoe UI" panose="020B0502040204020203" pitchFamily="34" charset="0"/>
              <a:buChar char="–"/>
              <a:defRPr sz="1200" kern="1200" spc="0" baseline="0">
                <a:solidFill>
                  <a:schemeClr val="tx2"/>
                </a:solidFill>
                <a:latin typeface="+mn-lt"/>
                <a:ea typeface="Segoe UI" panose="020B0502040204020203" pitchFamily="34" charset="0"/>
                <a:cs typeface="Segoe UI" panose="020B0502040204020203" pitchFamily="34" charset="0"/>
              </a:defRPr>
            </a:lvl2pPr>
            <a:lvl3pPr marL="756000" indent="-252000" algn="l" defTabSz="914349" rtl="0" eaLnBrk="1" latinLnBrk="0" hangingPunct="1">
              <a:spcBef>
                <a:spcPts val="400"/>
              </a:spcBef>
              <a:spcAft>
                <a:spcPts val="600"/>
              </a:spcAft>
              <a:buClr>
                <a:schemeClr val="bg1"/>
              </a:buClr>
              <a:buFont typeface="Arial" panose="020B0604020202020204" pitchFamily="34" charset="0"/>
              <a:buChar char="•"/>
              <a:defRPr sz="1200" kern="1200" spc="0">
                <a:solidFill>
                  <a:schemeClr val="tx2"/>
                </a:solidFill>
                <a:latin typeface="+mn-lt"/>
                <a:ea typeface="Segoe UI" panose="020B0502040204020203" pitchFamily="34" charset="0"/>
                <a:cs typeface="Segoe UI" panose="020B0502040204020203" pitchFamily="34" charset="0"/>
              </a:defRPr>
            </a:lvl3pPr>
            <a:lvl4pPr marL="809955" indent="0" algn="l" defTabSz="914349" rtl="0" eaLnBrk="1" latinLnBrk="0" hangingPunct="1">
              <a:spcBef>
                <a:spcPts val="400"/>
              </a:spcBef>
              <a:buClr>
                <a:schemeClr val="accent4"/>
              </a:buClr>
              <a:buFont typeface="+mj-lt"/>
              <a:buNone/>
              <a:defRPr sz="1400" kern="1200" spc="0">
                <a:solidFill>
                  <a:schemeClr val="bg2"/>
                </a:solidFill>
                <a:latin typeface="+mn-lt"/>
                <a:ea typeface="Segoe UI" panose="020B0502040204020203" pitchFamily="34" charset="0"/>
                <a:cs typeface="Segoe UI" panose="020B0502040204020203" pitchFamily="34" charset="0"/>
              </a:defRPr>
            </a:lvl4pPr>
            <a:lvl5pPr marL="1008000" indent="-252000" algn="l" defTabSz="914349" rtl="0" eaLnBrk="1" latinLnBrk="0" hangingPunct="1">
              <a:spcBef>
                <a:spcPts val="400"/>
              </a:spcBef>
              <a:buClr>
                <a:schemeClr val="bg2"/>
              </a:buClr>
              <a:buFont typeface="Segoe UI" panose="020B0502040204020203" pitchFamily="34" charset="0"/>
              <a:buChar char="–"/>
              <a:defRPr sz="1400" kern="1200" spc="0">
                <a:solidFill>
                  <a:schemeClr val="bg2"/>
                </a:solidFill>
                <a:latin typeface="+mn-lt"/>
                <a:ea typeface="Segoe UI" panose="020B0502040204020203" pitchFamily="34" charset="0"/>
                <a:cs typeface="Segoe UI" panose="020B0502040204020203" pitchFamily="34" charset="0"/>
              </a:defRPr>
            </a:lvl5pPr>
            <a:lvl6pPr marL="504000" indent="-252000" algn="l" defTabSz="914349" rtl="0" eaLnBrk="1" latinLnBrk="0" hangingPunct="1">
              <a:spcBef>
                <a:spcPts val="400"/>
              </a:spcBef>
              <a:buClr>
                <a:schemeClr val="bg2"/>
              </a:buClr>
              <a:buFont typeface="+mj-lt"/>
              <a:buAutoNum type="arabicPeriod"/>
              <a:defRPr sz="1400" kern="1200" spc="0" baseline="0">
                <a:solidFill>
                  <a:schemeClr val="bg2"/>
                </a:solidFill>
                <a:latin typeface="+mn-lt"/>
                <a:ea typeface="Segoe UI" panose="020B0502040204020203" pitchFamily="34" charset="0"/>
                <a:cs typeface="Segoe UI" panose="020B0502040204020203" pitchFamily="34" charset="0"/>
              </a:defRPr>
            </a:lvl6pPr>
            <a:lvl7pPr marL="756000" indent="-252000" algn="l" defTabSz="914349" rtl="0" eaLnBrk="1" latinLnBrk="0" hangingPunct="1">
              <a:spcBef>
                <a:spcPts val="400"/>
              </a:spcBef>
              <a:buClr>
                <a:schemeClr val="bg2"/>
              </a:buClr>
              <a:buFont typeface="+mj-lt"/>
              <a:buAutoNum type="alphaLcPeriod"/>
              <a:defRPr sz="1400" kern="1200" spc="0">
                <a:solidFill>
                  <a:schemeClr val="bg2"/>
                </a:solidFill>
                <a:latin typeface="+mn-lt"/>
                <a:ea typeface="Segoe UI" panose="020B0502040204020203" pitchFamily="34" charset="0"/>
                <a:cs typeface="Segoe UI" panose="020B0502040204020203" pitchFamily="34" charset="0"/>
              </a:defRPr>
            </a:lvl7pPr>
            <a:lvl8pPr marL="1008000" indent="-252000" algn="l" defTabSz="914349" rtl="0" eaLnBrk="1" latinLnBrk="0" hangingPunct="1">
              <a:spcBef>
                <a:spcPts val="400"/>
              </a:spcBef>
              <a:buClr>
                <a:schemeClr val="bg2"/>
              </a:buClr>
              <a:buFont typeface="+mj-lt"/>
              <a:buAutoNum type="romanLcPeriod"/>
              <a:defRPr sz="1400" kern="1200" spc="0" baseline="0">
                <a:solidFill>
                  <a:schemeClr val="bg2"/>
                </a:solidFill>
                <a:latin typeface="+mn-lt"/>
                <a:ea typeface="Segoe UI" panose="020B0502040204020203" pitchFamily="34" charset="0"/>
                <a:cs typeface="Segoe UI" panose="020B0502040204020203" pitchFamily="34" charset="0"/>
              </a:defRPr>
            </a:lvl8pPr>
            <a:lvl9pPr marL="3885982" indent="-228587" algn="l" defTabSz="914349"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Clr>
                <a:schemeClr val="tx2"/>
              </a:buClr>
              <a:buNone/>
            </a:pPr>
            <a:r>
              <a:rPr lang="en-AU" sz="1050"/>
              <a:t>Process flow</a:t>
            </a:r>
          </a:p>
        </p:txBody>
      </p:sp>
      <p:sp>
        <p:nvSpPr>
          <p:cNvPr id="346" name="Content Placeholder 1">
            <a:extLst>
              <a:ext uri="{FF2B5EF4-FFF2-40B4-BE49-F238E27FC236}">
                <a16:creationId xmlns:a16="http://schemas.microsoft.com/office/drawing/2014/main" id="{1C2532B7-204F-797D-AA32-48CDC4740BE7}"/>
              </a:ext>
            </a:extLst>
          </p:cNvPr>
          <p:cNvSpPr txBox="1">
            <a:spLocks/>
          </p:cNvSpPr>
          <p:nvPr/>
        </p:nvSpPr>
        <p:spPr>
          <a:xfrm>
            <a:off x="2819225" y="5945002"/>
            <a:ext cx="1464643" cy="199620"/>
          </a:xfrm>
          <a:prstGeom prst="rect">
            <a:avLst/>
          </a:prstGeom>
        </p:spPr>
        <p:txBody>
          <a:bodyPr vert="horz" lIns="0" tIns="45713" rIns="0" bIns="45713" rtlCol="0" anchor="ctr">
            <a:noAutofit/>
          </a:bodyPr>
          <a:lstStyle>
            <a:lvl1pPr marL="252000" marR="0" indent="-252000" algn="l" defTabSz="914349" rtl="0" eaLnBrk="1" fontAlgn="auto" latinLnBrk="0" hangingPunct="1">
              <a:lnSpc>
                <a:spcPct val="100000"/>
              </a:lnSpc>
              <a:spcBef>
                <a:spcPts val="400"/>
              </a:spcBef>
              <a:spcAft>
                <a:spcPts val="600"/>
              </a:spcAft>
              <a:buClr>
                <a:schemeClr val="bg1"/>
              </a:buClr>
              <a:buSzTx/>
              <a:buFont typeface="Arial" panose="020B0604020202020204" pitchFamily="34" charset="0"/>
              <a:buChar char="•"/>
              <a:tabLst/>
              <a:defRPr sz="1200" kern="1200" spc="0">
                <a:solidFill>
                  <a:schemeClr val="tx2"/>
                </a:solidFill>
                <a:latin typeface="+mn-lt"/>
                <a:ea typeface="Segoe UI" panose="020B0502040204020203" pitchFamily="34" charset="0"/>
                <a:cs typeface="Segoe UI" panose="020B0502040204020203" pitchFamily="34" charset="0"/>
              </a:defRPr>
            </a:lvl1pPr>
            <a:lvl2pPr marL="504000" indent="-252000" algn="l" defTabSz="914349" rtl="0" eaLnBrk="1" latinLnBrk="0" hangingPunct="1">
              <a:spcBef>
                <a:spcPts val="400"/>
              </a:spcBef>
              <a:spcAft>
                <a:spcPts val="600"/>
              </a:spcAft>
              <a:buClr>
                <a:schemeClr val="bg1"/>
              </a:buClr>
              <a:buFont typeface="Segoe UI" panose="020B0502040204020203" pitchFamily="34" charset="0"/>
              <a:buChar char="–"/>
              <a:defRPr sz="1200" kern="1200" spc="0" baseline="0">
                <a:solidFill>
                  <a:schemeClr val="tx2"/>
                </a:solidFill>
                <a:latin typeface="+mn-lt"/>
                <a:ea typeface="Segoe UI" panose="020B0502040204020203" pitchFamily="34" charset="0"/>
                <a:cs typeface="Segoe UI" panose="020B0502040204020203" pitchFamily="34" charset="0"/>
              </a:defRPr>
            </a:lvl2pPr>
            <a:lvl3pPr marL="756000" indent="-252000" algn="l" defTabSz="914349" rtl="0" eaLnBrk="1" latinLnBrk="0" hangingPunct="1">
              <a:spcBef>
                <a:spcPts val="400"/>
              </a:spcBef>
              <a:spcAft>
                <a:spcPts val="600"/>
              </a:spcAft>
              <a:buClr>
                <a:schemeClr val="bg1"/>
              </a:buClr>
              <a:buFont typeface="Arial" panose="020B0604020202020204" pitchFamily="34" charset="0"/>
              <a:buChar char="•"/>
              <a:defRPr sz="1200" kern="1200" spc="0">
                <a:solidFill>
                  <a:schemeClr val="tx2"/>
                </a:solidFill>
                <a:latin typeface="+mn-lt"/>
                <a:ea typeface="Segoe UI" panose="020B0502040204020203" pitchFamily="34" charset="0"/>
                <a:cs typeface="Segoe UI" panose="020B0502040204020203" pitchFamily="34" charset="0"/>
              </a:defRPr>
            </a:lvl3pPr>
            <a:lvl4pPr marL="809955" indent="0" algn="l" defTabSz="914349" rtl="0" eaLnBrk="1" latinLnBrk="0" hangingPunct="1">
              <a:spcBef>
                <a:spcPts val="400"/>
              </a:spcBef>
              <a:buClr>
                <a:schemeClr val="accent4"/>
              </a:buClr>
              <a:buFont typeface="+mj-lt"/>
              <a:buNone/>
              <a:defRPr sz="1400" kern="1200" spc="0">
                <a:solidFill>
                  <a:schemeClr val="bg2"/>
                </a:solidFill>
                <a:latin typeface="+mn-lt"/>
                <a:ea typeface="Segoe UI" panose="020B0502040204020203" pitchFamily="34" charset="0"/>
                <a:cs typeface="Segoe UI" panose="020B0502040204020203" pitchFamily="34" charset="0"/>
              </a:defRPr>
            </a:lvl4pPr>
            <a:lvl5pPr marL="1008000" indent="-252000" algn="l" defTabSz="914349" rtl="0" eaLnBrk="1" latinLnBrk="0" hangingPunct="1">
              <a:spcBef>
                <a:spcPts val="400"/>
              </a:spcBef>
              <a:buClr>
                <a:schemeClr val="bg2"/>
              </a:buClr>
              <a:buFont typeface="Segoe UI" panose="020B0502040204020203" pitchFamily="34" charset="0"/>
              <a:buChar char="–"/>
              <a:defRPr sz="1400" kern="1200" spc="0">
                <a:solidFill>
                  <a:schemeClr val="bg2"/>
                </a:solidFill>
                <a:latin typeface="+mn-lt"/>
                <a:ea typeface="Segoe UI" panose="020B0502040204020203" pitchFamily="34" charset="0"/>
                <a:cs typeface="Segoe UI" panose="020B0502040204020203" pitchFamily="34" charset="0"/>
              </a:defRPr>
            </a:lvl5pPr>
            <a:lvl6pPr marL="504000" indent="-252000" algn="l" defTabSz="914349" rtl="0" eaLnBrk="1" latinLnBrk="0" hangingPunct="1">
              <a:spcBef>
                <a:spcPts val="400"/>
              </a:spcBef>
              <a:buClr>
                <a:schemeClr val="bg2"/>
              </a:buClr>
              <a:buFont typeface="+mj-lt"/>
              <a:buAutoNum type="arabicPeriod"/>
              <a:defRPr sz="1400" kern="1200" spc="0" baseline="0">
                <a:solidFill>
                  <a:schemeClr val="bg2"/>
                </a:solidFill>
                <a:latin typeface="+mn-lt"/>
                <a:ea typeface="Segoe UI" panose="020B0502040204020203" pitchFamily="34" charset="0"/>
                <a:cs typeface="Segoe UI" panose="020B0502040204020203" pitchFamily="34" charset="0"/>
              </a:defRPr>
            </a:lvl6pPr>
            <a:lvl7pPr marL="756000" indent="-252000" algn="l" defTabSz="914349" rtl="0" eaLnBrk="1" latinLnBrk="0" hangingPunct="1">
              <a:spcBef>
                <a:spcPts val="400"/>
              </a:spcBef>
              <a:buClr>
                <a:schemeClr val="bg2"/>
              </a:buClr>
              <a:buFont typeface="+mj-lt"/>
              <a:buAutoNum type="alphaLcPeriod"/>
              <a:defRPr sz="1400" kern="1200" spc="0">
                <a:solidFill>
                  <a:schemeClr val="bg2"/>
                </a:solidFill>
                <a:latin typeface="+mn-lt"/>
                <a:ea typeface="Segoe UI" panose="020B0502040204020203" pitchFamily="34" charset="0"/>
                <a:cs typeface="Segoe UI" panose="020B0502040204020203" pitchFamily="34" charset="0"/>
              </a:defRPr>
            </a:lvl7pPr>
            <a:lvl8pPr marL="1008000" indent="-252000" algn="l" defTabSz="914349" rtl="0" eaLnBrk="1" latinLnBrk="0" hangingPunct="1">
              <a:spcBef>
                <a:spcPts val="400"/>
              </a:spcBef>
              <a:buClr>
                <a:schemeClr val="bg2"/>
              </a:buClr>
              <a:buFont typeface="+mj-lt"/>
              <a:buAutoNum type="romanLcPeriod"/>
              <a:defRPr sz="1400" kern="1200" spc="0" baseline="0">
                <a:solidFill>
                  <a:schemeClr val="bg2"/>
                </a:solidFill>
                <a:latin typeface="+mn-lt"/>
                <a:ea typeface="Segoe UI" panose="020B0502040204020203" pitchFamily="34" charset="0"/>
                <a:cs typeface="Segoe UI" panose="020B0502040204020203" pitchFamily="34" charset="0"/>
              </a:defRPr>
            </a:lvl8pPr>
            <a:lvl9pPr marL="3885982" indent="-228587" algn="l" defTabSz="914349"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Clr>
                <a:schemeClr val="tx2"/>
              </a:buClr>
              <a:buNone/>
            </a:pPr>
            <a:r>
              <a:rPr lang="en-AU" sz="1050"/>
              <a:t>Optional process flow</a:t>
            </a:r>
          </a:p>
        </p:txBody>
      </p:sp>
      <p:cxnSp>
        <p:nvCxnSpPr>
          <p:cNvPr id="347" name="Straight Arrow Connector 346">
            <a:extLst>
              <a:ext uri="{FF2B5EF4-FFF2-40B4-BE49-F238E27FC236}">
                <a16:creationId xmlns:a16="http://schemas.microsoft.com/office/drawing/2014/main" id="{243EB419-89FD-6B5E-1C28-FC9C1F1A6C0D}"/>
              </a:ext>
            </a:extLst>
          </p:cNvPr>
          <p:cNvCxnSpPr>
            <a:cxnSpLocks/>
          </p:cNvCxnSpPr>
          <p:nvPr/>
        </p:nvCxnSpPr>
        <p:spPr>
          <a:xfrm>
            <a:off x="2518320" y="5735955"/>
            <a:ext cx="216000" cy="0"/>
          </a:xfrm>
          <a:prstGeom prst="straightConnector1">
            <a:avLst/>
          </a:prstGeom>
          <a:ln w="12700">
            <a:solidFill>
              <a:schemeClr val="tx2"/>
            </a:solidFill>
            <a:tailEnd type="triangle" w="sm" len="sm"/>
          </a:ln>
        </p:spPr>
        <p:style>
          <a:lnRef idx="1">
            <a:schemeClr val="accent1"/>
          </a:lnRef>
          <a:fillRef idx="0">
            <a:schemeClr val="accent1"/>
          </a:fillRef>
          <a:effectRef idx="0">
            <a:schemeClr val="accent1"/>
          </a:effectRef>
          <a:fontRef idx="minor">
            <a:schemeClr val="tx1"/>
          </a:fontRef>
        </p:style>
      </p:cxnSp>
      <p:cxnSp>
        <p:nvCxnSpPr>
          <p:cNvPr id="348" name="Straight Arrow Connector 347">
            <a:extLst>
              <a:ext uri="{FF2B5EF4-FFF2-40B4-BE49-F238E27FC236}">
                <a16:creationId xmlns:a16="http://schemas.microsoft.com/office/drawing/2014/main" id="{DDA99242-A22E-C2CB-2278-C6ABF46F6BE1}"/>
              </a:ext>
            </a:extLst>
          </p:cNvPr>
          <p:cNvCxnSpPr>
            <a:cxnSpLocks/>
          </p:cNvCxnSpPr>
          <p:nvPr/>
        </p:nvCxnSpPr>
        <p:spPr>
          <a:xfrm>
            <a:off x="2518320" y="6044812"/>
            <a:ext cx="216000" cy="0"/>
          </a:xfrm>
          <a:prstGeom prst="straightConnector1">
            <a:avLst/>
          </a:prstGeom>
          <a:ln w="19050" cap="rnd">
            <a:solidFill>
              <a:schemeClr val="tx2"/>
            </a:solidFill>
            <a:prstDash val="sysDot"/>
            <a:tailEnd type="triangle" w="sm" len="sm"/>
          </a:ln>
        </p:spPr>
        <p:style>
          <a:lnRef idx="1">
            <a:schemeClr val="accent1"/>
          </a:lnRef>
          <a:fillRef idx="0">
            <a:schemeClr val="accent1"/>
          </a:fillRef>
          <a:effectRef idx="0">
            <a:schemeClr val="accent1"/>
          </a:effectRef>
          <a:fontRef idx="minor">
            <a:schemeClr val="tx1"/>
          </a:fontRef>
        </p:style>
      </p:cxnSp>
      <p:sp>
        <p:nvSpPr>
          <p:cNvPr id="291" name="Rectangle 290">
            <a:extLst>
              <a:ext uri="{FF2B5EF4-FFF2-40B4-BE49-F238E27FC236}">
                <a16:creationId xmlns:a16="http://schemas.microsoft.com/office/drawing/2014/main" id="{2B2BA192-E68F-748D-487F-5512DA468570}"/>
              </a:ext>
            </a:extLst>
          </p:cNvPr>
          <p:cNvSpPr/>
          <p:nvPr/>
        </p:nvSpPr>
        <p:spPr>
          <a:xfrm>
            <a:off x="8291909" y="2854101"/>
            <a:ext cx="936000" cy="1325395"/>
          </a:xfrm>
          <a:prstGeom prst="rect">
            <a:avLst/>
          </a:prstGeom>
          <a:solidFill>
            <a:schemeClr val="bg1"/>
          </a:solidFill>
          <a:ln w="19050" cap="rnd">
            <a:solidFill>
              <a:schemeClr val="accent6"/>
            </a:solidFill>
            <a:prstDash val="sysDot"/>
            <a:miter lim="800000"/>
          </a:ln>
        </p:spPr>
        <p:style>
          <a:lnRef idx="2">
            <a:schemeClr val="accent1">
              <a:shade val="50000"/>
            </a:schemeClr>
          </a:lnRef>
          <a:fillRef idx="1">
            <a:schemeClr val="accent1"/>
          </a:fillRef>
          <a:effectRef idx="0">
            <a:schemeClr val="accent1"/>
          </a:effectRef>
          <a:fontRef idx="minor">
            <a:schemeClr val="lt1"/>
          </a:fontRef>
        </p:style>
        <p:txBody>
          <a:bodyPr lIns="0" rIns="0" rtlCol="0" anchor="ctr">
            <a:noAutofit/>
          </a:bodyPr>
          <a:lstStyle/>
          <a:p>
            <a:pPr marL="16510" marR="8890" indent="5715" algn="ctr">
              <a:lnSpc>
                <a:spcPct val="90000"/>
              </a:lnSpc>
            </a:pPr>
            <a:r>
              <a:rPr lang="en-AU" sz="900" spc="-10">
                <a:solidFill>
                  <a:srgbClr val="1A1A1A"/>
                </a:solidFill>
                <a:latin typeface="+mj-lt"/>
                <a:cs typeface="Open Sans"/>
              </a:rPr>
              <a:t>Notify </a:t>
            </a:r>
            <a:br>
              <a:rPr lang="en-AU" sz="900" spc="-10">
                <a:solidFill>
                  <a:srgbClr val="1A1A1A"/>
                </a:solidFill>
                <a:latin typeface="+mj-lt"/>
                <a:cs typeface="Open Sans"/>
              </a:rPr>
            </a:br>
            <a:r>
              <a:rPr lang="en-AU" sz="900" spc="-10">
                <a:solidFill>
                  <a:srgbClr val="1A1A1A"/>
                </a:solidFill>
                <a:latin typeface="+mj-lt"/>
                <a:cs typeface="Open Sans"/>
              </a:rPr>
              <a:t>regulated </a:t>
            </a:r>
            <a:br>
              <a:rPr lang="en-AU" sz="900" spc="-10">
                <a:solidFill>
                  <a:srgbClr val="1A1A1A"/>
                </a:solidFill>
                <a:latin typeface="+mj-lt"/>
                <a:cs typeface="Open Sans"/>
              </a:rPr>
            </a:br>
            <a:r>
              <a:rPr lang="en-AU" sz="900" spc="-10">
                <a:solidFill>
                  <a:srgbClr val="1A1A1A"/>
                </a:solidFill>
                <a:latin typeface="+mj-lt"/>
                <a:cs typeface="Open Sans"/>
              </a:rPr>
              <a:t>entity</a:t>
            </a:r>
          </a:p>
        </p:txBody>
      </p:sp>
      <p:sp>
        <p:nvSpPr>
          <p:cNvPr id="280" name="Rectangle 279">
            <a:extLst>
              <a:ext uri="{FF2B5EF4-FFF2-40B4-BE49-F238E27FC236}">
                <a16:creationId xmlns:a16="http://schemas.microsoft.com/office/drawing/2014/main" id="{466ED905-257D-4DAE-52B7-9269E89A04A8}"/>
              </a:ext>
            </a:extLst>
          </p:cNvPr>
          <p:cNvSpPr/>
          <p:nvPr/>
        </p:nvSpPr>
        <p:spPr>
          <a:xfrm>
            <a:off x="3360370" y="3931857"/>
            <a:ext cx="972000" cy="171286"/>
          </a:xfrm>
          <a:prstGeom prst="rect">
            <a:avLst/>
          </a:prstGeom>
          <a:solidFill>
            <a:schemeClr val="tx2"/>
          </a:solidFill>
          <a:ln w="9525">
            <a:solidFill>
              <a:schemeClr val="tx2"/>
            </a:solidFill>
            <a:miter lim="800000"/>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Autofit/>
          </a:bodyPr>
          <a:lstStyle/>
          <a:p>
            <a:pPr algn="ctr"/>
            <a:r>
              <a:rPr lang="en-AU" sz="900">
                <a:solidFill>
                  <a:schemeClr val="bg1"/>
                </a:solidFill>
                <a:latin typeface="VIC" panose="00000500000000000000" pitchFamily="50" charset="0"/>
              </a:rPr>
              <a:t>COMMON</a:t>
            </a:r>
          </a:p>
        </p:txBody>
      </p:sp>
      <p:sp>
        <p:nvSpPr>
          <p:cNvPr id="283" name="Rectangle 282">
            <a:extLst>
              <a:ext uri="{FF2B5EF4-FFF2-40B4-BE49-F238E27FC236}">
                <a16:creationId xmlns:a16="http://schemas.microsoft.com/office/drawing/2014/main" id="{40912A1A-AE29-99FF-B1F2-FBCE2987EC97}"/>
              </a:ext>
            </a:extLst>
          </p:cNvPr>
          <p:cNvSpPr/>
          <p:nvPr/>
        </p:nvSpPr>
        <p:spPr>
          <a:xfrm>
            <a:off x="4456805" y="2681862"/>
            <a:ext cx="936000" cy="171286"/>
          </a:xfrm>
          <a:prstGeom prst="rect">
            <a:avLst/>
          </a:prstGeom>
          <a:solidFill>
            <a:schemeClr val="tx2"/>
          </a:solidFill>
          <a:ln w="9525">
            <a:solidFill>
              <a:schemeClr val="tx2"/>
            </a:solidFill>
            <a:miter lim="800000"/>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Autofit/>
          </a:bodyPr>
          <a:lstStyle/>
          <a:p>
            <a:pPr algn="ctr"/>
            <a:r>
              <a:rPr lang="en-AU" sz="900">
                <a:solidFill>
                  <a:schemeClr val="bg1"/>
                </a:solidFill>
                <a:latin typeface="VIC" panose="00000500000000000000" pitchFamily="50" charset="0"/>
              </a:rPr>
              <a:t>CONFIGURABLE</a:t>
            </a:r>
          </a:p>
        </p:txBody>
      </p:sp>
      <p:sp>
        <p:nvSpPr>
          <p:cNvPr id="286" name="Rectangle 285">
            <a:extLst>
              <a:ext uri="{FF2B5EF4-FFF2-40B4-BE49-F238E27FC236}">
                <a16:creationId xmlns:a16="http://schemas.microsoft.com/office/drawing/2014/main" id="{B192B66F-848C-CFA3-C533-83A33AEB4A73}"/>
              </a:ext>
            </a:extLst>
          </p:cNvPr>
          <p:cNvSpPr/>
          <p:nvPr/>
        </p:nvSpPr>
        <p:spPr>
          <a:xfrm>
            <a:off x="5522759" y="2681862"/>
            <a:ext cx="936000" cy="171286"/>
          </a:xfrm>
          <a:prstGeom prst="rect">
            <a:avLst/>
          </a:prstGeom>
          <a:solidFill>
            <a:schemeClr val="tx2"/>
          </a:solidFill>
          <a:ln w="9525">
            <a:solidFill>
              <a:schemeClr val="tx2"/>
            </a:solidFill>
            <a:miter lim="800000"/>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Autofit/>
          </a:bodyPr>
          <a:lstStyle/>
          <a:p>
            <a:pPr algn="ctr"/>
            <a:r>
              <a:rPr lang="en-AU" sz="900">
                <a:solidFill>
                  <a:schemeClr val="bg1"/>
                </a:solidFill>
                <a:latin typeface="VIC" panose="00000500000000000000" pitchFamily="50" charset="0"/>
              </a:rPr>
              <a:t>CONFIGURABLE</a:t>
            </a:r>
          </a:p>
        </p:txBody>
      </p:sp>
      <p:sp>
        <p:nvSpPr>
          <p:cNvPr id="289" name="Rectangle 288">
            <a:extLst>
              <a:ext uri="{FF2B5EF4-FFF2-40B4-BE49-F238E27FC236}">
                <a16:creationId xmlns:a16="http://schemas.microsoft.com/office/drawing/2014/main" id="{11C69D24-8E61-03E3-AF18-0629368651C0}"/>
              </a:ext>
            </a:extLst>
          </p:cNvPr>
          <p:cNvSpPr/>
          <p:nvPr/>
        </p:nvSpPr>
        <p:spPr>
          <a:xfrm>
            <a:off x="6559184" y="3931857"/>
            <a:ext cx="936000" cy="171286"/>
          </a:xfrm>
          <a:prstGeom prst="rect">
            <a:avLst/>
          </a:prstGeom>
          <a:solidFill>
            <a:schemeClr val="tx2"/>
          </a:solidFill>
          <a:ln w="9525">
            <a:solidFill>
              <a:schemeClr val="tx2"/>
            </a:solidFill>
            <a:miter lim="800000"/>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Autofit/>
          </a:bodyPr>
          <a:lstStyle/>
          <a:p>
            <a:pPr algn="ctr"/>
            <a:r>
              <a:rPr lang="en-AU" sz="900">
                <a:solidFill>
                  <a:schemeClr val="bg1"/>
                </a:solidFill>
                <a:latin typeface="VIC" panose="00000500000000000000" pitchFamily="50" charset="0"/>
              </a:rPr>
              <a:t>CONFIGURABLE</a:t>
            </a:r>
          </a:p>
        </p:txBody>
      </p:sp>
      <p:sp>
        <p:nvSpPr>
          <p:cNvPr id="296" name="Rectangle 295">
            <a:extLst>
              <a:ext uri="{FF2B5EF4-FFF2-40B4-BE49-F238E27FC236}">
                <a16:creationId xmlns:a16="http://schemas.microsoft.com/office/drawing/2014/main" id="{B5B35163-E611-E92A-8984-2924776808FC}"/>
              </a:ext>
            </a:extLst>
          </p:cNvPr>
          <p:cNvSpPr/>
          <p:nvPr/>
        </p:nvSpPr>
        <p:spPr>
          <a:xfrm>
            <a:off x="8291909" y="4343639"/>
            <a:ext cx="936000" cy="171286"/>
          </a:xfrm>
          <a:prstGeom prst="rect">
            <a:avLst/>
          </a:prstGeom>
          <a:solidFill>
            <a:schemeClr val="tx2"/>
          </a:solidFill>
          <a:ln w="9525">
            <a:solidFill>
              <a:schemeClr val="tx2"/>
            </a:solidFill>
            <a:miter lim="800000"/>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Autofit/>
          </a:bodyPr>
          <a:lstStyle/>
          <a:p>
            <a:pPr algn="ctr"/>
            <a:r>
              <a:rPr lang="en-AU" sz="900">
                <a:solidFill>
                  <a:schemeClr val="bg1"/>
                </a:solidFill>
                <a:latin typeface="VIC" panose="00000500000000000000" pitchFamily="50" charset="0"/>
              </a:rPr>
              <a:t>COMMON</a:t>
            </a:r>
          </a:p>
        </p:txBody>
      </p:sp>
      <p:sp>
        <p:nvSpPr>
          <p:cNvPr id="271" name="Rectangle 270">
            <a:extLst>
              <a:ext uri="{FF2B5EF4-FFF2-40B4-BE49-F238E27FC236}">
                <a16:creationId xmlns:a16="http://schemas.microsoft.com/office/drawing/2014/main" id="{B6010F18-77D1-53C0-8A45-F48CF03ED5BE}"/>
              </a:ext>
            </a:extLst>
          </p:cNvPr>
          <p:cNvSpPr>
            <a:spLocks/>
          </p:cNvSpPr>
          <p:nvPr/>
        </p:nvSpPr>
        <p:spPr>
          <a:xfrm>
            <a:off x="1258943" y="2682814"/>
            <a:ext cx="936000" cy="156544"/>
          </a:xfrm>
          <a:prstGeom prst="rect">
            <a:avLst/>
          </a:prstGeom>
          <a:solidFill>
            <a:schemeClr val="tx2"/>
          </a:solidFill>
          <a:ln w="9525">
            <a:solidFill>
              <a:schemeClr val="tx2"/>
            </a:solidFill>
            <a:miter lim="800000"/>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Autofit/>
          </a:bodyPr>
          <a:lstStyle/>
          <a:p>
            <a:pPr algn="ctr"/>
            <a:r>
              <a:rPr lang="en-AU" sz="900">
                <a:solidFill>
                  <a:schemeClr val="bg1"/>
                </a:solidFill>
                <a:latin typeface="VIC" panose="00000500000000000000" pitchFamily="50" charset="0"/>
              </a:rPr>
              <a:t>COMMON</a:t>
            </a:r>
          </a:p>
        </p:txBody>
      </p:sp>
      <p:sp>
        <p:nvSpPr>
          <p:cNvPr id="274" name="Rectangle 273">
            <a:extLst>
              <a:ext uri="{FF2B5EF4-FFF2-40B4-BE49-F238E27FC236}">
                <a16:creationId xmlns:a16="http://schemas.microsoft.com/office/drawing/2014/main" id="{8581A5AD-6B1E-72EE-8249-2E2CE63FF17A}"/>
              </a:ext>
            </a:extLst>
          </p:cNvPr>
          <p:cNvSpPr>
            <a:spLocks/>
          </p:cNvSpPr>
          <p:nvPr/>
        </p:nvSpPr>
        <p:spPr>
          <a:xfrm>
            <a:off x="2302037" y="2682814"/>
            <a:ext cx="936000" cy="156544"/>
          </a:xfrm>
          <a:prstGeom prst="rect">
            <a:avLst/>
          </a:prstGeom>
          <a:solidFill>
            <a:schemeClr val="tx2"/>
          </a:solidFill>
          <a:ln w="9525">
            <a:solidFill>
              <a:schemeClr val="tx2"/>
            </a:solidFill>
            <a:miter lim="800000"/>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Autofit/>
          </a:bodyPr>
          <a:lstStyle/>
          <a:p>
            <a:pPr algn="ctr"/>
            <a:r>
              <a:rPr lang="en-AU" sz="900">
                <a:solidFill>
                  <a:schemeClr val="bg1"/>
                </a:solidFill>
                <a:latin typeface="VIC" panose="00000500000000000000" pitchFamily="50" charset="0"/>
              </a:rPr>
              <a:t>CONFIGURABLE</a:t>
            </a:r>
          </a:p>
        </p:txBody>
      </p:sp>
      <p:sp>
        <p:nvSpPr>
          <p:cNvPr id="277" name="Rectangle 276">
            <a:extLst>
              <a:ext uri="{FF2B5EF4-FFF2-40B4-BE49-F238E27FC236}">
                <a16:creationId xmlns:a16="http://schemas.microsoft.com/office/drawing/2014/main" id="{16D9EFD8-FDA7-4FDB-7F26-8B09CC6B7248}"/>
              </a:ext>
            </a:extLst>
          </p:cNvPr>
          <p:cNvSpPr>
            <a:spLocks/>
          </p:cNvSpPr>
          <p:nvPr/>
        </p:nvSpPr>
        <p:spPr>
          <a:xfrm>
            <a:off x="3360371" y="2682814"/>
            <a:ext cx="972000" cy="156544"/>
          </a:xfrm>
          <a:prstGeom prst="rect">
            <a:avLst/>
          </a:prstGeom>
          <a:solidFill>
            <a:schemeClr val="tx2"/>
          </a:solidFill>
          <a:ln w="9525">
            <a:solidFill>
              <a:schemeClr val="tx2"/>
            </a:solidFill>
            <a:miter lim="800000"/>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Autofit/>
          </a:bodyPr>
          <a:lstStyle/>
          <a:p>
            <a:pPr algn="ctr"/>
            <a:r>
              <a:rPr lang="en-AU" sz="900">
                <a:solidFill>
                  <a:schemeClr val="bg1"/>
                </a:solidFill>
                <a:latin typeface="VIC" panose="00000500000000000000" pitchFamily="50" charset="0"/>
              </a:rPr>
              <a:t>COMMON</a:t>
            </a:r>
          </a:p>
        </p:txBody>
      </p:sp>
      <p:sp>
        <p:nvSpPr>
          <p:cNvPr id="292" name="Rectangle 291">
            <a:extLst>
              <a:ext uri="{FF2B5EF4-FFF2-40B4-BE49-F238E27FC236}">
                <a16:creationId xmlns:a16="http://schemas.microsoft.com/office/drawing/2014/main" id="{D144808A-BD38-4BE2-F007-F1D6D61812D4}"/>
              </a:ext>
            </a:extLst>
          </p:cNvPr>
          <p:cNvSpPr/>
          <p:nvPr/>
        </p:nvSpPr>
        <p:spPr>
          <a:xfrm>
            <a:off x="8291909" y="2682814"/>
            <a:ext cx="936000" cy="171286"/>
          </a:xfrm>
          <a:prstGeom prst="rect">
            <a:avLst/>
          </a:prstGeom>
          <a:solidFill>
            <a:schemeClr val="tx2"/>
          </a:solidFill>
          <a:ln w="9525">
            <a:solidFill>
              <a:schemeClr val="tx2"/>
            </a:solidFill>
            <a:miter lim="800000"/>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Autofit/>
          </a:bodyPr>
          <a:lstStyle/>
          <a:p>
            <a:pPr algn="ctr"/>
            <a:r>
              <a:rPr lang="en-AU" sz="900">
                <a:solidFill>
                  <a:schemeClr val="bg1"/>
                </a:solidFill>
                <a:latin typeface="VIC" panose="00000500000000000000" pitchFamily="50" charset="0"/>
              </a:rPr>
              <a:t>COMMON</a:t>
            </a:r>
          </a:p>
        </p:txBody>
      </p:sp>
      <p:cxnSp>
        <p:nvCxnSpPr>
          <p:cNvPr id="5" name="Straight Arrow Connector 4">
            <a:extLst>
              <a:ext uri="{FF2B5EF4-FFF2-40B4-BE49-F238E27FC236}">
                <a16:creationId xmlns:a16="http://schemas.microsoft.com/office/drawing/2014/main" id="{3E833876-9006-1D1E-C644-6ACE762C8481}"/>
              </a:ext>
            </a:extLst>
          </p:cNvPr>
          <p:cNvCxnSpPr>
            <a:cxnSpLocks/>
          </p:cNvCxnSpPr>
          <p:nvPr/>
        </p:nvCxnSpPr>
        <p:spPr>
          <a:xfrm>
            <a:off x="711199" y="3096867"/>
            <a:ext cx="215850" cy="0"/>
          </a:xfrm>
          <a:prstGeom prst="straightConnector1">
            <a:avLst/>
          </a:prstGeom>
          <a:ln w="12700">
            <a:solidFill>
              <a:schemeClr val="tx2"/>
            </a:solidFill>
            <a:tailEnd type="triangle" w="sm" len="sm"/>
          </a:ln>
        </p:spPr>
        <p:style>
          <a:lnRef idx="1">
            <a:schemeClr val="accent1"/>
          </a:lnRef>
          <a:fillRef idx="0">
            <a:schemeClr val="accent1"/>
          </a:fillRef>
          <a:effectRef idx="0">
            <a:schemeClr val="accent1"/>
          </a:effectRef>
          <a:fontRef idx="minor">
            <a:schemeClr val="tx1"/>
          </a:fontRef>
        </p:style>
      </p:cxnSp>
      <p:sp>
        <p:nvSpPr>
          <p:cNvPr id="282" name="Rectangle 281">
            <a:extLst>
              <a:ext uri="{FF2B5EF4-FFF2-40B4-BE49-F238E27FC236}">
                <a16:creationId xmlns:a16="http://schemas.microsoft.com/office/drawing/2014/main" id="{C28A31A1-3B6E-67B5-5452-A1D424243873}"/>
              </a:ext>
            </a:extLst>
          </p:cNvPr>
          <p:cNvSpPr/>
          <p:nvPr/>
        </p:nvSpPr>
        <p:spPr>
          <a:xfrm>
            <a:off x="4456805" y="2858783"/>
            <a:ext cx="936000" cy="2122351"/>
          </a:xfrm>
          <a:prstGeom prst="rect">
            <a:avLst/>
          </a:prstGeom>
          <a:solidFill>
            <a:schemeClr val="bg1"/>
          </a:solidFill>
          <a:ln w="19050" cap="rnd">
            <a:solidFill>
              <a:schemeClr val="accent6"/>
            </a:solidFill>
            <a:prstDash val="sysDot"/>
            <a:miter lim="800000"/>
          </a:ln>
        </p:spPr>
        <p:style>
          <a:lnRef idx="2">
            <a:schemeClr val="accent1">
              <a:shade val="50000"/>
            </a:schemeClr>
          </a:lnRef>
          <a:fillRef idx="1">
            <a:schemeClr val="accent1"/>
          </a:fillRef>
          <a:effectRef idx="0">
            <a:schemeClr val="accent1"/>
          </a:effectRef>
          <a:fontRef idx="minor">
            <a:schemeClr val="lt1"/>
          </a:fontRef>
        </p:style>
        <p:txBody>
          <a:bodyPr lIns="0" rIns="0" rtlCol="0" anchor="ctr">
            <a:noAutofit/>
          </a:bodyPr>
          <a:lstStyle/>
          <a:p>
            <a:pPr marL="16510" marR="8890" indent="5715" algn="ctr">
              <a:lnSpc>
                <a:spcPct val="90000"/>
              </a:lnSpc>
            </a:pPr>
            <a:r>
              <a:rPr lang="en-AU" sz="900" spc="-10">
                <a:solidFill>
                  <a:srgbClr val="1A1A1A"/>
                </a:solidFill>
                <a:latin typeface="+mj-lt"/>
                <a:cs typeface="Open Sans"/>
              </a:rPr>
              <a:t>Assess </a:t>
            </a:r>
            <a:br>
              <a:rPr lang="en-AU" sz="900" spc="-10">
                <a:solidFill>
                  <a:srgbClr val="1A1A1A"/>
                </a:solidFill>
                <a:latin typeface="+mj-lt"/>
                <a:cs typeface="Open Sans"/>
              </a:rPr>
            </a:br>
            <a:r>
              <a:rPr lang="en-AU" sz="900" spc="-10">
                <a:solidFill>
                  <a:srgbClr val="1A1A1A"/>
                </a:solidFill>
                <a:latin typeface="+mj-lt"/>
                <a:cs typeface="Open Sans"/>
              </a:rPr>
              <a:t>urgency and resources available</a:t>
            </a:r>
          </a:p>
        </p:txBody>
      </p:sp>
      <p:sp>
        <p:nvSpPr>
          <p:cNvPr id="285" name="Rectangle 284">
            <a:extLst>
              <a:ext uri="{FF2B5EF4-FFF2-40B4-BE49-F238E27FC236}">
                <a16:creationId xmlns:a16="http://schemas.microsoft.com/office/drawing/2014/main" id="{79691362-4804-168A-8DDB-82E8FCD99F05}"/>
              </a:ext>
            </a:extLst>
          </p:cNvPr>
          <p:cNvSpPr/>
          <p:nvPr/>
        </p:nvSpPr>
        <p:spPr>
          <a:xfrm>
            <a:off x="5522759" y="2858783"/>
            <a:ext cx="936000" cy="2122351"/>
          </a:xfrm>
          <a:prstGeom prst="rect">
            <a:avLst/>
          </a:prstGeom>
          <a:solidFill>
            <a:schemeClr val="bg1"/>
          </a:solidFill>
          <a:ln w="19050" cap="rnd">
            <a:solidFill>
              <a:schemeClr val="accent6"/>
            </a:solidFill>
            <a:prstDash val="sysDot"/>
            <a:miter lim="800000"/>
          </a:ln>
        </p:spPr>
        <p:style>
          <a:lnRef idx="2">
            <a:schemeClr val="accent1">
              <a:shade val="50000"/>
            </a:schemeClr>
          </a:lnRef>
          <a:fillRef idx="1">
            <a:schemeClr val="accent1"/>
          </a:fillRef>
          <a:effectRef idx="0">
            <a:schemeClr val="accent1"/>
          </a:effectRef>
          <a:fontRef idx="minor">
            <a:schemeClr val="lt1"/>
          </a:fontRef>
        </p:style>
        <p:txBody>
          <a:bodyPr lIns="0" rIns="0" rtlCol="0" anchor="ctr">
            <a:noAutofit/>
          </a:bodyPr>
          <a:lstStyle/>
          <a:p>
            <a:pPr marL="16510" marR="8890" indent="5715" algn="ctr">
              <a:lnSpc>
                <a:spcPct val="90000"/>
              </a:lnSpc>
            </a:pPr>
            <a:r>
              <a:rPr lang="en-AU" sz="900" spc="-10">
                <a:solidFill>
                  <a:srgbClr val="1A1A1A"/>
                </a:solidFill>
                <a:latin typeface="+mj-lt"/>
                <a:cs typeface="Open Sans"/>
              </a:rPr>
              <a:t>Add inspection to schedule</a:t>
            </a:r>
          </a:p>
        </p:txBody>
      </p:sp>
      <p:cxnSp>
        <p:nvCxnSpPr>
          <p:cNvPr id="8" name="Straight Arrow Connector 7">
            <a:extLst>
              <a:ext uri="{FF2B5EF4-FFF2-40B4-BE49-F238E27FC236}">
                <a16:creationId xmlns:a16="http://schemas.microsoft.com/office/drawing/2014/main" id="{08B2387D-B4DA-7329-E207-EEF5F7E91767}"/>
              </a:ext>
            </a:extLst>
          </p:cNvPr>
          <p:cNvCxnSpPr>
            <a:cxnSpLocks/>
          </p:cNvCxnSpPr>
          <p:nvPr/>
        </p:nvCxnSpPr>
        <p:spPr>
          <a:xfrm>
            <a:off x="4339991" y="3238723"/>
            <a:ext cx="116814" cy="0"/>
          </a:xfrm>
          <a:prstGeom prst="straightConnector1">
            <a:avLst/>
          </a:prstGeom>
          <a:ln w="12700">
            <a:solidFill>
              <a:schemeClr val="tx2"/>
            </a:solidFill>
            <a:tailEnd type="triangle" w="sm" len="sm"/>
          </a:ln>
        </p:spPr>
        <p:style>
          <a:lnRef idx="1">
            <a:schemeClr val="accent1"/>
          </a:lnRef>
          <a:fillRef idx="0">
            <a:schemeClr val="accent1"/>
          </a:fillRef>
          <a:effectRef idx="0">
            <a:schemeClr val="accent1"/>
          </a:effectRef>
          <a:fontRef idx="minor">
            <a:schemeClr val="tx1"/>
          </a:fontRef>
        </p:style>
      </p:cxnSp>
      <p:cxnSp>
        <p:nvCxnSpPr>
          <p:cNvPr id="63" name="Connector: Elbow 62">
            <a:extLst>
              <a:ext uri="{FF2B5EF4-FFF2-40B4-BE49-F238E27FC236}">
                <a16:creationId xmlns:a16="http://schemas.microsoft.com/office/drawing/2014/main" id="{D7ADC18C-303F-CD22-68F6-AD154FA436AB}"/>
              </a:ext>
            </a:extLst>
          </p:cNvPr>
          <p:cNvCxnSpPr>
            <a:cxnSpLocks/>
            <a:stCxn id="288" idx="3"/>
            <a:endCxn id="67" idx="0"/>
          </p:cNvCxnSpPr>
          <p:nvPr/>
        </p:nvCxnSpPr>
        <p:spPr>
          <a:xfrm>
            <a:off x="7495184" y="4542139"/>
            <a:ext cx="395746" cy="510473"/>
          </a:xfrm>
          <a:prstGeom prst="bentConnector2">
            <a:avLst/>
          </a:prstGeom>
          <a:ln w="12700">
            <a:solidFill>
              <a:schemeClr val="tx2"/>
            </a:solidFill>
            <a:tailEnd type="triangle"/>
          </a:ln>
        </p:spPr>
        <p:style>
          <a:lnRef idx="1">
            <a:schemeClr val="accent1"/>
          </a:lnRef>
          <a:fillRef idx="0">
            <a:schemeClr val="accent1"/>
          </a:fillRef>
          <a:effectRef idx="0">
            <a:schemeClr val="accent1"/>
          </a:effectRef>
          <a:fontRef idx="minor">
            <a:schemeClr val="tx1"/>
          </a:fontRef>
        </p:style>
      </p:cxnSp>
      <p:sp>
        <p:nvSpPr>
          <p:cNvPr id="64" name="Rectangle 63">
            <a:extLst>
              <a:ext uri="{FF2B5EF4-FFF2-40B4-BE49-F238E27FC236}">
                <a16:creationId xmlns:a16="http://schemas.microsoft.com/office/drawing/2014/main" id="{066D7A81-DD3C-E470-4CD2-5C05B4DBB33F}"/>
              </a:ext>
            </a:extLst>
          </p:cNvPr>
          <p:cNvSpPr>
            <a:spLocks/>
          </p:cNvSpPr>
          <p:nvPr/>
        </p:nvSpPr>
        <p:spPr>
          <a:xfrm>
            <a:off x="7573883" y="3943752"/>
            <a:ext cx="639265" cy="297773"/>
          </a:xfrm>
          <a:prstGeom prst="rect">
            <a:avLst/>
          </a:prstGeom>
          <a:solidFill>
            <a:schemeClr val="bg1"/>
          </a:solidFill>
          <a:ln w="19050" cap="rnd">
            <a:solidFill>
              <a:schemeClr val="tx2">
                <a:lumMod val="25000"/>
                <a:lumOff val="75000"/>
              </a:schemeClr>
            </a:solidFill>
            <a:prstDash val="sysDot"/>
            <a:miter lim="800000"/>
          </a:ln>
        </p:spPr>
        <p:style>
          <a:lnRef idx="2">
            <a:schemeClr val="accent1">
              <a:shade val="50000"/>
            </a:schemeClr>
          </a:lnRef>
          <a:fillRef idx="1">
            <a:schemeClr val="accent1"/>
          </a:fillRef>
          <a:effectRef idx="0">
            <a:schemeClr val="accent1"/>
          </a:effectRef>
          <a:fontRef idx="minor">
            <a:schemeClr val="lt1"/>
          </a:fontRef>
        </p:style>
        <p:txBody>
          <a:bodyPr lIns="0" rIns="0" rtlCol="0" anchor="ctr">
            <a:noAutofit/>
          </a:bodyPr>
          <a:lstStyle/>
          <a:p>
            <a:pPr marL="16510" marR="8890" indent="5715" algn="ctr">
              <a:lnSpc>
                <a:spcPct val="90000"/>
              </a:lnSpc>
            </a:pPr>
            <a:r>
              <a:rPr lang="en-AU" sz="800" spc="-10">
                <a:solidFill>
                  <a:srgbClr val="1A1A1A"/>
                </a:solidFill>
                <a:latin typeface="+mj-lt"/>
                <a:cs typeface="Open Sans"/>
              </a:rPr>
              <a:t>Announced inspection</a:t>
            </a:r>
          </a:p>
        </p:txBody>
      </p:sp>
      <p:sp>
        <p:nvSpPr>
          <p:cNvPr id="67" name="Rectangle 66">
            <a:extLst>
              <a:ext uri="{FF2B5EF4-FFF2-40B4-BE49-F238E27FC236}">
                <a16:creationId xmlns:a16="http://schemas.microsoft.com/office/drawing/2014/main" id="{11D105EC-F601-6F1D-915C-95C098AC341A}"/>
              </a:ext>
            </a:extLst>
          </p:cNvPr>
          <p:cNvSpPr>
            <a:spLocks/>
          </p:cNvSpPr>
          <p:nvPr/>
        </p:nvSpPr>
        <p:spPr>
          <a:xfrm>
            <a:off x="7530930" y="5052612"/>
            <a:ext cx="720000" cy="297773"/>
          </a:xfrm>
          <a:prstGeom prst="rect">
            <a:avLst/>
          </a:prstGeom>
          <a:solidFill>
            <a:schemeClr val="bg1"/>
          </a:solidFill>
          <a:ln w="19050" cap="rnd">
            <a:solidFill>
              <a:schemeClr val="tx2">
                <a:lumMod val="25000"/>
                <a:lumOff val="75000"/>
              </a:schemeClr>
            </a:solidFill>
            <a:prstDash val="sysDot"/>
            <a:miter lim="800000"/>
          </a:ln>
        </p:spPr>
        <p:style>
          <a:lnRef idx="2">
            <a:schemeClr val="accent1">
              <a:shade val="50000"/>
            </a:schemeClr>
          </a:lnRef>
          <a:fillRef idx="1">
            <a:schemeClr val="accent1"/>
          </a:fillRef>
          <a:effectRef idx="0">
            <a:schemeClr val="accent1"/>
          </a:effectRef>
          <a:fontRef idx="minor">
            <a:schemeClr val="lt1"/>
          </a:fontRef>
        </p:style>
        <p:txBody>
          <a:bodyPr lIns="0" rIns="0" rtlCol="0" anchor="ctr">
            <a:noAutofit/>
          </a:bodyPr>
          <a:lstStyle/>
          <a:p>
            <a:pPr marL="16510" marR="8890" indent="5715" algn="ctr">
              <a:lnSpc>
                <a:spcPct val="90000"/>
              </a:lnSpc>
            </a:pPr>
            <a:r>
              <a:rPr lang="en-AU" sz="800" spc="-10">
                <a:solidFill>
                  <a:srgbClr val="1A1A1A"/>
                </a:solidFill>
                <a:latin typeface="+mj-lt"/>
                <a:cs typeface="Open Sans"/>
              </a:rPr>
              <a:t>Unannounced inspection</a:t>
            </a:r>
          </a:p>
        </p:txBody>
      </p:sp>
      <p:cxnSp>
        <p:nvCxnSpPr>
          <p:cNvPr id="77" name="Straight Arrow Connector 76">
            <a:extLst>
              <a:ext uri="{FF2B5EF4-FFF2-40B4-BE49-F238E27FC236}">
                <a16:creationId xmlns:a16="http://schemas.microsoft.com/office/drawing/2014/main" id="{E75C8147-669F-437E-54B6-C95266E74E80}"/>
              </a:ext>
            </a:extLst>
          </p:cNvPr>
          <p:cNvCxnSpPr>
            <a:cxnSpLocks/>
          </p:cNvCxnSpPr>
          <p:nvPr/>
        </p:nvCxnSpPr>
        <p:spPr>
          <a:xfrm>
            <a:off x="8211627" y="4060706"/>
            <a:ext cx="78699" cy="0"/>
          </a:xfrm>
          <a:prstGeom prst="straightConnector1">
            <a:avLst/>
          </a:prstGeom>
          <a:ln w="12700">
            <a:solidFill>
              <a:schemeClr val="tx2"/>
            </a:solidFill>
            <a:tailEnd type="triangle" w="sm" len="sm"/>
          </a:ln>
        </p:spPr>
        <p:style>
          <a:lnRef idx="1">
            <a:schemeClr val="accent1"/>
          </a:lnRef>
          <a:fillRef idx="0">
            <a:schemeClr val="accent1"/>
          </a:fillRef>
          <a:effectRef idx="0">
            <a:schemeClr val="accent1"/>
          </a:effectRef>
          <a:fontRef idx="minor">
            <a:schemeClr val="tx1"/>
          </a:fontRef>
        </p:style>
      </p:cxnSp>
      <p:cxnSp>
        <p:nvCxnSpPr>
          <p:cNvPr id="84" name="Connector: Elbow 83">
            <a:extLst>
              <a:ext uri="{FF2B5EF4-FFF2-40B4-BE49-F238E27FC236}">
                <a16:creationId xmlns:a16="http://schemas.microsoft.com/office/drawing/2014/main" id="{CC77FD65-A3E9-3809-A45A-B391CFC6FE9E}"/>
              </a:ext>
            </a:extLst>
          </p:cNvPr>
          <p:cNvCxnSpPr>
            <a:cxnSpLocks/>
            <a:endCxn id="64" idx="2"/>
          </p:cNvCxnSpPr>
          <p:nvPr/>
        </p:nvCxnSpPr>
        <p:spPr>
          <a:xfrm flipV="1">
            <a:off x="7522371" y="4241525"/>
            <a:ext cx="371145" cy="300614"/>
          </a:xfrm>
          <a:prstGeom prst="bentConnector2">
            <a:avLst/>
          </a:prstGeom>
          <a:ln w="12700">
            <a:solidFill>
              <a:schemeClr val="tx2"/>
            </a:solidFill>
            <a:tailEnd type="triangle"/>
          </a:ln>
        </p:spPr>
        <p:style>
          <a:lnRef idx="1">
            <a:schemeClr val="accent1"/>
          </a:lnRef>
          <a:fillRef idx="0">
            <a:schemeClr val="accent1"/>
          </a:fillRef>
          <a:effectRef idx="0">
            <a:schemeClr val="accent1"/>
          </a:effectRef>
          <a:fontRef idx="minor">
            <a:schemeClr val="tx1"/>
          </a:fontRef>
        </p:style>
      </p:cxnSp>
      <p:cxnSp>
        <p:nvCxnSpPr>
          <p:cNvPr id="87" name="Straight Arrow Connector 86">
            <a:extLst>
              <a:ext uri="{FF2B5EF4-FFF2-40B4-BE49-F238E27FC236}">
                <a16:creationId xmlns:a16="http://schemas.microsoft.com/office/drawing/2014/main" id="{DE3E9D16-039A-6AA8-9D5A-0F47D8996F41}"/>
              </a:ext>
            </a:extLst>
          </p:cNvPr>
          <p:cNvCxnSpPr>
            <a:cxnSpLocks/>
            <a:stCxn id="67" idx="3"/>
          </p:cNvCxnSpPr>
          <p:nvPr/>
        </p:nvCxnSpPr>
        <p:spPr>
          <a:xfrm>
            <a:off x="8250930" y="5201499"/>
            <a:ext cx="1058959" cy="0"/>
          </a:xfrm>
          <a:prstGeom prst="straightConnector1">
            <a:avLst/>
          </a:prstGeom>
          <a:ln w="12700">
            <a:solidFill>
              <a:schemeClr val="tx2"/>
            </a:solidFill>
            <a:tailEnd type="triangle" w="sm" len="sm"/>
          </a:ln>
        </p:spPr>
        <p:style>
          <a:lnRef idx="1">
            <a:schemeClr val="accent1"/>
          </a:lnRef>
          <a:fillRef idx="0">
            <a:schemeClr val="accent1"/>
          </a:fillRef>
          <a:effectRef idx="0">
            <a:schemeClr val="accent1"/>
          </a:effectRef>
          <a:fontRef idx="minor">
            <a:schemeClr val="tx1"/>
          </a:fontRef>
        </p:style>
      </p:cxnSp>
      <p:cxnSp>
        <p:nvCxnSpPr>
          <p:cNvPr id="90" name="Straight Arrow Connector 89">
            <a:extLst>
              <a:ext uri="{FF2B5EF4-FFF2-40B4-BE49-F238E27FC236}">
                <a16:creationId xmlns:a16="http://schemas.microsoft.com/office/drawing/2014/main" id="{80E8784F-BCFB-3641-217A-8D537D7B1509}"/>
              </a:ext>
            </a:extLst>
          </p:cNvPr>
          <p:cNvCxnSpPr>
            <a:cxnSpLocks/>
          </p:cNvCxnSpPr>
          <p:nvPr/>
        </p:nvCxnSpPr>
        <p:spPr>
          <a:xfrm>
            <a:off x="9233571" y="4060706"/>
            <a:ext cx="78699" cy="0"/>
          </a:xfrm>
          <a:prstGeom prst="straightConnector1">
            <a:avLst/>
          </a:prstGeom>
          <a:ln w="12700">
            <a:solidFill>
              <a:schemeClr val="tx2"/>
            </a:solidFill>
            <a:tailEnd type="triangle" w="sm" len="sm"/>
          </a:ln>
        </p:spPr>
        <p:style>
          <a:lnRef idx="1">
            <a:schemeClr val="accent1"/>
          </a:lnRef>
          <a:fillRef idx="0">
            <a:schemeClr val="accent1"/>
          </a:fillRef>
          <a:effectRef idx="0">
            <a:schemeClr val="accent1"/>
          </a:effectRef>
          <a:fontRef idx="minor">
            <a:schemeClr val="tx1"/>
          </a:fontRef>
        </p:style>
      </p:cxnSp>
      <p:sp>
        <p:nvSpPr>
          <p:cNvPr id="93" name="Isosceles Triangle 92">
            <a:extLst>
              <a:ext uri="{FF2B5EF4-FFF2-40B4-BE49-F238E27FC236}">
                <a16:creationId xmlns:a16="http://schemas.microsoft.com/office/drawing/2014/main" id="{996D5E12-D59A-4F90-8648-A5ABD64D9158}"/>
              </a:ext>
            </a:extLst>
          </p:cNvPr>
          <p:cNvSpPr/>
          <p:nvPr/>
        </p:nvSpPr>
        <p:spPr>
          <a:xfrm rot="5400000">
            <a:off x="1149435" y="3151294"/>
            <a:ext cx="130383" cy="54000"/>
          </a:xfrm>
          <a:prstGeom prst="triangl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950">
              <a:solidFill>
                <a:schemeClr val="bg2"/>
              </a:solidFill>
            </a:endParaRPr>
          </a:p>
        </p:txBody>
      </p:sp>
      <p:cxnSp>
        <p:nvCxnSpPr>
          <p:cNvPr id="99" name="Straight Arrow Connector 98">
            <a:extLst>
              <a:ext uri="{FF2B5EF4-FFF2-40B4-BE49-F238E27FC236}">
                <a16:creationId xmlns:a16="http://schemas.microsoft.com/office/drawing/2014/main" id="{61D72CFF-C45C-5FCE-1BCE-CB140C7A5D7C}"/>
              </a:ext>
            </a:extLst>
          </p:cNvPr>
          <p:cNvCxnSpPr>
            <a:cxnSpLocks/>
          </p:cNvCxnSpPr>
          <p:nvPr/>
        </p:nvCxnSpPr>
        <p:spPr>
          <a:xfrm>
            <a:off x="9233571" y="4749129"/>
            <a:ext cx="78699" cy="0"/>
          </a:xfrm>
          <a:prstGeom prst="straightConnector1">
            <a:avLst/>
          </a:prstGeom>
          <a:ln w="12700">
            <a:solidFill>
              <a:schemeClr val="tx2"/>
            </a:solidFill>
            <a:tailEnd type="triangle" w="sm" len="sm"/>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938135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Rectangle 15">
            <a:extLst>
              <a:ext uri="{FF2B5EF4-FFF2-40B4-BE49-F238E27FC236}">
                <a16:creationId xmlns:a16="http://schemas.microsoft.com/office/drawing/2014/main" id="{A123FE0D-E3B0-2E88-05F6-41B883CBB96D}"/>
              </a:ext>
            </a:extLst>
          </p:cNvPr>
          <p:cNvSpPr/>
          <p:nvPr/>
        </p:nvSpPr>
        <p:spPr>
          <a:xfrm>
            <a:off x="539999" y="2423572"/>
            <a:ext cx="8820000" cy="2736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tIns="72000" bIns="72000" rtlCol="0" anchor="t">
            <a:noAutofit/>
          </a:bodyPr>
          <a:lstStyle/>
          <a:p>
            <a:pPr marL="171450" indent="-171450">
              <a:spcBef>
                <a:spcPts val="600"/>
              </a:spcBef>
              <a:spcAft>
                <a:spcPts val="300"/>
              </a:spcAft>
              <a:buFont typeface="Wingdings" panose="05000000000000000000" pitchFamily="2" charset="2"/>
              <a:buChar char="q"/>
            </a:pPr>
            <a:r>
              <a:rPr lang="en-AU" sz="1000" dirty="0">
                <a:solidFill>
                  <a:schemeClr val="tx2"/>
                </a:solidFill>
                <a:latin typeface="VIC SemiBold" panose="00000700000000000000" pitchFamily="2" charset="0"/>
              </a:rPr>
              <a:t>You communicate the purpose and scope of inspections</a:t>
            </a:r>
            <a:r>
              <a:rPr lang="en-AU" sz="1000" dirty="0">
                <a:solidFill>
                  <a:schemeClr val="tx2"/>
                </a:solidFill>
              </a:rPr>
              <a:t>. This could be part of a standardised briefing process to ensure consistent communication. For example, a ‘scope statement’, which includes a short text summary that details the purpose and scope of an inspection can be provided to inspectors as a consistent way to convey why they are conducting this inspection and what they are looking for.</a:t>
            </a:r>
          </a:p>
          <a:p>
            <a:pPr marL="628624" lvl="1" indent="-171450">
              <a:spcBef>
                <a:spcPts val="600"/>
              </a:spcBef>
              <a:spcAft>
                <a:spcPts val="300"/>
              </a:spcAft>
              <a:buFont typeface="Wingdings" panose="05000000000000000000" pitchFamily="2" charset="2"/>
              <a:buChar char="q"/>
            </a:pPr>
            <a:r>
              <a:rPr lang="en-AU" sz="1000" dirty="0">
                <a:solidFill>
                  <a:schemeClr val="tx2"/>
                </a:solidFill>
              </a:rPr>
              <a:t>You might outline the scope for inspectors or provide inspectors with the guidance and training to define the scope based on the inspection purpose. </a:t>
            </a:r>
            <a:r>
              <a:rPr lang="en-AU" sz="1000" dirty="0">
                <a:solidFill>
                  <a:schemeClr val="tx2"/>
                </a:solidFill>
                <a:latin typeface="VIC Medium" panose="00000600000000000000" pitchFamily="2" charset="0"/>
              </a:rPr>
              <a:t>This will not be required in situations where the inspectors has set the purpose and scope of the inspection. </a:t>
            </a:r>
          </a:p>
          <a:p>
            <a:pPr marL="171450" indent="-171450">
              <a:spcBef>
                <a:spcPts val="600"/>
              </a:spcBef>
              <a:spcAft>
                <a:spcPts val="300"/>
              </a:spcAft>
              <a:buFont typeface="Wingdings" panose="05000000000000000000" pitchFamily="2" charset="2"/>
              <a:buChar char="q"/>
            </a:pPr>
            <a:r>
              <a:rPr lang="en-AU" sz="1000" dirty="0">
                <a:solidFill>
                  <a:schemeClr val="tx2"/>
                </a:solidFill>
                <a:latin typeface="VIC SemiBold" panose="00000700000000000000" pitchFamily="2" charset="0"/>
              </a:rPr>
              <a:t>You develop guidance that outlines the responsibilities and boundaries </a:t>
            </a:r>
            <a:r>
              <a:rPr lang="en-AU" sz="1000" dirty="0">
                <a:solidFill>
                  <a:schemeClr val="tx2"/>
                </a:solidFill>
              </a:rPr>
              <a:t>for the inspector and expectations on making decisions/judgements. This can help improve the consistency of your inspections. This could include how inspectors should respond to out-of-scope non-compliances, or guidance on when/how they should make decisions or escalate matters.</a:t>
            </a:r>
          </a:p>
          <a:p>
            <a:pPr marL="171450" indent="-171450">
              <a:spcBef>
                <a:spcPts val="600"/>
              </a:spcBef>
              <a:spcAft>
                <a:spcPts val="300"/>
              </a:spcAft>
              <a:buFont typeface="Wingdings" panose="05000000000000000000" pitchFamily="2" charset="2"/>
              <a:buChar char="q"/>
            </a:pPr>
            <a:r>
              <a:rPr lang="en-AU" sz="1000" dirty="0">
                <a:solidFill>
                  <a:schemeClr val="tx2"/>
                </a:solidFill>
              </a:rPr>
              <a:t>Inspectors provide </a:t>
            </a:r>
            <a:r>
              <a:rPr lang="en-AU" sz="1000" dirty="0">
                <a:solidFill>
                  <a:schemeClr val="tx2"/>
                </a:solidFill>
                <a:latin typeface="VIC SemiBold" panose="00000700000000000000" pitchFamily="2" charset="0"/>
              </a:rPr>
              <a:t>confirmation of their understanding </a:t>
            </a:r>
            <a:r>
              <a:rPr lang="en-AU" sz="1000" dirty="0">
                <a:solidFill>
                  <a:schemeClr val="tx2"/>
                </a:solidFill>
              </a:rPr>
              <a:t>and ability to complete inspections.</a:t>
            </a:r>
          </a:p>
        </p:txBody>
      </p:sp>
      <p:sp>
        <p:nvSpPr>
          <p:cNvPr id="12" name="Rectangle 11">
            <a:extLst>
              <a:ext uri="{FF2B5EF4-FFF2-40B4-BE49-F238E27FC236}">
                <a16:creationId xmlns:a16="http://schemas.microsoft.com/office/drawing/2014/main" id="{DFB42D44-0543-1EC1-5DB9-61A54FEF8850}"/>
              </a:ext>
            </a:extLst>
          </p:cNvPr>
          <p:cNvSpPr/>
          <p:nvPr/>
        </p:nvSpPr>
        <p:spPr>
          <a:xfrm>
            <a:off x="539999" y="4529137"/>
            <a:ext cx="8820000" cy="630435"/>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tIns="72000" bIns="72000" rtlCol="0" anchor="ctr" anchorCtr="0">
            <a:noAutofit/>
          </a:bodyPr>
          <a:lstStyle/>
          <a:p>
            <a:pPr marL="360000">
              <a:spcBef>
                <a:spcPts val="600"/>
              </a:spcBef>
              <a:spcAft>
                <a:spcPts val="300"/>
              </a:spcAft>
            </a:pPr>
            <a:r>
              <a:rPr lang="en-AU" sz="1000" dirty="0">
                <a:solidFill>
                  <a:schemeClr val="tx2"/>
                </a:solidFill>
                <a:latin typeface="VIC SemiBold" panose="00000700000000000000" pitchFamily="2" charset="0"/>
              </a:rPr>
              <a:t>Inspectors can view the purpose, scope and objectives throughout </a:t>
            </a:r>
            <a:r>
              <a:rPr lang="en-AU" sz="1000" dirty="0">
                <a:solidFill>
                  <a:schemeClr val="tx2"/>
                </a:solidFill>
              </a:rPr>
              <a:t>the inspection as needed through in-field tools and/or a central database. (For example, the inspector might have the reference material on a tablet or device to access on-site).</a:t>
            </a:r>
          </a:p>
        </p:txBody>
      </p:sp>
      <p:graphicFrame>
        <p:nvGraphicFramePr>
          <p:cNvPr id="11" name="think-cell data - do not delete" hidden="1">
            <a:extLst>
              <a:ext uri="{FF2B5EF4-FFF2-40B4-BE49-F238E27FC236}">
                <a16:creationId xmlns:a16="http://schemas.microsoft.com/office/drawing/2014/main" id="{368C7EAC-74CC-6298-4502-1BCBC86EE559}"/>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3" imgW="274" imgH="273" progId="TCLayout.ActiveDocument.1">
                  <p:embed/>
                </p:oleObj>
              </mc:Choice>
              <mc:Fallback>
                <p:oleObj name="think-cell Slide" r:id="rId3" imgW="274" imgH="273" progId="TCLayout.ActiveDocument.1">
                  <p:embed/>
                  <p:pic>
                    <p:nvPicPr>
                      <p:cNvPr id="11" name="think-cell data - do not delete" hidden="1">
                        <a:extLst>
                          <a:ext uri="{FF2B5EF4-FFF2-40B4-BE49-F238E27FC236}">
                            <a16:creationId xmlns:a16="http://schemas.microsoft.com/office/drawing/2014/main" id="{368C7EAC-74CC-6298-4502-1BCBC86EE559}"/>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3" name="Title 2">
            <a:extLst>
              <a:ext uri="{FF2B5EF4-FFF2-40B4-BE49-F238E27FC236}">
                <a16:creationId xmlns:a16="http://schemas.microsoft.com/office/drawing/2014/main" id="{B2DC528A-B7FE-7A17-B5B8-6950BB66B3EF}"/>
              </a:ext>
            </a:extLst>
          </p:cNvPr>
          <p:cNvSpPr>
            <a:spLocks noGrp="1"/>
          </p:cNvSpPr>
          <p:nvPr>
            <p:ph type="title"/>
          </p:nvPr>
        </p:nvSpPr>
        <p:spPr>
          <a:xfrm>
            <a:off x="539999" y="541756"/>
            <a:ext cx="8820000" cy="348543"/>
          </a:xfrm>
        </p:spPr>
        <p:txBody>
          <a:bodyPr vert="horz"/>
          <a:lstStyle/>
          <a:p>
            <a:r>
              <a:rPr lang="en-AU"/>
              <a:t>Communicate requirements</a:t>
            </a:r>
          </a:p>
        </p:txBody>
      </p:sp>
      <p:sp>
        <p:nvSpPr>
          <p:cNvPr id="4" name="Half Frame 3">
            <a:extLst>
              <a:ext uri="{FF2B5EF4-FFF2-40B4-BE49-F238E27FC236}">
                <a16:creationId xmlns:a16="http://schemas.microsoft.com/office/drawing/2014/main" id="{0984B4B5-54A6-020C-36A3-15EB94F3144D}"/>
              </a:ext>
            </a:extLst>
          </p:cNvPr>
          <p:cNvSpPr/>
          <p:nvPr/>
        </p:nvSpPr>
        <p:spPr>
          <a:xfrm>
            <a:off x="479425" y="2162644"/>
            <a:ext cx="266700" cy="266700"/>
          </a:xfrm>
          <a:prstGeom prst="halfFrame">
            <a:avLst>
              <a:gd name="adj1" fmla="val 23809"/>
              <a:gd name="adj2" fmla="val 23809"/>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100">
              <a:solidFill>
                <a:schemeClr val="bg2"/>
              </a:solidFill>
            </a:endParaRPr>
          </a:p>
        </p:txBody>
      </p:sp>
      <p:sp>
        <p:nvSpPr>
          <p:cNvPr id="19" name="Rectangle 18">
            <a:extLst>
              <a:ext uri="{FF2B5EF4-FFF2-40B4-BE49-F238E27FC236}">
                <a16:creationId xmlns:a16="http://schemas.microsoft.com/office/drawing/2014/main" id="{CA734CC4-D159-2939-4DDA-0E3FA7AE128F}"/>
              </a:ext>
            </a:extLst>
          </p:cNvPr>
          <p:cNvSpPr/>
          <p:nvPr/>
        </p:nvSpPr>
        <p:spPr>
          <a:xfrm>
            <a:off x="539999" y="2225573"/>
            <a:ext cx="2774701" cy="19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r>
              <a:rPr lang="en-AU" sz="1050" b="1">
                <a:solidFill>
                  <a:schemeClr val="bg1"/>
                </a:solidFill>
                <a:latin typeface="VIC SemiBold" panose="00000700000000000000"/>
              </a:rPr>
              <a:t>WHAT ‘BETTER PRACTICE’ LOOKS LIKE</a:t>
            </a:r>
          </a:p>
        </p:txBody>
      </p:sp>
      <p:sp>
        <p:nvSpPr>
          <p:cNvPr id="22" name="Rectangle 21">
            <a:extLst>
              <a:ext uri="{FF2B5EF4-FFF2-40B4-BE49-F238E27FC236}">
                <a16:creationId xmlns:a16="http://schemas.microsoft.com/office/drawing/2014/main" id="{617EE24B-30A4-217A-EA13-34D08ED4F925}"/>
              </a:ext>
            </a:extLst>
          </p:cNvPr>
          <p:cNvSpPr/>
          <p:nvPr/>
        </p:nvSpPr>
        <p:spPr>
          <a:xfrm>
            <a:off x="539999" y="5544814"/>
            <a:ext cx="4365550" cy="612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tIns="72000" bIns="72000" rtlCol="0" anchor="t">
            <a:noAutofit/>
          </a:bodyPr>
          <a:lstStyle/>
          <a:p>
            <a:pPr marL="171450" indent="-171450">
              <a:spcAft>
                <a:spcPts val="300"/>
              </a:spcAft>
              <a:buFont typeface="Arial" panose="020B0604020202020204" pitchFamily="34" charset="0"/>
              <a:buChar char="•"/>
            </a:pPr>
            <a:r>
              <a:rPr lang="en-AU" sz="1000">
                <a:solidFill>
                  <a:schemeClr val="tx2"/>
                </a:solidFill>
              </a:rPr>
              <a:t>Scope and purpose of the inspection to guide what is required </a:t>
            </a:r>
          </a:p>
        </p:txBody>
      </p:sp>
      <p:sp>
        <p:nvSpPr>
          <p:cNvPr id="23" name="Rectangle 22">
            <a:extLst>
              <a:ext uri="{FF2B5EF4-FFF2-40B4-BE49-F238E27FC236}">
                <a16:creationId xmlns:a16="http://schemas.microsoft.com/office/drawing/2014/main" id="{BE40685E-F6AE-9737-67EA-56CBE8B797FC}"/>
              </a:ext>
            </a:extLst>
          </p:cNvPr>
          <p:cNvSpPr/>
          <p:nvPr/>
        </p:nvSpPr>
        <p:spPr>
          <a:xfrm>
            <a:off x="4994449" y="5544814"/>
            <a:ext cx="4365550" cy="612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tIns="72000" bIns="72000" rtlCol="0" anchor="t">
            <a:noAutofit/>
          </a:bodyPr>
          <a:lstStyle/>
          <a:p>
            <a:pPr marL="171450" indent="-171450">
              <a:spcAft>
                <a:spcPts val="300"/>
              </a:spcAft>
              <a:buFont typeface="Arial" panose="020B0604020202020204" pitchFamily="34" charset="0"/>
              <a:buChar char="•"/>
            </a:pPr>
            <a:r>
              <a:rPr lang="en-AU" sz="1000">
                <a:solidFill>
                  <a:schemeClr val="tx2"/>
                </a:solidFill>
              </a:rPr>
              <a:t>A notification of purpose and scope, and performance indicators for inspectors</a:t>
            </a:r>
          </a:p>
        </p:txBody>
      </p:sp>
      <p:sp>
        <p:nvSpPr>
          <p:cNvPr id="5" name="Half Frame 4">
            <a:extLst>
              <a:ext uri="{FF2B5EF4-FFF2-40B4-BE49-F238E27FC236}">
                <a16:creationId xmlns:a16="http://schemas.microsoft.com/office/drawing/2014/main" id="{D56F2007-C98E-E0E2-C7F2-30B941129086}"/>
              </a:ext>
            </a:extLst>
          </p:cNvPr>
          <p:cNvSpPr/>
          <p:nvPr/>
        </p:nvSpPr>
        <p:spPr>
          <a:xfrm>
            <a:off x="479425" y="5288634"/>
            <a:ext cx="266700" cy="266700"/>
          </a:xfrm>
          <a:prstGeom prst="halfFrame">
            <a:avLst>
              <a:gd name="adj1" fmla="val 23809"/>
              <a:gd name="adj2" fmla="val 23809"/>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100">
              <a:solidFill>
                <a:schemeClr val="bg2"/>
              </a:solidFill>
            </a:endParaRPr>
          </a:p>
        </p:txBody>
      </p:sp>
      <p:sp>
        <p:nvSpPr>
          <p:cNvPr id="6" name="Half Frame 5">
            <a:extLst>
              <a:ext uri="{FF2B5EF4-FFF2-40B4-BE49-F238E27FC236}">
                <a16:creationId xmlns:a16="http://schemas.microsoft.com/office/drawing/2014/main" id="{86901C07-AF59-73E6-19F2-B45AB6AB27B9}"/>
              </a:ext>
            </a:extLst>
          </p:cNvPr>
          <p:cNvSpPr/>
          <p:nvPr/>
        </p:nvSpPr>
        <p:spPr>
          <a:xfrm>
            <a:off x="4930949" y="5288634"/>
            <a:ext cx="266700" cy="266700"/>
          </a:xfrm>
          <a:prstGeom prst="halfFrame">
            <a:avLst>
              <a:gd name="adj1" fmla="val 23809"/>
              <a:gd name="adj2" fmla="val 23809"/>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100">
              <a:solidFill>
                <a:schemeClr val="bg2"/>
              </a:solidFill>
            </a:endParaRPr>
          </a:p>
        </p:txBody>
      </p:sp>
      <p:sp>
        <p:nvSpPr>
          <p:cNvPr id="20" name="Rectangle 19">
            <a:extLst>
              <a:ext uri="{FF2B5EF4-FFF2-40B4-BE49-F238E27FC236}">
                <a16:creationId xmlns:a16="http://schemas.microsoft.com/office/drawing/2014/main" id="{287C7A7F-8E94-2EB2-6DFE-699F14806AD6}"/>
              </a:ext>
            </a:extLst>
          </p:cNvPr>
          <p:cNvSpPr/>
          <p:nvPr/>
        </p:nvSpPr>
        <p:spPr>
          <a:xfrm>
            <a:off x="539999" y="5346814"/>
            <a:ext cx="1123701" cy="19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r>
              <a:rPr lang="en-AU" sz="1050" b="1">
                <a:solidFill>
                  <a:schemeClr val="bg1"/>
                </a:solidFill>
                <a:latin typeface="VIC SemiBold" panose="00000700000000000000"/>
              </a:rPr>
              <a:t>INPUTS</a:t>
            </a:r>
          </a:p>
        </p:txBody>
      </p:sp>
      <p:sp>
        <p:nvSpPr>
          <p:cNvPr id="24" name="Rectangle 23">
            <a:extLst>
              <a:ext uri="{FF2B5EF4-FFF2-40B4-BE49-F238E27FC236}">
                <a16:creationId xmlns:a16="http://schemas.microsoft.com/office/drawing/2014/main" id="{697D7E17-4138-B05B-FFD7-B1A68924FC00}"/>
              </a:ext>
            </a:extLst>
          </p:cNvPr>
          <p:cNvSpPr/>
          <p:nvPr/>
        </p:nvSpPr>
        <p:spPr>
          <a:xfrm>
            <a:off x="4994449" y="5346814"/>
            <a:ext cx="1123701" cy="19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r>
              <a:rPr lang="en-AU" sz="1050" b="1">
                <a:solidFill>
                  <a:schemeClr val="bg1"/>
                </a:solidFill>
                <a:latin typeface="VIC SemiBold" panose="00000700000000000000"/>
              </a:rPr>
              <a:t>OUTPUTS</a:t>
            </a:r>
          </a:p>
        </p:txBody>
      </p:sp>
      <p:sp>
        <p:nvSpPr>
          <p:cNvPr id="15" name="Rectangle 14">
            <a:extLst>
              <a:ext uri="{FF2B5EF4-FFF2-40B4-BE49-F238E27FC236}">
                <a16:creationId xmlns:a16="http://schemas.microsoft.com/office/drawing/2014/main" id="{469CBEF3-E3CF-7EBE-0976-B34F6113A5E9}"/>
              </a:ext>
            </a:extLst>
          </p:cNvPr>
          <p:cNvSpPr/>
          <p:nvPr/>
        </p:nvSpPr>
        <p:spPr>
          <a:xfrm>
            <a:off x="539999" y="1453549"/>
            <a:ext cx="8820000" cy="60497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spcAft>
                <a:spcPts val="300"/>
              </a:spcAft>
            </a:pPr>
            <a:r>
              <a:rPr lang="en-AU" sz="1000">
                <a:solidFill>
                  <a:schemeClr val="tx2"/>
                </a:solidFill>
              </a:rPr>
              <a:t>Notify the inspector of the inspection and communicate the purpose of the inspection. Provide guidance on what is and is not within the scope of the inspection. Inspectors should also be clear on their responsibilities, any limits to their remit and powers, and performance indicators. This component will begin the role and workflow for inspectors.</a:t>
            </a:r>
          </a:p>
        </p:txBody>
      </p:sp>
      <p:sp>
        <p:nvSpPr>
          <p:cNvPr id="2" name="Half Frame 1">
            <a:extLst>
              <a:ext uri="{FF2B5EF4-FFF2-40B4-BE49-F238E27FC236}">
                <a16:creationId xmlns:a16="http://schemas.microsoft.com/office/drawing/2014/main" id="{2904563A-45B0-63FC-9AF8-118B866DF8EB}"/>
              </a:ext>
            </a:extLst>
          </p:cNvPr>
          <p:cNvSpPr/>
          <p:nvPr/>
        </p:nvSpPr>
        <p:spPr>
          <a:xfrm>
            <a:off x="479425" y="1197506"/>
            <a:ext cx="266700" cy="266700"/>
          </a:xfrm>
          <a:prstGeom prst="halfFrame">
            <a:avLst>
              <a:gd name="adj1" fmla="val 23809"/>
              <a:gd name="adj2" fmla="val 23809"/>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100">
              <a:solidFill>
                <a:schemeClr val="bg2"/>
              </a:solidFill>
            </a:endParaRPr>
          </a:p>
        </p:txBody>
      </p:sp>
      <p:sp>
        <p:nvSpPr>
          <p:cNvPr id="18" name="Rectangle 17">
            <a:extLst>
              <a:ext uri="{FF2B5EF4-FFF2-40B4-BE49-F238E27FC236}">
                <a16:creationId xmlns:a16="http://schemas.microsoft.com/office/drawing/2014/main" id="{831B8719-E9E8-D922-8D35-B44D716B4470}"/>
              </a:ext>
            </a:extLst>
          </p:cNvPr>
          <p:cNvSpPr/>
          <p:nvPr/>
        </p:nvSpPr>
        <p:spPr>
          <a:xfrm>
            <a:off x="539999" y="1255549"/>
            <a:ext cx="1123701" cy="19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r>
              <a:rPr lang="en-AU" sz="1050" b="1">
                <a:solidFill>
                  <a:schemeClr val="bg1"/>
                </a:solidFill>
                <a:latin typeface="VIC SemiBold" panose="00000700000000000000"/>
              </a:rPr>
              <a:t>DESCRIPTION</a:t>
            </a:r>
          </a:p>
        </p:txBody>
      </p:sp>
      <p:sp>
        <p:nvSpPr>
          <p:cNvPr id="10" name="Freeform 56">
            <a:extLst>
              <a:ext uri="{FF2B5EF4-FFF2-40B4-BE49-F238E27FC236}">
                <a16:creationId xmlns:a16="http://schemas.microsoft.com/office/drawing/2014/main" id="{FC22FA41-EF93-68F9-8A8E-A5BDF70E20C4}"/>
              </a:ext>
            </a:extLst>
          </p:cNvPr>
          <p:cNvSpPr>
            <a:spLocks noChangeAspect="1" noEditPoints="1"/>
          </p:cNvSpPr>
          <p:nvPr/>
        </p:nvSpPr>
        <p:spPr bwMode="auto">
          <a:xfrm>
            <a:off x="612775" y="4683778"/>
            <a:ext cx="324000" cy="324000"/>
          </a:xfrm>
          <a:custGeom>
            <a:avLst/>
            <a:gdLst>
              <a:gd name="T0" fmla="*/ 82 w 163"/>
              <a:gd name="T1" fmla="*/ 163 h 163"/>
              <a:gd name="T2" fmla="*/ 107 w 163"/>
              <a:gd name="T3" fmla="*/ 11 h 163"/>
              <a:gd name="T4" fmla="*/ 123 w 163"/>
              <a:gd name="T5" fmla="*/ 19 h 163"/>
              <a:gd name="T6" fmla="*/ 123 w 163"/>
              <a:gd name="T7" fmla="*/ 22 h 163"/>
              <a:gd name="T8" fmla="*/ 120 w 163"/>
              <a:gd name="T9" fmla="*/ 45 h 163"/>
              <a:gd name="T10" fmla="*/ 115 w 163"/>
              <a:gd name="T11" fmla="*/ 63 h 163"/>
              <a:gd name="T12" fmla="*/ 106 w 163"/>
              <a:gd name="T13" fmla="*/ 82 h 163"/>
              <a:gd name="T14" fmla="*/ 78 w 163"/>
              <a:gd name="T15" fmla="*/ 23 h 163"/>
              <a:gd name="T16" fmla="*/ 107 w 163"/>
              <a:gd name="T17" fmla="*/ 11 h 163"/>
              <a:gd name="T18" fmla="*/ 130 w 163"/>
              <a:gd name="T19" fmla="*/ 109 h 163"/>
              <a:gd name="T20" fmla="*/ 93 w 163"/>
              <a:gd name="T21" fmla="*/ 111 h 163"/>
              <a:gd name="T22" fmla="*/ 92 w 163"/>
              <a:gd name="T23" fmla="*/ 109 h 163"/>
              <a:gd name="T24" fmla="*/ 106 w 163"/>
              <a:gd name="T25" fmla="*/ 92 h 163"/>
              <a:gd name="T26" fmla="*/ 79 w 163"/>
              <a:gd name="T27" fmla="*/ 6 h 163"/>
              <a:gd name="T28" fmla="*/ 94 w 163"/>
              <a:gd name="T29" fmla="*/ 8 h 163"/>
              <a:gd name="T30" fmla="*/ 78 w 163"/>
              <a:gd name="T31" fmla="*/ 15 h 163"/>
              <a:gd name="T32" fmla="*/ 78 w 163"/>
              <a:gd name="T33" fmla="*/ 6 h 163"/>
              <a:gd name="T34" fmla="*/ 102 w 163"/>
              <a:gd name="T35" fmla="*/ 87 h 163"/>
              <a:gd name="T36" fmla="*/ 89 w 163"/>
              <a:gd name="T37" fmla="*/ 103 h 163"/>
              <a:gd name="T38" fmla="*/ 82 w 163"/>
              <a:gd name="T39" fmla="*/ 101 h 163"/>
              <a:gd name="T40" fmla="*/ 71 w 163"/>
              <a:gd name="T41" fmla="*/ 108 h 163"/>
              <a:gd name="T42" fmla="*/ 29 w 163"/>
              <a:gd name="T43" fmla="*/ 90 h 163"/>
              <a:gd name="T44" fmla="*/ 46 w 163"/>
              <a:gd name="T45" fmla="*/ 54 h 163"/>
              <a:gd name="T46" fmla="*/ 58 w 163"/>
              <a:gd name="T47" fmla="*/ 40 h 163"/>
              <a:gd name="T48" fmla="*/ 72 w 163"/>
              <a:gd name="T49" fmla="*/ 27 h 163"/>
              <a:gd name="T50" fmla="*/ 19 w 163"/>
              <a:gd name="T51" fmla="*/ 119 h 163"/>
              <a:gd name="T52" fmla="*/ 19 w 163"/>
              <a:gd name="T53" fmla="*/ 123 h 163"/>
              <a:gd name="T54" fmla="*/ 6 w 163"/>
              <a:gd name="T55" fmla="*/ 82 h 163"/>
              <a:gd name="T56" fmla="*/ 22 w 163"/>
              <a:gd name="T57" fmla="*/ 93 h 163"/>
              <a:gd name="T58" fmla="*/ 23 w 163"/>
              <a:gd name="T59" fmla="*/ 87 h 163"/>
              <a:gd name="T60" fmla="*/ 7 w 163"/>
              <a:gd name="T61" fmla="*/ 73 h 163"/>
              <a:gd name="T62" fmla="*/ 71 w 163"/>
              <a:gd name="T63" fmla="*/ 7 h 163"/>
              <a:gd name="T64" fmla="*/ 72 w 163"/>
              <a:gd name="T65" fmla="*/ 20 h 163"/>
              <a:gd name="T66" fmla="*/ 53 w 163"/>
              <a:gd name="T67" fmla="*/ 35 h 163"/>
              <a:gd name="T68" fmla="*/ 37 w 163"/>
              <a:gd name="T69" fmla="*/ 44 h 163"/>
              <a:gd name="T70" fmla="*/ 40 w 163"/>
              <a:gd name="T71" fmla="*/ 51 h 163"/>
              <a:gd name="T72" fmla="*/ 27 w 163"/>
              <a:gd name="T73" fmla="*/ 133 h 163"/>
              <a:gd name="T74" fmla="*/ 26 w 163"/>
              <a:gd name="T75" fmla="*/ 132 h 163"/>
              <a:gd name="T76" fmla="*/ 27 w 163"/>
              <a:gd name="T77" fmla="*/ 97 h 163"/>
              <a:gd name="T78" fmla="*/ 71 w 163"/>
              <a:gd name="T79" fmla="*/ 114 h 163"/>
              <a:gd name="T80" fmla="*/ 72 w 163"/>
              <a:gd name="T81" fmla="*/ 115 h 163"/>
              <a:gd name="T82" fmla="*/ 27 w 163"/>
              <a:gd name="T83" fmla="*/ 133 h 163"/>
              <a:gd name="T84" fmla="*/ 33 w 163"/>
              <a:gd name="T85" fmla="*/ 139 h 163"/>
              <a:gd name="T86" fmla="*/ 76 w 163"/>
              <a:gd name="T87" fmla="*/ 121 h 163"/>
              <a:gd name="T88" fmla="*/ 90 w 163"/>
              <a:gd name="T89" fmla="*/ 118 h 163"/>
              <a:gd name="T90" fmla="*/ 104 w 163"/>
              <a:gd name="T91" fmla="*/ 118 h 163"/>
              <a:gd name="T92" fmla="*/ 139 w 163"/>
              <a:gd name="T93" fmla="*/ 114 h 163"/>
              <a:gd name="T94" fmla="*/ 153 w 163"/>
              <a:gd name="T95" fmla="*/ 103 h 163"/>
              <a:gd name="T96" fmla="*/ 139 w 163"/>
              <a:gd name="T97" fmla="*/ 107 h 163"/>
              <a:gd name="T98" fmla="*/ 110 w 163"/>
              <a:gd name="T99" fmla="*/ 86 h 163"/>
              <a:gd name="T100" fmla="*/ 121 w 163"/>
              <a:gd name="T101" fmla="*/ 66 h 163"/>
              <a:gd name="T102" fmla="*/ 133 w 163"/>
              <a:gd name="T103" fmla="*/ 55 h 163"/>
              <a:gd name="T104" fmla="*/ 127 w 163"/>
              <a:gd name="T105" fmla="*/ 45 h 163"/>
              <a:gd name="T106" fmla="*/ 130 w 163"/>
              <a:gd name="T107" fmla="*/ 24 h 163"/>
              <a:gd name="T108" fmla="*/ 153 w 163"/>
              <a:gd name="T109" fmla="*/ 103 h 1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163" h="163">
                <a:moveTo>
                  <a:pt x="82" y="0"/>
                </a:moveTo>
                <a:cubicBezTo>
                  <a:pt x="37" y="0"/>
                  <a:pt x="0" y="36"/>
                  <a:pt x="0" y="81"/>
                </a:cubicBezTo>
                <a:cubicBezTo>
                  <a:pt x="0" y="126"/>
                  <a:pt x="37" y="163"/>
                  <a:pt x="82" y="163"/>
                </a:cubicBezTo>
                <a:cubicBezTo>
                  <a:pt x="126" y="163"/>
                  <a:pt x="163" y="126"/>
                  <a:pt x="163" y="81"/>
                </a:cubicBezTo>
                <a:cubicBezTo>
                  <a:pt x="163" y="36"/>
                  <a:pt x="126" y="0"/>
                  <a:pt x="82" y="0"/>
                </a:cubicBezTo>
                <a:close/>
                <a:moveTo>
                  <a:pt x="107" y="11"/>
                </a:moveTo>
                <a:cubicBezTo>
                  <a:pt x="107" y="11"/>
                  <a:pt x="107" y="11"/>
                  <a:pt x="107" y="11"/>
                </a:cubicBezTo>
                <a:cubicBezTo>
                  <a:pt x="113" y="13"/>
                  <a:pt x="118" y="15"/>
                  <a:pt x="123" y="19"/>
                </a:cubicBezTo>
                <a:cubicBezTo>
                  <a:pt x="123" y="19"/>
                  <a:pt x="123" y="19"/>
                  <a:pt x="123" y="19"/>
                </a:cubicBezTo>
                <a:cubicBezTo>
                  <a:pt x="123" y="19"/>
                  <a:pt x="123" y="19"/>
                  <a:pt x="123" y="19"/>
                </a:cubicBezTo>
                <a:cubicBezTo>
                  <a:pt x="123" y="19"/>
                  <a:pt x="123" y="20"/>
                  <a:pt x="123" y="20"/>
                </a:cubicBezTo>
                <a:cubicBezTo>
                  <a:pt x="123" y="21"/>
                  <a:pt x="123" y="21"/>
                  <a:pt x="123" y="22"/>
                </a:cubicBezTo>
                <a:cubicBezTo>
                  <a:pt x="123" y="29"/>
                  <a:pt x="122" y="37"/>
                  <a:pt x="121" y="44"/>
                </a:cubicBezTo>
                <a:cubicBezTo>
                  <a:pt x="121" y="45"/>
                  <a:pt x="121" y="45"/>
                  <a:pt x="121" y="45"/>
                </a:cubicBezTo>
                <a:cubicBezTo>
                  <a:pt x="120" y="45"/>
                  <a:pt x="120" y="45"/>
                  <a:pt x="120" y="45"/>
                </a:cubicBezTo>
                <a:cubicBezTo>
                  <a:pt x="115" y="46"/>
                  <a:pt x="112" y="50"/>
                  <a:pt x="112" y="55"/>
                </a:cubicBezTo>
                <a:cubicBezTo>
                  <a:pt x="112" y="58"/>
                  <a:pt x="113" y="61"/>
                  <a:pt x="115" y="63"/>
                </a:cubicBezTo>
                <a:cubicBezTo>
                  <a:pt x="115" y="63"/>
                  <a:pt x="115" y="63"/>
                  <a:pt x="115" y="63"/>
                </a:cubicBezTo>
                <a:cubicBezTo>
                  <a:pt x="115" y="63"/>
                  <a:pt x="115" y="63"/>
                  <a:pt x="115" y="63"/>
                </a:cubicBezTo>
                <a:cubicBezTo>
                  <a:pt x="113" y="70"/>
                  <a:pt x="110" y="76"/>
                  <a:pt x="106" y="81"/>
                </a:cubicBezTo>
                <a:cubicBezTo>
                  <a:pt x="106" y="82"/>
                  <a:pt x="106" y="82"/>
                  <a:pt x="106" y="82"/>
                </a:cubicBezTo>
                <a:cubicBezTo>
                  <a:pt x="105" y="81"/>
                  <a:pt x="105" y="81"/>
                  <a:pt x="105" y="81"/>
                </a:cubicBezTo>
                <a:cubicBezTo>
                  <a:pt x="91" y="65"/>
                  <a:pt x="82" y="45"/>
                  <a:pt x="78" y="23"/>
                </a:cubicBezTo>
                <a:cubicBezTo>
                  <a:pt x="78" y="23"/>
                  <a:pt x="78" y="23"/>
                  <a:pt x="78" y="23"/>
                </a:cubicBezTo>
                <a:cubicBezTo>
                  <a:pt x="79" y="23"/>
                  <a:pt x="79" y="23"/>
                  <a:pt x="79" y="23"/>
                </a:cubicBezTo>
                <a:cubicBezTo>
                  <a:pt x="87" y="18"/>
                  <a:pt x="96" y="13"/>
                  <a:pt x="106" y="11"/>
                </a:cubicBezTo>
                <a:lnTo>
                  <a:pt x="107" y="11"/>
                </a:lnTo>
                <a:close/>
                <a:moveTo>
                  <a:pt x="107" y="92"/>
                </a:moveTo>
                <a:cubicBezTo>
                  <a:pt x="113" y="98"/>
                  <a:pt x="121" y="104"/>
                  <a:pt x="129" y="109"/>
                </a:cubicBezTo>
                <a:cubicBezTo>
                  <a:pt x="130" y="109"/>
                  <a:pt x="130" y="109"/>
                  <a:pt x="130" y="109"/>
                </a:cubicBezTo>
                <a:cubicBezTo>
                  <a:pt x="129" y="110"/>
                  <a:pt x="129" y="110"/>
                  <a:pt x="129" y="110"/>
                </a:cubicBezTo>
                <a:cubicBezTo>
                  <a:pt x="120" y="111"/>
                  <a:pt x="112" y="112"/>
                  <a:pt x="104" y="112"/>
                </a:cubicBezTo>
                <a:cubicBezTo>
                  <a:pt x="100" y="112"/>
                  <a:pt x="97" y="112"/>
                  <a:pt x="93" y="111"/>
                </a:cubicBezTo>
                <a:cubicBezTo>
                  <a:pt x="92" y="111"/>
                  <a:pt x="92" y="111"/>
                  <a:pt x="92" y="111"/>
                </a:cubicBezTo>
                <a:cubicBezTo>
                  <a:pt x="92" y="111"/>
                  <a:pt x="92" y="111"/>
                  <a:pt x="92" y="111"/>
                </a:cubicBezTo>
                <a:cubicBezTo>
                  <a:pt x="92" y="110"/>
                  <a:pt x="92" y="109"/>
                  <a:pt x="92" y="109"/>
                </a:cubicBezTo>
                <a:cubicBezTo>
                  <a:pt x="92" y="108"/>
                  <a:pt x="92" y="108"/>
                  <a:pt x="92" y="108"/>
                </a:cubicBezTo>
                <a:cubicBezTo>
                  <a:pt x="92" y="108"/>
                  <a:pt x="92" y="108"/>
                  <a:pt x="92" y="108"/>
                </a:cubicBezTo>
                <a:cubicBezTo>
                  <a:pt x="97" y="103"/>
                  <a:pt x="102" y="98"/>
                  <a:pt x="106" y="92"/>
                </a:cubicBezTo>
                <a:cubicBezTo>
                  <a:pt x="107" y="92"/>
                  <a:pt x="107" y="92"/>
                  <a:pt x="107" y="92"/>
                </a:cubicBezTo>
                <a:close/>
                <a:moveTo>
                  <a:pt x="78" y="6"/>
                </a:moveTo>
                <a:cubicBezTo>
                  <a:pt x="78" y="6"/>
                  <a:pt x="79" y="6"/>
                  <a:pt x="79" y="6"/>
                </a:cubicBezTo>
                <a:cubicBezTo>
                  <a:pt x="84" y="6"/>
                  <a:pt x="88" y="6"/>
                  <a:pt x="94" y="7"/>
                </a:cubicBezTo>
                <a:cubicBezTo>
                  <a:pt x="96" y="8"/>
                  <a:pt x="96" y="8"/>
                  <a:pt x="96" y="8"/>
                </a:cubicBezTo>
                <a:cubicBezTo>
                  <a:pt x="94" y="8"/>
                  <a:pt x="94" y="8"/>
                  <a:pt x="94" y="8"/>
                </a:cubicBezTo>
                <a:cubicBezTo>
                  <a:pt x="88" y="11"/>
                  <a:pt x="83" y="13"/>
                  <a:pt x="78" y="16"/>
                </a:cubicBezTo>
                <a:cubicBezTo>
                  <a:pt x="78" y="16"/>
                  <a:pt x="78" y="16"/>
                  <a:pt x="78" y="16"/>
                </a:cubicBezTo>
                <a:cubicBezTo>
                  <a:pt x="78" y="15"/>
                  <a:pt x="78" y="15"/>
                  <a:pt x="78" y="15"/>
                </a:cubicBezTo>
                <a:cubicBezTo>
                  <a:pt x="77" y="12"/>
                  <a:pt x="77" y="9"/>
                  <a:pt x="77" y="7"/>
                </a:cubicBezTo>
                <a:cubicBezTo>
                  <a:pt x="77" y="6"/>
                  <a:pt x="77" y="6"/>
                  <a:pt x="77" y="6"/>
                </a:cubicBezTo>
                <a:lnTo>
                  <a:pt x="78" y="6"/>
                </a:lnTo>
                <a:close/>
                <a:moveTo>
                  <a:pt x="73" y="27"/>
                </a:moveTo>
                <a:cubicBezTo>
                  <a:pt x="73" y="28"/>
                  <a:pt x="73" y="28"/>
                  <a:pt x="73" y="28"/>
                </a:cubicBezTo>
                <a:cubicBezTo>
                  <a:pt x="77" y="50"/>
                  <a:pt x="87" y="70"/>
                  <a:pt x="102" y="87"/>
                </a:cubicBezTo>
                <a:cubicBezTo>
                  <a:pt x="102" y="87"/>
                  <a:pt x="102" y="87"/>
                  <a:pt x="102" y="87"/>
                </a:cubicBezTo>
                <a:cubicBezTo>
                  <a:pt x="102" y="87"/>
                  <a:pt x="102" y="87"/>
                  <a:pt x="102" y="87"/>
                </a:cubicBezTo>
                <a:cubicBezTo>
                  <a:pt x="98" y="93"/>
                  <a:pt x="94" y="98"/>
                  <a:pt x="89" y="103"/>
                </a:cubicBezTo>
                <a:cubicBezTo>
                  <a:pt x="88" y="103"/>
                  <a:pt x="88" y="103"/>
                  <a:pt x="88" y="103"/>
                </a:cubicBezTo>
                <a:cubicBezTo>
                  <a:pt x="88" y="103"/>
                  <a:pt x="88" y="103"/>
                  <a:pt x="88" y="103"/>
                </a:cubicBezTo>
                <a:cubicBezTo>
                  <a:pt x="86" y="101"/>
                  <a:pt x="84" y="101"/>
                  <a:pt x="82" y="101"/>
                </a:cubicBezTo>
                <a:cubicBezTo>
                  <a:pt x="77" y="101"/>
                  <a:pt x="73" y="103"/>
                  <a:pt x="72" y="108"/>
                </a:cubicBezTo>
                <a:cubicBezTo>
                  <a:pt x="71" y="108"/>
                  <a:pt x="71" y="108"/>
                  <a:pt x="71" y="108"/>
                </a:cubicBezTo>
                <a:cubicBezTo>
                  <a:pt x="71" y="108"/>
                  <a:pt x="71" y="108"/>
                  <a:pt x="71" y="108"/>
                </a:cubicBezTo>
                <a:cubicBezTo>
                  <a:pt x="56" y="104"/>
                  <a:pt x="42" y="99"/>
                  <a:pt x="29" y="91"/>
                </a:cubicBezTo>
                <a:cubicBezTo>
                  <a:pt x="29" y="90"/>
                  <a:pt x="29" y="90"/>
                  <a:pt x="29" y="90"/>
                </a:cubicBezTo>
                <a:cubicBezTo>
                  <a:pt x="29" y="90"/>
                  <a:pt x="29" y="90"/>
                  <a:pt x="29" y="90"/>
                </a:cubicBezTo>
                <a:cubicBezTo>
                  <a:pt x="32" y="77"/>
                  <a:pt x="38" y="65"/>
                  <a:pt x="45" y="55"/>
                </a:cubicBezTo>
                <a:cubicBezTo>
                  <a:pt x="45" y="54"/>
                  <a:pt x="45" y="54"/>
                  <a:pt x="45" y="54"/>
                </a:cubicBezTo>
                <a:cubicBezTo>
                  <a:pt x="46" y="54"/>
                  <a:pt x="46" y="54"/>
                  <a:pt x="46" y="54"/>
                </a:cubicBezTo>
                <a:cubicBezTo>
                  <a:pt x="46" y="55"/>
                  <a:pt x="47" y="55"/>
                  <a:pt x="48" y="55"/>
                </a:cubicBezTo>
                <a:cubicBezTo>
                  <a:pt x="54" y="55"/>
                  <a:pt x="59" y="50"/>
                  <a:pt x="59" y="44"/>
                </a:cubicBezTo>
                <a:cubicBezTo>
                  <a:pt x="59" y="43"/>
                  <a:pt x="58" y="41"/>
                  <a:pt x="58" y="40"/>
                </a:cubicBezTo>
                <a:cubicBezTo>
                  <a:pt x="58" y="40"/>
                  <a:pt x="58" y="40"/>
                  <a:pt x="58" y="40"/>
                </a:cubicBezTo>
                <a:cubicBezTo>
                  <a:pt x="58" y="39"/>
                  <a:pt x="58" y="39"/>
                  <a:pt x="58" y="39"/>
                </a:cubicBezTo>
                <a:cubicBezTo>
                  <a:pt x="62" y="35"/>
                  <a:pt x="67" y="31"/>
                  <a:pt x="72" y="27"/>
                </a:cubicBezTo>
                <a:lnTo>
                  <a:pt x="73" y="27"/>
                </a:lnTo>
                <a:close/>
                <a:moveTo>
                  <a:pt x="21" y="94"/>
                </a:moveTo>
                <a:cubicBezTo>
                  <a:pt x="20" y="102"/>
                  <a:pt x="19" y="110"/>
                  <a:pt x="19" y="119"/>
                </a:cubicBezTo>
                <a:cubicBezTo>
                  <a:pt x="19" y="119"/>
                  <a:pt x="19" y="119"/>
                  <a:pt x="19" y="120"/>
                </a:cubicBezTo>
                <a:cubicBezTo>
                  <a:pt x="19" y="120"/>
                  <a:pt x="19" y="120"/>
                  <a:pt x="19" y="121"/>
                </a:cubicBezTo>
                <a:cubicBezTo>
                  <a:pt x="19" y="123"/>
                  <a:pt x="19" y="123"/>
                  <a:pt x="19" y="123"/>
                </a:cubicBezTo>
                <a:cubicBezTo>
                  <a:pt x="18" y="121"/>
                  <a:pt x="18" y="121"/>
                  <a:pt x="18" y="121"/>
                </a:cubicBezTo>
                <a:cubicBezTo>
                  <a:pt x="11" y="110"/>
                  <a:pt x="7" y="96"/>
                  <a:pt x="6" y="83"/>
                </a:cubicBezTo>
                <a:cubicBezTo>
                  <a:pt x="6" y="82"/>
                  <a:pt x="6" y="82"/>
                  <a:pt x="6" y="82"/>
                </a:cubicBezTo>
                <a:cubicBezTo>
                  <a:pt x="7" y="82"/>
                  <a:pt x="7" y="82"/>
                  <a:pt x="7" y="82"/>
                </a:cubicBezTo>
                <a:cubicBezTo>
                  <a:pt x="12" y="86"/>
                  <a:pt x="16" y="90"/>
                  <a:pt x="21" y="93"/>
                </a:cubicBezTo>
                <a:cubicBezTo>
                  <a:pt x="22" y="93"/>
                  <a:pt x="22" y="93"/>
                  <a:pt x="22" y="93"/>
                </a:cubicBezTo>
                <a:lnTo>
                  <a:pt x="21" y="94"/>
                </a:lnTo>
                <a:close/>
                <a:moveTo>
                  <a:pt x="23" y="86"/>
                </a:moveTo>
                <a:cubicBezTo>
                  <a:pt x="23" y="87"/>
                  <a:pt x="23" y="87"/>
                  <a:pt x="23" y="87"/>
                </a:cubicBezTo>
                <a:cubicBezTo>
                  <a:pt x="22" y="86"/>
                  <a:pt x="22" y="86"/>
                  <a:pt x="22" y="86"/>
                </a:cubicBezTo>
                <a:cubicBezTo>
                  <a:pt x="17" y="82"/>
                  <a:pt x="12" y="78"/>
                  <a:pt x="7" y="74"/>
                </a:cubicBezTo>
                <a:cubicBezTo>
                  <a:pt x="7" y="73"/>
                  <a:pt x="7" y="73"/>
                  <a:pt x="7" y="73"/>
                </a:cubicBezTo>
                <a:cubicBezTo>
                  <a:pt x="7" y="73"/>
                  <a:pt x="7" y="73"/>
                  <a:pt x="7" y="73"/>
                </a:cubicBezTo>
                <a:cubicBezTo>
                  <a:pt x="10" y="39"/>
                  <a:pt x="37" y="12"/>
                  <a:pt x="70" y="7"/>
                </a:cubicBezTo>
                <a:cubicBezTo>
                  <a:pt x="71" y="7"/>
                  <a:pt x="71" y="7"/>
                  <a:pt x="71" y="7"/>
                </a:cubicBezTo>
                <a:cubicBezTo>
                  <a:pt x="71" y="8"/>
                  <a:pt x="71" y="8"/>
                  <a:pt x="71" y="8"/>
                </a:cubicBezTo>
                <a:cubicBezTo>
                  <a:pt x="71" y="12"/>
                  <a:pt x="71" y="16"/>
                  <a:pt x="72" y="19"/>
                </a:cubicBezTo>
                <a:cubicBezTo>
                  <a:pt x="72" y="20"/>
                  <a:pt x="72" y="20"/>
                  <a:pt x="72" y="20"/>
                </a:cubicBezTo>
                <a:cubicBezTo>
                  <a:pt x="71" y="20"/>
                  <a:pt x="71" y="20"/>
                  <a:pt x="71" y="20"/>
                </a:cubicBezTo>
                <a:cubicBezTo>
                  <a:pt x="65" y="24"/>
                  <a:pt x="59" y="29"/>
                  <a:pt x="54" y="35"/>
                </a:cubicBezTo>
                <a:cubicBezTo>
                  <a:pt x="53" y="35"/>
                  <a:pt x="53" y="35"/>
                  <a:pt x="53" y="35"/>
                </a:cubicBezTo>
                <a:cubicBezTo>
                  <a:pt x="53" y="35"/>
                  <a:pt x="53" y="35"/>
                  <a:pt x="53" y="35"/>
                </a:cubicBezTo>
                <a:cubicBezTo>
                  <a:pt x="51" y="34"/>
                  <a:pt x="50" y="33"/>
                  <a:pt x="48" y="33"/>
                </a:cubicBezTo>
                <a:cubicBezTo>
                  <a:pt x="42" y="33"/>
                  <a:pt x="37" y="38"/>
                  <a:pt x="37" y="44"/>
                </a:cubicBezTo>
                <a:cubicBezTo>
                  <a:pt x="37" y="46"/>
                  <a:pt x="38" y="49"/>
                  <a:pt x="40" y="51"/>
                </a:cubicBezTo>
                <a:cubicBezTo>
                  <a:pt x="40" y="51"/>
                  <a:pt x="40" y="51"/>
                  <a:pt x="40" y="51"/>
                </a:cubicBezTo>
                <a:cubicBezTo>
                  <a:pt x="40" y="51"/>
                  <a:pt x="40" y="51"/>
                  <a:pt x="40" y="51"/>
                </a:cubicBezTo>
                <a:cubicBezTo>
                  <a:pt x="32" y="62"/>
                  <a:pt x="27" y="73"/>
                  <a:pt x="23" y="86"/>
                </a:cubicBezTo>
                <a:close/>
                <a:moveTo>
                  <a:pt x="27" y="133"/>
                </a:moveTo>
                <a:cubicBezTo>
                  <a:pt x="27" y="133"/>
                  <a:pt x="27" y="133"/>
                  <a:pt x="27" y="133"/>
                </a:cubicBezTo>
                <a:cubicBezTo>
                  <a:pt x="26" y="132"/>
                  <a:pt x="26" y="132"/>
                  <a:pt x="26" y="132"/>
                </a:cubicBezTo>
                <a:cubicBezTo>
                  <a:pt x="26" y="132"/>
                  <a:pt x="26" y="132"/>
                  <a:pt x="26" y="132"/>
                </a:cubicBezTo>
                <a:cubicBezTo>
                  <a:pt x="26" y="132"/>
                  <a:pt x="26" y="132"/>
                  <a:pt x="26" y="132"/>
                </a:cubicBezTo>
                <a:cubicBezTo>
                  <a:pt x="25" y="127"/>
                  <a:pt x="25" y="123"/>
                  <a:pt x="25" y="119"/>
                </a:cubicBezTo>
                <a:cubicBezTo>
                  <a:pt x="25" y="112"/>
                  <a:pt x="26" y="105"/>
                  <a:pt x="27" y="98"/>
                </a:cubicBezTo>
                <a:cubicBezTo>
                  <a:pt x="27" y="97"/>
                  <a:pt x="27" y="97"/>
                  <a:pt x="27" y="97"/>
                </a:cubicBezTo>
                <a:cubicBezTo>
                  <a:pt x="28" y="97"/>
                  <a:pt x="28" y="97"/>
                  <a:pt x="28" y="97"/>
                </a:cubicBezTo>
                <a:cubicBezTo>
                  <a:pt x="41" y="105"/>
                  <a:pt x="56" y="111"/>
                  <a:pt x="71" y="114"/>
                </a:cubicBezTo>
                <a:cubicBezTo>
                  <a:pt x="71" y="114"/>
                  <a:pt x="71" y="114"/>
                  <a:pt x="71" y="114"/>
                </a:cubicBezTo>
                <a:cubicBezTo>
                  <a:pt x="72" y="115"/>
                  <a:pt x="72" y="115"/>
                  <a:pt x="72" y="115"/>
                </a:cubicBezTo>
                <a:cubicBezTo>
                  <a:pt x="72" y="115"/>
                  <a:pt x="72" y="115"/>
                  <a:pt x="72" y="115"/>
                </a:cubicBezTo>
                <a:cubicBezTo>
                  <a:pt x="72" y="115"/>
                  <a:pt x="72" y="115"/>
                  <a:pt x="72" y="115"/>
                </a:cubicBezTo>
                <a:cubicBezTo>
                  <a:pt x="72" y="116"/>
                  <a:pt x="72" y="116"/>
                  <a:pt x="72" y="116"/>
                </a:cubicBezTo>
                <a:cubicBezTo>
                  <a:pt x="72" y="116"/>
                  <a:pt x="72" y="116"/>
                  <a:pt x="72" y="116"/>
                </a:cubicBezTo>
                <a:cubicBezTo>
                  <a:pt x="58" y="125"/>
                  <a:pt x="43" y="131"/>
                  <a:pt x="27" y="133"/>
                </a:cubicBezTo>
                <a:close/>
                <a:moveTo>
                  <a:pt x="147" y="118"/>
                </a:moveTo>
                <a:cubicBezTo>
                  <a:pt x="134" y="142"/>
                  <a:pt x="109" y="157"/>
                  <a:pt x="82" y="157"/>
                </a:cubicBezTo>
                <a:cubicBezTo>
                  <a:pt x="64" y="157"/>
                  <a:pt x="47" y="150"/>
                  <a:pt x="33" y="139"/>
                </a:cubicBezTo>
                <a:cubicBezTo>
                  <a:pt x="32" y="138"/>
                  <a:pt x="32" y="138"/>
                  <a:pt x="32" y="138"/>
                </a:cubicBezTo>
                <a:cubicBezTo>
                  <a:pt x="34" y="138"/>
                  <a:pt x="34" y="138"/>
                  <a:pt x="34" y="138"/>
                </a:cubicBezTo>
                <a:cubicBezTo>
                  <a:pt x="49" y="135"/>
                  <a:pt x="63" y="129"/>
                  <a:pt x="76" y="121"/>
                </a:cubicBezTo>
                <a:cubicBezTo>
                  <a:pt x="76" y="120"/>
                  <a:pt x="76" y="120"/>
                  <a:pt x="76" y="120"/>
                </a:cubicBezTo>
                <a:cubicBezTo>
                  <a:pt x="77" y="121"/>
                  <a:pt x="77" y="121"/>
                  <a:pt x="77" y="121"/>
                </a:cubicBezTo>
                <a:cubicBezTo>
                  <a:pt x="81" y="123"/>
                  <a:pt x="87" y="122"/>
                  <a:pt x="90" y="118"/>
                </a:cubicBezTo>
                <a:cubicBezTo>
                  <a:pt x="90" y="117"/>
                  <a:pt x="90" y="117"/>
                  <a:pt x="90" y="117"/>
                </a:cubicBezTo>
                <a:cubicBezTo>
                  <a:pt x="90" y="117"/>
                  <a:pt x="90" y="117"/>
                  <a:pt x="90" y="117"/>
                </a:cubicBezTo>
                <a:cubicBezTo>
                  <a:pt x="95" y="118"/>
                  <a:pt x="99" y="118"/>
                  <a:pt x="104" y="118"/>
                </a:cubicBezTo>
                <a:cubicBezTo>
                  <a:pt x="115" y="118"/>
                  <a:pt x="127" y="117"/>
                  <a:pt x="139" y="114"/>
                </a:cubicBezTo>
                <a:cubicBezTo>
                  <a:pt x="139" y="114"/>
                  <a:pt x="139" y="114"/>
                  <a:pt x="139" y="114"/>
                </a:cubicBezTo>
                <a:cubicBezTo>
                  <a:pt x="139" y="114"/>
                  <a:pt x="139" y="114"/>
                  <a:pt x="139" y="114"/>
                </a:cubicBezTo>
                <a:cubicBezTo>
                  <a:pt x="142" y="115"/>
                  <a:pt x="144" y="116"/>
                  <a:pt x="147" y="117"/>
                </a:cubicBezTo>
                <a:cubicBezTo>
                  <a:pt x="147" y="118"/>
                  <a:pt x="147" y="118"/>
                  <a:pt x="147" y="118"/>
                </a:cubicBezTo>
                <a:close/>
                <a:moveTo>
                  <a:pt x="153" y="103"/>
                </a:moveTo>
                <a:cubicBezTo>
                  <a:pt x="153" y="103"/>
                  <a:pt x="153" y="103"/>
                  <a:pt x="153" y="103"/>
                </a:cubicBezTo>
                <a:cubicBezTo>
                  <a:pt x="149" y="105"/>
                  <a:pt x="144" y="106"/>
                  <a:pt x="140" y="107"/>
                </a:cubicBezTo>
                <a:cubicBezTo>
                  <a:pt x="139" y="107"/>
                  <a:pt x="139" y="107"/>
                  <a:pt x="139" y="107"/>
                </a:cubicBezTo>
                <a:cubicBezTo>
                  <a:pt x="139" y="107"/>
                  <a:pt x="139" y="107"/>
                  <a:pt x="139" y="107"/>
                </a:cubicBezTo>
                <a:cubicBezTo>
                  <a:pt x="129" y="102"/>
                  <a:pt x="119" y="95"/>
                  <a:pt x="111" y="87"/>
                </a:cubicBezTo>
                <a:cubicBezTo>
                  <a:pt x="110" y="86"/>
                  <a:pt x="110" y="86"/>
                  <a:pt x="110" y="86"/>
                </a:cubicBezTo>
                <a:cubicBezTo>
                  <a:pt x="111" y="86"/>
                  <a:pt x="111" y="86"/>
                  <a:pt x="111" y="86"/>
                </a:cubicBezTo>
                <a:cubicBezTo>
                  <a:pt x="114" y="80"/>
                  <a:pt x="118" y="73"/>
                  <a:pt x="121" y="66"/>
                </a:cubicBezTo>
                <a:cubicBezTo>
                  <a:pt x="121" y="66"/>
                  <a:pt x="121" y="66"/>
                  <a:pt x="121" y="66"/>
                </a:cubicBezTo>
                <a:cubicBezTo>
                  <a:pt x="122" y="66"/>
                  <a:pt x="122" y="66"/>
                  <a:pt x="122" y="66"/>
                </a:cubicBezTo>
                <a:cubicBezTo>
                  <a:pt x="122" y="66"/>
                  <a:pt x="122" y="66"/>
                  <a:pt x="123" y="66"/>
                </a:cubicBezTo>
                <a:cubicBezTo>
                  <a:pt x="128" y="66"/>
                  <a:pt x="133" y="61"/>
                  <a:pt x="133" y="55"/>
                </a:cubicBezTo>
                <a:cubicBezTo>
                  <a:pt x="133" y="51"/>
                  <a:pt x="131" y="48"/>
                  <a:pt x="127" y="46"/>
                </a:cubicBezTo>
                <a:cubicBezTo>
                  <a:pt x="127" y="46"/>
                  <a:pt x="127" y="46"/>
                  <a:pt x="127" y="46"/>
                </a:cubicBezTo>
                <a:cubicBezTo>
                  <a:pt x="127" y="45"/>
                  <a:pt x="127" y="45"/>
                  <a:pt x="127" y="45"/>
                </a:cubicBezTo>
                <a:cubicBezTo>
                  <a:pt x="128" y="38"/>
                  <a:pt x="129" y="31"/>
                  <a:pt x="129" y="25"/>
                </a:cubicBezTo>
                <a:cubicBezTo>
                  <a:pt x="129" y="23"/>
                  <a:pt x="129" y="23"/>
                  <a:pt x="129" y="23"/>
                </a:cubicBezTo>
                <a:cubicBezTo>
                  <a:pt x="130" y="24"/>
                  <a:pt x="130" y="24"/>
                  <a:pt x="130" y="24"/>
                </a:cubicBezTo>
                <a:cubicBezTo>
                  <a:pt x="147" y="39"/>
                  <a:pt x="157" y="59"/>
                  <a:pt x="157" y="81"/>
                </a:cubicBezTo>
                <a:cubicBezTo>
                  <a:pt x="157" y="88"/>
                  <a:pt x="156" y="96"/>
                  <a:pt x="154" y="103"/>
                </a:cubicBezTo>
                <a:lnTo>
                  <a:pt x="153" y="103"/>
                </a:lnTo>
                <a:close/>
              </a:path>
            </a:pathLst>
          </a:custGeom>
          <a:solidFill>
            <a:schemeClr val="tx2">
              <a:lumMod val="90000"/>
              <a:lumOff val="10000"/>
            </a:schemeClr>
          </a:solidFill>
          <a:ln>
            <a:noFill/>
          </a:ln>
        </p:spPr>
        <p:txBody>
          <a:bodyPr vert="horz" wrap="square" lIns="91440" tIns="45720" rIns="91440" bIns="45720" numCol="1" anchor="t" anchorCtr="0" compatLnSpc="1">
            <a:prstTxWarp prst="textNoShape">
              <a:avLst/>
            </a:prstTxWarp>
          </a:bodyPr>
          <a:lstStyle/>
          <a:p>
            <a:endParaRPr lang="en-AU"/>
          </a:p>
        </p:txBody>
      </p:sp>
    </p:spTree>
    <p:extLst>
      <p:ext uri="{BB962C8B-B14F-4D97-AF65-F5344CB8AC3E}">
        <p14:creationId xmlns:p14="http://schemas.microsoft.com/office/powerpoint/2010/main" val="223505939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think-cell data - do not delete" hidden="1">
            <a:extLst>
              <a:ext uri="{FF2B5EF4-FFF2-40B4-BE49-F238E27FC236}">
                <a16:creationId xmlns:a16="http://schemas.microsoft.com/office/drawing/2014/main" id="{368C7EAC-74CC-6298-4502-1BCBC86EE559}"/>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3" imgW="274" imgH="273" progId="TCLayout.ActiveDocument.1">
                  <p:embed/>
                </p:oleObj>
              </mc:Choice>
              <mc:Fallback>
                <p:oleObj name="think-cell Slide" r:id="rId3" imgW="274" imgH="273" progId="TCLayout.ActiveDocument.1">
                  <p:embed/>
                  <p:pic>
                    <p:nvPicPr>
                      <p:cNvPr id="11" name="think-cell data - do not delete" hidden="1">
                        <a:extLst>
                          <a:ext uri="{FF2B5EF4-FFF2-40B4-BE49-F238E27FC236}">
                            <a16:creationId xmlns:a16="http://schemas.microsoft.com/office/drawing/2014/main" id="{368C7EAC-74CC-6298-4502-1BCBC86EE559}"/>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3" name="Title 2">
            <a:extLst>
              <a:ext uri="{FF2B5EF4-FFF2-40B4-BE49-F238E27FC236}">
                <a16:creationId xmlns:a16="http://schemas.microsoft.com/office/drawing/2014/main" id="{B2DC528A-B7FE-7A17-B5B8-6950BB66B3EF}"/>
              </a:ext>
            </a:extLst>
          </p:cNvPr>
          <p:cNvSpPr>
            <a:spLocks noGrp="1"/>
          </p:cNvSpPr>
          <p:nvPr>
            <p:ph type="title"/>
          </p:nvPr>
        </p:nvSpPr>
        <p:spPr>
          <a:xfrm>
            <a:off x="539999" y="541756"/>
            <a:ext cx="8820000" cy="348543"/>
          </a:xfrm>
        </p:spPr>
        <p:txBody>
          <a:bodyPr vert="horz"/>
          <a:lstStyle/>
          <a:p>
            <a:r>
              <a:rPr lang="en-AU"/>
              <a:t>Schedule</a:t>
            </a:r>
          </a:p>
        </p:txBody>
      </p:sp>
      <p:sp>
        <p:nvSpPr>
          <p:cNvPr id="16" name="Rectangle 15">
            <a:extLst>
              <a:ext uri="{FF2B5EF4-FFF2-40B4-BE49-F238E27FC236}">
                <a16:creationId xmlns:a16="http://schemas.microsoft.com/office/drawing/2014/main" id="{A123FE0D-E3B0-2E88-05F6-41B883CBB96D}"/>
              </a:ext>
            </a:extLst>
          </p:cNvPr>
          <p:cNvSpPr/>
          <p:nvPr/>
        </p:nvSpPr>
        <p:spPr>
          <a:xfrm>
            <a:off x="539999" y="2423572"/>
            <a:ext cx="8820000" cy="2736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tIns="72000" bIns="72000" rtlCol="0" anchor="t">
            <a:noAutofit/>
          </a:bodyPr>
          <a:lstStyle/>
          <a:p>
            <a:pPr marL="171450" indent="-171450">
              <a:spcBef>
                <a:spcPts val="600"/>
              </a:spcBef>
              <a:spcAft>
                <a:spcPts val="300"/>
              </a:spcAft>
              <a:buFont typeface="Wingdings" panose="05000000000000000000" pitchFamily="2" charset="2"/>
              <a:buChar char="q"/>
            </a:pPr>
            <a:r>
              <a:rPr lang="en-AU" sz="1000" dirty="0">
                <a:solidFill>
                  <a:schemeClr val="tx2"/>
                </a:solidFill>
                <a:latin typeface="VIC SemiBold" panose="00000700000000000000" pitchFamily="2" charset="0"/>
              </a:rPr>
              <a:t>You know your inspectors and their capabilities</a:t>
            </a:r>
            <a:r>
              <a:rPr lang="en-AU" sz="1000" dirty="0">
                <a:solidFill>
                  <a:schemeClr val="tx2"/>
                </a:solidFill>
              </a:rPr>
              <a:t>, and this knowledge informs how you assign inspections to maximise effectiveness and efficiency.</a:t>
            </a:r>
          </a:p>
          <a:p>
            <a:pPr marL="171450" indent="-171450">
              <a:spcBef>
                <a:spcPts val="600"/>
              </a:spcBef>
              <a:spcAft>
                <a:spcPts val="300"/>
              </a:spcAft>
              <a:buFont typeface="Wingdings" panose="05000000000000000000" pitchFamily="2" charset="2"/>
              <a:buChar char="q"/>
            </a:pPr>
            <a:r>
              <a:rPr lang="en-AU" sz="1000" dirty="0">
                <a:solidFill>
                  <a:schemeClr val="tx2"/>
                </a:solidFill>
              </a:rPr>
              <a:t>You have rules of thumb in place to determine </a:t>
            </a:r>
            <a:r>
              <a:rPr lang="en-AU" sz="1000" dirty="0">
                <a:solidFill>
                  <a:schemeClr val="tx2"/>
                </a:solidFill>
                <a:latin typeface="VIC SemiBold" panose="00000700000000000000" pitchFamily="2" charset="0"/>
              </a:rPr>
              <a:t>reasonable timelines for inspections which you have established with inspectors</a:t>
            </a:r>
            <a:r>
              <a:rPr lang="en-AU" sz="1000" dirty="0">
                <a:solidFill>
                  <a:schemeClr val="tx2"/>
                </a:solidFill>
              </a:rPr>
              <a:t>. These may consider the purpose and scope of the inspection, the resources available, and the level of urgency. </a:t>
            </a:r>
          </a:p>
          <a:p>
            <a:pPr marL="171450" indent="-171450">
              <a:spcBef>
                <a:spcPts val="600"/>
              </a:spcBef>
              <a:spcAft>
                <a:spcPts val="300"/>
              </a:spcAft>
              <a:buFont typeface="Wingdings" panose="05000000000000000000" pitchFamily="2" charset="2"/>
              <a:buChar char="q"/>
            </a:pPr>
            <a:r>
              <a:rPr lang="en-AU" sz="1000" dirty="0">
                <a:solidFill>
                  <a:schemeClr val="tx2"/>
                </a:solidFill>
              </a:rPr>
              <a:t>You provide </a:t>
            </a:r>
            <a:r>
              <a:rPr lang="en-AU" sz="1000" dirty="0">
                <a:solidFill>
                  <a:schemeClr val="tx2"/>
                </a:solidFill>
                <a:latin typeface="VIC SemiBold" panose="00000700000000000000" pitchFamily="2" charset="0"/>
              </a:rPr>
              <a:t>guidance material to support </a:t>
            </a:r>
            <a:r>
              <a:rPr lang="en-AU" sz="1000" dirty="0">
                <a:solidFill>
                  <a:schemeClr val="tx2"/>
                </a:solidFill>
              </a:rPr>
              <a:t>inspectors/managers to make educated scheduling decisions. This can lead to more efficient and consistent resourcing, and better regulatory outcomes from more targeted scheduling.</a:t>
            </a:r>
          </a:p>
          <a:p>
            <a:pPr marL="628624" lvl="1" indent="-171450">
              <a:spcBef>
                <a:spcPts val="600"/>
              </a:spcBef>
              <a:spcAft>
                <a:spcPts val="300"/>
              </a:spcAft>
              <a:buFont typeface="Wingdings" panose="05000000000000000000" pitchFamily="2" charset="2"/>
              <a:buChar char="q"/>
            </a:pPr>
            <a:r>
              <a:rPr lang="en-AU" sz="1000" dirty="0">
                <a:solidFill>
                  <a:schemeClr val="tx2"/>
                </a:solidFill>
              </a:rPr>
              <a:t>Inspectors/managers may assess urgency and </a:t>
            </a:r>
            <a:r>
              <a:rPr lang="en-AU" sz="1000" dirty="0">
                <a:solidFill>
                  <a:schemeClr val="tx2"/>
                </a:solidFill>
                <a:latin typeface="VIC SemiBold" panose="00000700000000000000" pitchFamily="2" charset="0"/>
              </a:rPr>
              <a:t>consider the trade-off between addressing high-risk items and the time/resources required </a:t>
            </a:r>
            <a:r>
              <a:rPr lang="en-AU" sz="1000" dirty="0">
                <a:solidFill>
                  <a:schemeClr val="tx2"/>
                </a:solidFill>
              </a:rPr>
              <a:t>to monitor and enforce compliance.</a:t>
            </a:r>
          </a:p>
          <a:p>
            <a:pPr marL="628624" lvl="1" indent="-171450">
              <a:spcBef>
                <a:spcPts val="600"/>
              </a:spcBef>
              <a:spcAft>
                <a:spcPts val="300"/>
              </a:spcAft>
              <a:buFont typeface="Wingdings" panose="05000000000000000000" pitchFamily="2" charset="2"/>
              <a:buChar char="q"/>
            </a:pPr>
            <a:r>
              <a:rPr lang="en-AU" sz="1000" dirty="0">
                <a:solidFill>
                  <a:schemeClr val="tx2"/>
                </a:solidFill>
              </a:rPr>
              <a:t>Inspectors/managers are given a broader view on resources, such as tools or equipment, when scheduling. </a:t>
            </a:r>
          </a:p>
        </p:txBody>
      </p:sp>
      <p:sp>
        <p:nvSpPr>
          <p:cNvPr id="4" name="Half Frame 3">
            <a:extLst>
              <a:ext uri="{FF2B5EF4-FFF2-40B4-BE49-F238E27FC236}">
                <a16:creationId xmlns:a16="http://schemas.microsoft.com/office/drawing/2014/main" id="{0984B4B5-54A6-020C-36A3-15EB94F3144D}"/>
              </a:ext>
            </a:extLst>
          </p:cNvPr>
          <p:cNvSpPr/>
          <p:nvPr/>
        </p:nvSpPr>
        <p:spPr>
          <a:xfrm>
            <a:off x="479425" y="2184869"/>
            <a:ext cx="266700" cy="266700"/>
          </a:xfrm>
          <a:prstGeom prst="halfFrame">
            <a:avLst>
              <a:gd name="adj1" fmla="val 23809"/>
              <a:gd name="adj2" fmla="val 23809"/>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100">
              <a:solidFill>
                <a:schemeClr val="bg2"/>
              </a:solidFill>
            </a:endParaRPr>
          </a:p>
        </p:txBody>
      </p:sp>
      <p:sp>
        <p:nvSpPr>
          <p:cNvPr id="19" name="Rectangle 18">
            <a:extLst>
              <a:ext uri="{FF2B5EF4-FFF2-40B4-BE49-F238E27FC236}">
                <a16:creationId xmlns:a16="http://schemas.microsoft.com/office/drawing/2014/main" id="{CA734CC4-D159-2939-4DDA-0E3FA7AE128F}"/>
              </a:ext>
            </a:extLst>
          </p:cNvPr>
          <p:cNvSpPr/>
          <p:nvPr/>
        </p:nvSpPr>
        <p:spPr>
          <a:xfrm>
            <a:off x="539999" y="2245280"/>
            <a:ext cx="2774701" cy="19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r>
              <a:rPr lang="en-AU" sz="1050" b="1">
                <a:solidFill>
                  <a:schemeClr val="bg1"/>
                </a:solidFill>
                <a:latin typeface="VIC SemiBold" panose="00000700000000000000"/>
              </a:rPr>
              <a:t>WHAT ‘BETTER PRACTICE’ LOOKS LIKE</a:t>
            </a:r>
          </a:p>
        </p:txBody>
      </p:sp>
      <p:sp>
        <p:nvSpPr>
          <p:cNvPr id="22" name="Rectangle 21">
            <a:extLst>
              <a:ext uri="{FF2B5EF4-FFF2-40B4-BE49-F238E27FC236}">
                <a16:creationId xmlns:a16="http://schemas.microsoft.com/office/drawing/2014/main" id="{617EE24B-30A4-217A-EA13-34D08ED4F925}"/>
              </a:ext>
            </a:extLst>
          </p:cNvPr>
          <p:cNvSpPr/>
          <p:nvPr/>
        </p:nvSpPr>
        <p:spPr>
          <a:xfrm>
            <a:off x="539999" y="5544814"/>
            <a:ext cx="4365550" cy="612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tIns="72000" bIns="72000" rtlCol="0" anchor="t">
            <a:noAutofit/>
          </a:bodyPr>
          <a:lstStyle/>
          <a:p>
            <a:pPr marL="171450" indent="-171450">
              <a:spcAft>
                <a:spcPts val="300"/>
              </a:spcAft>
              <a:buFont typeface="Arial" panose="020B0604020202020204" pitchFamily="34" charset="0"/>
              <a:buChar char="•"/>
            </a:pPr>
            <a:r>
              <a:rPr lang="en-AU" sz="1000">
                <a:solidFill>
                  <a:schemeClr val="tx2"/>
                </a:solidFill>
              </a:rPr>
              <a:t>Availability and capability of inspectors and resources</a:t>
            </a:r>
          </a:p>
          <a:p>
            <a:pPr marL="171450" indent="-171450">
              <a:spcAft>
                <a:spcPts val="300"/>
              </a:spcAft>
              <a:buFont typeface="Arial" panose="020B0604020202020204" pitchFamily="34" charset="0"/>
              <a:buChar char="•"/>
            </a:pPr>
            <a:r>
              <a:rPr lang="en-AU" sz="1000">
                <a:solidFill>
                  <a:schemeClr val="tx2"/>
                </a:solidFill>
              </a:rPr>
              <a:t>Guidance on scheduling decisions</a:t>
            </a:r>
          </a:p>
        </p:txBody>
      </p:sp>
      <p:sp>
        <p:nvSpPr>
          <p:cNvPr id="23" name="Rectangle 22">
            <a:extLst>
              <a:ext uri="{FF2B5EF4-FFF2-40B4-BE49-F238E27FC236}">
                <a16:creationId xmlns:a16="http://schemas.microsoft.com/office/drawing/2014/main" id="{BE40685E-F6AE-9737-67EA-56CBE8B797FC}"/>
              </a:ext>
            </a:extLst>
          </p:cNvPr>
          <p:cNvSpPr/>
          <p:nvPr/>
        </p:nvSpPr>
        <p:spPr>
          <a:xfrm>
            <a:off x="4994449" y="5544814"/>
            <a:ext cx="4365550" cy="612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tIns="72000" bIns="72000" rtlCol="0" anchor="t">
            <a:noAutofit/>
          </a:bodyPr>
          <a:lstStyle/>
          <a:p>
            <a:pPr marL="171450" indent="-171450">
              <a:spcAft>
                <a:spcPts val="300"/>
              </a:spcAft>
              <a:buFont typeface="Arial" panose="020B0604020202020204" pitchFamily="34" charset="0"/>
              <a:buChar char="•"/>
            </a:pPr>
            <a:r>
              <a:rPr lang="en-AU" sz="1000">
                <a:solidFill>
                  <a:schemeClr val="tx2"/>
                </a:solidFill>
              </a:rPr>
              <a:t>Inspection added to internal work schedule</a:t>
            </a:r>
          </a:p>
        </p:txBody>
      </p:sp>
      <p:sp>
        <p:nvSpPr>
          <p:cNvPr id="5" name="Half Frame 4">
            <a:extLst>
              <a:ext uri="{FF2B5EF4-FFF2-40B4-BE49-F238E27FC236}">
                <a16:creationId xmlns:a16="http://schemas.microsoft.com/office/drawing/2014/main" id="{D56F2007-C98E-E0E2-C7F2-30B941129086}"/>
              </a:ext>
            </a:extLst>
          </p:cNvPr>
          <p:cNvSpPr/>
          <p:nvPr/>
        </p:nvSpPr>
        <p:spPr>
          <a:xfrm>
            <a:off x="479425" y="5288634"/>
            <a:ext cx="266700" cy="266700"/>
          </a:xfrm>
          <a:prstGeom prst="halfFrame">
            <a:avLst>
              <a:gd name="adj1" fmla="val 23809"/>
              <a:gd name="adj2" fmla="val 23809"/>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100">
              <a:solidFill>
                <a:schemeClr val="bg2"/>
              </a:solidFill>
            </a:endParaRPr>
          </a:p>
        </p:txBody>
      </p:sp>
      <p:sp>
        <p:nvSpPr>
          <p:cNvPr id="6" name="Half Frame 5">
            <a:extLst>
              <a:ext uri="{FF2B5EF4-FFF2-40B4-BE49-F238E27FC236}">
                <a16:creationId xmlns:a16="http://schemas.microsoft.com/office/drawing/2014/main" id="{86901C07-AF59-73E6-19F2-B45AB6AB27B9}"/>
              </a:ext>
            </a:extLst>
          </p:cNvPr>
          <p:cNvSpPr/>
          <p:nvPr/>
        </p:nvSpPr>
        <p:spPr>
          <a:xfrm>
            <a:off x="4930949" y="5288634"/>
            <a:ext cx="266700" cy="266700"/>
          </a:xfrm>
          <a:prstGeom prst="halfFrame">
            <a:avLst>
              <a:gd name="adj1" fmla="val 23809"/>
              <a:gd name="adj2" fmla="val 23809"/>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100">
              <a:solidFill>
                <a:schemeClr val="bg2"/>
              </a:solidFill>
            </a:endParaRPr>
          </a:p>
        </p:txBody>
      </p:sp>
      <p:sp>
        <p:nvSpPr>
          <p:cNvPr id="20" name="Rectangle 19">
            <a:extLst>
              <a:ext uri="{FF2B5EF4-FFF2-40B4-BE49-F238E27FC236}">
                <a16:creationId xmlns:a16="http://schemas.microsoft.com/office/drawing/2014/main" id="{287C7A7F-8E94-2EB2-6DFE-699F14806AD6}"/>
              </a:ext>
            </a:extLst>
          </p:cNvPr>
          <p:cNvSpPr/>
          <p:nvPr/>
        </p:nvSpPr>
        <p:spPr>
          <a:xfrm>
            <a:off x="539999" y="5346814"/>
            <a:ext cx="1123701" cy="19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r>
              <a:rPr lang="en-AU" sz="1050" b="1">
                <a:solidFill>
                  <a:schemeClr val="bg1"/>
                </a:solidFill>
                <a:latin typeface="VIC SemiBold" panose="00000700000000000000"/>
              </a:rPr>
              <a:t>INPUTS</a:t>
            </a:r>
          </a:p>
        </p:txBody>
      </p:sp>
      <p:sp>
        <p:nvSpPr>
          <p:cNvPr id="24" name="Rectangle 23">
            <a:extLst>
              <a:ext uri="{FF2B5EF4-FFF2-40B4-BE49-F238E27FC236}">
                <a16:creationId xmlns:a16="http://schemas.microsoft.com/office/drawing/2014/main" id="{697D7E17-4138-B05B-FFD7-B1A68924FC00}"/>
              </a:ext>
            </a:extLst>
          </p:cNvPr>
          <p:cNvSpPr/>
          <p:nvPr/>
        </p:nvSpPr>
        <p:spPr>
          <a:xfrm>
            <a:off x="4994449" y="5346814"/>
            <a:ext cx="1123701" cy="19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r>
              <a:rPr lang="en-AU" sz="1050" b="1">
                <a:solidFill>
                  <a:schemeClr val="bg1"/>
                </a:solidFill>
                <a:latin typeface="VIC SemiBold" panose="00000700000000000000"/>
              </a:rPr>
              <a:t>OUTPUTS</a:t>
            </a:r>
          </a:p>
        </p:txBody>
      </p:sp>
      <p:sp>
        <p:nvSpPr>
          <p:cNvPr id="15" name="Rectangle 14">
            <a:extLst>
              <a:ext uri="{FF2B5EF4-FFF2-40B4-BE49-F238E27FC236}">
                <a16:creationId xmlns:a16="http://schemas.microsoft.com/office/drawing/2014/main" id="{469CBEF3-E3CF-7EBE-0976-B34F6113A5E9}"/>
              </a:ext>
            </a:extLst>
          </p:cNvPr>
          <p:cNvSpPr/>
          <p:nvPr/>
        </p:nvSpPr>
        <p:spPr>
          <a:xfrm>
            <a:off x="539999" y="1453549"/>
            <a:ext cx="8820000" cy="60497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spcAft>
                <a:spcPts val="300"/>
              </a:spcAft>
            </a:pPr>
            <a:r>
              <a:rPr lang="en-AU" sz="1000">
                <a:solidFill>
                  <a:schemeClr val="tx2"/>
                </a:solidFill>
              </a:rPr>
              <a:t>Optimise the timing of your inspections to improve efficiency. Inspections may be guided by inspectors and scheduled in accordance with their availability, the anticipated time taken for inspections, priority status, and the scope and purpose of the inspection.</a:t>
            </a:r>
          </a:p>
        </p:txBody>
      </p:sp>
      <p:sp>
        <p:nvSpPr>
          <p:cNvPr id="2" name="Half Frame 1">
            <a:extLst>
              <a:ext uri="{FF2B5EF4-FFF2-40B4-BE49-F238E27FC236}">
                <a16:creationId xmlns:a16="http://schemas.microsoft.com/office/drawing/2014/main" id="{2904563A-45B0-63FC-9AF8-118B866DF8EB}"/>
              </a:ext>
            </a:extLst>
          </p:cNvPr>
          <p:cNvSpPr/>
          <p:nvPr/>
        </p:nvSpPr>
        <p:spPr>
          <a:xfrm>
            <a:off x="479425" y="1197506"/>
            <a:ext cx="266700" cy="266700"/>
          </a:xfrm>
          <a:prstGeom prst="halfFrame">
            <a:avLst>
              <a:gd name="adj1" fmla="val 23809"/>
              <a:gd name="adj2" fmla="val 23809"/>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100">
              <a:solidFill>
                <a:schemeClr val="bg2"/>
              </a:solidFill>
            </a:endParaRPr>
          </a:p>
        </p:txBody>
      </p:sp>
      <p:sp>
        <p:nvSpPr>
          <p:cNvPr id="18" name="Rectangle 17">
            <a:extLst>
              <a:ext uri="{FF2B5EF4-FFF2-40B4-BE49-F238E27FC236}">
                <a16:creationId xmlns:a16="http://schemas.microsoft.com/office/drawing/2014/main" id="{831B8719-E9E8-D922-8D35-B44D716B4470}"/>
              </a:ext>
            </a:extLst>
          </p:cNvPr>
          <p:cNvSpPr/>
          <p:nvPr/>
        </p:nvSpPr>
        <p:spPr>
          <a:xfrm>
            <a:off x="539999" y="1255549"/>
            <a:ext cx="1123701" cy="19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r>
              <a:rPr lang="en-AU" sz="1050" b="1">
                <a:solidFill>
                  <a:schemeClr val="bg1"/>
                </a:solidFill>
                <a:latin typeface="VIC SemiBold" panose="00000700000000000000"/>
              </a:rPr>
              <a:t>DESCRIPTION</a:t>
            </a:r>
          </a:p>
        </p:txBody>
      </p:sp>
      <p:sp>
        <p:nvSpPr>
          <p:cNvPr id="7" name="Rectangle 6">
            <a:extLst>
              <a:ext uri="{FF2B5EF4-FFF2-40B4-BE49-F238E27FC236}">
                <a16:creationId xmlns:a16="http://schemas.microsoft.com/office/drawing/2014/main" id="{CEDE82F6-5A37-41A5-B2CD-F5ED24B83F3F}"/>
              </a:ext>
            </a:extLst>
          </p:cNvPr>
          <p:cNvSpPr/>
          <p:nvPr/>
        </p:nvSpPr>
        <p:spPr>
          <a:xfrm>
            <a:off x="539999" y="4529137"/>
            <a:ext cx="8820000" cy="630435"/>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tIns="72000" bIns="72000" rtlCol="0" anchor="t">
            <a:noAutofit/>
          </a:bodyPr>
          <a:lstStyle/>
          <a:p>
            <a:pPr marL="360000">
              <a:spcBef>
                <a:spcPts val="600"/>
              </a:spcBef>
              <a:spcAft>
                <a:spcPts val="300"/>
              </a:spcAft>
            </a:pPr>
            <a:r>
              <a:rPr lang="en-AU" sz="1000">
                <a:solidFill>
                  <a:schemeClr val="tx2"/>
                </a:solidFill>
                <a:latin typeface="VIC SemiBold" panose="00000700000000000000" pitchFamily="2" charset="0"/>
              </a:rPr>
              <a:t>Where available, inspectors/managers use digital scheduling and resourcing systems </a:t>
            </a:r>
            <a:r>
              <a:rPr lang="en-AU" sz="1000">
                <a:solidFill>
                  <a:schemeClr val="tx2"/>
                </a:solidFill>
              </a:rPr>
              <a:t>to understand the availability and future forecast of inspectors and other staff. This should ideally be accessible by your inspectors at any location, with functionality to give live updates, notify of changes, and flag scheduling concerns where possible</a:t>
            </a:r>
            <a:r>
              <a:rPr lang="en-AU" sz="1000">
                <a:solidFill>
                  <a:schemeClr val="accent1"/>
                </a:solidFill>
              </a:rPr>
              <a:t>. </a:t>
            </a:r>
          </a:p>
        </p:txBody>
      </p:sp>
      <p:sp>
        <p:nvSpPr>
          <p:cNvPr id="8" name="Freeform 56">
            <a:extLst>
              <a:ext uri="{FF2B5EF4-FFF2-40B4-BE49-F238E27FC236}">
                <a16:creationId xmlns:a16="http://schemas.microsoft.com/office/drawing/2014/main" id="{7684B0B6-D619-1007-14E8-AECC4EDB7F68}"/>
              </a:ext>
            </a:extLst>
          </p:cNvPr>
          <p:cNvSpPr>
            <a:spLocks noChangeAspect="1" noEditPoints="1"/>
          </p:cNvSpPr>
          <p:nvPr/>
        </p:nvSpPr>
        <p:spPr bwMode="auto">
          <a:xfrm>
            <a:off x="612775" y="4683778"/>
            <a:ext cx="324000" cy="324000"/>
          </a:xfrm>
          <a:custGeom>
            <a:avLst/>
            <a:gdLst>
              <a:gd name="T0" fmla="*/ 82 w 163"/>
              <a:gd name="T1" fmla="*/ 163 h 163"/>
              <a:gd name="T2" fmla="*/ 107 w 163"/>
              <a:gd name="T3" fmla="*/ 11 h 163"/>
              <a:gd name="T4" fmla="*/ 123 w 163"/>
              <a:gd name="T5" fmla="*/ 19 h 163"/>
              <a:gd name="T6" fmla="*/ 123 w 163"/>
              <a:gd name="T7" fmla="*/ 22 h 163"/>
              <a:gd name="T8" fmla="*/ 120 w 163"/>
              <a:gd name="T9" fmla="*/ 45 h 163"/>
              <a:gd name="T10" fmla="*/ 115 w 163"/>
              <a:gd name="T11" fmla="*/ 63 h 163"/>
              <a:gd name="T12" fmla="*/ 106 w 163"/>
              <a:gd name="T13" fmla="*/ 82 h 163"/>
              <a:gd name="T14" fmla="*/ 78 w 163"/>
              <a:gd name="T15" fmla="*/ 23 h 163"/>
              <a:gd name="T16" fmla="*/ 107 w 163"/>
              <a:gd name="T17" fmla="*/ 11 h 163"/>
              <a:gd name="T18" fmla="*/ 130 w 163"/>
              <a:gd name="T19" fmla="*/ 109 h 163"/>
              <a:gd name="T20" fmla="*/ 93 w 163"/>
              <a:gd name="T21" fmla="*/ 111 h 163"/>
              <a:gd name="T22" fmla="*/ 92 w 163"/>
              <a:gd name="T23" fmla="*/ 109 h 163"/>
              <a:gd name="T24" fmla="*/ 106 w 163"/>
              <a:gd name="T25" fmla="*/ 92 h 163"/>
              <a:gd name="T26" fmla="*/ 79 w 163"/>
              <a:gd name="T27" fmla="*/ 6 h 163"/>
              <a:gd name="T28" fmla="*/ 94 w 163"/>
              <a:gd name="T29" fmla="*/ 8 h 163"/>
              <a:gd name="T30" fmla="*/ 78 w 163"/>
              <a:gd name="T31" fmla="*/ 15 h 163"/>
              <a:gd name="T32" fmla="*/ 78 w 163"/>
              <a:gd name="T33" fmla="*/ 6 h 163"/>
              <a:gd name="T34" fmla="*/ 102 w 163"/>
              <a:gd name="T35" fmla="*/ 87 h 163"/>
              <a:gd name="T36" fmla="*/ 89 w 163"/>
              <a:gd name="T37" fmla="*/ 103 h 163"/>
              <a:gd name="T38" fmla="*/ 82 w 163"/>
              <a:gd name="T39" fmla="*/ 101 h 163"/>
              <a:gd name="T40" fmla="*/ 71 w 163"/>
              <a:gd name="T41" fmla="*/ 108 h 163"/>
              <a:gd name="T42" fmla="*/ 29 w 163"/>
              <a:gd name="T43" fmla="*/ 90 h 163"/>
              <a:gd name="T44" fmla="*/ 46 w 163"/>
              <a:gd name="T45" fmla="*/ 54 h 163"/>
              <a:gd name="T46" fmla="*/ 58 w 163"/>
              <a:gd name="T47" fmla="*/ 40 h 163"/>
              <a:gd name="T48" fmla="*/ 72 w 163"/>
              <a:gd name="T49" fmla="*/ 27 h 163"/>
              <a:gd name="T50" fmla="*/ 19 w 163"/>
              <a:gd name="T51" fmla="*/ 119 h 163"/>
              <a:gd name="T52" fmla="*/ 19 w 163"/>
              <a:gd name="T53" fmla="*/ 123 h 163"/>
              <a:gd name="T54" fmla="*/ 6 w 163"/>
              <a:gd name="T55" fmla="*/ 82 h 163"/>
              <a:gd name="T56" fmla="*/ 22 w 163"/>
              <a:gd name="T57" fmla="*/ 93 h 163"/>
              <a:gd name="T58" fmla="*/ 23 w 163"/>
              <a:gd name="T59" fmla="*/ 87 h 163"/>
              <a:gd name="T60" fmla="*/ 7 w 163"/>
              <a:gd name="T61" fmla="*/ 73 h 163"/>
              <a:gd name="T62" fmla="*/ 71 w 163"/>
              <a:gd name="T63" fmla="*/ 7 h 163"/>
              <a:gd name="T64" fmla="*/ 72 w 163"/>
              <a:gd name="T65" fmla="*/ 20 h 163"/>
              <a:gd name="T66" fmla="*/ 53 w 163"/>
              <a:gd name="T67" fmla="*/ 35 h 163"/>
              <a:gd name="T68" fmla="*/ 37 w 163"/>
              <a:gd name="T69" fmla="*/ 44 h 163"/>
              <a:gd name="T70" fmla="*/ 40 w 163"/>
              <a:gd name="T71" fmla="*/ 51 h 163"/>
              <a:gd name="T72" fmla="*/ 27 w 163"/>
              <a:gd name="T73" fmla="*/ 133 h 163"/>
              <a:gd name="T74" fmla="*/ 26 w 163"/>
              <a:gd name="T75" fmla="*/ 132 h 163"/>
              <a:gd name="T76" fmla="*/ 27 w 163"/>
              <a:gd name="T77" fmla="*/ 97 h 163"/>
              <a:gd name="T78" fmla="*/ 71 w 163"/>
              <a:gd name="T79" fmla="*/ 114 h 163"/>
              <a:gd name="T80" fmla="*/ 72 w 163"/>
              <a:gd name="T81" fmla="*/ 115 h 163"/>
              <a:gd name="T82" fmla="*/ 27 w 163"/>
              <a:gd name="T83" fmla="*/ 133 h 163"/>
              <a:gd name="T84" fmla="*/ 33 w 163"/>
              <a:gd name="T85" fmla="*/ 139 h 163"/>
              <a:gd name="T86" fmla="*/ 76 w 163"/>
              <a:gd name="T87" fmla="*/ 121 h 163"/>
              <a:gd name="T88" fmla="*/ 90 w 163"/>
              <a:gd name="T89" fmla="*/ 118 h 163"/>
              <a:gd name="T90" fmla="*/ 104 w 163"/>
              <a:gd name="T91" fmla="*/ 118 h 163"/>
              <a:gd name="T92" fmla="*/ 139 w 163"/>
              <a:gd name="T93" fmla="*/ 114 h 163"/>
              <a:gd name="T94" fmla="*/ 153 w 163"/>
              <a:gd name="T95" fmla="*/ 103 h 163"/>
              <a:gd name="T96" fmla="*/ 139 w 163"/>
              <a:gd name="T97" fmla="*/ 107 h 163"/>
              <a:gd name="T98" fmla="*/ 110 w 163"/>
              <a:gd name="T99" fmla="*/ 86 h 163"/>
              <a:gd name="T100" fmla="*/ 121 w 163"/>
              <a:gd name="T101" fmla="*/ 66 h 163"/>
              <a:gd name="T102" fmla="*/ 133 w 163"/>
              <a:gd name="T103" fmla="*/ 55 h 163"/>
              <a:gd name="T104" fmla="*/ 127 w 163"/>
              <a:gd name="T105" fmla="*/ 45 h 163"/>
              <a:gd name="T106" fmla="*/ 130 w 163"/>
              <a:gd name="T107" fmla="*/ 24 h 163"/>
              <a:gd name="T108" fmla="*/ 153 w 163"/>
              <a:gd name="T109" fmla="*/ 103 h 1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163" h="163">
                <a:moveTo>
                  <a:pt x="82" y="0"/>
                </a:moveTo>
                <a:cubicBezTo>
                  <a:pt x="37" y="0"/>
                  <a:pt x="0" y="36"/>
                  <a:pt x="0" y="81"/>
                </a:cubicBezTo>
                <a:cubicBezTo>
                  <a:pt x="0" y="126"/>
                  <a:pt x="37" y="163"/>
                  <a:pt x="82" y="163"/>
                </a:cubicBezTo>
                <a:cubicBezTo>
                  <a:pt x="126" y="163"/>
                  <a:pt x="163" y="126"/>
                  <a:pt x="163" y="81"/>
                </a:cubicBezTo>
                <a:cubicBezTo>
                  <a:pt x="163" y="36"/>
                  <a:pt x="126" y="0"/>
                  <a:pt x="82" y="0"/>
                </a:cubicBezTo>
                <a:close/>
                <a:moveTo>
                  <a:pt x="107" y="11"/>
                </a:moveTo>
                <a:cubicBezTo>
                  <a:pt x="107" y="11"/>
                  <a:pt x="107" y="11"/>
                  <a:pt x="107" y="11"/>
                </a:cubicBezTo>
                <a:cubicBezTo>
                  <a:pt x="113" y="13"/>
                  <a:pt x="118" y="15"/>
                  <a:pt x="123" y="19"/>
                </a:cubicBezTo>
                <a:cubicBezTo>
                  <a:pt x="123" y="19"/>
                  <a:pt x="123" y="19"/>
                  <a:pt x="123" y="19"/>
                </a:cubicBezTo>
                <a:cubicBezTo>
                  <a:pt x="123" y="19"/>
                  <a:pt x="123" y="19"/>
                  <a:pt x="123" y="19"/>
                </a:cubicBezTo>
                <a:cubicBezTo>
                  <a:pt x="123" y="19"/>
                  <a:pt x="123" y="20"/>
                  <a:pt x="123" y="20"/>
                </a:cubicBezTo>
                <a:cubicBezTo>
                  <a:pt x="123" y="21"/>
                  <a:pt x="123" y="21"/>
                  <a:pt x="123" y="22"/>
                </a:cubicBezTo>
                <a:cubicBezTo>
                  <a:pt x="123" y="29"/>
                  <a:pt x="122" y="37"/>
                  <a:pt x="121" y="44"/>
                </a:cubicBezTo>
                <a:cubicBezTo>
                  <a:pt x="121" y="45"/>
                  <a:pt x="121" y="45"/>
                  <a:pt x="121" y="45"/>
                </a:cubicBezTo>
                <a:cubicBezTo>
                  <a:pt x="120" y="45"/>
                  <a:pt x="120" y="45"/>
                  <a:pt x="120" y="45"/>
                </a:cubicBezTo>
                <a:cubicBezTo>
                  <a:pt x="115" y="46"/>
                  <a:pt x="112" y="50"/>
                  <a:pt x="112" y="55"/>
                </a:cubicBezTo>
                <a:cubicBezTo>
                  <a:pt x="112" y="58"/>
                  <a:pt x="113" y="61"/>
                  <a:pt x="115" y="63"/>
                </a:cubicBezTo>
                <a:cubicBezTo>
                  <a:pt x="115" y="63"/>
                  <a:pt x="115" y="63"/>
                  <a:pt x="115" y="63"/>
                </a:cubicBezTo>
                <a:cubicBezTo>
                  <a:pt x="115" y="63"/>
                  <a:pt x="115" y="63"/>
                  <a:pt x="115" y="63"/>
                </a:cubicBezTo>
                <a:cubicBezTo>
                  <a:pt x="113" y="70"/>
                  <a:pt x="110" y="76"/>
                  <a:pt x="106" y="81"/>
                </a:cubicBezTo>
                <a:cubicBezTo>
                  <a:pt x="106" y="82"/>
                  <a:pt x="106" y="82"/>
                  <a:pt x="106" y="82"/>
                </a:cubicBezTo>
                <a:cubicBezTo>
                  <a:pt x="105" y="81"/>
                  <a:pt x="105" y="81"/>
                  <a:pt x="105" y="81"/>
                </a:cubicBezTo>
                <a:cubicBezTo>
                  <a:pt x="91" y="65"/>
                  <a:pt x="82" y="45"/>
                  <a:pt x="78" y="23"/>
                </a:cubicBezTo>
                <a:cubicBezTo>
                  <a:pt x="78" y="23"/>
                  <a:pt x="78" y="23"/>
                  <a:pt x="78" y="23"/>
                </a:cubicBezTo>
                <a:cubicBezTo>
                  <a:pt x="79" y="23"/>
                  <a:pt x="79" y="23"/>
                  <a:pt x="79" y="23"/>
                </a:cubicBezTo>
                <a:cubicBezTo>
                  <a:pt x="87" y="18"/>
                  <a:pt x="96" y="13"/>
                  <a:pt x="106" y="11"/>
                </a:cubicBezTo>
                <a:lnTo>
                  <a:pt x="107" y="11"/>
                </a:lnTo>
                <a:close/>
                <a:moveTo>
                  <a:pt x="107" y="92"/>
                </a:moveTo>
                <a:cubicBezTo>
                  <a:pt x="113" y="98"/>
                  <a:pt x="121" y="104"/>
                  <a:pt x="129" y="109"/>
                </a:cubicBezTo>
                <a:cubicBezTo>
                  <a:pt x="130" y="109"/>
                  <a:pt x="130" y="109"/>
                  <a:pt x="130" y="109"/>
                </a:cubicBezTo>
                <a:cubicBezTo>
                  <a:pt x="129" y="110"/>
                  <a:pt x="129" y="110"/>
                  <a:pt x="129" y="110"/>
                </a:cubicBezTo>
                <a:cubicBezTo>
                  <a:pt x="120" y="111"/>
                  <a:pt x="112" y="112"/>
                  <a:pt x="104" y="112"/>
                </a:cubicBezTo>
                <a:cubicBezTo>
                  <a:pt x="100" y="112"/>
                  <a:pt x="97" y="112"/>
                  <a:pt x="93" y="111"/>
                </a:cubicBezTo>
                <a:cubicBezTo>
                  <a:pt x="92" y="111"/>
                  <a:pt x="92" y="111"/>
                  <a:pt x="92" y="111"/>
                </a:cubicBezTo>
                <a:cubicBezTo>
                  <a:pt x="92" y="111"/>
                  <a:pt x="92" y="111"/>
                  <a:pt x="92" y="111"/>
                </a:cubicBezTo>
                <a:cubicBezTo>
                  <a:pt x="92" y="110"/>
                  <a:pt x="92" y="109"/>
                  <a:pt x="92" y="109"/>
                </a:cubicBezTo>
                <a:cubicBezTo>
                  <a:pt x="92" y="108"/>
                  <a:pt x="92" y="108"/>
                  <a:pt x="92" y="108"/>
                </a:cubicBezTo>
                <a:cubicBezTo>
                  <a:pt x="92" y="108"/>
                  <a:pt x="92" y="108"/>
                  <a:pt x="92" y="108"/>
                </a:cubicBezTo>
                <a:cubicBezTo>
                  <a:pt x="97" y="103"/>
                  <a:pt x="102" y="98"/>
                  <a:pt x="106" y="92"/>
                </a:cubicBezTo>
                <a:cubicBezTo>
                  <a:pt x="107" y="92"/>
                  <a:pt x="107" y="92"/>
                  <a:pt x="107" y="92"/>
                </a:cubicBezTo>
                <a:close/>
                <a:moveTo>
                  <a:pt x="78" y="6"/>
                </a:moveTo>
                <a:cubicBezTo>
                  <a:pt x="78" y="6"/>
                  <a:pt x="79" y="6"/>
                  <a:pt x="79" y="6"/>
                </a:cubicBezTo>
                <a:cubicBezTo>
                  <a:pt x="84" y="6"/>
                  <a:pt x="88" y="6"/>
                  <a:pt x="94" y="7"/>
                </a:cubicBezTo>
                <a:cubicBezTo>
                  <a:pt x="96" y="8"/>
                  <a:pt x="96" y="8"/>
                  <a:pt x="96" y="8"/>
                </a:cubicBezTo>
                <a:cubicBezTo>
                  <a:pt x="94" y="8"/>
                  <a:pt x="94" y="8"/>
                  <a:pt x="94" y="8"/>
                </a:cubicBezTo>
                <a:cubicBezTo>
                  <a:pt x="88" y="11"/>
                  <a:pt x="83" y="13"/>
                  <a:pt x="78" y="16"/>
                </a:cubicBezTo>
                <a:cubicBezTo>
                  <a:pt x="78" y="16"/>
                  <a:pt x="78" y="16"/>
                  <a:pt x="78" y="16"/>
                </a:cubicBezTo>
                <a:cubicBezTo>
                  <a:pt x="78" y="15"/>
                  <a:pt x="78" y="15"/>
                  <a:pt x="78" y="15"/>
                </a:cubicBezTo>
                <a:cubicBezTo>
                  <a:pt x="77" y="12"/>
                  <a:pt x="77" y="9"/>
                  <a:pt x="77" y="7"/>
                </a:cubicBezTo>
                <a:cubicBezTo>
                  <a:pt x="77" y="6"/>
                  <a:pt x="77" y="6"/>
                  <a:pt x="77" y="6"/>
                </a:cubicBezTo>
                <a:lnTo>
                  <a:pt x="78" y="6"/>
                </a:lnTo>
                <a:close/>
                <a:moveTo>
                  <a:pt x="73" y="27"/>
                </a:moveTo>
                <a:cubicBezTo>
                  <a:pt x="73" y="28"/>
                  <a:pt x="73" y="28"/>
                  <a:pt x="73" y="28"/>
                </a:cubicBezTo>
                <a:cubicBezTo>
                  <a:pt x="77" y="50"/>
                  <a:pt x="87" y="70"/>
                  <a:pt x="102" y="87"/>
                </a:cubicBezTo>
                <a:cubicBezTo>
                  <a:pt x="102" y="87"/>
                  <a:pt x="102" y="87"/>
                  <a:pt x="102" y="87"/>
                </a:cubicBezTo>
                <a:cubicBezTo>
                  <a:pt x="102" y="87"/>
                  <a:pt x="102" y="87"/>
                  <a:pt x="102" y="87"/>
                </a:cubicBezTo>
                <a:cubicBezTo>
                  <a:pt x="98" y="93"/>
                  <a:pt x="94" y="98"/>
                  <a:pt x="89" y="103"/>
                </a:cubicBezTo>
                <a:cubicBezTo>
                  <a:pt x="88" y="103"/>
                  <a:pt x="88" y="103"/>
                  <a:pt x="88" y="103"/>
                </a:cubicBezTo>
                <a:cubicBezTo>
                  <a:pt x="88" y="103"/>
                  <a:pt x="88" y="103"/>
                  <a:pt x="88" y="103"/>
                </a:cubicBezTo>
                <a:cubicBezTo>
                  <a:pt x="86" y="101"/>
                  <a:pt x="84" y="101"/>
                  <a:pt x="82" y="101"/>
                </a:cubicBezTo>
                <a:cubicBezTo>
                  <a:pt x="77" y="101"/>
                  <a:pt x="73" y="103"/>
                  <a:pt x="72" y="108"/>
                </a:cubicBezTo>
                <a:cubicBezTo>
                  <a:pt x="71" y="108"/>
                  <a:pt x="71" y="108"/>
                  <a:pt x="71" y="108"/>
                </a:cubicBezTo>
                <a:cubicBezTo>
                  <a:pt x="71" y="108"/>
                  <a:pt x="71" y="108"/>
                  <a:pt x="71" y="108"/>
                </a:cubicBezTo>
                <a:cubicBezTo>
                  <a:pt x="56" y="104"/>
                  <a:pt x="42" y="99"/>
                  <a:pt x="29" y="91"/>
                </a:cubicBezTo>
                <a:cubicBezTo>
                  <a:pt x="29" y="90"/>
                  <a:pt x="29" y="90"/>
                  <a:pt x="29" y="90"/>
                </a:cubicBezTo>
                <a:cubicBezTo>
                  <a:pt x="29" y="90"/>
                  <a:pt x="29" y="90"/>
                  <a:pt x="29" y="90"/>
                </a:cubicBezTo>
                <a:cubicBezTo>
                  <a:pt x="32" y="77"/>
                  <a:pt x="38" y="65"/>
                  <a:pt x="45" y="55"/>
                </a:cubicBezTo>
                <a:cubicBezTo>
                  <a:pt x="45" y="54"/>
                  <a:pt x="45" y="54"/>
                  <a:pt x="45" y="54"/>
                </a:cubicBezTo>
                <a:cubicBezTo>
                  <a:pt x="46" y="54"/>
                  <a:pt x="46" y="54"/>
                  <a:pt x="46" y="54"/>
                </a:cubicBezTo>
                <a:cubicBezTo>
                  <a:pt x="46" y="55"/>
                  <a:pt x="47" y="55"/>
                  <a:pt x="48" y="55"/>
                </a:cubicBezTo>
                <a:cubicBezTo>
                  <a:pt x="54" y="55"/>
                  <a:pt x="59" y="50"/>
                  <a:pt x="59" y="44"/>
                </a:cubicBezTo>
                <a:cubicBezTo>
                  <a:pt x="59" y="43"/>
                  <a:pt x="58" y="41"/>
                  <a:pt x="58" y="40"/>
                </a:cubicBezTo>
                <a:cubicBezTo>
                  <a:pt x="58" y="40"/>
                  <a:pt x="58" y="40"/>
                  <a:pt x="58" y="40"/>
                </a:cubicBezTo>
                <a:cubicBezTo>
                  <a:pt x="58" y="39"/>
                  <a:pt x="58" y="39"/>
                  <a:pt x="58" y="39"/>
                </a:cubicBezTo>
                <a:cubicBezTo>
                  <a:pt x="62" y="35"/>
                  <a:pt x="67" y="31"/>
                  <a:pt x="72" y="27"/>
                </a:cubicBezTo>
                <a:lnTo>
                  <a:pt x="73" y="27"/>
                </a:lnTo>
                <a:close/>
                <a:moveTo>
                  <a:pt x="21" y="94"/>
                </a:moveTo>
                <a:cubicBezTo>
                  <a:pt x="20" y="102"/>
                  <a:pt x="19" y="110"/>
                  <a:pt x="19" y="119"/>
                </a:cubicBezTo>
                <a:cubicBezTo>
                  <a:pt x="19" y="119"/>
                  <a:pt x="19" y="119"/>
                  <a:pt x="19" y="120"/>
                </a:cubicBezTo>
                <a:cubicBezTo>
                  <a:pt x="19" y="120"/>
                  <a:pt x="19" y="120"/>
                  <a:pt x="19" y="121"/>
                </a:cubicBezTo>
                <a:cubicBezTo>
                  <a:pt x="19" y="123"/>
                  <a:pt x="19" y="123"/>
                  <a:pt x="19" y="123"/>
                </a:cubicBezTo>
                <a:cubicBezTo>
                  <a:pt x="18" y="121"/>
                  <a:pt x="18" y="121"/>
                  <a:pt x="18" y="121"/>
                </a:cubicBezTo>
                <a:cubicBezTo>
                  <a:pt x="11" y="110"/>
                  <a:pt x="7" y="96"/>
                  <a:pt x="6" y="83"/>
                </a:cubicBezTo>
                <a:cubicBezTo>
                  <a:pt x="6" y="82"/>
                  <a:pt x="6" y="82"/>
                  <a:pt x="6" y="82"/>
                </a:cubicBezTo>
                <a:cubicBezTo>
                  <a:pt x="7" y="82"/>
                  <a:pt x="7" y="82"/>
                  <a:pt x="7" y="82"/>
                </a:cubicBezTo>
                <a:cubicBezTo>
                  <a:pt x="12" y="86"/>
                  <a:pt x="16" y="90"/>
                  <a:pt x="21" y="93"/>
                </a:cubicBezTo>
                <a:cubicBezTo>
                  <a:pt x="22" y="93"/>
                  <a:pt x="22" y="93"/>
                  <a:pt x="22" y="93"/>
                </a:cubicBezTo>
                <a:lnTo>
                  <a:pt x="21" y="94"/>
                </a:lnTo>
                <a:close/>
                <a:moveTo>
                  <a:pt x="23" y="86"/>
                </a:moveTo>
                <a:cubicBezTo>
                  <a:pt x="23" y="87"/>
                  <a:pt x="23" y="87"/>
                  <a:pt x="23" y="87"/>
                </a:cubicBezTo>
                <a:cubicBezTo>
                  <a:pt x="22" y="86"/>
                  <a:pt x="22" y="86"/>
                  <a:pt x="22" y="86"/>
                </a:cubicBezTo>
                <a:cubicBezTo>
                  <a:pt x="17" y="82"/>
                  <a:pt x="12" y="78"/>
                  <a:pt x="7" y="74"/>
                </a:cubicBezTo>
                <a:cubicBezTo>
                  <a:pt x="7" y="73"/>
                  <a:pt x="7" y="73"/>
                  <a:pt x="7" y="73"/>
                </a:cubicBezTo>
                <a:cubicBezTo>
                  <a:pt x="7" y="73"/>
                  <a:pt x="7" y="73"/>
                  <a:pt x="7" y="73"/>
                </a:cubicBezTo>
                <a:cubicBezTo>
                  <a:pt x="10" y="39"/>
                  <a:pt x="37" y="12"/>
                  <a:pt x="70" y="7"/>
                </a:cubicBezTo>
                <a:cubicBezTo>
                  <a:pt x="71" y="7"/>
                  <a:pt x="71" y="7"/>
                  <a:pt x="71" y="7"/>
                </a:cubicBezTo>
                <a:cubicBezTo>
                  <a:pt x="71" y="8"/>
                  <a:pt x="71" y="8"/>
                  <a:pt x="71" y="8"/>
                </a:cubicBezTo>
                <a:cubicBezTo>
                  <a:pt x="71" y="12"/>
                  <a:pt x="71" y="16"/>
                  <a:pt x="72" y="19"/>
                </a:cubicBezTo>
                <a:cubicBezTo>
                  <a:pt x="72" y="20"/>
                  <a:pt x="72" y="20"/>
                  <a:pt x="72" y="20"/>
                </a:cubicBezTo>
                <a:cubicBezTo>
                  <a:pt x="71" y="20"/>
                  <a:pt x="71" y="20"/>
                  <a:pt x="71" y="20"/>
                </a:cubicBezTo>
                <a:cubicBezTo>
                  <a:pt x="65" y="24"/>
                  <a:pt x="59" y="29"/>
                  <a:pt x="54" y="35"/>
                </a:cubicBezTo>
                <a:cubicBezTo>
                  <a:pt x="53" y="35"/>
                  <a:pt x="53" y="35"/>
                  <a:pt x="53" y="35"/>
                </a:cubicBezTo>
                <a:cubicBezTo>
                  <a:pt x="53" y="35"/>
                  <a:pt x="53" y="35"/>
                  <a:pt x="53" y="35"/>
                </a:cubicBezTo>
                <a:cubicBezTo>
                  <a:pt x="51" y="34"/>
                  <a:pt x="50" y="33"/>
                  <a:pt x="48" y="33"/>
                </a:cubicBezTo>
                <a:cubicBezTo>
                  <a:pt x="42" y="33"/>
                  <a:pt x="37" y="38"/>
                  <a:pt x="37" y="44"/>
                </a:cubicBezTo>
                <a:cubicBezTo>
                  <a:pt x="37" y="46"/>
                  <a:pt x="38" y="49"/>
                  <a:pt x="40" y="51"/>
                </a:cubicBezTo>
                <a:cubicBezTo>
                  <a:pt x="40" y="51"/>
                  <a:pt x="40" y="51"/>
                  <a:pt x="40" y="51"/>
                </a:cubicBezTo>
                <a:cubicBezTo>
                  <a:pt x="40" y="51"/>
                  <a:pt x="40" y="51"/>
                  <a:pt x="40" y="51"/>
                </a:cubicBezTo>
                <a:cubicBezTo>
                  <a:pt x="32" y="62"/>
                  <a:pt x="27" y="73"/>
                  <a:pt x="23" y="86"/>
                </a:cubicBezTo>
                <a:close/>
                <a:moveTo>
                  <a:pt x="27" y="133"/>
                </a:moveTo>
                <a:cubicBezTo>
                  <a:pt x="27" y="133"/>
                  <a:pt x="27" y="133"/>
                  <a:pt x="27" y="133"/>
                </a:cubicBezTo>
                <a:cubicBezTo>
                  <a:pt x="26" y="132"/>
                  <a:pt x="26" y="132"/>
                  <a:pt x="26" y="132"/>
                </a:cubicBezTo>
                <a:cubicBezTo>
                  <a:pt x="26" y="132"/>
                  <a:pt x="26" y="132"/>
                  <a:pt x="26" y="132"/>
                </a:cubicBezTo>
                <a:cubicBezTo>
                  <a:pt x="26" y="132"/>
                  <a:pt x="26" y="132"/>
                  <a:pt x="26" y="132"/>
                </a:cubicBezTo>
                <a:cubicBezTo>
                  <a:pt x="25" y="127"/>
                  <a:pt x="25" y="123"/>
                  <a:pt x="25" y="119"/>
                </a:cubicBezTo>
                <a:cubicBezTo>
                  <a:pt x="25" y="112"/>
                  <a:pt x="26" y="105"/>
                  <a:pt x="27" y="98"/>
                </a:cubicBezTo>
                <a:cubicBezTo>
                  <a:pt x="27" y="97"/>
                  <a:pt x="27" y="97"/>
                  <a:pt x="27" y="97"/>
                </a:cubicBezTo>
                <a:cubicBezTo>
                  <a:pt x="28" y="97"/>
                  <a:pt x="28" y="97"/>
                  <a:pt x="28" y="97"/>
                </a:cubicBezTo>
                <a:cubicBezTo>
                  <a:pt x="41" y="105"/>
                  <a:pt x="56" y="111"/>
                  <a:pt x="71" y="114"/>
                </a:cubicBezTo>
                <a:cubicBezTo>
                  <a:pt x="71" y="114"/>
                  <a:pt x="71" y="114"/>
                  <a:pt x="71" y="114"/>
                </a:cubicBezTo>
                <a:cubicBezTo>
                  <a:pt x="72" y="115"/>
                  <a:pt x="72" y="115"/>
                  <a:pt x="72" y="115"/>
                </a:cubicBezTo>
                <a:cubicBezTo>
                  <a:pt x="72" y="115"/>
                  <a:pt x="72" y="115"/>
                  <a:pt x="72" y="115"/>
                </a:cubicBezTo>
                <a:cubicBezTo>
                  <a:pt x="72" y="115"/>
                  <a:pt x="72" y="115"/>
                  <a:pt x="72" y="115"/>
                </a:cubicBezTo>
                <a:cubicBezTo>
                  <a:pt x="72" y="116"/>
                  <a:pt x="72" y="116"/>
                  <a:pt x="72" y="116"/>
                </a:cubicBezTo>
                <a:cubicBezTo>
                  <a:pt x="72" y="116"/>
                  <a:pt x="72" y="116"/>
                  <a:pt x="72" y="116"/>
                </a:cubicBezTo>
                <a:cubicBezTo>
                  <a:pt x="58" y="125"/>
                  <a:pt x="43" y="131"/>
                  <a:pt x="27" y="133"/>
                </a:cubicBezTo>
                <a:close/>
                <a:moveTo>
                  <a:pt x="147" y="118"/>
                </a:moveTo>
                <a:cubicBezTo>
                  <a:pt x="134" y="142"/>
                  <a:pt x="109" y="157"/>
                  <a:pt x="82" y="157"/>
                </a:cubicBezTo>
                <a:cubicBezTo>
                  <a:pt x="64" y="157"/>
                  <a:pt x="47" y="150"/>
                  <a:pt x="33" y="139"/>
                </a:cubicBezTo>
                <a:cubicBezTo>
                  <a:pt x="32" y="138"/>
                  <a:pt x="32" y="138"/>
                  <a:pt x="32" y="138"/>
                </a:cubicBezTo>
                <a:cubicBezTo>
                  <a:pt x="34" y="138"/>
                  <a:pt x="34" y="138"/>
                  <a:pt x="34" y="138"/>
                </a:cubicBezTo>
                <a:cubicBezTo>
                  <a:pt x="49" y="135"/>
                  <a:pt x="63" y="129"/>
                  <a:pt x="76" y="121"/>
                </a:cubicBezTo>
                <a:cubicBezTo>
                  <a:pt x="76" y="120"/>
                  <a:pt x="76" y="120"/>
                  <a:pt x="76" y="120"/>
                </a:cubicBezTo>
                <a:cubicBezTo>
                  <a:pt x="77" y="121"/>
                  <a:pt x="77" y="121"/>
                  <a:pt x="77" y="121"/>
                </a:cubicBezTo>
                <a:cubicBezTo>
                  <a:pt x="81" y="123"/>
                  <a:pt x="87" y="122"/>
                  <a:pt x="90" y="118"/>
                </a:cubicBezTo>
                <a:cubicBezTo>
                  <a:pt x="90" y="117"/>
                  <a:pt x="90" y="117"/>
                  <a:pt x="90" y="117"/>
                </a:cubicBezTo>
                <a:cubicBezTo>
                  <a:pt x="90" y="117"/>
                  <a:pt x="90" y="117"/>
                  <a:pt x="90" y="117"/>
                </a:cubicBezTo>
                <a:cubicBezTo>
                  <a:pt x="95" y="118"/>
                  <a:pt x="99" y="118"/>
                  <a:pt x="104" y="118"/>
                </a:cubicBezTo>
                <a:cubicBezTo>
                  <a:pt x="115" y="118"/>
                  <a:pt x="127" y="117"/>
                  <a:pt x="139" y="114"/>
                </a:cubicBezTo>
                <a:cubicBezTo>
                  <a:pt x="139" y="114"/>
                  <a:pt x="139" y="114"/>
                  <a:pt x="139" y="114"/>
                </a:cubicBezTo>
                <a:cubicBezTo>
                  <a:pt x="139" y="114"/>
                  <a:pt x="139" y="114"/>
                  <a:pt x="139" y="114"/>
                </a:cubicBezTo>
                <a:cubicBezTo>
                  <a:pt x="142" y="115"/>
                  <a:pt x="144" y="116"/>
                  <a:pt x="147" y="117"/>
                </a:cubicBezTo>
                <a:cubicBezTo>
                  <a:pt x="147" y="118"/>
                  <a:pt x="147" y="118"/>
                  <a:pt x="147" y="118"/>
                </a:cubicBezTo>
                <a:close/>
                <a:moveTo>
                  <a:pt x="153" y="103"/>
                </a:moveTo>
                <a:cubicBezTo>
                  <a:pt x="153" y="103"/>
                  <a:pt x="153" y="103"/>
                  <a:pt x="153" y="103"/>
                </a:cubicBezTo>
                <a:cubicBezTo>
                  <a:pt x="149" y="105"/>
                  <a:pt x="144" y="106"/>
                  <a:pt x="140" y="107"/>
                </a:cubicBezTo>
                <a:cubicBezTo>
                  <a:pt x="139" y="107"/>
                  <a:pt x="139" y="107"/>
                  <a:pt x="139" y="107"/>
                </a:cubicBezTo>
                <a:cubicBezTo>
                  <a:pt x="139" y="107"/>
                  <a:pt x="139" y="107"/>
                  <a:pt x="139" y="107"/>
                </a:cubicBezTo>
                <a:cubicBezTo>
                  <a:pt x="129" y="102"/>
                  <a:pt x="119" y="95"/>
                  <a:pt x="111" y="87"/>
                </a:cubicBezTo>
                <a:cubicBezTo>
                  <a:pt x="110" y="86"/>
                  <a:pt x="110" y="86"/>
                  <a:pt x="110" y="86"/>
                </a:cubicBezTo>
                <a:cubicBezTo>
                  <a:pt x="111" y="86"/>
                  <a:pt x="111" y="86"/>
                  <a:pt x="111" y="86"/>
                </a:cubicBezTo>
                <a:cubicBezTo>
                  <a:pt x="114" y="80"/>
                  <a:pt x="118" y="73"/>
                  <a:pt x="121" y="66"/>
                </a:cubicBezTo>
                <a:cubicBezTo>
                  <a:pt x="121" y="66"/>
                  <a:pt x="121" y="66"/>
                  <a:pt x="121" y="66"/>
                </a:cubicBezTo>
                <a:cubicBezTo>
                  <a:pt x="122" y="66"/>
                  <a:pt x="122" y="66"/>
                  <a:pt x="122" y="66"/>
                </a:cubicBezTo>
                <a:cubicBezTo>
                  <a:pt x="122" y="66"/>
                  <a:pt x="122" y="66"/>
                  <a:pt x="123" y="66"/>
                </a:cubicBezTo>
                <a:cubicBezTo>
                  <a:pt x="128" y="66"/>
                  <a:pt x="133" y="61"/>
                  <a:pt x="133" y="55"/>
                </a:cubicBezTo>
                <a:cubicBezTo>
                  <a:pt x="133" y="51"/>
                  <a:pt x="131" y="48"/>
                  <a:pt x="127" y="46"/>
                </a:cubicBezTo>
                <a:cubicBezTo>
                  <a:pt x="127" y="46"/>
                  <a:pt x="127" y="46"/>
                  <a:pt x="127" y="46"/>
                </a:cubicBezTo>
                <a:cubicBezTo>
                  <a:pt x="127" y="45"/>
                  <a:pt x="127" y="45"/>
                  <a:pt x="127" y="45"/>
                </a:cubicBezTo>
                <a:cubicBezTo>
                  <a:pt x="128" y="38"/>
                  <a:pt x="129" y="31"/>
                  <a:pt x="129" y="25"/>
                </a:cubicBezTo>
                <a:cubicBezTo>
                  <a:pt x="129" y="23"/>
                  <a:pt x="129" y="23"/>
                  <a:pt x="129" y="23"/>
                </a:cubicBezTo>
                <a:cubicBezTo>
                  <a:pt x="130" y="24"/>
                  <a:pt x="130" y="24"/>
                  <a:pt x="130" y="24"/>
                </a:cubicBezTo>
                <a:cubicBezTo>
                  <a:pt x="147" y="39"/>
                  <a:pt x="157" y="59"/>
                  <a:pt x="157" y="81"/>
                </a:cubicBezTo>
                <a:cubicBezTo>
                  <a:pt x="157" y="88"/>
                  <a:pt x="156" y="96"/>
                  <a:pt x="154" y="103"/>
                </a:cubicBezTo>
                <a:lnTo>
                  <a:pt x="153" y="103"/>
                </a:lnTo>
                <a:close/>
              </a:path>
            </a:pathLst>
          </a:custGeom>
          <a:solidFill>
            <a:schemeClr val="tx2">
              <a:lumMod val="90000"/>
              <a:lumOff val="10000"/>
            </a:schemeClr>
          </a:solidFill>
          <a:ln>
            <a:noFill/>
          </a:ln>
        </p:spPr>
        <p:txBody>
          <a:bodyPr vert="horz" wrap="square" lIns="91440" tIns="45720" rIns="91440" bIns="45720" numCol="1" anchor="t" anchorCtr="0" compatLnSpc="1">
            <a:prstTxWarp prst="textNoShape">
              <a:avLst/>
            </a:prstTxWarp>
          </a:bodyPr>
          <a:lstStyle/>
          <a:p>
            <a:endParaRPr lang="en-AU"/>
          </a:p>
        </p:txBody>
      </p:sp>
    </p:spTree>
    <p:extLst>
      <p:ext uri="{BB962C8B-B14F-4D97-AF65-F5344CB8AC3E}">
        <p14:creationId xmlns:p14="http://schemas.microsoft.com/office/powerpoint/2010/main" val="26596151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3" name="think-cell data - do not delete" hidden="1">
            <a:extLst>
              <a:ext uri="{FF2B5EF4-FFF2-40B4-BE49-F238E27FC236}">
                <a16:creationId xmlns:a16="http://schemas.microsoft.com/office/drawing/2014/main" id="{A567D253-B61E-A6EA-1E8D-F8E9D645C590}"/>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411" imgH="409" progId="TCLayout.ActiveDocument.1">
                  <p:embed/>
                </p:oleObj>
              </mc:Choice>
              <mc:Fallback>
                <p:oleObj name="think-cell Slide" r:id="rId4" imgW="411" imgH="409" progId="TCLayout.ActiveDocument.1">
                  <p:embed/>
                  <p:pic>
                    <p:nvPicPr>
                      <p:cNvPr id="33" name="think-cell data - do not delete" hidden="1">
                        <a:extLst>
                          <a:ext uri="{FF2B5EF4-FFF2-40B4-BE49-F238E27FC236}">
                            <a16:creationId xmlns:a16="http://schemas.microsoft.com/office/drawing/2014/main" id="{A567D253-B61E-A6EA-1E8D-F8E9D645C590}"/>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6" name="Rectangle 5">
            <a:extLst>
              <a:ext uri="{FF2B5EF4-FFF2-40B4-BE49-F238E27FC236}">
                <a16:creationId xmlns:a16="http://schemas.microsoft.com/office/drawing/2014/main" id="{1E524F64-FD0B-F1CA-48DD-DA4CB4FEC000}"/>
              </a:ext>
            </a:extLst>
          </p:cNvPr>
          <p:cNvSpPr>
            <a:spLocks noGrp="1" noRot="1" noMove="1" noResize="1" noEditPoints="1" noAdjustHandles="1" noChangeArrowheads="1" noChangeShapeType="1"/>
          </p:cNvSpPr>
          <p:nvPr/>
        </p:nvSpPr>
        <p:spPr>
          <a:xfrm>
            <a:off x="0" y="3525791"/>
            <a:ext cx="9906000" cy="2056061"/>
          </a:xfrm>
          <a:prstGeom prst="rect">
            <a:avLst/>
          </a:prstGeom>
          <a:solidFill>
            <a:schemeClr val="tx2"/>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100">
              <a:solidFill>
                <a:schemeClr val="bg2"/>
              </a:solidFill>
            </a:endParaRPr>
          </a:p>
        </p:txBody>
      </p:sp>
      <p:sp>
        <p:nvSpPr>
          <p:cNvPr id="5" name="Title 4">
            <a:extLst>
              <a:ext uri="{FF2B5EF4-FFF2-40B4-BE49-F238E27FC236}">
                <a16:creationId xmlns:a16="http://schemas.microsoft.com/office/drawing/2014/main" id="{2213E465-A68F-ED03-7EFD-5960A7C00C6F}"/>
              </a:ext>
            </a:extLst>
          </p:cNvPr>
          <p:cNvSpPr>
            <a:spLocks noGrp="1"/>
          </p:cNvSpPr>
          <p:nvPr>
            <p:ph type="title"/>
          </p:nvPr>
        </p:nvSpPr>
        <p:spPr>
          <a:xfrm>
            <a:off x="540000" y="548681"/>
            <a:ext cx="8824914" cy="341618"/>
          </a:xfrm>
        </p:spPr>
        <p:txBody>
          <a:bodyPr vert="horz"/>
          <a:lstStyle/>
          <a:p>
            <a:r>
              <a:rPr lang="en-AU"/>
              <a:t>Review better practice inspection processes to set up for digital reform</a:t>
            </a:r>
          </a:p>
        </p:txBody>
      </p:sp>
      <p:sp>
        <p:nvSpPr>
          <p:cNvPr id="34" name="Rectangle 33">
            <a:extLst>
              <a:ext uri="{FF2B5EF4-FFF2-40B4-BE49-F238E27FC236}">
                <a16:creationId xmlns:a16="http://schemas.microsoft.com/office/drawing/2014/main" id="{7F4D84D8-F6B6-73E3-BCF0-E96854964059}"/>
              </a:ext>
            </a:extLst>
          </p:cNvPr>
          <p:cNvSpPr/>
          <p:nvPr/>
        </p:nvSpPr>
        <p:spPr>
          <a:xfrm>
            <a:off x="511424" y="1071564"/>
            <a:ext cx="8853238" cy="689743"/>
          </a:xfrm>
          <a:prstGeom prst="rect">
            <a:avLst/>
          </a:prstGeom>
          <a:solidFill>
            <a:schemeClr val="bg1">
              <a:lumMod val="95000"/>
            </a:schemeClr>
          </a:solidFill>
          <a:ln>
            <a:noFill/>
          </a:ln>
        </p:spPr>
        <p:style>
          <a:lnRef idx="2">
            <a:schemeClr val="accent3"/>
          </a:lnRef>
          <a:fillRef idx="1">
            <a:schemeClr val="lt1"/>
          </a:fillRef>
          <a:effectRef idx="0">
            <a:schemeClr val="accent3"/>
          </a:effectRef>
          <a:fontRef idx="minor">
            <a:schemeClr val="dk1"/>
          </a:fontRef>
        </p:style>
        <p:txBody>
          <a:bodyPr lIns="36000" tIns="45720" rIns="0" bIns="45720" rtlCol="0" anchor="ctr"/>
          <a:lstStyle/>
          <a:p>
            <a:r>
              <a:rPr lang="en-AU" sz="1000">
                <a:latin typeface="VIC SemiBold" panose="00000700000000000000" pitchFamily="2" charset="0"/>
                <a:cs typeface="Segoe UI"/>
              </a:rPr>
              <a:t>Part B of this Playbook outlines the better practice inspection processes </a:t>
            </a:r>
            <a:r>
              <a:rPr lang="en-AU" sz="1000">
                <a:cs typeface="Segoe UI"/>
              </a:rPr>
              <a:t>and can be used to identify tangible actions to improve your inspection processes to prepare for digitisation. This Playbook will help you to identify opportunities to administer inspection processes more effectively and efficiently, and ensure you have good practices in place that are ready to be digitised.</a:t>
            </a:r>
          </a:p>
        </p:txBody>
      </p:sp>
      <p:sp>
        <p:nvSpPr>
          <p:cNvPr id="36" name="Content Placeholder 1">
            <a:extLst>
              <a:ext uri="{FF2B5EF4-FFF2-40B4-BE49-F238E27FC236}">
                <a16:creationId xmlns:a16="http://schemas.microsoft.com/office/drawing/2014/main" id="{1DAF21E6-4B96-2DEF-5E13-98508A118CFB}"/>
              </a:ext>
            </a:extLst>
          </p:cNvPr>
          <p:cNvSpPr txBox="1">
            <a:spLocks/>
          </p:cNvSpPr>
          <p:nvPr/>
        </p:nvSpPr>
        <p:spPr>
          <a:xfrm>
            <a:off x="544663" y="1829936"/>
            <a:ext cx="8820000" cy="1523000"/>
          </a:xfrm>
          <a:prstGeom prst="rect">
            <a:avLst/>
          </a:prstGeom>
        </p:spPr>
        <p:txBody>
          <a:bodyPr vert="horz" lIns="0" tIns="45713" rIns="0" bIns="45713" numCol="1" rtlCol="0" anchor="t">
            <a:noAutofit/>
          </a:bodyPr>
          <a:lstStyle>
            <a:lvl1pPr marL="0" indent="0" algn="l" defTabSz="914349" rtl="0" eaLnBrk="1" latinLnBrk="0" hangingPunct="1">
              <a:spcBef>
                <a:spcPts val="1200"/>
              </a:spcBef>
              <a:buFont typeface="Arial" pitchFamily="34" charset="0"/>
              <a:buNone/>
              <a:defRPr sz="1100" kern="1200" spc="0">
                <a:solidFill>
                  <a:schemeClr val="tx2"/>
                </a:solidFill>
                <a:latin typeface="+mn-lt"/>
                <a:ea typeface="Segoe UI" panose="020B0502040204020203" pitchFamily="34" charset="0"/>
                <a:cs typeface="Segoe UI" panose="020B0502040204020203" pitchFamily="34" charset="0"/>
              </a:defRPr>
            </a:lvl1pPr>
            <a:lvl2pPr marL="252000" indent="-252000" algn="l" defTabSz="914349" rtl="0" eaLnBrk="1" latinLnBrk="0" hangingPunct="1">
              <a:spcBef>
                <a:spcPts val="400"/>
              </a:spcBef>
              <a:buClr>
                <a:schemeClr val="tx1"/>
              </a:buClr>
              <a:buFont typeface="Arial" pitchFamily="34" charset="0"/>
              <a:buChar char="•"/>
              <a:defRPr sz="1100" kern="1200" spc="0" baseline="0">
                <a:solidFill>
                  <a:schemeClr val="tx2"/>
                </a:solidFill>
                <a:latin typeface="+mn-lt"/>
                <a:ea typeface="Segoe UI" panose="020B0502040204020203" pitchFamily="34" charset="0"/>
                <a:cs typeface="Segoe UI" panose="020B0502040204020203" pitchFamily="34" charset="0"/>
              </a:defRPr>
            </a:lvl2pPr>
            <a:lvl3pPr marL="504000" indent="-252000" algn="l" defTabSz="914349" rtl="0" eaLnBrk="1" latinLnBrk="0" hangingPunct="1">
              <a:spcBef>
                <a:spcPts val="400"/>
              </a:spcBef>
              <a:buClr>
                <a:schemeClr val="tx1"/>
              </a:buClr>
              <a:buFont typeface="Segoe UI" panose="020B0502040204020203" pitchFamily="34" charset="0"/>
              <a:buChar char="–"/>
              <a:defRPr sz="1100" kern="1200" spc="0">
                <a:solidFill>
                  <a:schemeClr val="tx2"/>
                </a:solidFill>
                <a:latin typeface="+mn-lt"/>
                <a:ea typeface="Segoe UI" panose="020B0502040204020203" pitchFamily="34" charset="0"/>
                <a:cs typeface="Segoe UI" panose="020B0502040204020203" pitchFamily="34" charset="0"/>
              </a:defRPr>
            </a:lvl3pPr>
            <a:lvl4pPr marL="756000" indent="-252000" algn="l" defTabSz="914349" rtl="0" eaLnBrk="1" latinLnBrk="0" hangingPunct="1">
              <a:spcBef>
                <a:spcPts val="400"/>
              </a:spcBef>
              <a:buClr>
                <a:schemeClr val="tx1"/>
              </a:buClr>
              <a:buFont typeface="Arial" pitchFamily="34" charset="0"/>
              <a:buChar char="•"/>
              <a:defRPr sz="1100" kern="1200" spc="0">
                <a:solidFill>
                  <a:schemeClr val="tx2"/>
                </a:solidFill>
                <a:latin typeface="+mn-lt"/>
                <a:ea typeface="Segoe UI" panose="020B0502040204020203" pitchFamily="34" charset="0"/>
                <a:cs typeface="Segoe UI" panose="020B0502040204020203" pitchFamily="34" charset="0"/>
              </a:defRPr>
            </a:lvl4pPr>
            <a:lvl5pPr marL="1008000" indent="-252000" algn="l" defTabSz="914349" rtl="0" eaLnBrk="1" latinLnBrk="0" hangingPunct="1">
              <a:spcBef>
                <a:spcPts val="400"/>
              </a:spcBef>
              <a:buClr>
                <a:schemeClr val="tx1"/>
              </a:buClr>
              <a:buFont typeface="Segoe UI" panose="020B0502040204020203" pitchFamily="34" charset="0"/>
              <a:buChar char="–"/>
              <a:defRPr sz="1100" kern="1200" spc="0">
                <a:solidFill>
                  <a:schemeClr val="tx2"/>
                </a:solidFill>
                <a:latin typeface="+mn-lt"/>
                <a:ea typeface="Segoe UI" panose="020B0502040204020203" pitchFamily="34" charset="0"/>
                <a:cs typeface="Segoe UI" panose="020B0502040204020203" pitchFamily="34" charset="0"/>
              </a:defRPr>
            </a:lvl5pPr>
            <a:lvl6pPr marL="504000" indent="-252000" algn="l" defTabSz="914349" rtl="0" eaLnBrk="1" latinLnBrk="0" hangingPunct="1">
              <a:spcBef>
                <a:spcPts val="400"/>
              </a:spcBef>
              <a:buClr>
                <a:schemeClr val="bg2"/>
              </a:buClr>
              <a:buFont typeface="+mj-lt"/>
              <a:buAutoNum type="arabicPeriod"/>
              <a:defRPr sz="1400" kern="1200" spc="0" baseline="0">
                <a:solidFill>
                  <a:schemeClr val="bg2"/>
                </a:solidFill>
                <a:latin typeface="+mn-lt"/>
                <a:ea typeface="Segoe UI" panose="020B0502040204020203" pitchFamily="34" charset="0"/>
                <a:cs typeface="Segoe UI" panose="020B0502040204020203" pitchFamily="34" charset="0"/>
              </a:defRPr>
            </a:lvl6pPr>
            <a:lvl7pPr marL="756000" indent="-252000" algn="l" defTabSz="914349" rtl="0" eaLnBrk="1" latinLnBrk="0" hangingPunct="1">
              <a:spcBef>
                <a:spcPts val="400"/>
              </a:spcBef>
              <a:buClr>
                <a:schemeClr val="bg2"/>
              </a:buClr>
              <a:buFont typeface="+mj-lt"/>
              <a:buAutoNum type="alphaLcPeriod"/>
              <a:defRPr sz="1400" kern="1200" spc="0">
                <a:solidFill>
                  <a:schemeClr val="bg2"/>
                </a:solidFill>
                <a:latin typeface="+mn-lt"/>
                <a:ea typeface="Segoe UI" panose="020B0502040204020203" pitchFamily="34" charset="0"/>
                <a:cs typeface="Segoe UI" panose="020B0502040204020203" pitchFamily="34" charset="0"/>
              </a:defRPr>
            </a:lvl7pPr>
            <a:lvl8pPr marL="1008000" indent="-252000" algn="l" defTabSz="914349" rtl="0" eaLnBrk="1" latinLnBrk="0" hangingPunct="1">
              <a:spcBef>
                <a:spcPts val="400"/>
              </a:spcBef>
              <a:buClr>
                <a:schemeClr val="bg2"/>
              </a:buClr>
              <a:buFont typeface="+mj-lt"/>
              <a:buAutoNum type="romanLcPeriod"/>
              <a:defRPr sz="1400" kern="1200" spc="0" baseline="0">
                <a:solidFill>
                  <a:schemeClr val="bg2"/>
                </a:solidFill>
                <a:latin typeface="+mn-lt"/>
                <a:ea typeface="Segoe UI" panose="020B0502040204020203" pitchFamily="34" charset="0"/>
                <a:cs typeface="Segoe UI" panose="020B0502040204020203" pitchFamily="34" charset="0"/>
              </a:defRPr>
            </a:lvl8pPr>
            <a:lvl9pPr marL="3885982" indent="-228587" algn="l" defTabSz="914349"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spcBef>
                <a:spcPts val="600"/>
              </a:spcBef>
              <a:buClr>
                <a:schemeClr val="tx2"/>
              </a:buClr>
            </a:pPr>
            <a:r>
              <a:rPr lang="en-AU" sz="1000" dirty="0">
                <a:cs typeface="Segoe UI"/>
              </a:rPr>
              <a:t>This section outlines better practice through a step-by-step guide, going from what triggers an inspection to closing it out. You should come into Part B after reviewing Part A. </a:t>
            </a:r>
          </a:p>
          <a:p>
            <a:pPr>
              <a:spcBef>
                <a:spcPts val="600"/>
              </a:spcBef>
              <a:buClr>
                <a:schemeClr val="tx2"/>
              </a:buClr>
            </a:pPr>
            <a:r>
              <a:rPr lang="en-AU" sz="1000" dirty="0">
                <a:cs typeface="Segoe UI"/>
              </a:rPr>
              <a:t>You should also be clear on the inspection powers and tools specified in the legislation you administer and how they are to be used. </a:t>
            </a:r>
          </a:p>
          <a:p>
            <a:pPr>
              <a:spcBef>
                <a:spcPts val="600"/>
              </a:spcBef>
              <a:buClr>
                <a:schemeClr val="tx2"/>
              </a:buClr>
            </a:pPr>
            <a:r>
              <a:rPr lang="en-AU" sz="1000" dirty="0">
                <a:cs typeface="Segoe UI"/>
              </a:rPr>
              <a:t>Consider your inspections as part of the broader end-to-end compliance and enforcement process. Upstream activities will provide intelligence that triggers and guides inspections (see Part B ‘Trigger and Focus’). Downstream actions will be informed by the information collected during inspections and the decision as to which responsive action will be taken.</a:t>
            </a:r>
          </a:p>
          <a:p>
            <a:pPr>
              <a:spcBef>
                <a:spcPts val="600"/>
              </a:spcBef>
              <a:buClr>
                <a:schemeClr val="tx2"/>
              </a:buClr>
            </a:pPr>
            <a:r>
              <a:rPr lang="en-AU" sz="1000" dirty="0">
                <a:cs typeface="Segoe UI"/>
              </a:rPr>
              <a:t>Although Part B will focus on infield inspections, you should consider how better practice considerations can be applied to all inspection processes (such as  those conducted via desktop or remotely) and broader regulatory functions (such as investigations, enforcement etc).</a:t>
            </a:r>
          </a:p>
        </p:txBody>
      </p:sp>
      <p:sp>
        <p:nvSpPr>
          <p:cNvPr id="53" name="TextBox 52">
            <a:extLst>
              <a:ext uri="{FF2B5EF4-FFF2-40B4-BE49-F238E27FC236}">
                <a16:creationId xmlns:a16="http://schemas.microsoft.com/office/drawing/2014/main" id="{771A32D5-8266-8076-AE56-0CD31B4EE708}"/>
              </a:ext>
            </a:extLst>
          </p:cNvPr>
          <p:cNvSpPr txBox="1"/>
          <p:nvPr/>
        </p:nvSpPr>
        <p:spPr>
          <a:xfrm>
            <a:off x="539999" y="6215595"/>
            <a:ext cx="8347691" cy="400110"/>
          </a:xfrm>
          <a:prstGeom prst="rect">
            <a:avLst/>
          </a:prstGeom>
          <a:noFill/>
        </p:spPr>
        <p:txBody>
          <a:bodyPr wrap="square" lIns="0">
            <a:spAutoFit/>
          </a:bodyPr>
          <a:lstStyle/>
          <a:p>
            <a:r>
              <a:rPr lang="en-AU" sz="1000">
                <a:solidFill>
                  <a:schemeClr val="bg1"/>
                </a:solidFill>
              </a:rPr>
              <a:t>Note: Part B of this Playbook focuses on infield inspections, however the better practice inspection process can be applied to desktop or remote inspections </a:t>
            </a:r>
          </a:p>
        </p:txBody>
      </p:sp>
      <p:grpSp>
        <p:nvGrpSpPr>
          <p:cNvPr id="67" name="Group 66">
            <a:extLst>
              <a:ext uri="{FF2B5EF4-FFF2-40B4-BE49-F238E27FC236}">
                <a16:creationId xmlns:a16="http://schemas.microsoft.com/office/drawing/2014/main" id="{75036BEB-9CFE-FE83-8F87-D02E36839933}"/>
              </a:ext>
            </a:extLst>
          </p:cNvPr>
          <p:cNvGrpSpPr/>
          <p:nvPr/>
        </p:nvGrpSpPr>
        <p:grpSpPr>
          <a:xfrm>
            <a:off x="539999" y="3743325"/>
            <a:ext cx="8824663" cy="2321167"/>
            <a:chOff x="539999" y="3743325"/>
            <a:chExt cx="8824663" cy="2362200"/>
          </a:xfrm>
        </p:grpSpPr>
        <p:sp>
          <p:nvSpPr>
            <p:cNvPr id="10" name="Rectangle 9">
              <a:extLst>
                <a:ext uri="{FF2B5EF4-FFF2-40B4-BE49-F238E27FC236}">
                  <a16:creationId xmlns:a16="http://schemas.microsoft.com/office/drawing/2014/main" id="{688F4429-93B1-359E-66D2-C023BE43FB2A}"/>
                </a:ext>
              </a:extLst>
            </p:cNvPr>
            <p:cNvSpPr/>
            <p:nvPr/>
          </p:nvSpPr>
          <p:spPr>
            <a:xfrm>
              <a:off x="539999" y="3743325"/>
              <a:ext cx="8824663" cy="2362200"/>
            </a:xfrm>
            <a:prstGeom prst="rect">
              <a:avLst/>
            </a:prstGeom>
            <a:noFill/>
            <a:ln w="9525" cap="rnd">
              <a:solidFill>
                <a:schemeClr val="bg1"/>
              </a:solidFill>
              <a:prstDash val="solid"/>
              <a:miter lim="800000"/>
            </a:ln>
          </p:spPr>
          <p:style>
            <a:lnRef idx="2">
              <a:schemeClr val="accent1">
                <a:shade val="50000"/>
              </a:schemeClr>
            </a:lnRef>
            <a:fillRef idx="1">
              <a:schemeClr val="accent1"/>
            </a:fillRef>
            <a:effectRef idx="0">
              <a:schemeClr val="accent1"/>
            </a:effectRef>
            <a:fontRef idx="minor">
              <a:schemeClr val="lt1"/>
            </a:fontRef>
          </p:style>
          <p:txBody>
            <a:bodyPr lIns="180000" rIns="108000" rtlCol="0" anchor="ctr">
              <a:noAutofit/>
            </a:bodyPr>
            <a:lstStyle/>
            <a:p>
              <a:pPr algn="ctr"/>
              <a:endParaRPr lang="en-AU" sz="1000" b="1">
                <a:solidFill>
                  <a:schemeClr val="bg1"/>
                </a:solidFill>
                <a:latin typeface="+mj-lt"/>
              </a:endParaRPr>
            </a:p>
          </p:txBody>
        </p:sp>
        <p:grpSp>
          <p:nvGrpSpPr>
            <p:cNvPr id="11" name="Group 10">
              <a:extLst>
                <a:ext uri="{FF2B5EF4-FFF2-40B4-BE49-F238E27FC236}">
                  <a16:creationId xmlns:a16="http://schemas.microsoft.com/office/drawing/2014/main" id="{07184952-4370-D845-92AA-3F1BE1AC45BE}"/>
                </a:ext>
              </a:extLst>
            </p:cNvPr>
            <p:cNvGrpSpPr/>
            <p:nvPr/>
          </p:nvGrpSpPr>
          <p:grpSpPr>
            <a:xfrm>
              <a:off x="658991" y="3863093"/>
              <a:ext cx="2030407" cy="2173685"/>
              <a:chOff x="2083658" y="4273528"/>
              <a:chExt cx="2228387" cy="1521922"/>
            </a:xfrm>
          </p:grpSpPr>
          <p:sp>
            <p:nvSpPr>
              <p:cNvPr id="12" name="Rectangle 11">
                <a:extLst>
                  <a:ext uri="{FF2B5EF4-FFF2-40B4-BE49-F238E27FC236}">
                    <a16:creationId xmlns:a16="http://schemas.microsoft.com/office/drawing/2014/main" id="{53552427-3513-8F77-5606-78BAE3FBC75D}"/>
                  </a:ext>
                </a:extLst>
              </p:cNvPr>
              <p:cNvSpPr/>
              <p:nvPr/>
            </p:nvSpPr>
            <p:spPr>
              <a:xfrm>
                <a:off x="2083658" y="4309528"/>
                <a:ext cx="2228387" cy="1485922"/>
              </a:xfrm>
              <a:prstGeom prst="rect">
                <a:avLst/>
              </a:prstGeom>
              <a:solidFill>
                <a:schemeClr val="bg1">
                  <a:alpha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tIns="54000" rIns="72000" rtlCol="0" anchor="t">
                <a:noAutofit/>
              </a:bodyPr>
              <a:lstStyle/>
              <a:p>
                <a:pPr algn="ctr">
                  <a:spcAft>
                    <a:spcPts val="600"/>
                  </a:spcAft>
                </a:pPr>
                <a:r>
                  <a:rPr lang="en-AU" sz="1000" b="1">
                    <a:solidFill>
                      <a:schemeClr val="bg1"/>
                    </a:solidFill>
                    <a:latin typeface="VIC SemiBold" panose="00000700000000000000"/>
                  </a:rPr>
                  <a:t>UPSTREAM </a:t>
                </a:r>
                <a:br>
                  <a:rPr lang="en-AU" sz="1000" b="1">
                    <a:solidFill>
                      <a:schemeClr val="bg1"/>
                    </a:solidFill>
                    <a:latin typeface="VIC SemiBold" panose="00000700000000000000"/>
                  </a:rPr>
                </a:br>
                <a:r>
                  <a:rPr lang="en-AU" sz="1000" b="1">
                    <a:solidFill>
                      <a:schemeClr val="bg1"/>
                    </a:solidFill>
                    <a:latin typeface="VIC SemiBold" panose="00000700000000000000"/>
                  </a:rPr>
                  <a:t>INTELLIGENCE INPUTS</a:t>
                </a:r>
              </a:p>
              <a:p>
                <a:pPr marL="171450" indent="-171450">
                  <a:spcAft>
                    <a:spcPts val="600"/>
                  </a:spcAft>
                  <a:buClr>
                    <a:schemeClr val="bg1"/>
                  </a:buClr>
                  <a:buFont typeface="Arial" panose="020B0604020202020204" pitchFamily="34" charset="0"/>
                  <a:buChar char="•"/>
                </a:pPr>
                <a:r>
                  <a:rPr lang="en-AU" sz="1000">
                    <a:solidFill>
                      <a:schemeClr val="bg1"/>
                    </a:solidFill>
                  </a:rPr>
                  <a:t>Permissions and conditions</a:t>
                </a:r>
              </a:p>
              <a:p>
                <a:pPr marL="171450" indent="-171450">
                  <a:spcAft>
                    <a:spcPts val="600"/>
                  </a:spcAft>
                  <a:buClr>
                    <a:schemeClr val="bg1"/>
                  </a:buClr>
                  <a:buFont typeface="Arial" panose="020B0604020202020204" pitchFamily="34" charset="0"/>
                  <a:buChar char="•"/>
                </a:pPr>
                <a:r>
                  <a:rPr lang="en-AU" sz="1000">
                    <a:solidFill>
                      <a:schemeClr val="bg1"/>
                    </a:solidFill>
                  </a:rPr>
                  <a:t>Complaints and referrals</a:t>
                </a:r>
              </a:p>
              <a:p>
                <a:pPr marL="171450" indent="-171450">
                  <a:spcAft>
                    <a:spcPts val="600"/>
                  </a:spcAft>
                  <a:buClr>
                    <a:schemeClr val="bg1"/>
                  </a:buClr>
                  <a:buFont typeface="Arial" panose="020B0604020202020204" pitchFamily="34" charset="0"/>
                  <a:buChar char="•"/>
                </a:pPr>
                <a:r>
                  <a:rPr lang="en-AU" sz="1000">
                    <a:solidFill>
                      <a:schemeClr val="bg1"/>
                    </a:solidFill>
                  </a:rPr>
                  <a:t>Reporting and analysis</a:t>
                </a:r>
              </a:p>
              <a:p>
                <a:pPr marL="171450" indent="-171450">
                  <a:spcAft>
                    <a:spcPts val="600"/>
                  </a:spcAft>
                  <a:buClr>
                    <a:schemeClr val="bg1"/>
                  </a:buClr>
                  <a:buFont typeface="Arial" panose="020B0604020202020204" pitchFamily="34" charset="0"/>
                  <a:buChar char="•"/>
                </a:pPr>
                <a:r>
                  <a:rPr lang="en-AU" sz="1000">
                    <a:solidFill>
                      <a:schemeClr val="bg1"/>
                    </a:solidFill>
                  </a:rPr>
                  <a:t>Entity profile including past compliance</a:t>
                </a:r>
              </a:p>
              <a:p>
                <a:pPr marL="171450" indent="-171450">
                  <a:spcAft>
                    <a:spcPts val="600"/>
                  </a:spcAft>
                  <a:buClr>
                    <a:schemeClr val="bg1"/>
                  </a:buClr>
                  <a:buFont typeface="Arial" panose="020B0604020202020204" pitchFamily="34" charset="0"/>
                  <a:buChar char="•"/>
                </a:pPr>
                <a:r>
                  <a:rPr lang="en-AU" sz="1000">
                    <a:solidFill>
                      <a:schemeClr val="bg1"/>
                    </a:solidFill>
                  </a:rPr>
                  <a:t>Regulated entity notifications &amp; reporting</a:t>
                </a:r>
              </a:p>
              <a:p>
                <a:pPr marL="171450" indent="-171450">
                  <a:spcAft>
                    <a:spcPts val="600"/>
                  </a:spcAft>
                  <a:buClr>
                    <a:schemeClr val="bg1"/>
                  </a:buClr>
                  <a:buFont typeface="Arial" panose="020B0604020202020204" pitchFamily="34" charset="0"/>
                  <a:buChar char="•"/>
                </a:pPr>
                <a:r>
                  <a:rPr lang="en-AU" sz="1000">
                    <a:solidFill>
                      <a:schemeClr val="bg1"/>
                    </a:solidFill>
                  </a:rPr>
                  <a:t>Industry notifications</a:t>
                </a:r>
              </a:p>
            </p:txBody>
          </p:sp>
          <p:sp>
            <p:nvSpPr>
              <p:cNvPr id="13" name="Rectangle 12">
                <a:extLst>
                  <a:ext uri="{FF2B5EF4-FFF2-40B4-BE49-F238E27FC236}">
                    <a16:creationId xmlns:a16="http://schemas.microsoft.com/office/drawing/2014/main" id="{3D771E4F-5512-AE35-CCDA-4AE6939BFE88}"/>
                  </a:ext>
                </a:extLst>
              </p:cNvPr>
              <p:cNvSpPr/>
              <p:nvPr/>
            </p:nvSpPr>
            <p:spPr>
              <a:xfrm>
                <a:off x="2083658" y="4273528"/>
                <a:ext cx="2220929" cy="36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tIns="54000" rIns="72000" rtlCol="0" anchor="ctr">
                <a:noAutofit/>
              </a:bodyPr>
              <a:lstStyle/>
              <a:p>
                <a:pPr algn="ctr">
                  <a:spcAft>
                    <a:spcPts val="600"/>
                  </a:spcAft>
                </a:pPr>
                <a:endParaRPr lang="en-AU" sz="1000">
                  <a:solidFill>
                    <a:schemeClr val="bg1"/>
                  </a:solidFill>
                </a:endParaRPr>
              </a:p>
            </p:txBody>
          </p:sp>
        </p:grpSp>
        <p:grpSp>
          <p:nvGrpSpPr>
            <p:cNvPr id="14" name="Group 13">
              <a:extLst>
                <a:ext uri="{FF2B5EF4-FFF2-40B4-BE49-F238E27FC236}">
                  <a16:creationId xmlns:a16="http://schemas.microsoft.com/office/drawing/2014/main" id="{860FC702-8AD3-F96A-F2D4-CF6F92D64CBE}"/>
                </a:ext>
              </a:extLst>
            </p:cNvPr>
            <p:cNvGrpSpPr/>
            <p:nvPr/>
          </p:nvGrpSpPr>
          <p:grpSpPr>
            <a:xfrm>
              <a:off x="7877707" y="3863093"/>
              <a:ext cx="1367962" cy="2173685"/>
              <a:chOff x="6830974" y="4273528"/>
              <a:chExt cx="2284758" cy="1521922"/>
            </a:xfrm>
          </p:grpSpPr>
          <p:sp>
            <p:nvSpPr>
              <p:cNvPr id="15" name="Rectangle 14">
                <a:extLst>
                  <a:ext uri="{FF2B5EF4-FFF2-40B4-BE49-F238E27FC236}">
                    <a16:creationId xmlns:a16="http://schemas.microsoft.com/office/drawing/2014/main" id="{49D6B825-A9D4-2B31-97B5-253894EB655F}"/>
                  </a:ext>
                </a:extLst>
              </p:cNvPr>
              <p:cNvSpPr/>
              <p:nvPr/>
            </p:nvSpPr>
            <p:spPr>
              <a:xfrm>
                <a:off x="6830974" y="4309528"/>
                <a:ext cx="2284758" cy="1485922"/>
              </a:xfrm>
              <a:prstGeom prst="rect">
                <a:avLst/>
              </a:prstGeom>
              <a:solidFill>
                <a:schemeClr val="bg1">
                  <a:alpha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tIns="54000" rIns="72000" rtlCol="0" anchor="t">
                <a:noAutofit/>
              </a:bodyPr>
              <a:lstStyle/>
              <a:p>
                <a:pPr algn="ctr">
                  <a:spcAft>
                    <a:spcPts val="600"/>
                  </a:spcAft>
                </a:pPr>
                <a:r>
                  <a:rPr lang="en-AU" sz="1000" b="1">
                    <a:solidFill>
                      <a:schemeClr val="bg1"/>
                    </a:solidFill>
                    <a:latin typeface="VIC SemiBold" panose="00000700000000000000"/>
                  </a:rPr>
                  <a:t>DOWNSTREAM ACTIONS</a:t>
                </a:r>
              </a:p>
              <a:p>
                <a:pPr marL="171450" indent="-171450">
                  <a:spcAft>
                    <a:spcPts val="600"/>
                  </a:spcAft>
                  <a:buClr>
                    <a:schemeClr val="bg1"/>
                  </a:buClr>
                  <a:buFont typeface="Arial" panose="020B0604020202020204" pitchFamily="34" charset="0"/>
                  <a:buChar char="•"/>
                </a:pPr>
                <a:r>
                  <a:rPr lang="en-AU" sz="1000">
                    <a:solidFill>
                      <a:schemeClr val="bg1"/>
                    </a:solidFill>
                  </a:rPr>
                  <a:t>Remedial enforcement</a:t>
                </a:r>
              </a:p>
              <a:p>
                <a:pPr marL="171450" indent="-171450">
                  <a:spcAft>
                    <a:spcPts val="600"/>
                  </a:spcAft>
                  <a:buClr>
                    <a:schemeClr val="bg1"/>
                  </a:buClr>
                  <a:buFont typeface="Arial" panose="020B0604020202020204" pitchFamily="34" charset="0"/>
                  <a:buChar char="•"/>
                </a:pPr>
                <a:r>
                  <a:rPr lang="en-AU" sz="1000">
                    <a:solidFill>
                      <a:schemeClr val="bg1"/>
                    </a:solidFill>
                  </a:rPr>
                  <a:t>Investigations</a:t>
                </a:r>
              </a:p>
              <a:p>
                <a:pPr marL="171450" indent="-171450">
                  <a:spcAft>
                    <a:spcPts val="600"/>
                  </a:spcAft>
                  <a:buClr>
                    <a:schemeClr val="bg1"/>
                  </a:buClr>
                  <a:buFont typeface="Arial" panose="020B0604020202020204" pitchFamily="34" charset="0"/>
                  <a:buChar char="•"/>
                </a:pPr>
                <a:r>
                  <a:rPr lang="en-AU" sz="1000">
                    <a:solidFill>
                      <a:schemeClr val="bg1"/>
                    </a:solidFill>
                  </a:rPr>
                  <a:t>Sanctions</a:t>
                </a:r>
              </a:p>
            </p:txBody>
          </p:sp>
          <p:sp>
            <p:nvSpPr>
              <p:cNvPr id="16" name="Rectangle 15">
                <a:extLst>
                  <a:ext uri="{FF2B5EF4-FFF2-40B4-BE49-F238E27FC236}">
                    <a16:creationId xmlns:a16="http://schemas.microsoft.com/office/drawing/2014/main" id="{402923F9-4D52-67E9-843E-A549C6722CC9}"/>
                  </a:ext>
                </a:extLst>
              </p:cNvPr>
              <p:cNvSpPr/>
              <p:nvPr/>
            </p:nvSpPr>
            <p:spPr>
              <a:xfrm>
                <a:off x="6830974" y="4273528"/>
                <a:ext cx="2284758" cy="36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tIns="54000" rIns="72000" rtlCol="0" anchor="ctr">
                <a:noAutofit/>
              </a:bodyPr>
              <a:lstStyle/>
              <a:p>
                <a:pPr algn="ctr">
                  <a:spcAft>
                    <a:spcPts val="600"/>
                  </a:spcAft>
                </a:pPr>
                <a:endParaRPr lang="en-AU" sz="1000">
                  <a:solidFill>
                    <a:schemeClr val="bg1"/>
                  </a:solidFill>
                </a:endParaRPr>
              </a:p>
            </p:txBody>
          </p:sp>
        </p:grpSp>
        <p:sp>
          <p:nvSpPr>
            <p:cNvPr id="17" name="Isosceles Triangle 16">
              <a:extLst>
                <a:ext uri="{FF2B5EF4-FFF2-40B4-BE49-F238E27FC236}">
                  <a16:creationId xmlns:a16="http://schemas.microsoft.com/office/drawing/2014/main" id="{8CC8C2FD-757E-5FA0-6C34-7E4F9CB97B6E}"/>
                </a:ext>
              </a:extLst>
            </p:cNvPr>
            <p:cNvSpPr/>
            <p:nvPr/>
          </p:nvSpPr>
          <p:spPr>
            <a:xfrm rot="5400000">
              <a:off x="2684051" y="4869835"/>
              <a:ext cx="192951" cy="100604"/>
            </a:xfrm>
            <a:prstGeom prs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000" err="1">
                <a:solidFill>
                  <a:schemeClr val="bg2"/>
                </a:solidFill>
              </a:endParaRPr>
            </a:p>
          </p:txBody>
        </p:sp>
        <p:sp>
          <p:nvSpPr>
            <p:cNvPr id="18" name="Isosceles Triangle 17">
              <a:extLst>
                <a:ext uri="{FF2B5EF4-FFF2-40B4-BE49-F238E27FC236}">
                  <a16:creationId xmlns:a16="http://schemas.microsoft.com/office/drawing/2014/main" id="{F451EDD6-FF1C-28D9-D6E0-D788B8C3F600}"/>
                </a:ext>
              </a:extLst>
            </p:cNvPr>
            <p:cNvSpPr/>
            <p:nvPr/>
          </p:nvSpPr>
          <p:spPr>
            <a:xfrm rot="5400000">
              <a:off x="7704068" y="4869840"/>
              <a:ext cx="192951" cy="100604"/>
            </a:xfrm>
            <a:prstGeom prs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000" err="1">
                <a:solidFill>
                  <a:schemeClr val="bg2"/>
                </a:solidFill>
              </a:endParaRPr>
            </a:p>
          </p:txBody>
        </p:sp>
        <p:grpSp>
          <p:nvGrpSpPr>
            <p:cNvPr id="19" name="Group 18">
              <a:extLst>
                <a:ext uri="{FF2B5EF4-FFF2-40B4-BE49-F238E27FC236}">
                  <a16:creationId xmlns:a16="http://schemas.microsoft.com/office/drawing/2014/main" id="{22727482-7E7D-15D1-ECF3-243408315D06}"/>
                </a:ext>
              </a:extLst>
            </p:cNvPr>
            <p:cNvGrpSpPr/>
            <p:nvPr/>
          </p:nvGrpSpPr>
          <p:grpSpPr>
            <a:xfrm>
              <a:off x="2859753" y="3869907"/>
              <a:ext cx="4847598" cy="2159118"/>
              <a:chOff x="4051697" y="4139019"/>
              <a:chExt cx="3909826" cy="1783556"/>
            </a:xfrm>
          </p:grpSpPr>
          <p:sp>
            <p:nvSpPr>
              <p:cNvPr id="21" name="Rectangle 20">
                <a:extLst>
                  <a:ext uri="{FF2B5EF4-FFF2-40B4-BE49-F238E27FC236}">
                    <a16:creationId xmlns:a16="http://schemas.microsoft.com/office/drawing/2014/main" id="{903A78C0-B0E2-FC0B-6F73-EC12B6AD59A7}"/>
                  </a:ext>
                </a:extLst>
              </p:cNvPr>
              <p:cNvSpPr/>
              <p:nvPr/>
            </p:nvSpPr>
            <p:spPr>
              <a:xfrm>
                <a:off x="4051698" y="4140481"/>
                <a:ext cx="3909825" cy="1782094"/>
              </a:xfrm>
              <a:prstGeom prst="rect">
                <a:avLst/>
              </a:prstGeom>
              <a:solidFill>
                <a:schemeClr val="bg1">
                  <a:alpha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spcAft>
                    <a:spcPts val="600"/>
                  </a:spcAft>
                </a:pPr>
                <a:endParaRPr lang="en-AU" sz="1000">
                  <a:solidFill>
                    <a:schemeClr val="bg1"/>
                  </a:solidFill>
                </a:endParaRPr>
              </a:p>
            </p:txBody>
          </p:sp>
          <p:grpSp>
            <p:nvGrpSpPr>
              <p:cNvPr id="24" name="Group 23">
                <a:extLst>
                  <a:ext uri="{FF2B5EF4-FFF2-40B4-BE49-F238E27FC236}">
                    <a16:creationId xmlns:a16="http://schemas.microsoft.com/office/drawing/2014/main" id="{7AE8643B-542A-5533-EDF0-18D730BE6099}"/>
                  </a:ext>
                </a:extLst>
              </p:cNvPr>
              <p:cNvGrpSpPr/>
              <p:nvPr/>
            </p:nvGrpSpPr>
            <p:grpSpPr>
              <a:xfrm>
                <a:off x="4051697" y="4139019"/>
                <a:ext cx="3904346" cy="1783553"/>
                <a:chOff x="-1123952" y="7360842"/>
                <a:chExt cx="3045869" cy="1511718"/>
              </a:xfrm>
            </p:grpSpPr>
            <p:sp>
              <p:nvSpPr>
                <p:cNvPr id="64" name="Rectangle 63">
                  <a:extLst>
                    <a:ext uri="{FF2B5EF4-FFF2-40B4-BE49-F238E27FC236}">
                      <a16:creationId xmlns:a16="http://schemas.microsoft.com/office/drawing/2014/main" id="{14B73F17-BD87-C0AC-FA8D-6C9FCCF6B48F}"/>
                    </a:ext>
                  </a:extLst>
                </p:cNvPr>
                <p:cNvSpPr/>
                <p:nvPr/>
              </p:nvSpPr>
              <p:spPr>
                <a:xfrm>
                  <a:off x="-1123952" y="7360842"/>
                  <a:ext cx="2226452" cy="18306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spcAft>
                      <a:spcPts val="300"/>
                    </a:spcAft>
                  </a:pPr>
                  <a:r>
                    <a:rPr lang="en-AU" sz="1000" b="1">
                      <a:solidFill>
                        <a:schemeClr val="bg1"/>
                      </a:solidFill>
                      <a:latin typeface="VIC SemiBold" panose="00000700000000000000" pitchFamily="50" charset="0"/>
                    </a:rPr>
                    <a:t>BETTER PRACTICE INSPECTION PROCESS</a:t>
                  </a:r>
                </a:p>
              </p:txBody>
            </p:sp>
            <p:sp>
              <p:nvSpPr>
                <p:cNvPr id="65" name="Freeform: Shape 64">
                  <a:extLst>
                    <a:ext uri="{FF2B5EF4-FFF2-40B4-BE49-F238E27FC236}">
                      <a16:creationId xmlns:a16="http://schemas.microsoft.com/office/drawing/2014/main" id="{1B8D5F01-64D4-0EDC-76CF-4196B71BEA29}"/>
                    </a:ext>
                  </a:extLst>
                </p:cNvPr>
                <p:cNvSpPr/>
                <p:nvPr/>
              </p:nvSpPr>
              <p:spPr>
                <a:xfrm>
                  <a:off x="794669" y="7366949"/>
                  <a:ext cx="1127248" cy="1505611"/>
                </a:xfrm>
                <a:custGeom>
                  <a:avLst/>
                  <a:gdLst>
                    <a:gd name="connsiteX0" fmla="*/ 0 w 6205182"/>
                    <a:gd name="connsiteY0" fmla="*/ 0 h 1323833"/>
                    <a:gd name="connsiteX1" fmla="*/ 6205182 w 6205182"/>
                    <a:gd name="connsiteY1" fmla="*/ 0 h 1323833"/>
                    <a:gd name="connsiteX2" fmla="*/ 6205182 w 6205182"/>
                    <a:gd name="connsiteY2" fmla="*/ 1314734 h 1323833"/>
                    <a:gd name="connsiteX3" fmla="*/ 6205182 w 6205182"/>
                    <a:gd name="connsiteY3" fmla="*/ 1323833 h 1323833"/>
                  </a:gdLst>
                  <a:ahLst/>
                  <a:cxnLst>
                    <a:cxn ang="0">
                      <a:pos x="connsiteX0" y="connsiteY0"/>
                    </a:cxn>
                    <a:cxn ang="0">
                      <a:pos x="connsiteX1" y="connsiteY1"/>
                    </a:cxn>
                    <a:cxn ang="0">
                      <a:pos x="connsiteX2" y="connsiteY2"/>
                    </a:cxn>
                    <a:cxn ang="0">
                      <a:pos x="connsiteX3" y="connsiteY3"/>
                    </a:cxn>
                  </a:cxnLst>
                  <a:rect l="l" t="t" r="r" b="b"/>
                  <a:pathLst>
                    <a:path w="6205182" h="1323833">
                      <a:moveTo>
                        <a:pt x="0" y="0"/>
                      </a:moveTo>
                      <a:lnTo>
                        <a:pt x="6205182" y="0"/>
                      </a:lnTo>
                      <a:lnTo>
                        <a:pt x="6205182" y="1314734"/>
                      </a:lnTo>
                      <a:lnTo>
                        <a:pt x="6205182" y="1323833"/>
                      </a:lnTo>
                    </a:path>
                  </a:pathLst>
                </a:custGeom>
                <a:no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000"/>
                </a:p>
              </p:txBody>
            </p:sp>
          </p:grpSp>
          <p:sp>
            <p:nvSpPr>
              <p:cNvPr id="25" name="Rectangle 24">
                <a:extLst>
                  <a:ext uri="{FF2B5EF4-FFF2-40B4-BE49-F238E27FC236}">
                    <a16:creationId xmlns:a16="http://schemas.microsoft.com/office/drawing/2014/main" id="{0A3B4CE1-3CCF-9353-65DC-B7552C2391B9}"/>
                  </a:ext>
                </a:extLst>
              </p:cNvPr>
              <p:cNvSpPr/>
              <p:nvPr/>
            </p:nvSpPr>
            <p:spPr>
              <a:xfrm>
                <a:off x="4121279" y="4412699"/>
                <a:ext cx="3765180" cy="21598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spcAft>
                    <a:spcPts val="300"/>
                  </a:spcAft>
                </a:pPr>
                <a:r>
                  <a:rPr lang="en-AU" sz="1000" b="1">
                    <a:solidFill>
                      <a:schemeClr val="bg1"/>
                    </a:solidFill>
                    <a:latin typeface="VIC SemiBold" panose="00000700000000000000" pitchFamily="50" charset="0"/>
                  </a:rPr>
                  <a:t>INSPECTION ACTIVITIES</a:t>
                </a:r>
              </a:p>
            </p:txBody>
          </p:sp>
          <p:sp>
            <p:nvSpPr>
              <p:cNvPr id="26" name="Rectangle 25">
                <a:extLst>
                  <a:ext uri="{FF2B5EF4-FFF2-40B4-BE49-F238E27FC236}">
                    <a16:creationId xmlns:a16="http://schemas.microsoft.com/office/drawing/2014/main" id="{FE02E600-F590-55E3-606B-1CC258748A2C}"/>
                  </a:ext>
                </a:extLst>
              </p:cNvPr>
              <p:cNvSpPr/>
              <p:nvPr/>
            </p:nvSpPr>
            <p:spPr>
              <a:xfrm>
                <a:off x="4121279" y="4678363"/>
                <a:ext cx="713964" cy="822482"/>
              </a:xfrm>
              <a:prstGeom prst="rect">
                <a:avLst/>
              </a:prstGeom>
              <a:solidFill>
                <a:schemeClr val="bg1">
                  <a:alpha val="7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noAutofit/>
              </a:bodyPr>
              <a:lstStyle/>
              <a:p>
                <a:pPr algn="ctr">
                  <a:spcAft>
                    <a:spcPts val="300"/>
                  </a:spcAft>
                </a:pPr>
                <a:r>
                  <a:rPr lang="en-AU" sz="1000">
                    <a:solidFill>
                      <a:schemeClr val="bg1"/>
                    </a:solidFill>
                    <a:latin typeface="VIC" panose="00000500000000000000" pitchFamily="50" charset="0"/>
                  </a:rPr>
                  <a:t>TRIGGER AND FOCUS</a:t>
                </a:r>
              </a:p>
            </p:txBody>
          </p:sp>
          <p:sp>
            <p:nvSpPr>
              <p:cNvPr id="51" name="Rectangle 50">
                <a:extLst>
                  <a:ext uri="{FF2B5EF4-FFF2-40B4-BE49-F238E27FC236}">
                    <a16:creationId xmlns:a16="http://schemas.microsoft.com/office/drawing/2014/main" id="{679A4E54-E19E-5C10-144D-7EE647FCF37F}"/>
                  </a:ext>
                </a:extLst>
              </p:cNvPr>
              <p:cNvSpPr/>
              <p:nvPr/>
            </p:nvSpPr>
            <p:spPr>
              <a:xfrm>
                <a:off x="4884082" y="4678363"/>
                <a:ext cx="713964" cy="822482"/>
              </a:xfrm>
              <a:prstGeom prst="rect">
                <a:avLst/>
              </a:prstGeom>
              <a:solidFill>
                <a:schemeClr val="bg1">
                  <a:alpha val="7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noAutofit/>
              </a:bodyPr>
              <a:lstStyle/>
              <a:p>
                <a:pPr algn="ctr">
                  <a:spcAft>
                    <a:spcPts val="300"/>
                  </a:spcAft>
                </a:pPr>
                <a:r>
                  <a:rPr lang="en-AU" sz="1000">
                    <a:solidFill>
                      <a:schemeClr val="bg1"/>
                    </a:solidFill>
                    <a:latin typeface="VIC" panose="00000500000000000000" pitchFamily="50" charset="0"/>
                  </a:rPr>
                  <a:t>PLAN</a:t>
                </a:r>
              </a:p>
            </p:txBody>
          </p:sp>
          <p:sp>
            <p:nvSpPr>
              <p:cNvPr id="52" name="Rectangle 51">
                <a:extLst>
                  <a:ext uri="{FF2B5EF4-FFF2-40B4-BE49-F238E27FC236}">
                    <a16:creationId xmlns:a16="http://schemas.microsoft.com/office/drawing/2014/main" id="{79AFD878-81A8-4FF8-4ADD-3BD60B76FC72}"/>
                  </a:ext>
                </a:extLst>
              </p:cNvPr>
              <p:cNvSpPr/>
              <p:nvPr/>
            </p:nvSpPr>
            <p:spPr>
              <a:xfrm>
                <a:off x="5646886" y="4678363"/>
                <a:ext cx="713964" cy="822482"/>
              </a:xfrm>
              <a:prstGeom prst="rect">
                <a:avLst/>
              </a:prstGeom>
              <a:solidFill>
                <a:schemeClr val="bg1">
                  <a:alpha val="7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noAutofit/>
              </a:bodyPr>
              <a:lstStyle/>
              <a:p>
                <a:pPr algn="ctr">
                  <a:spcAft>
                    <a:spcPts val="300"/>
                  </a:spcAft>
                </a:pPr>
                <a:r>
                  <a:rPr lang="en-AU" sz="1000">
                    <a:solidFill>
                      <a:schemeClr val="bg1"/>
                    </a:solidFill>
                    <a:latin typeface="VIC" panose="00000500000000000000" pitchFamily="50" charset="0"/>
                  </a:rPr>
                  <a:t>CONDUCT</a:t>
                </a:r>
              </a:p>
            </p:txBody>
          </p:sp>
          <p:sp>
            <p:nvSpPr>
              <p:cNvPr id="54" name="Rectangle 53">
                <a:extLst>
                  <a:ext uri="{FF2B5EF4-FFF2-40B4-BE49-F238E27FC236}">
                    <a16:creationId xmlns:a16="http://schemas.microsoft.com/office/drawing/2014/main" id="{38122271-CB05-E80B-3399-AD3A59AC61F2}"/>
                  </a:ext>
                </a:extLst>
              </p:cNvPr>
              <p:cNvSpPr/>
              <p:nvPr/>
            </p:nvSpPr>
            <p:spPr>
              <a:xfrm>
                <a:off x="6409691" y="4678363"/>
                <a:ext cx="713964" cy="822482"/>
              </a:xfrm>
              <a:prstGeom prst="rect">
                <a:avLst/>
              </a:prstGeom>
              <a:solidFill>
                <a:schemeClr val="bg1">
                  <a:alpha val="7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noAutofit/>
              </a:bodyPr>
              <a:lstStyle/>
              <a:p>
                <a:pPr algn="ctr">
                  <a:spcAft>
                    <a:spcPts val="300"/>
                  </a:spcAft>
                </a:pPr>
                <a:r>
                  <a:rPr lang="en-AU" sz="1000">
                    <a:solidFill>
                      <a:schemeClr val="bg1"/>
                    </a:solidFill>
                    <a:latin typeface="VIC" panose="00000500000000000000" pitchFamily="50" charset="0"/>
                  </a:rPr>
                  <a:t>RECORD AND ASSESS</a:t>
                </a:r>
              </a:p>
            </p:txBody>
          </p:sp>
          <p:sp>
            <p:nvSpPr>
              <p:cNvPr id="55" name="Rectangle 54">
                <a:extLst>
                  <a:ext uri="{FF2B5EF4-FFF2-40B4-BE49-F238E27FC236}">
                    <a16:creationId xmlns:a16="http://schemas.microsoft.com/office/drawing/2014/main" id="{D20D0238-279E-C7DD-BE4C-1F0AFB2A6F7A}"/>
                  </a:ext>
                </a:extLst>
              </p:cNvPr>
              <p:cNvSpPr/>
              <p:nvPr/>
            </p:nvSpPr>
            <p:spPr>
              <a:xfrm>
                <a:off x="7172495" y="4678362"/>
                <a:ext cx="713964" cy="822482"/>
              </a:xfrm>
              <a:prstGeom prst="rect">
                <a:avLst/>
              </a:prstGeom>
              <a:solidFill>
                <a:schemeClr val="bg1">
                  <a:alpha val="7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noAutofit/>
              </a:bodyPr>
              <a:lstStyle/>
              <a:p>
                <a:pPr algn="ctr">
                  <a:spcAft>
                    <a:spcPts val="300"/>
                  </a:spcAft>
                </a:pPr>
                <a:r>
                  <a:rPr lang="en-AU" sz="1000">
                    <a:solidFill>
                      <a:schemeClr val="bg1"/>
                    </a:solidFill>
                    <a:latin typeface="VIC" panose="00000500000000000000" pitchFamily="50" charset="0"/>
                  </a:rPr>
                  <a:t>CLOSE OUT</a:t>
                </a:r>
              </a:p>
            </p:txBody>
          </p:sp>
          <p:grpSp>
            <p:nvGrpSpPr>
              <p:cNvPr id="56" name="Group 55">
                <a:extLst>
                  <a:ext uri="{FF2B5EF4-FFF2-40B4-BE49-F238E27FC236}">
                    <a16:creationId xmlns:a16="http://schemas.microsoft.com/office/drawing/2014/main" id="{82C3E9E5-082F-2663-AF3D-45EFB5A81DFB}"/>
                  </a:ext>
                </a:extLst>
              </p:cNvPr>
              <p:cNvGrpSpPr/>
              <p:nvPr/>
            </p:nvGrpSpPr>
            <p:grpSpPr>
              <a:xfrm>
                <a:off x="4121279" y="5612630"/>
                <a:ext cx="3765179" cy="178077"/>
                <a:chOff x="4141916" y="5936096"/>
                <a:chExt cx="3641410" cy="178077"/>
              </a:xfrm>
            </p:grpSpPr>
            <p:cxnSp>
              <p:nvCxnSpPr>
                <p:cNvPr id="62" name="Straight Connector 61">
                  <a:extLst>
                    <a:ext uri="{FF2B5EF4-FFF2-40B4-BE49-F238E27FC236}">
                      <a16:creationId xmlns:a16="http://schemas.microsoft.com/office/drawing/2014/main" id="{943834B4-BC26-02D3-6043-901B835EF62E}"/>
                    </a:ext>
                  </a:extLst>
                </p:cNvPr>
                <p:cNvCxnSpPr>
                  <a:cxnSpLocks/>
                </p:cNvCxnSpPr>
                <p:nvPr/>
              </p:nvCxnSpPr>
              <p:spPr>
                <a:xfrm>
                  <a:off x="4141916" y="6025135"/>
                  <a:ext cx="3641410" cy="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
              <p:nvSpPr>
                <p:cNvPr id="63" name="Rectangle 62">
                  <a:extLst>
                    <a:ext uri="{FF2B5EF4-FFF2-40B4-BE49-F238E27FC236}">
                      <a16:creationId xmlns:a16="http://schemas.microsoft.com/office/drawing/2014/main" id="{A82FD6E6-8ADF-278C-5496-4F4E1D399ABA}"/>
                    </a:ext>
                  </a:extLst>
                </p:cNvPr>
                <p:cNvSpPr/>
                <p:nvPr/>
              </p:nvSpPr>
              <p:spPr>
                <a:xfrm>
                  <a:off x="5233031" y="5936096"/>
                  <a:ext cx="1459178" cy="178077"/>
                </a:xfrm>
                <a:prstGeom prst="rect">
                  <a:avLst/>
                </a:prstGeom>
                <a:solidFill>
                  <a:srgbClr val="2A354E"/>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noAutofit/>
                </a:bodyPr>
                <a:lstStyle/>
                <a:p>
                  <a:pPr algn="ctr">
                    <a:spcAft>
                      <a:spcPts val="300"/>
                    </a:spcAft>
                  </a:pPr>
                  <a:r>
                    <a:rPr lang="en-AU" sz="1000" b="1">
                      <a:solidFill>
                        <a:schemeClr val="bg1"/>
                      </a:solidFill>
                      <a:latin typeface="VIC SemiBold" panose="00000700000000000000" pitchFamily="50" charset="0"/>
                    </a:rPr>
                    <a:t>COVERED IN PART B</a:t>
                  </a:r>
                </a:p>
              </p:txBody>
            </p:sp>
          </p:grpSp>
          <p:sp>
            <p:nvSpPr>
              <p:cNvPr id="57" name="Right Triangle 56">
                <a:extLst>
                  <a:ext uri="{FF2B5EF4-FFF2-40B4-BE49-F238E27FC236}">
                    <a16:creationId xmlns:a16="http://schemas.microsoft.com/office/drawing/2014/main" id="{01E0360D-DDC0-44A3-6530-B3C6D74FCAE9}"/>
                  </a:ext>
                </a:extLst>
              </p:cNvPr>
              <p:cNvSpPr/>
              <p:nvPr/>
            </p:nvSpPr>
            <p:spPr>
              <a:xfrm rot="5400000">
                <a:off x="4120225" y="4679417"/>
                <a:ext cx="89214" cy="87107"/>
              </a:xfrm>
              <a:prstGeom prst="r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000" err="1">
                  <a:solidFill>
                    <a:schemeClr val="bg2"/>
                  </a:solidFill>
                </a:endParaRPr>
              </a:p>
            </p:txBody>
          </p:sp>
          <p:sp>
            <p:nvSpPr>
              <p:cNvPr id="58" name="Right Triangle 57">
                <a:extLst>
                  <a:ext uri="{FF2B5EF4-FFF2-40B4-BE49-F238E27FC236}">
                    <a16:creationId xmlns:a16="http://schemas.microsoft.com/office/drawing/2014/main" id="{596BC9B9-F5EA-78B0-A906-1CAF06FE8800}"/>
                  </a:ext>
                </a:extLst>
              </p:cNvPr>
              <p:cNvSpPr/>
              <p:nvPr/>
            </p:nvSpPr>
            <p:spPr>
              <a:xfrm rot="5400000">
                <a:off x="4883027" y="4679417"/>
                <a:ext cx="89214" cy="87107"/>
              </a:xfrm>
              <a:prstGeom prst="rtTriangl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000" err="1">
                  <a:solidFill>
                    <a:schemeClr val="bg2"/>
                  </a:solidFill>
                </a:endParaRPr>
              </a:p>
            </p:txBody>
          </p:sp>
          <p:sp>
            <p:nvSpPr>
              <p:cNvPr id="59" name="Right Triangle 58">
                <a:extLst>
                  <a:ext uri="{FF2B5EF4-FFF2-40B4-BE49-F238E27FC236}">
                    <a16:creationId xmlns:a16="http://schemas.microsoft.com/office/drawing/2014/main" id="{013FF6B9-C7BF-5636-73FA-F068FDF2A210}"/>
                  </a:ext>
                </a:extLst>
              </p:cNvPr>
              <p:cNvSpPr/>
              <p:nvPr/>
            </p:nvSpPr>
            <p:spPr>
              <a:xfrm rot="5400000">
                <a:off x="5645829" y="4679442"/>
                <a:ext cx="89214" cy="87107"/>
              </a:xfrm>
              <a:prstGeom prst="rtTriangl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000" err="1">
                  <a:solidFill>
                    <a:schemeClr val="bg2"/>
                  </a:solidFill>
                </a:endParaRPr>
              </a:p>
            </p:txBody>
          </p:sp>
          <p:sp>
            <p:nvSpPr>
              <p:cNvPr id="60" name="Right Triangle 59">
                <a:extLst>
                  <a:ext uri="{FF2B5EF4-FFF2-40B4-BE49-F238E27FC236}">
                    <a16:creationId xmlns:a16="http://schemas.microsoft.com/office/drawing/2014/main" id="{D8C2CE18-D3FB-8F21-4FDB-6E1D16BFAB21}"/>
                  </a:ext>
                </a:extLst>
              </p:cNvPr>
              <p:cNvSpPr/>
              <p:nvPr/>
            </p:nvSpPr>
            <p:spPr>
              <a:xfrm rot="5400000">
                <a:off x="6408634" y="4679461"/>
                <a:ext cx="89214" cy="87107"/>
              </a:xfrm>
              <a:prstGeom prst="rtTriangl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000" err="1">
                  <a:solidFill>
                    <a:schemeClr val="bg2"/>
                  </a:solidFill>
                </a:endParaRPr>
              </a:p>
            </p:txBody>
          </p:sp>
          <p:sp>
            <p:nvSpPr>
              <p:cNvPr id="61" name="Right Triangle 60">
                <a:extLst>
                  <a:ext uri="{FF2B5EF4-FFF2-40B4-BE49-F238E27FC236}">
                    <a16:creationId xmlns:a16="http://schemas.microsoft.com/office/drawing/2014/main" id="{6AFB59DD-D091-F1EA-D209-F680FE5440DD}"/>
                  </a:ext>
                </a:extLst>
              </p:cNvPr>
              <p:cNvSpPr/>
              <p:nvPr/>
            </p:nvSpPr>
            <p:spPr>
              <a:xfrm rot="5400000">
                <a:off x="7171402" y="4679469"/>
                <a:ext cx="89214" cy="87107"/>
              </a:xfrm>
              <a:prstGeom prst="rtTriangl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000" err="1">
                  <a:solidFill>
                    <a:schemeClr val="bg2"/>
                  </a:solidFill>
                </a:endParaRPr>
              </a:p>
            </p:txBody>
          </p:sp>
        </p:grpSp>
      </p:grpSp>
    </p:spTree>
    <p:extLst>
      <p:ext uri="{BB962C8B-B14F-4D97-AF65-F5344CB8AC3E}">
        <p14:creationId xmlns:p14="http://schemas.microsoft.com/office/powerpoint/2010/main" val="80176634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think-cell data - do not delete" hidden="1">
            <a:extLst>
              <a:ext uri="{FF2B5EF4-FFF2-40B4-BE49-F238E27FC236}">
                <a16:creationId xmlns:a16="http://schemas.microsoft.com/office/drawing/2014/main" id="{368C7EAC-74CC-6298-4502-1BCBC86EE559}"/>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3" imgW="274" imgH="273" progId="TCLayout.ActiveDocument.1">
                  <p:embed/>
                </p:oleObj>
              </mc:Choice>
              <mc:Fallback>
                <p:oleObj name="think-cell Slide" r:id="rId3" imgW="274" imgH="273" progId="TCLayout.ActiveDocument.1">
                  <p:embed/>
                  <p:pic>
                    <p:nvPicPr>
                      <p:cNvPr id="11" name="think-cell data - do not delete" hidden="1">
                        <a:extLst>
                          <a:ext uri="{FF2B5EF4-FFF2-40B4-BE49-F238E27FC236}">
                            <a16:creationId xmlns:a16="http://schemas.microsoft.com/office/drawing/2014/main" id="{368C7EAC-74CC-6298-4502-1BCBC86EE559}"/>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3" name="Title 2">
            <a:extLst>
              <a:ext uri="{FF2B5EF4-FFF2-40B4-BE49-F238E27FC236}">
                <a16:creationId xmlns:a16="http://schemas.microsoft.com/office/drawing/2014/main" id="{B2DC528A-B7FE-7A17-B5B8-6950BB66B3EF}"/>
              </a:ext>
            </a:extLst>
          </p:cNvPr>
          <p:cNvSpPr>
            <a:spLocks noGrp="1"/>
          </p:cNvSpPr>
          <p:nvPr>
            <p:ph type="title"/>
          </p:nvPr>
        </p:nvSpPr>
        <p:spPr>
          <a:xfrm>
            <a:off x="539999" y="541756"/>
            <a:ext cx="8820000" cy="348543"/>
          </a:xfrm>
        </p:spPr>
        <p:txBody>
          <a:bodyPr vert="horz"/>
          <a:lstStyle/>
          <a:p>
            <a:r>
              <a:rPr lang="en-AU"/>
              <a:t>Prepare</a:t>
            </a:r>
          </a:p>
        </p:txBody>
      </p:sp>
      <p:sp>
        <p:nvSpPr>
          <p:cNvPr id="16" name="Rectangle 15">
            <a:extLst>
              <a:ext uri="{FF2B5EF4-FFF2-40B4-BE49-F238E27FC236}">
                <a16:creationId xmlns:a16="http://schemas.microsoft.com/office/drawing/2014/main" id="{A123FE0D-E3B0-2E88-05F6-41B883CBB96D}"/>
              </a:ext>
            </a:extLst>
          </p:cNvPr>
          <p:cNvSpPr/>
          <p:nvPr/>
        </p:nvSpPr>
        <p:spPr>
          <a:xfrm>
            <a:off x="539999" y="2423572"/>
            <a:ext cx="8820000" cy="2736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tIns="72000" bIns="72000" rtlCol="0" anchor="t">
            <a:noAutofit/>
          </a:bodyPr>
          <a:lstStyle/>
          <a:p>
            <a:pPr marL="171450" indent="-171450">
              <a:spcBef>
                <a:spcPts val="600"/>
              </a:spcBef>
              <a:spcAft>
                <a:spcPts val="100"/>
              </a:spcAft>
              <a:buFont typeface="Wingdings" panose="05000000000000000000" pitchFamily="2" charset="2"/>
              <a:buChar char="q"/>
            </a:pPr>
            <a:r>
              <a:rPr lang="en-AU" sz="1000" dirty="0">
                <a:solidFill>
                  <a:schemeClr val="tx2"/>
                </a:solidFill>
                <a:latin typeface="VIC SemiBold" panose="00000700000000000000" pitchFamily="2" charset="0"/>
              </a:rPr>
              <a:t>You outline all required preparation work </a:t>
            </a:r>
            <a:r>
              <a:rPr lang="en-AU" sz="1000" dirty="0">
                <a:solidFill>
                  <a:schemeClr val="tx2"/>
                </a:solidFill>
              </a:rPr>
              <a:t>to your inspectors. This creates clear expectations, and may form part of your purpose and scope communication. Where relevant, you could have a standardised equipment check for inspectors. This can cover both physical in-field tools and digital resources. </a:t>
            </a:r>
          </a:p>
          <a:p>
            <a:pPr marL="628624" lvl="1" indent="-171450">
              <a:spcBef>
                <a:spcPts val="600"/>
              </a:spcBef>
              <a:spcAft>
                <a:spcPts val="100"/>
              </a:spcAft>
              <a:buFont typeface="Wingdings" panose="05000000000000000000" pitchFamily="2" charset="2"/>
              <a:buChar char="q"/>
            </a:pPr>
            <a:r>
              <a:rPr lang="en-AU" sz="1000" dirty="0">
                <a:solidFill>
                  <a:schemeClr val="tx2"/>
                </a:solidFill>
              </a:rPr>
              <a:t>You could provide for a structured pre-inspection preparation period. This could be used to allow inspectors the necessary time to complete the required pre-inspection preparation. </a:t>
            </a:r>
          </a:p>
          <a:p>
            <a:pPr marL="171450" indent="-171450">
              <a:spcBef>
                <a:spcPts val="600"/>
              </a:spcBef>
              <a:spcAft>
                <a:spcPts val="100"/>
              </a:spcAft>
              <a:buFont typeface="Wingdings" panose="05000000000000000000" pitchFamily="2" charset="2"/>
              <a:buChar char="q"/>
            </a:pPr>
            <a:r>
              <a:rPr lang="en-AU" sz="1000" dirty="0">
                <a:solidFill>
                  <a:schemeClr val="tx2"/>
                </a:solidFill>
              </a:rPr>
              <a:t>You </a:t>
            </a:r>
            <a:r>
              <a:rPr lang="en-AU" sz="1000" dirty="0">
                <a:solidFill>
                  <a:schemeClr val="tx2"/>
                </a:solidFill>
                <a:latin typeface="VIC SemiBold" panose="00000700000000000000" pitchFamily="2" charset="0"/>
              </a:rPr>
              <a:t>outline your expectations </a:t>
            </a:r>
            <a:r>
              <a:rPr lang="en-AU" sz="1000" dirty="0">
                <a:solidFill>
                  <a:schemeClr val="tx2"/>
                </a:solidFill>
              </a:rPr>
              <a:t>of inspector’s on-site conduct and </a:t>
            </a:r>
            <a:r>
              <a:rPr lang="en-AU" sz="1000" dirty="0">
                <a:solidFill>
                  <a:schemeClr val="tx2"/>
                </a:solidFill>
                <a:latin typeface="VIC SemiBold" panose="00000700000000000000" pitchFamily="2" charset="0"/>
              </a:rPr>
              <a:t>communicate any potential safety concerns</a:t>
            </a:r>
            <a:r>
              <a:rPr lang="en-AU" sz="1000" dirty="0">
                <a:solidFill>
                  <a:schemeClr val="tx2"/>
                </a:solidFill>
              </a:rPr>
              <a:t>. This could include general concerns, and those specific to the entity, conduct, premise or environment.</a:t>
            </a:r>
          </a:p>
          <a:p>
            <a:pPr marL="171450" indent="-171450">
              <a:spcBef>
                <a:spcPts val="600"/>
              </a:spcBef>
              <a:spcAft>
                <a:spcPts val="100"/>
              </a:spcAft>
              <a:buFont typeface="Wingdings" panose="05000000000000000000" pitchFamily="2" charset="2"/>
              <a:buChar char="q"/>
            </a:pPr>
            <a:r>
              <a:rPr lang="en-AU" sz="1000" dirty="0">
                <a:solidFill>
                  <a:schemeClr val="tx2"/>
                </a:solidFill>
                <a:latin typeface="VIC SemiBold" panose="00000700000000000000" pitchFamily="2" charset="0"/>
              </a:rPr>
              <a:t>You summarise information </a:t>
            </a:r>
            <a:r>
              <a:rPr lang="en-AU" sz="1000" dirty="0">
                <a:solidFill>
                  <a:schemeClr val="tx2"/>
                </a:solidFill>
              </a:rPr>
              <a:t>about regulated entities from multiple sources. </a:t>
            </a:r>
          </a:p>
          <a:p>
            <a:pPr marL="171450" indent="-171450">
              <a:spcBef>
                <a:spcPts val="600"/>
              </a:spcBef>
              <a:spcAft>
                <a:spcPts val="100"/>
              </a:spcAft>
              <a:buFont typeface="Wingdings" panose="05000000000000000000" pitchFamily="2" charset="2"/>
              <a:buChar char="q"/>
            </a:pPr>
            <a:r>
              <a:rPr lang="en-AU" sz="1000" dirty="0">
                <a:solidFill>
                  <a:schemeClr val="tx2"/>
                </a:solidFill>
              </a:rPr>
              <a:t>Inspectors are provided with </a:t>
            </a:r>
            <a:r>
              <a:rPr lang="en-AU" sz="1000" dirty="0">
                <a:solidFill>
                  <a:schemeClr val="tx2"/>
                </a:solidFill>
                <a:latin typeface="VIC SemiBold" panose="00000700000000000000" pitchFamily="2" charset="0"/>
              </a:rPr>
              <a:t>inspection recording tools </a:t>
            </a:r>
            <a:r>
              <a:rPr lang="en-AU" sz="1000" dirty="0">
                <a:solidFill>
                  <a:schemeClr val="tx2"/>
                </a:solidFill>
              </a:rPr>
              <a:t>(e.g. a checklist or smart form) to guide their inspection and the information collected, tailored to the scope and focus of the inspection. </a:t>
            </a:r>
          </a:p>
        </p:txBody>
      </p:sp>
      <p:sp>
        <p:nvSpPr>
          <p:cNvPr id="4" name="Half Frame 3">
            <a:extLst>
              <a:ext uri="{FF2B5EF4-FFF2-40B4-BE49-F238E27FC236}">
                <a16:creationId xmlns:a16="http://schemas.microsoft.com/office/drawing/2014/main" id="{0984B4B5-54A6-020C-36A3-15EB94F3144D}"/>
              </a:ext>
            </a:extLst>
          </p:cNvPr>
          <p:cNvSpPr/>
          <p:nvPr/>
        </p:nvSpPr>
        <p:spPr>
          <a:xfrm>
            <a:off x="479425" y="2162644"/>
            <a:ext cx="266700" cy="266700"/>
          </a:xfrm>
          <a:prstGeom prst="halfFrame">
            <a:avLst>
              <a:gd name="adj1" fmla="val 23809"/>
              <a:gd name="adj2" fmla="val 23809"/>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100">
              <a:solidFill>
                <a:schemeClr val="bg2"/>
              </a:solidFill>
            </a:endParaRPr>
          </a:p>
        </p:txBody>
      </p:sp>
      <p:sp>
        <p:nvSpPr>
          <p:cNvPr id="19" name="Rectangle 18">
            <a:extLst>
              <a:ext uri="{FF2B5EF4-FFF2-40B4-BE49-F238E27FC236}">
                <a16:creationId xmlns:a16="http://schemas.microsoft.com/office/drawing/2014/main" id="{CA734CC4-D159-2939-4DDA-0E3FA7AE128F}"/>
              </a:ext>
            </a:extLst>
          </p:cNvPr>
          <p:cNvSpPr/>
          <p:nvPr/>
        </p:nvSpPr>
        <p:spPr>
          <a:xfrm>
            <a:off x="539999" y="2225573"/>
            <a:ext cx="2774701" cy="19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r>
              <a:rPr lang="en-AU" sz="1050" b="1">
                <a:solidFill>
                  <a:schemeClr val="bg1"/>
                </a:solidFill>
                <a:latin typeface="VIC SemiBold" panose="00000700000000000000"/>
              </a:rPr>
              <a:t>WHAT ‘BETTER PRACTICE’ LOOKS LIKE</a:t>
            </a:r>
          </a:p>
        </p:txBody>
      </p:sp>
      <p:sp>
        <p:nvSpPr>
          <p:cNvPr id="22" name="Rectangle 21">
            <a:extLst>
              <a:ext uri="{FF2B5EF4-FFF2-40B4-BE49-F238E27FC236}">
                <a16:creationId xmlns:a16="http://schemas.microsoft.com/office/drawing/2014/main" id="{617EE24B-30A4-217A-EA13-34D08ED4F925}"/>
              </a:ext>
            </a:extLst>
          </p:cNvPr>
          <p:cNvSpPr/>
          <p:nvPr/>
        </p:nvSpPr>
        <p:spPr>
          <a:xfrm>
            <a:off x="539999" y="5544814"/>
            <a:ext cx="4365550" cy="612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tIns="72000" bIns="72000" rtlCol="0" anchor="t">
            <a:noAutofit/>
          </a:bodyPr>
          <a:lstStyle/>
          <a:p>
            <a:pPr marL="171450" indent="-171450">
              <a:spcAft>
                <a:spcPts val="300"/>
              </a:spcAft>
              <a:buFont typeface="Arial" panose="020B0604020202020204" pitchFamily="34" charset="0"/>
              <a:buChar char="•"/>
            </a:pPr>
            <a:r>
              <a:rPr lang="en-AU" sz="1000">
                <a:solidFill>
                  <a:schemeClr val="tx2"/>
                </a:solidFill>
              </a:rPr>
              <a:t>List of required information for preparation, including entity data, regulatory updates, and inspection scope and purpose</a:t>
            </a:r>
          </a:p>
        </p:txBody>
      </p:sp>
      <p:sp>
        <p:nvSpPr>
          <p:cNvPr id="23" name="Rectangle 22">
            <a:extLst>
              <a:ext uri="{FF2B5EF4-FFF2-40B4-BE49-F238E27FC236}">
                <a16:creationId xmlns:a16="http://schemas.microsoft.com/office/drawing/2014/main" id="{BE40685E-F6AE-9737-67EA-56CBE8B797FC}"/>
              </a:ext>
            </a:extLst>
          </p:cNvPr>
          <p:cNvSpPr/>
          <p:nvPr/>
        </p:nvSpPr>
        <p:spPr>
          <a:xfrm>
            <a:off x="4994449" y="5544814"/>
            <a:ext cx="4365550" cy="612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tIns="72000" bIns="72000" rtlCol="0" anchor="t">
            <a:noAutofit/>
          </a:bodyPr>
          <a:lstStyle/>
          <a:p>
            <a:pPr marL="171450" indent="-171450">
              <a:spcAft>
                <a:spcPts val="300"/>
              </a:spcAft>
              <a:buFont typeface="Arial" panose="020B0604020202020204" pitchFamily="34" charset="0"/>
              <a:buChar char="•"/>
            </a:pPr>
            <a:r>
              <a:rPr lang="en-AU" sz="1000" dirty="0">
                <a:solidFill>
                  <a:schemeClr val="tx2"/>
                </a:solidFill>
              </a:rPr>
              <a:t>Expectations and safety considerations for inspectors</a:t>
            </a:r>
          </a:p>
          <a:p>
            <a:pPr marL="171450" indent="-171450">
              <a:spcAft>
                <a:spcPts val="300"/>
              </a:spcAft>
              <a:buFont typeface="Arial" panose="020B0604020202020204" pitchFamily="34" charset="0"/>
              <a:buChar char="•"/>
            </a:pPr>
            <a:r>
              <a:rPr lang="en-AU" sz="1000" dirty="0">
                <a:solidFill>
                  <a:schemeClr val="tx2"/>
                </a:solidFill>
              </a:rPr>
              <a:t>Inspection reporting tool (e.g., checklist)</a:t>
            </a:r>
          </a:p>
        </p:txBody>
      </p:sp>
      <p:sp>
        <p:nvSpPr>
          <p:cNvPr id="5" name="Half Frame 4">
            <a:extLst>
              <a:ext uri="{FF2B5EF4-FFF2-40B4-BE49-F238E27FC236}">
                <a16:creationId xmlns:a16="http://schemas.microsoft.com/office/drawing/2014/main" id="{D56F2007-C98E-E0E2-C7F2-30B941129086}"/>
              </a:ext>
            </a:extLst>
          </p:cNvPr>
          <p:cNvSpPr/>
          <p:nvPr/>
        </p:nvSpPr>
        <p:spPr>
          <a:xfrm>
            <a:off x="479425" y="5288634"/>
            <a:ext cx="266700" cy="266700"/>
          </a:xfrm>
          <a:prstGeom prst="halfFrame">
            <a:avLst>
              <a:gd name="adj1" fmla="val 23809"/>
              <a:gd name="adj2" fmla="val 23809"/>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100">
              <a:solidFill>
                <a:schemeClr val="bg2"/>
              </a:solidFill>
            </a:endParaRPr>
          </a:p>
        </p:txBody>
      </p:sp>
      <p:sp>
        <p:nvSpPr>
          <p:cNvPr id="6" name="Half Frame 5">
            <a:extLst>
              <a:ext uri="{FF2B5EF4-FFF2-40B4-BE49-F238E27FC236}">
                <a16:creationId xmlns:a16="http://schemas.microsoft.com/office/drawing/2014/main" id="{86901C07-AF59-73E6-19F2-B45AB6AB27B9}"/>
              </a:ext>
            </a:extLst>
          </p:cNvPr>
          <p:cNvSpPr/>
          <p:nvPr/>
        </p:nvSpPr>
        <p:spPr>
          <a:xfrm>
            <a:off x="4930949" y="5288634"/>
            <a:ext cx="266700" cy="266700"/>
          </a:xfrm>
          <a:prstGeom prst="halfFrame">
            <a:avLst>
              <a:gd name="adj1" fmla="val 23809"/>
              <a:gd name="adj2" fmla="val 23809"/>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100">
              <a:solidFill>
                <a:schemeClr val="bg2"/>
              </a:solidFill>
            </a:endParaRPr>
          </a:p>
        </p:txBody>
      </p:sp>
      <p:sp>
        <p:nvSpPr>
          <p:cNvPr id="20" name="Rectangle 19">
            <a:extLst>
              <a:ext uri="{FF2B5EF4-FFF2-40B4-BE49-F238E27FC236}">
                <a16:creationId xmlns:a16="http://schemas.microsoft.com/office/drawing/2014/main" id="{287C7A7F-8E94-2EB2-6DFE-699F14806AD6}"/>
              </a:ext>
            </a:extLst>
          </p:cNvPr>
          <p:cNvSpPr/>
          <p:nvPr/>
        </p:nvSpPr>
        <p:spPr>
          <a:xfrm>
            <a:off x="539999" y="5346814"/>
            <a:ext cx="1123701" cy="19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r>
              <a:rPr lang="en-AU" sz="1050" b="1">
                <a:solidFill>
                  <a:schemeClr val="bg1"/>
                </a:solidFill>
                <a:latin typeface="VIC SemiBold" panose="00000700000000000000"/>
              </a:rPr>
              <a:t>INPUTS</a:t>
            </a:r>
          </a:p>
        </p:txBody>
      </p:sp>
      <p:sp>
        <p:nvSpPr>
          <p:cNvPr id="24" name="Rectangle 23">
            <a:extLst>
              <a:ext uri="{FF2B5EF4-FFF2-40B4-BE49-F238E27FC236}">
                <a16:creationId xmlns:a16="http://schemas.microsoft.com/office/drawing/2014/main" id="{697D7E17-4138-B05B-FFD7-B1A68924FC00}"/>
              </a:ext>
            </a:extLst>
          </p:cNvPr>
          <p:cNvSpPr/>
          <p:nvPr/>
        </p:nvSpPr>
        <p:spPr>
          <a:xfrm>
            <a:off x="4994449" y="5346814"/>
            <a:ext cx="1123701" cy="19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r>
              <a:rPr lang="en-AU" sz="1050" b="1">
                <a:solidFill>
                  <a:schemeClr val="bg1"/>
                </a:solidFill>
                <a:latin typeface="VIC SemiBold" panose="00000700000000000000"/>
              </a:rPr>
              <a:t>OUTPUTS</a:t>
            </a:r>
          </a:p>
        </p:txBody>
      </p:sp>
      <p:sp>
        <p:nvSpPr>
          <p:cNvPr id="15" name="Rectangle 14">
            <a:extLst>
              <a:ext uri="{FF2B5EF4-FFF2-40B4-BE49-F238E27FC236}">
                <a16:creationId xmlns:a16="http://schemas.microsoft.com/office/drawing/2014/main" id="{469CBEF3-E3CF-7EBE-0976-B34F6113A5E9}"/>
              </a:ext>
            </a:extLst>
          </p:cNvPr>
          <p:cNvSpPr/>
          <p:nvPr/>
        </p:nvSpPr>
        <p:spPr>
          <a:xfrm>
            <a:off x="539999" y="1453549"/>
            <a:ext cx="8820000" cy="60497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spcAft>
                <a:spcPts val="300"/>
              </a:spcAft>
            </a:pPr>
            <a:r>
              <a:rPr lang="en-AU" sz="1000" dirty="0">
                <a:solidFill>
                  <a:schemeClr val="tx2"/>
                </a:solidFill>
              </a:rPr>
              <a:t>Set up inspectors with all the information and tools they require to complete the inspection. Inspectors should complete any necessary pre-reading or preparation, such as a review of entity compliance history or a refresh on workplace health and safety.</a:t>
            </a:r>
          </a:p>
        </p:txBody>
      </p:sp>
      <p:sp>
        <p:nvSpPr>
          <p:cNvPr id="2" name="Half Frame 1">
            <a:extLst>
              <a:ext uri="{FF2B5EF4-FFF2-40B4-BE49-F238E27FC236}">
                <a16:creationId xmlns:a16="http://schemas.microsoft.com/office/drawing/2014/main" id="{2904563A-45B0-63FC-9AF8-118B866DF8EB}"/>
              </a:ext>
            </a:extLst>
          </p:cNvPr>
          <p:cNvSpPr/>
          <p:nvPr/>
        </p:nvSpPr>
        <p:spPr>
          <a:xfrm>
            <a:off x="479425" y="1197506"/>
            <a:ext cx="266700" cy="266700"/>
          </a:xfrm>
          <a:prstGeom prst="halfFrame">
            <a:avLst>
              <a:gd name="adj1" fmla="val 23809"/>
              <a:gd name="adj2" fmla="val 23809"/>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100">
              <a:solidFill>
                <a:schemeClr val="bg2"/>
              </a:solidFill>
            </a:endParaRPr>
          </a:p>
        </p:txBody>
      </p:sp>
      <p:sp>
        <p:nvSpPr>
          <p:cNvPr id="18" name="Rectangle 17">
            <a:extLst>
              <a:ext uri="{FF2B5EF4-FFF2-40B4-BE49-F238E27FC236}">
                <a16:creationId xmlns:a16="http://schemas.microsoft.com/office/drawing/2014/main" id="{831B8719-E9E8-D922-8D35-B44D716B4470}"/>
              </a:ext>
            </a:extLst>
          </p:cNvPr>
          <p:cNvSpPr/>
          <p:nvPr/>
        </p:nvSpPr>
        <p:spPr>
          <a:xfrm>
            <a:off x="539999" y="1255549"/>
            <a:ext cx="1123701" cy="19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r>
              <a:rPr lang="en-AU" sz="1050" b="1">
                <a:solidFill>
                  <a:schemeClr val="bg1"/>
                </a:solidFill>
                <a:latin typeface="VIC SemiBold" panose="00000700000000000000"/>
              </a:rPr>
              <a:t>DESCRIPTION</a:t>
            </a:r>
          </a:p>
        </p:txBody>
      </p:sp>
      <p:sp>
        <p:nvSpPr>
          <p:cNvPr id="9" name="Rectangle 8">
            <a:extLst>
              <a:ext uri="{FF2B5EF4-FFF2-40B4-BE49-F238E27FC236}">
                <a16:creationId xmlns:a16="http://schemas.microsoft.com/office/drawing/2014/main" id="{CFB13BA3-675C-74DC-B3AA-65A9743BD02E}"/>
              </a:ext>
            </a:extLst>
          </p:cNvPr>
          <p:cNvSpPr/>
          <p:nvPr/>
        </p:nvSpPr>
        <p:spPr>
          <a:xfrm>
            <a:off x="539999" y="4529137"/>
            <a:ext cx="8820000" cy="630435"/>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tIns="72000" bIns="72000" rtlCol="0" anchor="ctr" anchorCtr="0">
            <a:noAutofit/>
          </a:bodyPr>
          <a:lstStyle/>
          <a:p>
            <a:pPr marL="360000">
              <a:spcBef>
                <a:spcPts val="600"/>
              </a:spcBef>
              <a:spcAft>
                <a:spcPts val="300"/>
              </a:spcAft>
            </a:pPr>
            <a:r>
              <a:rPr lang="en-AU" sz="1000" dirty="0">
                <a:solidFill>
                  <a:schemeClr val="tx2"/>
                </a:solidFill>
                <a:latin typeface="VIC SemiBold" panose="00000700000000000000" pitchFamily="2" charset="0"/>
              </a:rPr>
              <a:t>Information can be provided to inspectors digitally </a:t>
            </a:r>
            <a:r>
              <a:rPr lang="en-AU" sz="1000" dirty="0">
                <a:solidFill>
                  <a:schemeClr val="tx2"/>
                </a:solidFill>
              </a:rPr>
              <a:t>through a case management system, or a dashboard. Consider how digital tools could be used to enable inspectors to access all relevant information on-site. This may involve connecting physical in-field tools (e.g., computers, smartphones etc) to a central database.</a:t>
            </a:r>
          </a:p>
        </p:txBody>
      </p:sp>
      <p:sp>
        <p:nvSpPr>
          <p:cNvPr id="10" name="Freeform 56">
            <a:extLst>
              <a:ext uri="{FF2B5EF4-FFF2-40B4-BE49-F238E27FC236}">
                <a16:creationId xmlns:a16="http://schemas.microsoft.com/office/drawing/2014/main" id="{F9BCDA52-C058-4677-D284-852B42C034C4}"/>
              </a:ext>
            </a:extLst>
          </p:cNvPr>
          <p:cNvSpPr>
            <a:spLocks noChangeAspect="1" noEditPoints="1"/>
          </p:cNvSpPr>
          <p:nvPr/>
        </p:nvSpPr>
        <p:spPr bwMode="auto">
          <a:xfrm>
            <a:off x="612775" y="4683778"/>
            <a:ext cx="324000" cy="324000"/>
          </a:xfrm>
          <a:custGeom>
            <a:avLst/>
            <a:gdLst>
              <a:gd name="T0" fmla="*/ 82 w 163"/>
              <a:gd name="T1" fmla="*/ 163 h 163"/>
              <a:gd name="T2" fmla="*/ 107 w 163"/>
              <a:gd name="T3" fmla="*/ 11 h 163"/>
              <a:gd name="T4" fmla="*/ 123 w 163"/>
              <a:gd name="T5" fmla="*/ 19 h 163"/>
              <a:gd name="T6" fmla="*/ 123 w 163"/>
              <a:gd name="T7" fmla="*/ 22 h 163"/>
              <a:gd name="T8" fmla="*/ 120 w 163"/>
              <a:gd name="T9" fmla="*/ 45 h 163"/>
              <a:gd name="T10" fmla="*/ 115 w 163"/>
              <a:gd name="T11" fmla="*/ 63 h 163"/>
              <a:gd name="T12" fmla="*/ 106 w 163"/>
              <a:gd name="T13" fmla="*/ 82 h 163"/>
              <a:gd name="T14" fmla="*/ 78 w 163"/>
              <a:gd name="T15" fmla="*/ 23 h 163"/>
              <a:gd name="T16" fmla="*/ 107 w 163"/>
              <a:gd name="T17" fmla="*/ 11 h 163"/>
              <a:gd name="T18" fmla="*/ 130 w 163"/>
              <a:gd name="T19" fmla="*/ 109 h 163"/>
              <a:gd name="T20" fmla="*/ 93 w 163"/>
              <a:gd name="T21" fmla="*/ 111 h 163"/>
              <a:gd name="T22" fmla="*/ 92 w 163"/>
              <a:gd name="T23" fmla="*/ 109 h 163"/>
              <a:gd name="T24" fmla="*/ 106 w 163"/>
              <a:gd name="T25" fmla="*/ 92 h 163"/>
              <a:gd name="T26" fmla="*/ 79 w 163"/>
              <a:gd name="T27" fmla="*/ 6 h 163"/>
              <a:gd name="T28" fmla="*/ 94 w 163"/>
              <a:gd name="T29" fmla="*/ 8 h 163"/>
              <a:gd name="T30" fmla="*/ 78 w 163"/>
              <a:gd name="T31" fmla="*/ 15 h 163"/>
              <a:gd name="T32" fmla="*/ 78 w 163"/>
              <a:gd name="T33" fmla="*/ 6 h 163"/>
              <a:gd name="T34" fmla="*/ 102 w 163"/>
              <a:gd name="T35" fmla="*/ 87 h 163"/>
              <a:gd name="T36" fmla="*/ 89 w 163"/>
              <a:gd name="T37" fmla="*/ 103 h 163"/>
              <a:gd name="T38" fmla="*/ 82 w 163"/>
              <a:gd name="T39" fmla="*/ 101 h 163"/>
              <a:gd name="T40" fmla="*/ 71 w 163"/>
              <a:gd name="T41" fmla="*/ 108 h 163"/>
              <a:gd name="T42" fmla="*/ 29 w 163"/>
              <a:gd name="T43" fmla="*/ 90 h 163"/>
              <a:gd name="T44" fmla="*/ 46 w 163"/>
              <a:gd name="T45" fmla="*/ 54 h 163"/>
              <a:gd name="T46" fmla="*/ 58 w 163"/>
              <a:gd name="T47" fmla="*/ 40 h 163"/>
              <a:gd name="T48" fmla="*/ 72 w 163"/>
              <a:gd name="T49" fmla="*/ 27 h 163"/>
              <a:gd name="T50" fmla="*/ 19 w 163"/>
              <a:gd name="T51" fmla="*/ 119 h 163"/>
              <a:gd name="T52" fmla="*/ 19 w 163"/>
              <a:gd name="T53" fmla="*/ 123 h 163"/>
              <a:gd name="T54" fmla="*/ 6 w 163"/>
              <a:gd name="T55" fmla="*/ 82 h 163"/>
              <a:gd name="T56" fmla="*/ 22 w 163"/>
              <a:gd name="T57" fmla="*/ 93 h 163"/>
              <a:gd name="T58" fmla="*/ 23 w 163"/>
              <a:gd name="T59" fmla="*/ 87 h 163"/>
              <a:gd name="T60" fmla="*/ 7 w 163"/>
              <a:gd name="T61" fmla="*/ 73 h 163"/>
              <a:gd name="T62" fmla="*/ 71 w 163"/>
              <a:gd name="T63" fmla="*/ 7 h 163"/>
              <a:gd name="T64" fmla="*/ 72 w 163"/>
              <a:gd name="T65" fmla="*/ 20 h 163"/>
              <a:gd name="T66" fmla="*/ 53 w 163"/>
              <a:gd name="T67" fmla="*/ 35 h 163"/>
              <a:gd name="T68" fmla="*/ 37 w 163"/>
              <a:gd name="T69" fmla="*/ 44 h 163"/>
              <a:gd name="T70" fmla="*/ 40 w 163"/>
              <a:gd name="T71" fmla="*/ 51 h 163"/>
              <a:gd name="T72" fmla="*/ 27 w 163"/>
              <a:gd name="T73" fmla="*/ 133 h 163"/>
              <a:gd name="T74" fmla="*/ 26 w 163"/>
              <a:gd name="T75" fmla="*/ 132 h 163"/>
              <a:gd name="T76" fmla="*/ 27 w 163"/>
              <a:gd name="T77" fmla="*/ 97 h 163"/>
              <a:gd name="T78" fmla="*/ 71 w 163"/>
              <a:gd name="T79" fmla="*/ 114 h 163"/>
              <a:gd name="T80" fmla="*/ 72 w 163"/>
              <a:gd name="T81" fmla="*/ 115 h 163"/>
              <a:gd name="T82" fmla="*/ 27 w 163"/>
              <a:gd name="T83" fmla="*/ 133 h 163"/>
              <a:gd name="T84" fmla="*/ 33 w 163"/>
              <a:gd name="T85" fmla="*/ 139 h 163"/>
              <a:gd name="T86" fmla="*/ 76 w 163"/>
              <a:gd name="T87" fmla="*/ 121 h 163"/>
              <a:gd name="T88" fmla="*/ 90 w 163"/>
              <a:gd name="T89" fmla="*/ 118 h 163"/>
              <a:gd name="T90" fmla="*/ 104 w 163"/>
              <a:gd name="T91" fmla="*/ 118 h 163"/>
              <a:gd name="T92" fmla="*/ 139 w 163"/>
              <a:gd name="T93" fmla="*/ 114 h 163"/>
              <a:gd name="T94" fmla="*/ 153 w 163"/>
              <a:gd name="T95" fmla="*/ 103 h 163"/>
              <a:gd name="T96" fmla="*/ 139 w 163"/>
              <a:gd name="T97" fmla="*/ 107 h 163"/>
              <a:gd name="T98" fmla="*/ 110 w 163"/>
              <a:gd name="T99" fmla="*/ 86 h 163"/>
              <a:gd name="T100" fmla="*/ 121 w 163"/>
              <a:gd name="T101" fmla="*/ 66 h 163"/>
              <a:gd name="T102" fmla="*/ 133 w 163"/>
              <a:gd name="T103" fmla="*/ 55 h 163"/>
              <a:gd name="T104" fmla="*/ 127 w 163"/>
              <a:gd name="T105" fmla="*/ 45 h 163"/>
              <a:gd name="T106" fmla="*/ 130 w 163"/>
              <a:gd name="T107" fmla="*/ 24 h 163"/>
              <a:gd name="T108" fmla="*/ 153 w 163"/>
              <a:gd name="T109" fmla="*/ 103 h 1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163" h="163">
                <a:moveTo>
                  <a:pt x="82" y="0"/>
                </a:moveTo>
                <a:cubicBezTo>
                  <a:pt x="37" y="0"/>
                  <a:pt x="0" y="36"/>
                  <a:pt x="0" y="81"/>
                </a:cubicBezTo>
                <a:cubicBezTo>
                  <a:pt x="0" y="126"/>
                  <a:pt x="37" y="163"/>
                  <a:pt x="82" y="163"/>
                </a:cubicBezTo>
                <a:cubicBezTo>
                  <a:pt x="126" y="163"/>
                  <a:pt x="163" y="126"/>
                  <a:pt x="163" y="81"/>
                </a:cubicBezTo>
                <a:cubicBezTo>
                  <a:pt x="163" y="36"/>
                  <a:pt x="126" y="0"/>
                  <a:pt x="82" y="0"/>
                </a:cubicBezTo>
                <a:close/>
                <a:moveTo>
                  <a:pt x="107" y="11"/>
                </a:moveTo>
                <a:cubicBezTo>
                  <a:pt x="107" y="11"/>
                  <a:pt x="107" y="11"/>
                  <a:pt x="107" y="11"/>
                </a:cubicBezTo>
                <a:cubicBezTo>
                  <a:pt x="113" y="13"/>
                  <a:pt x="118" y="15"/>
                  <a:pt x="123" y="19"/>
                </a:cubicBezTo>
                <a:cubicBezTo>
                  <a:pt x="123" y="19"/>
                  <a:pt x="123" y="19"/>
                  <a:pt x="123" y="19"/>
                </a:cubicBezTo>
                <a:cubicBezTo>
                  <a:pt x="123" y="19"/>
                  <a:pt x="123" y="19"/>
                  <a:pt x="123" y="19"/>
                </a:cubicBezTo>
                <a:cubicBezTo>
                  <a:pt x="123" y="19"/>
                  <a:pt x="123" y="20"/>
                  <a:pt x="123" y="20"/>
                </a:cubicBezTo>
                <a:cubicBezTo>
                  <a:pt x="123" y="21"/>
                  <a:pt x="123" y="21"/>
                  <a:pt x="123" y="22"/>
                </a:cubicBezTo>
                <a:cubicBezTo>
                  <a:pt x="123" y="29"/>
                  <a:pt x="122" y="37"/>
                  <a:pt x="121" y="44"/>
                </a:cubicBezTo>
                <a:cubicBezTo>
                  <a:pt x="121" y="45"/>
                  <a:pt x="121" y="45"/>
                  <a:pt x="121" y="45"/>
                </a:cubicBezTo>
                <a:cubicBezTo>
                  <a:pt x="120" y="45"/>
                  <a:pt x="120" y="45"/>
                  <a:pt x="120" y="45"/>
                </a:cubicBezTo>
                <a:cubicBezTo>
                  <a:pt x="115" y="46"/>
                  <a:pt x="112" y="50"/>
                  <a:pt x="112" y="55"/>
                </a:cubicBezTo>
                <a:cubicBezTo>
                  <a:pt x="112" y="58"/>
                  <a:pt x="113" y="61"/>
                  <a:pt x="115" y="63"/>
                </a:cubicBezTo>
                <a:cubicBezTo>
                  <a:pt x="115" y="63"/>
                  <a:pt x="115" y="63"/>
                  <a:pt x="115" y="63"/>
                </a:cubicBezTo>
                <a:cubicBezTo>
                  <a:pt x="115" y="63"/>
                  <a:pt x="115" y="63"/>
                  <a:pt x="115" y="63"/>
                </a:cubicBezTo>
                <a:cubicBezTo>
                  <a:pt x="113" y="70"/>
                  <a:pt x="110" y="76"/>
                  <a:pt x="106" y="81"/>
                </a:cubicBezTo>
                <a:cubicBezTo>
                  <a:pt x="106" y="82"/>
                  <a:pt x="106" y="82"/>
                  <a:pt x="106" y="82"/>
                </a:cubicBezTo>
                <a:cubicBezTo>
                  <a:pt x="105" y="81"/>
                  <a:pt x="105" y="81"/>
                  <a:pt x="105" y="81"/>
                </a:cubicBezTo>
                <a:cubicBezTo>
                  <a:pt x="91" y="65"/>
                  <a:pt x="82" y="45"/>
                  <a:pt x="78" y="23"/>
                </a:cubicBezTo>
                <a:cubicBezTo>
                  <a:pt x="78" y="23"/>
                  <a:pt x="78" y="23"/>
                  <a:pt x="78" y="23"/>
                </a:cubicBezTo>
                <a:cubicBezTo>
                  <a:pt x="79" y="23"/>
                  <a:pt x="79" y="23"/>
                  <a:pt x="79" y="23"/>
                </a:cubicBezTo>
                <a:cubicBezTo>
                  <a:pt x="87" y="18"/>
                  <a:pt x="96" y="13"/>
                  <a:pt x="106" y="11"/>
                </a:cubicBezTo>
                <a:lnTo>
                  <a:pt x="107" y="11"/>
                </a:lnTo>
                <a:close/>
                <a:moveTo>
                  <a:pt x="107" y="92"/>
                </a:moveTo>
                <a:cubicBezTo>
                  <a:pt x="113" y="98"/>
                  <a:pt x="121" y="104"/>
                  <a:pt x="129" y="109"/>
                </a:cubicBezTo>
                <a:cubicBezTo>
                  <a:pt x="130" y="109"/>
                  <a:pt x="130" y="109"/>
                  <a:pt x="130" y="109"/>
                </a:cubicBezTo>
                <a:cubicBezTo>
                  <a:pt x="129" y="110"/>
                  <a:pt x="129" y="110"/>
                  <a:pt x="129" y="110"/>
                </a:cubicBezTo>
                <a:cubicBezTo>
                  <a:pt x="120" y="111"/>
                  <a:pt x="112" y="112"/>
                  <a:pt x="104" y="112"/>
                </a:cubicBezTo>
                <a:cubicBezTo>
                  <a:pt x="100" y="112"/>
                  <a:pt x="97" y="112"/>
                  <a:pt x="93" y="111"/>
                </a:cubicBezTo>
                <a:cubicBezTo>
                  <a:pt x="92" y="111"/>
                  <a:pt x="92" y="111"/>
                  <a:pt x="92" y="111"/>
                </a:cubicBezTo>
                <a:cubicBezTo>
                  <a:pt x="92" y="111"/>
                  <a:pt x="92" y="111"/>
                  <a:pt x="92" y="111"/>
                </a:cubicBezTo>
                <a:cubicBezTo>
                  <a:pt x="92" y="110"/>
                  <a:pt x="92" y="109"/>
                  <a:pt x="92" y="109"/>
                </a:cubicBezTo>
                <a:cubicBezTo>
                  <a:pt x="92" y="108"/>
                  <a:pt x="92" y="108"/>
                  <a:pt x="92" y="108"/>
                </a:cubicBezTo>
                <a:cubicBezTo>
                  <a:pt x="92" y="108"/>
                  <a:pt x="92" y="108"/>
                  <a:pt x="92" y="108"/>
                </a:cubicBezTo>
                <a:cubicBezTo>
                  <a:pt x="97" y="103"/>
                  <a:pt x="102" y="98"/>
                  <a:pt x="106" y="92"/>
                </a:cubicBezTo>
                <a:cubicBezTo>
                  <a:pt x="107" y="92"/>
                  <a:pt x="107" y="92"/>
                  <a:pt x="107" y="92"/>
                </a:cubicBezTo>
                <a:close/>
                <a:moveTo>
                  <a:pt x="78" y="6"/>
                </a:moveTo>
                <a:cubicBezTo>
                  <a:pt x="78" y="6"/>
                  <a:pt x="79" y="6"/>
                  <a:pt x="79" y="6"/>
                </a:cubicBezTo>
                <a:cubicBezTo>
                  <a:pt x="84" y="6"/>
                  <a:pt x="88" y="6"/>
                  <a:pt x="94" y="7"/>
                </a:cubicBezTo>
                <a:cubicBezTo>
                  <a:pt x="96" y="8"/>
                  <a:pt x="96" y="8"/>
                  <a:pt x="96" y="8"/>
                </a:cubicBezTo>
                <a:cubicBezTo>
                  <a:pt x="94" y="8"/>
                  <a:pt x="94" y="8"/>
                  <a:pt x="94" y="8"/>
                </a:cubicBezTo>
                <a:cubicBezTo>
                  <a:pt x="88" y="11"/>
                  <a:pt x="83" y="13"/>
                  <a:pt x="78" y="16"/>
                </a:cubicBezTo>
                <a:cubicBezTo>
                  <a:pt x="78" y="16"/>
                  <a:pt x="78" y="16"/>
                  <a:pt x="78" y="16"/>
                </a:cubicBezTo>
                <a:cubicBezTo>
                  <a:pt x="78" y="15"/>
                  <a:pt x="78" y="15"/>
                  <a:pt x="78" y="15"/>
                </a:cubicBezTo>
                <a:cubicBezTo>
                  <a:pt x="77" y="12"/>
                  <a:pt x="77" y="9"/>
                  <a:pt x="77" y="7"/>
                </a:cubicBezTo>
                <a:cubicBezTo>
                  <a:pt x="77" y="6"/>
                  <a:pt x="77" y="6"/>
                  <a:pt x="77" y="6"/>
                </a:cubicBezTo>
                <a:lnTo>
                  <a:pt x="78" y="6"/>
                </a:lnTo>
                <a:close/>
                <a:moveTo>
                  <a:pt x="73" y="27"/>
                </a:moveTo>
                <a:cubicBezTo>
                  <a:pt x="73" y="28"/>
                  <a:pt x="73" y="28"/>
                  <a:pt x="73" y="28"/>
                </a:cubicBezTo>
                <a:cubicBezTo>
                  <a:pt x="77" y="50"/>
                  <a:pt x="87" y="70"/>
                  <a:pt x="102" y="87"/>
                </a:cubicBezTo>
                <a:cubicBezTo>
                  <a:pt x="102" y="87"/>
                  <a:pt x="102" y="87"/>
                  <a:pt x="102" y="87"/>
                </a:cubicBezTo>
                <a:cubicBezTo>
                  <a:pt x="102" y="87"/>
                  <a:pt x="102" y="87"/>
                  <a:pt x="102" y="87"/>
                </a:cubicBezTo>
                <a:cubicBezTo>
                  <a:pt x="98" y="93"/>
                  <a:pt x="94" y="98"/>
                  <a:pt x="89" y="103"/>
                </a:cubicBezTo>
                <a:cubicBezTo>
                  <a:pt x="88" y="103"/>
                  <a:pt x="88" y="103"/>
                  <a:pt x="88" y="103"/>
                </a:cubicBezTo>
                <a:cubicBezTo>
                  <a:pt x="88" y="103"/>
                  <a:pt x="88" y="103"/>
                  <a:pt x="88" y="103"/>
                </a:cubicBezTo>
                <a:cubicBezTo>
                  <a:pt x="86" y="101"/>
                  <a:pt x="84" y="101"/>
                  <a:pt x="82" y="101"/>
                </a:cubicBezTo>
                <a:cubicBezTo>
                  <a:pt x="77" y="101"/>
                  <a:pt x="73" y="103"/>
                  <a:pt x="72" y="108"/>
                </a:cubicBezTo>
                <a:cubicBezTo>
                  <a:pt x="71" y="108"/>
                  <a:pt x="71" y="108"/>
                  <a:pt x="71" y="108"/>
                </a:cubicBezTo>
                <a:cubicBezTo>
                  <a:pt x="71" y="108"/>
                  <a:pt x="71" y="108"/>
                  <a:pt x="71" y="108"/>
                </a:cubicBezTo>
                <a:cubicBezTo>
                  <a:pt x="56" y="104"/>
                  <a:pt x="42" y="99"/>
                  <a:pt x="29" y="91"/>
                </a:cubicBezTo>
                <a:cubicBezTo>
                  <a:pt x="29" y="90"/>
                  <a:pt x="29" y="90"/>
                  <a:pt x="29" y="90"/>
                </a:cubicBezTo>
                <a:cubicBezTo>
                  <a:pt x="29" y="90"/>
                  <a:pt x="29" y="90"/>
                  <a:pt x="29" y="90"/>
                </a:cubicBezTo>
                <a:cubicBezTo>
                  <a:pt x="32" y="77"/>
                  <a:pt x="38" y="65"/>
                  <a:pt x="45" y="55"/>
                </a:cubicBezTo>
                <a:cubicBezTo>
                  <a:pt x="45" y="54"/>
                  <a:pt x="45" y="54"/>
                  <a:pt x="45" y="54"/>
                </a:cubicBezTo>
                <a:cubicBezTo>
                  <a:pt x="46" y="54"/>
                  <a:pt x="46" y="54"/>
                  <a:pt x="46" y="54"/>
                </a:cubicBezTo>
                <a:cubicBezTo>
                  <a:pt x="46" y="55"/>
                  <a:pt x="47" y="55"/>
                  <a:pt x="48" y="55"/>
                </a:cubicBezTo>
                <a:cubicBezTo>
                  <a:pt x="54" y="55"/>
                  <a:pt x="59" y="50"/>
                  <a:pt x="59" y="44"/>
                </a:cubicBezTo>
                <a:cubicBezTo>
                  <a:pt x="59" y="43"/>
                  <a:pt x="58" y="41"/>
                  <a:pt x="58" y="40"/>
                </a:cubicBezTo>
                <a:cubicBezTo>
                  <a:pt x="58" y="40"/>
                  <a:pt x="58" y="40"/>
                  <a:pt x="58" y="40"/>
                </a:cubicBezTo>
                <a:cubicBezTo>
                  <a:pt x="58" y="39"/>
                  <a:pt x="58" y="39"/>
                  <a:pt x="58" y="39"/>
                </a:cubicBezTo>
                <a:cubicBezTo>
                  <a:pt x="62" y="35"/>
                  <a:pt x="67" y="31"/>
                  <a:pt x="72" y="27"/>
                </a:cubicBezTo>
                <a:lnTo>
                  <a:pt x="73" y="27"/>
                </a:lnTo>
                <a:close/>
                <a:moveTo>
                  <a:pt x="21" y="94"/>
                </a:moveTo>
                <a:cubicBezTo>
                  <a:pt x="20" y="102"/>
                  <a:pt x="19" y="110"/>
                  <a:pt x="19" y="119"/>
                </a:cubicBezTo>
                <a:cubicBezTo>
                  <a:pt x="19" y="119"/>
                  <a:pt x="19" y="119"/>
                  <a:pt x="19" y="120"/>
                </a:cubicBezTo>
                <a:cubicBezTo>
                  <a:pt x="19" y="120"/>
                  <a:pt x="19" y="120"/>
                  <a:pt x="19" y="121"/>
                </a:cubicBezTo>
                <a:cubicBezTo>
                  <a:pt x="19" y="123"/>
                  <a:pt x="19" y="123"/>
                  <a:pt x="19" y="123"/>
                </a:cubicBezTo>
                <a:cubicBezTo>
                  <a:pt x="18" y="121"/>
                  <a:pt x="18" y="121"/>
                  <a:pt x="18" y="121"/>
                </a:cubicBezTo>
                <a:cubicBezTo>
                  <a:pt x="11" y="110"/>
                  <a:pt x="7" y="96"/>
                  <a:pt x="6" y="83"/>
                </a:cubicBezTo>
                <a:cubicBezTo>
                  <a:pt x="6" y="82"/>
                  <a:pt x="6" y="82"/>
                  <a:pt x="6" y="82"/>
                </a:cubicBezTo>
                <a:cubicBezTo>
                  <a:pt x="7" y="82"/>
                  <a:pt x="7" y="82"/>
                  <a:pt x="7" y="82"/>
                </a:cubicBezTo>
                <a:cubicBezTo>
                  <a:pt x="12" y="86"/>
                  <a:pt x="16" y="90"/>
                  <a:pt x="21" y="93"/>
                </a:cubicBezTo>
                <a:cubicBezTo>
                  <a:pt x="22" y="93"/>
                  <a:pt x="22" y="93"/>
                  <a:pt x="22" y="93"/>
                </a:cubicBezTo>
                <a:lnTo>
                  <a:pt x="21" y="94"/>
                </a:lnTo>
                <a:close/>
                <a:moveTo>
                  <a:pt x="23" y="86"/>
                </a:moveTo>
                <a:cubicBezTo>
                  <a:pt x="23" y="87"/>
                  <a:pt x="23" y="87"/>
                  <a:pt x="23" y="87"/>
                </a:cubicBezTo>
                <a:cubicBezTo>
                  <a:pt x="22" y="86"/>
                  <a:pt x="22" y="86"/>
                  <a:pt x="22" y="86"/>
                </a:cubicBezTo>
                <a:cubicBezTo>
                  <a:pt x="17" y="82"/>
                  <a:pt x="12" y="78"/>
                  <a:pt x="7" y="74"/>
                </a:cubicBezTo>
                <a:cubicBezTo>
                  <a:pt x="7" y="73"/>
                  <a:pt x="7" y="73"/>
                  <a:pt x="7" y="73"/>
                </a:cubicBezTo>
                <a:cubicBezTo>
                  <a:pt x="7" y="73"/>
                  <a:pt x="7" y="73"/>
                  <a:pt x="7" y="73"/>
                </a:cubicBezTo>
                <a:cubicBezTo>
                  <a:pt x="10" y="39"/>
                  <a:pt x="37" y="12"/>
                  <a:pt x="70" y="7"/>
                </a:cubicBezTo>
                <a:cubicBezTo>
                  <a:pt x="71" y="7"/>
                  <a:pt x="71" y="7"/>
                  <a:pt x="71" y="7"/>
                </a:cubicBezTo>
                <a:cubicBezTo>
                  <a:pt x="71" y="8"/>
                  <a:pt x="71" y="8"/>
                  <a:pt x="71" y="8"/>
                </a:cubicBezTo>
                <a:cubicBezTo>
                  <a:pt x="71" y="12"/>
                  <a:pt x="71" y="16"/>
                  <a:pt x="72" y="19"/>
                </a:cubicBezTo>
                <a:cubicBezTo>
                  <a:pt x="72" y="20"/>
                  <a:pt x="72" y="20"/>
                  <a:pt x="72" y="20"/>
                </a:cubicBezTo>
                <a:cubicBezTo>
                  <a:pt x="71" y="20"/>
                  <a:pt x="71" y="20"/>
                  <a:pt x="71" y="20"/>
                </a:cubicBezTo>
                <a:cubicBezTo>
                  <a:pt x="65" y="24"/>
                  <a:pt x="59" y="29"/>
                  <a:pt x="54" y="35"/>
                </a:cubicBezTo>
                <a:cubicBezTo>
                  <a:pt x="53" y="35"/>
                  <a:pt x="53" y="35"/>
                  <a:pt x="53" y="35"/>
                </a:cubicBezTo>
                <a:cubicBezTo>
                  <a:pt x="53" y="35"/>
                  <a:pt x="53" y="35"/>
                  <a:pt x="53" y="35"/>
                </a:cubicBezTo>
                <a:cubicBezTo>
                  <a:pt x="51" y="34"/>
                  <a:pt x="50" y="33"/>
                  <a:pt x="48" y="33"/>
                </a:cubicBezTo>
                <a:cubicBezTo>
                  <a:pt x="42" y="33"/>
                  <a:pt x="37" y="38"/>
                  <a:pt x="37" y="44"/>
                </a:cubicBezTo>
                <a:cubicBezTo>
                  <a:pt x="37" y="46"/>
                  <a:pt x="38" y="49"/>
                  <a:pt x="40" y="51"/>
                </a:cubicBezTo>
                <a:cubicBezTo>
                  <a:pt x="40" y="51"/>
                  <a:pt x="40" y="51"/>
                  <a:pt x="40" y="51"/>
                </a:cubicBezTo>
                <a:cubicBezTo>
                  <a:pt x="40" y="51"/>
                  <a:pt x="40" y="51"/>
                  <a:pt x="40" y="51"/>
                </a:cubicBezTo>
                <a:cubicBezTo>
                  <a:pt x="32" y="62"/>
                  <a:pt x="27" y="73"/>
                  <a:pt x="23" y="86"/>
                </a:cubicBezTo>
                <a:close/>
                <a:moveTo>
                  <a:pt x="27" y="133"/>
                </a:moveTo>
                <a:cubicBezTo>
                  <a:pt x="27" y="133"/>
                  <a:pt x="27" y="133"/>
                  <a:pt x="27" y="133"/>
                </a:cubicBezTo>
                <a:cubicBezTo>
                  <a:pt x="26" y="132"/>
                  <a:pt x="26" y="132"/>
                  <a:pt x="26" y="132"/>
                </a:cubicBezTo>
                <a:cubicBezTo>
                  <a:pt x="26" y="132"/>
                  <a:pt x="26" y="132"/>
                  <a:pt x="26" y="132"/>
                </a:cubicBezTo>
                <a:cubicBezTo>
                  <a:pt x="26" y="132"/>
                  <a:pt x="26" y="132"/>
                  <a:pt x="26" y="132"/>
                </a:cubicBezTo>
                <a:cubicBezTo>
                  <a:pt x="25" y="127"/>
                  <a:pt x="25" y="123"/>
                  <a:pt x="25" y="119"/>
                </a:cubicBezTo>
                <a:cubicBezTo>
                  <a:pt x="25" y="112"/>
                  <a:pt x="26" y="105"/>
                  <a:pt x="27" y="98"/>
                </a:cubicBezTo>
                <a:cubicBezTo>
                  <a:pt x="27" y="97"/>
                  <a:pt x="27" y="97"/>
                  <a:pt x="27" y="97"/>
                </a:cubicBezTo>
                <a:cubicBezTo>
                  <a:pt x="28" y="97"/>
                  <a:pt x="28" y="97"/>
                  <a:pt x="28" y="97"/>
                </a:cubicBezTo>
                <a:cubicBezTo>
                  <a:pt x="41" y="105"/>
                  <a:pt x="56" y="111"/>
                  <a:pt x="71" y="114"/>
                </a:cubicBezTo>
                <a:cubicBezTo>
                  <a:pt x="71" y="114"/>
                  <a:pt x="71" y="114"/>
                  <a:pt x="71" y="114"/>
                </a:cubicBezTo>
                <a:cubicBezTo>
                  <a:pt x="72" y="115"/>
                  <a:pt x="72" y="115"/>
                  <a:pt x="72" y="115"/>
                </a:cubicBezTo>
                <a:cubicBezTo>
                  <a:pt x="72" y="115"/>
                  <a:pt x="72" y="115"/>
                  <a:pt x="72" y="115"/>
                </a:cubicBezTo>
                <a:cubicBezTo>
                  <a:pt x="72" y="115"/>
                  <a:pt x="72" y="115"/>
                  <a:pt x="72" y="115"/>
                </a:cubicBezTo>
                <a:cubicBezTo>
                  <a:pt x="72" y="116"/>
                  <a:pt x="72" y="116"/>
                  <a:pt x="72" y="116"/>
                </a:cubicBezTo>
                <a:cubicBezTo>
                  <a:pt x="72" y="116"/>
                  <a:pt x="72" y="116"/>
                  <a:pt x="72" y="116"/>
                </a:cubicBezTo>
                <a:cubicBezTo>
                  <a:pt x="58" y="125"/>
                  <a:pt x="43" y="131"/>
                  <a:pt x="27" y="133"/>
                </a:cubicBezTo>
                <a:close/>
                <a:moveTo>
                  <a:pt x="147" y="118"/>
                </a:moveTo>
                <a:cubicBezTo>
                  <a:pt x="134" y="142"/>
                  <a:pt x="109" y="157"/>
                  <a:pt x="82" y="157"/>
                </a:cubicBezTo>
                <a:cubicBezTo>
                  <a:pt x="64" y="157"/>
                  <a:pt x="47" y="150"/>
                  <a:pt x="33" y="139"/>
                </a:cubicBezTo>
                <a:cubicBezTo>
                  <a:pt x="32" y="138"/>
                  <a:pt x="32" y="138"/>
                  <a:pt x="32" y="138"/>
                </a:cubicBezTo>
                <a:cubicBezTo>
                  <a:pt x="34" y="138"/>
                  <a:pt x="34" y="138"/>
                  <a:pt x="34" y="138"/>
                </a:cubicBezTo>
                <a:cubicBezTo>
                  <a:pt x="49" y="135"/>
                  <a:pt x="63" y="129"/>
                  <a:pt x="76" y="121"/>
                </a:cubicBezTo>
                <a:cubicBezTo>
                  <a:pt x="76" y="120"/>
                  <a:pt x="76" y="120"/>
                  <a:pt x="76" y="120"/>
                </a:cubicBezTo>
                <a:cubicBezTo>
                  <a:pt x="77" y="121"/>
                  <a:pt x="77" y="121"/>
                  <a:pt x="77" y="121"/>
                </a:cubicBezTo>
                <a:cubicBezTo>
                  <a:pt x="81" y="123"/>
                  <a:pt x="87" y="122"/>
                  <a:pt x="90" y="118"/>
                </a:cubicBezTo>
                <a:cubicBezTo>
                  <a:pt x="90" y="117"/>
                  <a:pt x="90" y="117"/>
                  <a:pt x="90" y="117"/>
                </a:cubicBezTo>
                <a:cubicBezTo>
                  <a:pt x="90" y="117"/>
                  <a:pt x="90" y="117"/>
                  <a:pt x="90" y="117"/>
                </a:cubicBezTo>
                <a:cubicBezTo>
                  <a:pt x="95" y="118"/>
                  <a:pt x="99" y="118"/>
                  <a:pt x="104" y="118"/>
                </a:cubicBezTo>
                <a:cubicBezTo>
                  <a:pt x="115" y="118"/>
                  <a:pt x="127" y="117"/>
                  <a:pt x="139" y="114"/>
                </a:cubicBezTo>
                <a:cubicBezTo>
                  <a:pt x="139" y="114"/>
                  <a:pt x="139" y="114"/>
                  <a:pt x="139" y="114"/>
                </a:cubicBezTo>
                <a:cubicBezTo>
                  <a:pt x="139" y="114"/>
                  <a:pt x="139" y="114"/>
                  <a:pt x="139" y="114"/>
                </a:cubicBezTo>
                <a:cubicBezTo>
                  <a:pt x="142" y="115"/>
                  <a:pt x="144" y="116"/>
                  <a:pt x="147" y="117"/>
                </a:cubicBezTo>
                <a:cubicBezTo>
                  <a:pt x="147" y="118"/>
                  <a:pt x="147" y="118"/>
                  <a:pt x="147" y="118"/>
                </a:cubicBezTo>
                <a:close/>
                <a:moveTo>
                  <a:pt x="153" y="103"/>
                </a:moveTo>
                <a:cubicBezTo>
                  <a:pt x="153" y="103"/>
                  <a:pt x="153" y="103"/>
                  <a:pt x="153" y="103"/>
                </a:cubicBezTo>
                <a:cubicBezTo>
                  <a:pt x="149" y="105"/>
                  <a:pt x="144" y="106"/>
                  <a:pt x="140" y="107"/>
                </a:cubicBezTo>
                <a:cubicBezTo>
                  <a:pt x="139" y="107"/>
                  <a:pt x="139" y="107"/>
                  <a:pt x="139" y="107"/>
                </a:cubicBezTo>
                <a:cubicBezTo>
                  <a:pt x="139" y="107"/>
                  <a:pt x="139" y="107"/>
                  <a:pt x="139" y="107"/>
                </a:cubicBezTo>
                <a:cubicBezTo>
                  <a:pt x="129" y="102"/>
                  <a:pt x="119" y="95"/>
                  <a:pt x="111" y="87"/>
                </a:cubicBezTo>
                <a:cubicBezTo>
                  <a:pt x="110" y="86"/>
                  <a:pt x="110" y="86"/>
                  <a:pt x="110" y="86"/>
                </a:cubicBezTo>
                <a:cubicBezTo>
                  <a:pt x="111" y="86"/>
                  <a:pt x="111" y="86"/>
                  <a:pt x="111" y="86"/>
                </a:cubicBezTo>
                <a:cubicBezTo>
                  <a:pt x="114" y="80"/>
                  <a:pt x="118" y="73"/>
                  <a:pt x="121" y="66"/>
                </a:cubicBezTo>
                <a:cubicBezTo>
                  <a:pt x="121" y="66"/>
                  <a:pt x="121" y="66"/>
                  <a:pt x="121" y="66"/>
                </a:cubicBezTo>
                <a:cubicBezTo>
                  <a:pt x="122" y="66"/>
                  <a:pt x="122" y="66"/>
                  <a:pt x="122" y="66"/>
                </a:cubicBezTo>
                <a:cubicBezTo>
                  <a:pt x="122" y="66"/>
                  <a:pt x="122" y="66"/>
                  <a:pt x="123" y="66"/>
                </a:cubicBezTo>
                <a:cubicBezTo>
                  <a:pt x="128" y="66"/>
                  <a:pt x="133" y="61"/>
                  <a:pt x="133" y="55"/>
                </a:cubicBezTo>
                <a:cubicBezTo>
                  <a:pt x="133" y="51"/>
                  <a:pt x="131" y="48"/>
                  <a:pt x="127" y="46"/>
                </a:cubicBezTo>
                <a:cubicBezTo>
                  <a:pt x="127" y="46"/>
                  <a:pt x="127" y="46"/>
                  <a:pt x="127" y="46"/>
                </a:cubicBezTo>
                <a:cubicBezTo>
                  <a:pt x="127" y="45"/>
                  <a:pt x="127" y="45"/>
                  <a:pt x="127" y="45"/>
                </a:cubicBezTo>
                <a:cubicBezTo>
                  <a:pt x="128" y="38"/>
                  <a:pt x="129" y="31"/>
                  <a:pt x="129" y="25"/>
                </a:cubicBezTo>
                <a:cubicBezTo>
                  <a:pt x="129" y="23"/>
                  <a:pt x="129" y="23"/>
                  <a:pt x="129" y="23"/>
                </a:cubicBezTo>
                <a:cubicBezTo>
                  <a:pt x="130" y="24"/>
                  <a:pt x="130" y="24"/>
                  <a:pt x="130" y="24"/>
                </a:cubicBezTo>
                <a:cubicBezTo>
                  <a:pt x="147" y="39"/>
                  <a:pt x="157" y="59"/>
                  <a:pt x="157" y="81"/>
                </a:cubicBezTo>
                <a:cubicBezTo>
                  <a:pt x="157" y="88"/>
                  <a:pt x="156" y="96"/>
                  <a:pt x="154" y="103"/>
                </a:cubicBezTo>
                <a:lnTo>
                  <a:pt x="153" y="103"/>
                </a:lnTo>
                <a:close/>
              </a:path>
            </a:pathLst>
          </a:custGeom>
          <a:solidFill>
            <a:schemeClr val="tx2">
              <a:lumMod val="90000"/>
              <a:lumOff val="10000"/>
            </a:schemeClr>
          </a:solidFill>
          <a:ln>
            <a:noFill/>
          </a:ln>
        </p:spPr>
        <p:txBody>
          <a:bodyPr vert="horz" wrap="square" lIns="91440" tIns="45720" rIns="91440" bIns="45720" numCol="1" anchor="t" anchorCtr="0" compatLnSpc="1">
            <a:prstTxWarp prst="textNoShape">
              <a:avLst/>
            </a:prstTxWarp>
          </a:bodyPr>
          <a:lstStyle/>
          <a:p>
            <a:endParaRPr lang="en-AU"/>
          </a:p>
        </p:txBody>
      </p:sp>
    </p:spTree>
    <p:extLst>
      <p:ext uri="{BB962C8B-B14F-4D97-AF65-F5344CB8AC3E}">
        <p14:creationId xmlns:p14="http://schemas.microsoft.com/office/powerpoint/2010/main" val="351357444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think-cell data - do not delete" hidden="1">
            <a:extLst>
              <a:ext uri="{FF2B5EF4-FFF2-40B4-BE49-F238E27FC236}">
                <a16:creationId xmlns:a16="http://schemas.microsoft.com/office/drawing/2014/main" id="{368C7EAC-74CC-6298-4502-1BCBC86EE559}"/>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3" imgW="274" imgH="273" progId="TCLayout.ActiveDocument.1">
                  <p:embed/>
                </p:oleObj>
              </mc:Choice>
              <mc:Fallback>
                <p:oleObj name="think-cell Slide" r:id="rId3" imgW="274" imgH="273" progId="TCLayout.ActiveDocument.1">
                  <p:embed/>
                  <p:pic>
                    <p:nvPicPr>
                      <p:cNvPr id="11" name="think-cell data - do not delete" hidden="1">
                        <a:extLst>
                          <a:ext uri="{FF2B5EF4-FFF2-40B4-BE49-F238E27FC236}">
                            <a16:creationId xmlns:a16="http://schemas.microsoft.com/office/drawing/2014/main" id="{368C7EAC-74CC-6298-4502-1BCBC86EE559}"/>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3" name="Title 2">
            <a:extLst>
              <a:ext uri="{FF2B5EF4-FFF2-40B4-BE49-F238E27FC236}">
                <a16:creationId xmlns:a16="http://schemas.microsoft.com/office/drawing/2014/main" id="{B2DC528A-B7FE-7A17-B5B8-6950BB66B3EF}"/>
              </a:ext>
            </a:extLst>
          </p:cNvPr>
          <p:cNvSpPr>
            <a:spLocks noGrp="1"/>
          </p:cNvSpPr>
          <p:nvPr>
            <p:ph type="title"/>
          </p:nvPr>
        </p:nvSpPr>
        <p:spPr>
          <a:xfrm>
            <a:off x="539999" y="541756"/>
            <a:ext cx="8820000" cy="348543"/>
          </a:xfrm>
        </p:spPr>
        <p:txBody>
          <a:bodyPr vert="horz"/>
          <a:lstStyle/>
          <a:p>
            <a:r>
              <a:rPr lang="en-AU"/>
              <a:t>Notify</a:t>
            </a:r>
          </a:p>
        </p:txBody>
      </p:sp>
      <p:sp>
        <p:nvSpPr>
          <p:cNvPr id="16" name="Rectangle 15">
            <a:extLst>
              <a:ext uri="{FF2B5EF4-FFF2-40B4-BE49-F238E27FC236}">
                <a16:creationId xmlns:a16="http://schemas.microsoft.com/office/drawing/2014/main" id="{A123FE0D-E3B0-2E88-05F6-41B883CBB96D}"/>
              </a:ext>
            </a:extLst>
          </p:cNvPr>
          <p:cNvSpPr/>
          <p:nvPr/>
        </p:nvSpPr>
        <p:spPr>
          <a:xfrm>
            <a:off x="539999" y="2423572"/>
            <a:ext cx="8820000" cy="2736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tIns="72000" bIns="72000" rtlCol="0" anchor="t">
            <a:noAutofit/>
          </a:bodyPr>
          <a:lstStyle/>
          <a:p>
            <a:pPr marL="171450" indent="-171450">
              <a:spcBef>
                <a:spcPts val="600"/>
              </a:spcBef>
              <a:spcAft>
                <a:spcPts val="200"/>
              </a:spcAft>
              <a:buFont typeface="Wingdings" panose="05000000000000000000" pitchFamily="2" charset="2"/>
              <a:buChar char="q"/>
            </a:pPr>
            <a:r>
              <a:rPr lang="en-AU" sz="1000">
                <a:solidFill>
                  <a:schemeClr val="tx2"/>
                </a:solidFill>
                <a:latin typeface="VIC SemiBold" panose="00000700000000000000" pitchFamily="2" charset="0"/>
              </a:rPr>
              <a:t>Inspectors confirm details </a:t>
            </a:r>
            <a:r>
              <a:rPr lang="en-AU" sz="1000">
                <a:solidFill>
                  <a:schemeClr val="tx2"/>
                </a:solidFill>
              </a:rPr>
              <a:t>such as time, location, and any other relevant details for their inspection, both internally and with the regulated entity where relevant. </a:t>
            </a:r>
          </a:p>
          <a:p>
            <a:pPr marL="171450" indent="-171450">
              <a:spcBef>
                <a:spcPts val="600"/>
              </a:spcBef>
              <a:spcAft>
                <a:spcPts val="200"/>
              </a:spcAft>
              <a:buFont typeface="Wingdings" panose="05000000000000000000" pitchFamily="2" charset="2"/>
              <a:buChar char="q"/>
            </a:pPr>
            <a:r>
              <a:rPr lang="en-AU" sz="1000">
                <a:solidFill>
                  <a:schemeClr val="tx2"/>
                </a:solidFill>
              </a:rPr>
              <a:t>When appropriate in your context*:</a:t>
            </a:r>
          </a:p>
          <a:p>
            <a:pPr marL="628624" lvl="1" indent="-171450">
              <a:spcBef>
                <a:spcPts val="600"/>
              </a:spcBef>
              <a:spcAft>
                <a:spcPts val="200"/>
              </a:spcAft>
              <a:buFont typeface="Wingdings" panose="05000000000000000000" pitchFamily="2" charset="2"/>
              <a:buChar char="q"/>
            </a:pPr>
            <a:r>
              <a:rPr lang="en-AU" sz="1000">
                <a:solidFill>
                  <a:schemeClr val="tx2"/>
                </a:solidFill>
              </a:rPr>
              <a:t>Inspectors inform the regulated entity of inspection within the required notice period and, where possible, obtain confirmation of their availability.</a:t>
            </a:r>
          </a:p>
          <a:p>
            <a:pPr marL="628624" lvl="1" indent="-171450">
              <a:spcBef>
                <a:spcPts val="600"/>
              </a:spcBef>
              <a:spcAft>
                <a:spcPts val="200"/>
              </a:spcAft>
              <a:buFont typeface="Wingdings" panose="05000000000000000000" pitchFamily="2" charset="2"/>
              <a:buChar char="q"/>
            </a:pPr>
            <a:r>
              <a:rPr lang="en-AU" sz="1000">
                <a:solidFill>
                  <a:schemeClr val="tx2"/>
                </a:solidFill>
              </a:rPr>
              <a:t>Inspectors notify the regulated entity of the time and purpose of the inspection and clarify how the inspector will identify themselves. Inspectors may log communications between them and the entity.</a:t>
            </a:r>
          </a:p>
          <a:p>
            <a:pPr marL="628624" lvl="1" indent="-171450">
              <a:spcBef>
                <a:spcPts val="600"/>
              </a:spcBef>
              <a:spcAft>
                <a:spcPts val="200"/>
              </a:spcAft>
              <a:buFont typeface="Wingdings" panose="05000000000000000000" pitchFamily="2" charset="2"/>
              <a:buChar char="q"/>
            </a:pPr>
            <a:r>
              <a:rPr lang="en-AU" sz="1000">
                <a:solidFill>
                  <a:schemeClr val="tx2"/>
                </a:solidFill>
              </a:rPr>
              <a:t>Inspectors outline what is expected from the regulated entity before, during and after the inspection. Inspectors could conduct this as a pre-inspection briefing, and provide clear guidance. </a:t>
            </a:r>
            <a:endParaRPr lang="en-AU" sz="1000">
              <a:solidFill>
                <a:schemeClr val="accent1"/>
              </a:solidFill>
            </a:endParaRPr>
          </a:p>
        </p:txBody>
      </p:sp>
      <p:sp>
        <p:nvSpPr>
          <p:cNvPr id="4" name="Half Frame 3">
            <a:extLst>
              <a:ext uri="{FF2B5EF4-FFF2-40B4-BE49-F238E27FC236}">
                <a16:creationId xmlns:a16="http://schemas.microsoft.com/office/drawing/2014/main" id="{0984B4B5-54A6-020C-36A3-15EB94F3144D}"/>
              </a:ext>
            </a:extLst>
          </p:cNvPr>
          <p:cNvSpPr/>
          <p:nvPr/>
        </p:nvSpPr>
        <p:spPr>
          <a:xfrm>
            <a:off x="479425" y="2162644"/>
            <a:ext cx="266700" cy="266700"/>
          </a:xfrm>
          <a:prstGeom prst="halfFrame">
            <a:avLst>
              <a:gd name="adj1" fmla="val 23809"/>
              <a:gd name="adj2" fmla="val 23809"/>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100">
              <a:solidFill>
                <a:schemeClr val="bg2"/>
              </a:solidFill>
            </a:endParaRPr>
          </a:p>
        </p:txBody>
      </p:sp>
      <p:sp>
        <p:nvSpPr>
          <p:cNvPr id="19" name="Rectangle 18">
            <a:extLst>
              <a:ext uri="{FF2B5EF4-FFF2-40B4-BE49-F238E27FC236}">
                <a16:creationId xmlns:a16="http://schemas.microsoft.com/office/drawing/2014/main" id="{CA734CC4-D159-2939-4DDA-0E3FA7AE128F}"/>
              </a:ext>
            </a:extLst>
          </p:cNvPr>
          <p:cNvSpPr/>
          <p:nvPr/>
        </p:nvSpPr>
        <p:spPr>
          <a:xfrm>
            <a:off x="539999" y="2225573"/>
            <a:ext cx="2774701" cy="19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r>
              <a:rPr lang="en-AU" sz="1050" b="1">
                <a:solidFill>
                  <a:schemeClr val="bg1"/>
                </a:solidFill>
                <a:latin typeface="VIC SemiBold" panose="00000700000000000000"/>
              </a:rPr>
              <a:t>WHAT ‘BETTER PRACTICE’ LOOKS LIKE</a:t>
            </a:r>
          </a:p>
        </p:txBody>
      </p:sp>
      <p:sp>
        <p:nvSpPr>
          <p:cNvPr id="22" name="Rectangle 21">
            <a:extLst>
              <a:ext uri="{FF2B5EF4-FFF2-40B4-BE49-F238E27FC236}">
                <a16:creationId xmlns:a16="http://schemas.microsoft.com/office/drawing/2014/main" id="{617EE24B-30A4-217A-EA13-34D08ED4F925}"/>
              </a:ext>
            </a:extLst>
          </p:cNvPr>
          <p:cNvSpPr/>
          <p:nvPr/>
        </p:nvSpPr>
        <p:spPr>
          <a:xfrm>
            <a:off x="539999" y="5544814"/>
            <a:ext cx="4365550" cy="612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tIns="72000" bIns="72000" rtlCol="0" anchor="t">
            <a:noAutofit/>
          </a:bodyPr>
          <a:lstStyle/>
          <a:p>
            <a:pPr marL="171450" indent="-171450">
              <a:spcAft>
                <a:spcPts val="300"/>
              </a:spcAft>
              <a:buFont typeface="Arial" panose="020B0604020202020204" pitchFamily="34" charset="0"/>
              <a:buChar char="•"/>
            </a:pPr>
            <a:r>
              <a:rPr lang="en-AU" sz="1000">
                <a:solidFill>
                  <a:schemeClr val="tx2"/>
                </a:solidFill>
              </a:rPr>
              <a:t>Entity contact details and inspection schedules</a:t>
            </a:r>
          </a:p>
          <a:p>
            <a:pPr marL="171450" indent="-171450">
              <a:spcAft>
                <a:spcPts val="300"/>
              </a:spcAft>
              <a:buFont typeface="Arial" panose="020B0604020202020204" pitchFamily="34" charset="0"/>
              <a:buChar char="•"/>
            </a:pPr>
            <a:r>
              <a:rPr lang="en-AU" sz="1000">
                <a:solidFill>
                  <a:schemeClr val="tx2"/>
                </a:solidFill>
              </a:rPr>
              <a:t>Legal or internal policy guidance or requirements for notification timelines</a:t>
            </a:r>
          </a:p>
        </p:txBody>
      </p:sp>
      <p:sp>
        <p:nvSpPr>
          <p:cNvPr id="23" name="Rectangle 22">
            <a:extLst>
              <a:ext uri="{FF2B5EF4-FFF2-40B4-BE49-F238E27FC236}">
                <a16:creationId xmlns:a16="http://schemas.microsoft.com/office/drawing/2014/main" id="{BE40685E-F6AE-9737-67EA-56CBE8B797FC}"/>
              </a:ext>
            </a:extLst>
          </p:cNvPr>
          <p:cNvSpPr/>
          <p:nvPr/>
        </p:nvSpPr>
        <p:spPr>
          <a:xfrm>
            <a:off x="4994449" y="5544814"/>
            <a:ext cx="4365550" cy="612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tIns="72000" bIns="72000" rtlCol="0" anchor="t">
            <a:noAutofit/>
          </a:bodyPr>
          <a:lstStyle/>
          <a:p>
            <a:pPr marL="171450" indent="-171450">
              <a:spcAft>
                <a:spcPts val="300"/>
              </a:spcAft>
              <a:buFont typeface="Arial" panose="020B0604020202020204" pitchFamily="34" charset="0"/>
              <a:buChar char="•"/>
            </a:pPr>
            <a:r>
              <a:rPr lang="en-AU" sz="1000">
                <a:solidFill>
                  <a:schemeClr val="tx2"/>
                </a:solidFill>
              </a:rPr>
              <a:t>Log of pre-inspection communications</a:t>
            </a:r>
          </a:p>
        </p:txBody>
      </p:sp>
      <p:sp>
        <p:nvSpPr>
          <p:cNvPr id="5" name="Half Frame 4">
            <a:extLst>
              <a:ext uri="{FF2B5EF4-FFF2-40B4-BE49-F238E27FC236}">
                <a16:creationId xmlns:a16="http://schemas.microsoft.com/office/drawing/2014/main" id="{D56F2007-C98E-E0E2-C7F2-30B941129086}"/>
              </a:ext>
            </a:extLst>
          </p:cNvPr>
          <p:cNvSpPr/>
          <p:nvPr/>
        </p:nvSpPr>
        <p:spPr>
          <a:xfrm>
            <a:off x="479425" y="5288634"/>
            <a:ext cx="266700" cy="266700"/>
          </a:xfrm>
          <a:prstGeom prst="halfFrame">
            <a:avLst>
              <a:gd name="adj1" fmla="val 23809"/>
              <a:gd name="adj2" fmla="val 23809"/>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100">
              <a:solidFill>
                <a:schemeClr val="bg2"/>
              </a:solidFill>
            </a:endParaRPr>
          </a:p>
        </p:txBody>
      </p:sp>
      <p:sp>
        <p:nvSpPr>
          <p:cNvPr id="6" name="Half Frame 5">
            <a:extLst>
              <a:ext uri="{FF2B5EF4-FFF2-40B4-BE49-F238E27FC236}">
                <a16:creationId xmlns:a16="http://schemas.microsoft.com/office/drawing/2014/main" id="{86901C07-AF59-73E6-19F2-B45AB6AB27B9}"/>
              </a:ext>
            </a:extLst>
          </p:cNvPr>
          <p:cNvSpPr/>
          <p:nvPr/>
        </p:nvSpPr>
        <p:spPr>
          <a:xfrm>
            <a:off x="4930949" y="5288634"/>
            <a:ext cx="266700" cy="266700"/>
          </a:xfrm>
          <a:prstGeom prst="halfFrame">
            <a:avLst>
              <a:gd name="adj1" fmla="val 23809"/>
              <a:gd name="adj2" fmla="val 23809"/>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100">
              <a:solidFill>
                <a:schemeClr val="bg2"/>
              </a:solidFill>
            </a:endParaRPr>
          </a:p>
        </p:txBody>
      </p:sp>
      <p:sp>
        <p:nvSpPr>
          <p:cNvPr id="20" name="Rectangle 19">
            <a:extLst>
              <a:ext uri="{FF2B5EF4-FFF2-40B4-BE49-F238E27FC236}">
                <a16:creationId xmlns:a16="http://schemas.microsoft.com/office/drawing/2014/main" id="{287C7A7F-8E94-2EB2-6DFE-699F14806AD6}"/>
              </a:ext>
            </a:extLst>
          </p:cNvPr>
          <p:cNvSpPr/>
          <p:nvPr/>
        </p:nvSpPr>
        <p:spPr>
          <a:xfrm>
            <a:off x="539999" y="5346814"/>
            <a:ext cx="1123701" cy="19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r>
              <a:rPr lang="en-AU" sz="1050" b="1">
                <a:solidFill>
                  <a:schemeClr val="bg1"/>
                </a:solidFill>
                <a:latin typeface="VIC SemiBold" panose="00000700000000000000"/>
              </a:rPr>
              <a:t>INPUTS</a:t>
            </a:r>
          </a:p>
        </p:txBody>
      </p:sp>
      <p:sp>
        <p:nvSpPr>
          <p:cNvPr id="24" name="Rectangle 23">
            <a:extLst>
              <a:ext uri="{FF2B5EF4-FFF2-40B4-BE49-F238E27FC236}">
                <a16:creationId xmlns:a16="http://schemas.microsoft.com/office/drawing/2014/main" id="{697D7E17-4138-B05B-FFD7-B1A68924FC00}"/>
              </a:ext>
            </a:extLst>
          </p:cNvPr>
          <p:cNvSpPr/>
          <p:nvPr/>
        </p:nvSpPr>
        <p:spPr>
          <a:xfrm>
            <a:off x="4994449" y="5346814"/>
            <a:ext cx="1123701" cy="19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r>
              <a:rPr lang="en-AU" sz="1050" b="1">
                <a:solidFill>
                  <a:schemeClr val="bg1"/>
                </a:solidFill>
                <a:latin typeface="VIC SemiBold" panose="00000700000000000000"/>
              </a:rPr>
              <a:t>OUTPUTS</a:t>
            </a:r>
          </a:p>
        </p:txBody>
      </p:sp>
      <p:sp>
        <p:nvSpPr>
          <p:cNvPr id="15" name="Rectangle 14">
            <a:extLst>
              <a:ext uri="{FF2B5EF4-FFF2-40B4-BE49-F238E27FC236}">
                <a16:creationId xmlns:a16="http://schemas.microsoft.com/office/drawing/2014/main" id="{469CBEF3-E3CF-7EBE-0976-B34F6113A5E9}"/>
              </a:ext>
            </a:extLst>
          </p:cNvPr>
          <p:cNvSpPr/>
          <p:nvPr/>
        </p:nvSpPr>
        <p:spPr>
          <a:xfrm>
            <a:off x="539999" y="1453549"/>
            <a:ext cx="8820000" cy="60497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spcAft>
                <a:spcPts val="300"/>
              </a:spcAft>
            </a:pPr>
            <a:r>
              <a:rPr lang="en-AU" sz="1000">
                <a:solidFill>
                  <a:schemeClr val="tx2"/>
                </a:solidFill>
              </a:rPr>
              <a:t>Notify regulated entities that an inspection has been scheduled (this will not apply for unannounced inspections). This could be conducted by the inspector or internal teams. Provide information to the regulated entity of the time, location, and purpose of inspection where appropriate.</a:t>
            </a:r>
          </a:p>
        </p:txBody>
      </p:sp>
      <p:sp>
        <p:nvSpPr>
          <p:cNvPr id="2" name="Half Frame 1">
            <a:extLst>
              <a:ext uri="{FF2B5EF4-FFF2-40B4-BE49-F238E27FC236}">
                <a16:creationId xmlns:a16="http://schemas.microsoft.com/office/drawing/2014/main" id="{2904563A-45B0-63FC-9AF8-118B866DF8EB}"/>
              </a:ext>
            </a:extLst>
          </p:cNvPr>
          <p:cNvSpPr/>
          <p:nvPr/>
        </p:nvSpPr>
        <p:spPr>
          <a:xfrm>
            <a:off x="479425" y="1197506"/>
            <a:ext cx="266700" cy="266700"/>
          </a:xfrm>
          <a:prstGeom prst="halfFrame">
            <a:avLst>
              <a:gd name="adj1" fmla="val 23809"/>
              <a:gd name="adj2" fmla="val 23809"/>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100">
              <a:solidFill>
                <a:schemeClr val="bg2"/>
              </a:solidFill>
            </a:endParaRPr>
          </a:p>
        </p:txBody>
      </p:sp>
      <p:sp>
        <p:nvSpPr>
          <p:cNvPr id="18" name="Rectangle 17">
            <a:extLst>
              <a:ext uri="{FF2B5EF4-FFF2-40B4-BE49-F238E27FC236}">
                <a16:creationId xmlns:a16="http://schemas.microsoft.com/office/drawing/2014/main" id="{831B8719-E9E8-D922-8D35-B44D716B4470}"/>
              </a:ext>
            </a:extLst>
          </p:cNvPr>
          <p:cNvSpPr/>
          <p:nvPr/>
        </p:nvSpPr>
        <p:spPr>
          <a:xfrm>
            <a:off x="539999" y="1255549"/>
            <a:ext cx="1123701" cy="19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r>
              <a:rPr lang="en-AU" sz="1050" b="1">
                <a:solidFill>
                  <a:schemeClr val="bg1"/>
                </a:solidFill>
                <a:latin typeface="VIC SemiBold" panose="00000700000000000000"/>
              </a:rPr>
              <a:t>DESCRIPTION</a:t>
            </a:r>
          </a:p>
        </p:txBody>
      </p:sp>
      <p:sp>
        <p:nvSpPr>
          <p:cNvPr id="7" name="Rectangle 6">
            <a:extLst>
              <a:ext uri="{FF2B5EF4-FFF2-40B4-BE49-F238E27FC236}">
                <a16:creationId xmlns:a16="http://schemas.microsoft.com/office/drawing/2014/main" id="{E990AF19-7787-E9C4-1415-3730AA06B6A5}"/>
              </a:ext>
            </a:extLst>
          </p:cNvPr>
          <p:cNvSpPr/>
          <p:nvPr/>
        </p:nvSpPr>
        <p:spPr>
          <a:xfrm>
            <a:off x="458470" y="6387603"/>
            <a:ext cx="8446463" cy="360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AU" sz="1000">
                <a:solidFill>
                  <a:schemeClr val="tx2"/>
                </a:solidFill>
              </a:rPr>
              <a:t>*Note: It may not be applicable to notify regulated entities, such as for unannounced inspections. Ensure that you meet legislative requirements in regard to conduct and notification.</a:t>
            </a:r>
            <a:endParaRPr lang="en-AU" sz="1000" b="1">
              <a:solidFill>
                <a:schemeClr val="bg2"/>
              </a:solidFill>
            </a:endParaRPr>
          </a:p>
        </p:txBody>
      </p:sp>
      <p:sp>
        <p:nvSpPr>
          <p:cNvPr id="8" name="Rectangle 7">
            <a:extLst>
              <a:ext uri="{FF2B5EF4-FFF2-40B4-BE49-F238E27FC236}">
                <a16:creationId xmlns:a16="http://schemas.microsoft.com/office/drawing/2014/main" id="{B6C700F4-E0E6-0880-29E4-F573B841FAD2}"/>
              </a:ext>
            </a:extLst>
          </p:cNvPr>
          <p:cNvSpPr/>
          <p:nvPr/>
        </p:nvSpPr>
        <p:spPr>
          <a:xfrm>
            <a:off x="539999" y="4529137"/>
            <a:ext cx="8820000" cy="630435"/>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tIns="72000" bIns="72000" rtlCol="0" anchor="ctr" anchorCtr="0">
            <a:noAutofit/>
          </a:bodyPr>
          <a:lstStyle/>
          <a:p>
            <a:pPr marL="360000">
              <a:spcBef>
                <a:spcPts val="600"/>
              </a:spcBef>
              <a:spcAft>
                <a:spcPts val="300"/>
              </a:spcAft>
            </a:pPr>
            <a:r>
              <a:rPr lang="en-AU" sz="1000">
                <a:solidFill>
                  <a:schemeClr val="tx2"/>
                </a:solidFill>
                <a:latin typeface="VIC SemiBold" panose="00000700000000000000" pitchFamily="2" charset="0"/>
              </a:rPr>
              <a:t>Consider how inspectors can use digital forms of communication </a:t>
            </a:r>
            <a:r>
              <a:rPr lang="en-AU" sz="1000">
                <a:solidFill>
                  <a:schemeClr val="tx2"/>
                </a:solidFill>
              </a:rPr>
              <a:t>to support timely and secure notifications. Automated text or email reminders can be used to streamline communication and confirm attendance. The regulated entity could view information about their upcoming inspection and know what to expect through a digital portal.</a:t>
            </a:r>
          </a:p>
        </p:txBody>
      </p:sp>
      <p:sp>
        <p:nvSpPr>
          <p:cNvPr id="9" name="Freeform 56">
            <a:extLst>
              <a:ext uri="{FF2B5EF4-FFF2-40B4-BE49-F238E27FC236}">
                <a16:creationId xmlns:a16="http://schemas.microsoft.com/office/drawing/2014/main" id="{52EEFB99-83CB-C307-C913-DC3339BB9B31}"/>
              </a:ext>
            </a:extLst>
          </p:cNvPr>
          <p:cNvSpPr>
            <a:spLocks noChangeAspect="1" noEditPoints="1"/>
          </p:cNvSpPr>
          <p:nvPr/>
        </p:nvSpPr>
        <p:spPr bwMode="auto">
          <a:xfrm>
            <a:off x="612775" y="4683778"/>
            <a:ext cx="324000" cy="324000"/>
          </a:xfrm>
          <a:custGeom>
            <a:avLst/>
            <a:gdLst>
              <a:gd name="T0" fmla="*/ 82 w 163"/>
              <a:gd name="T1" fmla="*/ 163 h 163"/>
              <a:gd name="T2" fmla="*/ 107 w 163"/>
              <a:gd name="T3" fmla="*/ 11 h 163"/>
              <a:gd name="T4" fmla="*/ 123 w 163"/>
              <a:gd name="T5" fmla="*/ 19 h 163"/>
              <a:gd name="T6" fmla="*/ 123 w 163"/>
              <a:gd name="T7" fmla="*/ 22 h 163"/>
              <a:gd name="T8" fmla="*/ 120 w 163"/>
              <a:gd name="T9" fmla="*/ 45 h 163"/>
              <a:gd name="T10" fmla="*/ 115 w 163"/>
              <a:gd name="T11" fmla="*/ 63 h 163"/>
              <a:gd name="T12" fmla="*/ 106 w 163"/>
              <a:gd name="T13" fmla="*/ 82 h 163"/>
              <a:gd name="T14" fmla="*/ 78 w 163"/>
              <a:gd name="T15" fmla="*/ 23 h 163"/>
              <a:gd name="T16" fmla="*/ 107 w 163"/>
              <a:gd name="T17" fmla="*/ 11 h 163"/>
              <a:gd name="T18" fmla="*/ 130 w 163"/>
              <a:gd name="T19" fmla="*/ 109 h 163"/>
              <a:gd name="T20" fmla="*/ 93 w 163"/>
              <a:gd name="T21" fmla="*/ 111 h 163"/>
              <a:gd name="T22" fmla="*/ 92 w 163"/>
              <a:gd name="T23" fmla="*/ 109 h 163"/>
              <a:gd name="T24" fmla="*/ 106 w 163"/>
              <a:gd name="T25" fmla="*/ 92 h 163"/>
              <a:gd name="T26" fmla="*/ 79 w 163"/>
              <a:gd name="T27" fmla="*/ 6 h 163"/>
              <a:gd name="T28" fmla="*/ 94 w 163"/>
              <a:gd name="T29" fmla="*/ 8 h 163"/>
              <a:gd name="T30" fmla="*/ 78 w 163"/>
              <a:gd name="T31" fmla="*/ 15 h 163"/>
              <a:gd name="T32" fmla="*/ 78 w 163"/>
              <a:gd name="T33" fmla="*/ 6 h 163"/>
              <a:gd name="T34" fmla="*/ 102 w 163"/>
              <a:gd name="T35" fmla="*/ 87 h 163"/>
              <a:gd name="T36" fmla="*/ 89 w 163"/>
              <a:gd name="T37" fmla="*/ 103 h 163"/>
              <a:gd name="T38" fmla="*/ 82 w 163"/>
              <a:gd name="T39" fmla="*/ 101 h 163"/>
              <a:gd name="T40" fmla="*/ 71 w 163"/>
              <a:gd name="T41" fmla="*/ 108 h 163"/>
              <a:gd name="T42" fmla="*/ 29 w 163"/>
              <a:gd name="T43" fmla="*/ 90 h 163"/>
              <a:gd name="T44" fmla="*/ 46 w 163"/>
              <a:gd name="T45" fmla="*/ 54 h 163"/>
              <a:gd name="T46" fmla="*/ 58 w 163"/>
              <a:gd name="T47" fmla="*/ 40 h 163"/>
              <a:gd name="T48" fmla="*/ 72 w 163"/>
              <a:gd name="T49" fmla="*/ 27 h 163"/>
              <a:gd name="T50" fmla="*/ 19 w 163"/>
              <a:gd name="T51" fmla="*/ 119 h 163"/>
              <a:gd name="T52" fmla="*/ 19 w 163"/>
              <a:gd name="T53" fmla="*/ 123 h 163"/>
              <a:gd name="T54" fmla="*/ 6 w 163"/>
              <a:gd name="T55" fmla="*/ 82 h 163"/>
              <a:gd name="T56" fmla="*/ 22 w 163"/>
              <a:gd name="T57" fmla="*/ 93 h 163"/>
              <a:gd name="T58" fmla="*/ 23 w 163"/>
              <a:gd name="T59" fmla="*/ 87 h 163"/>
              <a:gd name="T60" fmla="*/ 7 w 163"/>
              <a:gd name="T61" fmla="*/ 73 h 163"/>
              <a:gd name="T62" fmla="*/ 71 w 163"/>
              <a:gd name="T63" fmla="*/ 7 h 163"/>
              <a:gd name="T64" fmla="*/ 72 w 163"/>
              <a:gd name="T65" fmla="*/ 20 h 163"/>
              <a:gd name="T66" fmla="*/ 53 w 163"/>
              <a:gd name="T67" fmla="*/ 35 h 163"/>
              <a:gd name="T68" fmla="*/ 37 w 163"/>
              <a:gd name="T69" fmla="*/ 44 h 163"/>
              <a:gd name="T70" fmla="*/ 40 w 163"/>
              <a:gd name="T71" fmla="*/ 51 h 163"/>
              <a:gd name="T72" fmla="*/ 27 w 163"/>
              <a:gd name="T73" fmla="*/ 133 h 163"/>
              <a:gd name="T74" fmla="*/ 26 w 163"/>
              <a:gd name="T75" fmla="*/ 132 h 163"/>
              <a:gd name="T76" fmla="*/ 27 w 163"/>
              <a:gd name="T77" fmla="*/ 97 h 163"/>
              <a:gd name="T78" fmla="*/ 71 w 163"/>
              <a:gd name="T79" fmla="*/ 114 h 163"/>
              <a:gd name="T80" fmla="*/ 72 w 163"/>
              <a:gd name="T81" fmla="*/ 115 h 163"/>
              <a:gd name="T82" fmla="*/ 27 w 163"/>
              <a:gd name="T83" fmla="*/ 133 h 163"/>
              <a:gd name="T84" fmla="*/ 33 w 163"/>
              <a:gd name="T85" fmla="*/ 139 h 163"/>
              <a:gd name="T86" fmla="*/ 76 w 163"/>
              <a:gd name="T87" fmla="*/ 121 h 163"/>
              <a:gd name="T88" fmla="*/ 90 w 163"/>
              <a:gd name="T89" fmla="*/ 118 h 163"/>
              <a:gd name="T90" fmla="*/ 104 w 163"/>
              <a:gd name="T91" fmla="*/ 118 h 163"/>
              <a:gd name="T92" fmla="*/ 139 w 163"/>
              <a:gd name="T93" fmla="*/ 114 h 163"/>
              <a:gd name="T94" fmla="*/ 153 w 163"/>
              <a:gd name="T95" fmla="*/ 103 h 163"/>
              <a:gd name="T96" fmla="*/ 139 w 163"/>
              <a:gd name="T97" fmla="*/ 107 h 163"/>
              <a:gd name="T98" fmla="*/ 110 w 163"/>
              <a:gd name="T99" fmla="*/ 86 h 163"/>
              <a:gd name="T100" fmla="*/ 121 w 163"/>
              <a:gd name="T101" fmla="*/ 66 h 163"/>
              <a:gd name="T102" fmla="*/ 133 w 163"/>
              <a:gd name="T103" fmla="*/ 55 h 163"/>
              <a:gd name="T104" fmla="*/ 127 w 163"/>
              <a:gd name="T105" fmla="*/ 45 h 163"/>
              <a:gd name="T106" fmla="*/ 130 w 163"/>
              <a:gd name="T107" fmla="*/ 24 h 163"/>
              <a:gd name="T108" fmla="*/ 153 w 163"/>
              <a:gd name="T109" fmla="*/ 103 h 1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163" h="163">
                <a:moveTo>
                  <a:pt x="82" y="0"/>
                </a:moveTo>
                <a:cubicBezTo>
                  <a:pt x="37" y="0"/>
                  <a:pt x="0" y="36"/>
                  <a:pt x="0" y="81"/>
                </a:cubicBezTo>
                <a:cubicBezTo>
                  <a:pt x="0" y="126"/>
                  <a:pt x="37" y="163"/>
                  <a:pt x="82" y="163"/>
                </a:cubicBezTo>
                <a:cubicBezTo>
                  <a:pt x="126" y="163"/>
                  <a:pt x="163" y="126"/>
                  <a:pt x="163" y="81"/>
                </a:cubicBezTo>
                <a:cubicBezTo>
                  <a:pt x="163" y="36"/>
                  <a:pt x="126" y="0"/>
                  <a:pt x="82" y="0"/>
                </a:cubicBezTo>
                <a:close/>
                <a:moveTo>
                  <a:pt x="107" y="11"/>
                </a:moveTo>
                <a:cubicBezTo>
                  <a:pt x="107" y="11"/>
                  <a:pt x="107" y="11"/>
                  <a:pt x="107" y="11"/>
                </a:cubicBezTo>
                <a:cubicBezTo>
                  <a:pt x="113" y="13"/>
                  <a:pt x="118" y="15"/>
                  <a:pt x="123" y="19"/>
                </a:cubicBezTo>
                <a:cubicBezTo>
                  <a:pt x="123" y="19"/>
                  <a:pt x="123" y="19"/>
                  <a:pt x="123" y="19"/>
                </a:cubicBezTo>
                <a:cubicBezTo>
                  <a:pt x="123" y="19"/>
                  <a:pt x="123" y="19"/>
                  <a:pt x="123" y="19"/>
                </a:cubicBezTo>
                <a:cubicBezTo>
                  <a:pt x="123" y="19"/>
                  <a:pt x="123" y="20"/>
                  <a:pt x="123" y="20"/>
                </a:cubicBezTo>
                <a:cubicBezTo>
                  <a:pt x="123" y="21"/>
                  <a:pt x="123" y="21"/>
                  <a:pt x="123" y="22"/>
                </a:cubicBezTo>
                <a:cubicBezTo>
                  <a:pt x="123" y="29"/>
                  <a:pt x="122" y="37"/>
                  <a:pt x="121" y="44"/>
                </a:cubicBezTo>
                <a:cubicBezTo>
                  <a:pt x="121" y="45"/>
                  <a:pt x="121" y="45"/>
                  <a:pt x="121" y="45"/>
                </a:cubicBezTo>
                <a:cubicBezTo>
                  <a:pt x="120" y="45"/>
                  <a:pt x="120" y="45"/>
                  <a:pt x="120" y="45"/>
                </a:cubicBezTo>
                <a:cubicBezTo>
                  <a:pt x="115" y="46"/>
                  <a:pt x="112" y="50"/>
                  <a:pt x="112" y="55"/>
                </a:cubicBezTo>
                <a:cubicBezTo>
                  <a:pt x="112" y="58"/>
                  <a:pt x="113" y="61"/>
                  <a:pt x="115" y="63"/>
                </a:cubicBezTo>
                <a:cubicBezTo>
                  <a:pt x="115" y="63"/>
                  <a:pt x="115" y="63"/>
                  <a:pt x="115" y="63"/>
                </a:cubicBezTo>
                <a:cubicBezTo>
                  <a:pt x="115" y="63"/>
                  <a:pt x="115" y="63"/>
                  <a:pt x="115" y="63"/>
                </a:cubicBezTo>
                <a:cubicBezTo>
                  <a:pt x="113" y="70"/>
                  <a:pt x="110" y="76"/>
                  <a:pt x="106" y="81"/>
                </a:cubicBezTo>
                <a:cubicBezTo>
                  <a:pt x="106" y="82"/>
                  <a:pt x="106" y="82"/>
                  <a:pt x="106" y="82"/>
                </a:cubicBezTo>
                <a:cubicBezTo>
                  <a:pt x="105" y="81"/>
                  <a:pt x="105" y="81"/>
                  <a:pt x="105" y="81"/>
                </a:cubicBezTo>
                <a:cubicBezTo>
                  <a:pt x="91" y="65"/>
                  <a:pt x="82" y="45"/>
                  <a:pt x="78" y="23"/>
                </a:cubicBezTo>
                <a:cubicBezTo>
                  <a:pt x="78" y="23"/>
                  <a:pt x="78" y="23"/>
                  <a:pt x="78" y="23"/>
                </a:cubicBezTo>
                <a:cubicBezTo>
                  <a:pt x="79" y="23"/>
                  <a:pt x="79" y="23"/>
                  <a:pt x="79" y="23"/>
                </a:cubicBezTo>
                <a:cubicBezTo>
                  <a:pt x="87" y="18"/>
                  <a:pt x="96" y="13"/>
                  <a:pt x="106" y="11"/>
                </a:cubicBezTo>
                <a:lnTo>
                  <a:pt x="107" y="11"/>
                </a:lnTo>
                <a:close/>
                <a:moveTo>
                  <a:pt x="107" y="92"/>
                </a:moveTo>
                <a:cubicBezTo>
                  <a:pt x="113" y="98"/>
                  <a:pt x="121" y="104"/>
                  <a:pt x="129" y="109"/>
                </a:cubicBezTo>
                <a:cubicBezTo>
                  <a:pt x="130" y="109"/>
                  <a:pt x="130" y="109"/>
                  <a:pt x="130" y="109"/>
                </a:cubicBezTo>
                <a:cubicBezTo>
                  <a:pt x="129" y="110"/>
                  <a:pt x="129" y="110"/>
                  <a:pt x="129" y="110"/>
                </a:cubicBezTo>
                <a:cubicBezTo>
                  <a:pt x="120" y="111"/>
                  <a:pt x="112" y="112"/>
                  <a:pt x="104" y="112"/>
                </a:cubicBezTo>
                <a:cubicBezTo>
                  <a:pt x="100" y="112"/>
                  <a:pt x="97" y="112"/>
                  <a:pt x="93" y="111"/>
                </a:cubicBezTo>
                <a:cubicBezTo>
                  <a:pt x="92" y="111"/>
                  <a:pt x="92" y="111"/>
                  <a:pt x="92" y="111"/>
                </a:cubicBezTo>
                <a:cubicBezTo>
                  <a:pt x="92" y="111"/>
                  <a:pt x="92" y="111"/>
                  <a:pt x="92" y="111"/>
                </a:cubicBezTo>
                <a:cubicBezTo>
                  <a:pt x="92" y="110"/>
                  <a:pt x="92" y="109"/>
                  <a:pt x="92" y="109"/>
                </a:cubicBezTo>
                <a:cubicBezTo>
                  <a:pt x="92" y="108"/>
                  <a:pt x="92" y="108"/>
                  <a:pt x="92" y="108"/>
                </a:cubicBezTo>
                <a:cubicBezTo>
                  <a:pt x="92" y="108"/>
                  <a:pt x="92" y="108"/>
                  <a:pt x="92" y="108"/>
                </a:cubicBezTo>
                <a:cubicBezTo>
                  <a:pt x="97" y="103"/>
                  <a:pt x="102" y="98"/>
                  <a:pt x="106" y="92"/>
                </a:cubicBezTo>
                <a:cubicBezTo>
                  <a:pt x="107" y="92"/>
                  <a:pt x="107" y="92"/>
                  <a:pt x="107" y="92"/>
                </a:cubicBezTo>
                <a:close/>
                <a:moveTo>
                  <a:pt x="78" y="6"/>
                </a:moveTo>
                <a:cubicBezTo>
                  <a:pt x="78" y="6"/>
                  <a:pt x="79" y="6"/>
                  <a:pt x="79" y="6"/>
                </a:cubicBezTo>
                <a:cubicBezTo>
                  <a:pt x="84" y="6"/>
                  <a:pt x="88" y="6"/>
                  <a:pt x="94" y="7"/>
                </a:cubicBezTo>
                <a:cubicBezTo>
                  <a:pt x="96" y="8"/>
                  <a:pt x="96" y="8"/>
                  <a:pt x="96" y="8"/>
                </a:cubicBezTo>
                <a:cubicBezTo>
                  <a:pt x="94" y="8"/>
                  <a:pt x="94" y="8"/>
                  <a:pt x="94" y="8"/>
                </a:cubicBezTo>
                <a:cubicBezTo>
                  <a:pt x="88" y="11"/>
                  <a:pt x="83" y="13"/>
                  <a:pt x="78" y="16"/>
                </a:cubicBezTo>
                <a:cubicBezTo>
                  <a:pt x="78" y="16"/>
                  <a:pt x="78" y="16"/>
                  <a:pt x="78" y="16"/>
                </a:cubicBezTo>
                <a:cubicBezTo>
                  <a:pt x="78" y="15"/>
                  <a:pt x="78" y="15"/>
                  <a:pt x="78" y="15"/>
                </a:cubicBezTo>
                <a:cubicBezTo>
                  <a:pt x="77" y="12"/>
                  <a:pt x="77" y="9"/>
                  <a:pt x="77" y="7"/>
                </a:cubicBezTo>
                <a:cubicBezTo>
                  <a:pt x="77" y="6"/>
                  <a:pt x="77" y="6"/>
                  <a:pt x="77" y="6"/>
                </a:cubicBezTo>
                <a:lnTo>
                  <a:pt x="78" y="6"/>
                </a:lnTo>
                <a:close/>
                <a:moveTo>
                  <a:pt x="73" y="27"/>
                </a:moveTo>
                <a:cubicBezTo>
                  <a:pt x="73" y="28"/>
                  <a:pt x="73" y="28"/>
                  <a:pt x="73" y="28"/>
                </a:cubicBezTo>
                <a:cubicBezTo>
                  <a:pt x="77" y="50"/>
                  <a:pt x="87" y="70"/>
                  <a:pt x="102" y="87"/>
                </a:cubicBezTo>
                <a:cubicBezTo>
                  <a:pt x="102" y="87"/>
                  <a:pt x="102" y="87"/>
                  <a:pt x="102" y="87"/>
                </a:cubicBezTo>
                <a:cubicBezTo>
                  <a:pt x="102" y="87"/>
                  <a:pt x="102" y="87"/>
                  <a:pt x="102" y="87"/>
                </a:cubicBezTo>
                <a:cubicBezTo>
                  <a:pt x="98" y="93"/>
                  <a:pt x="94" y="98"/>
                  <a:pt x="89" y="103"/>
                </a:cubicBezTo>
                <a:cubicBezTo>
                  <a:pt x="88" y="103"/>
                  <a:pt x="88" y="103"/>
                  <a:pt x="88" y="103"/>
                </a:cubicBezTo>
                <a:cubicBezTo>
                  <a:pt x="88" y="103"/>
                  <a:pt x="88" y="103"/>
                  <a:pt x="88" y="103"/>
                </a:cubicBezTo>
                <a:cubicBezTo>
                  <a:pt x="86" y="101"/>
                  <a:pt x="84" y="101"/>
                  <a:pt x="82" y="101"/>
                </a:cubicBezTo>
                <a:cubicBezTo>
                  <a:pt x="77" y="101"/>
                  <a:pt x="73" y="103"/>
                  <a:pt x="72" y="108"/>
                </a:cubicBezTo>
                <a:cubicBezTo>
                  <a:pt x="71" y="108"/>
                  <a:pt x="71" y="108"/>
                  <a:pt x="71" y="108"/>
                </a:cubicBezTo>
                <a:cubicBezTo>
                  <a:pt x="71" y="108"/>
                  <a:pt x="71" y="108"/>
                  <a:pt x="71" y="108"/>
                </a:cubicBezTo>
                <a:cubicBezTo>
                  <a:pt x="56" y="104"/>
                  <a:pt x="42" y="99"/>
                  <a:pt x="29" y="91"/>
                </a:cubicBezTo>
                <a:cubicBezTo>
                  <a:pt x="29" y="90"/>
                  <a:pt x="29" y="90"/>
                  <a:pt x="29" y="90"/>
                </a:cubicBezTo>
                <a:cubicBezTo>
                  <a:pt x="29" y="90"/>
                  <a:pt x="29" y="90"/>
                  <a:pt x="29" y="90"/>
                </a:cubicBezTo>
                <a:cubicBezTo>
                  <a:pt x="32" y="77"/>
                  <a:pt x="38" y="65"/>
                  <a:pt x="45" y="55"/>
                </a:cubicBezTo>
                <a:cubicBezTo>
                  <a:pt x="45" y="54"/>
                  <a:pt x="45" y="54"/>
                  <a:pt x="45" y="54"/>
                </a:cubicBezTo>
                <a:cubicBezTo>
                  <a:pt x="46" y="54"/>
                  <a:pt x="46" y="54"/>
                  <a:pt x="46" y="54"/>
                </a:cubicBezTo>
                <a:cubicBezTo>
                  <a:pt x="46" y="55"/>
                  <a:pt x="47" y="55"/>
                  <a:pt x="48" y="55"/>
                </a:cubicBezTo>
                <a:cubicBezTo>
                  <a:pt x="54" y="55"/>
                  <a:pt x="59" y="50"/>
                  <a:pt x="59" y="44"/>
                </a:cubicBezTo>
                <a:cubicBezTo>
                  <a:pt x="59" y="43"/>
                  <a:pt x="58" y="41"/>
                  <a:pt x="58" y="40"/>
                </a:cubicBezTo>
                <a:cubicBezTo>
                  <a:pt x="58" y="40"/>
                  <a:pt x="58" y="40"/>
                  <a:pt x="58" y="40"/>
                </a:cubicBezTo>
                <a:cubicBezTo>
                  <a:pt x="58" y="39"/>
                  <a:pt x="58" y="39"/>
                  <a:pt x="58" y="39"/>
                </a:cubicBezTo>
                <a:cubicBezTo>
                  <a:pt x="62" y="35"/>
                  <a:pt x="67" y="31"/>
                  <a:pt x="72" y="27"/>
                </a:cubicBezTo>
                <a:lnTo>
                  <a:pt x="73" y="27"/>
                </a:lnTo>
                <a:close/>
                <a:moveTo>
                  <a:pt x="21" y="94"/>
                </a:moveTo>
                <a:cubicBezTo>
                  <a:pt x="20" y="102"/>
                  <a:pt x="19" y="110"/>
                  <a:pt x="19" y="119"/>
                </a:cubicBezTo>
                <a:cubicBezTo>
                  <a:pt x="19" y="119"/>
                  <a:pt x="19" y="119"/>
                  <a:pt x="19" y="120"/>
                </a:cubicBezTo>
                <a:cubicBezTo>
                  <a:pt x="19" y="120"/>
                  <a:pt x="19" y="120"/>
                  <a:pt x="19" y="121"/>
                </a:cubicBezTo>
                <a:cubicBezTo>
                  <a:pt x="19" y="123"/>
                  <a:pt x="19" y="123"/>
                  <a:pt x="19" y="123"/>
                </a:cubicBezTo>
                <a:cubicBezTo>
                  <a:pt x="18" y="121"/>
                  <a:pt x="18" y="121"/>
                  <a:pt x="18" y="121"/>
                </a:cubicBezTo>
                <a:cubicBezTo>
                  <a:pt x="11" y="110"/>
                  <a:pt x="7" y="96"/>
                  <a:pt x="6" y="83"/>
                </a:cubicBezTo>
                <a:cubicBezTo>
                  <a:pt x="6" y="82"/>
                  <a:pt x="6" y="82"/>
                  <a:pt x="6" y="82"/>
                </a:cubicBezTo>
                <a:cubicBezTo>
                  <a:pt x="7" y="82"/>
                  <a:pt x="7" y="82"/>
                  <a:pt x="7" y="82"/>
                </a:cubicBezTo>
                <a:cubicBezTo>
                  <a:pt x="12" y="86"/>
                  <a:pt x="16" y="90"/>
                  <a:pt x="21" y="93"/>
                </a:cubicBezTo>
                <a:cubicBezTo>
                  <a:pt x="22" y="93"/>
                  <a:pt x="22" y="93"/>
                  <a:pt x="22" y="93"/>
                </a:cubicBezTo>
                <a:lnTo>
                  <a:pt x="21" y="94"/>
                </a:lnTo>
                <a:close/>
                <a:moveTo>
                  <a:pt x="23" y="86"/>
                </a:moveTo>
                <a:cubicBezTo>
                  <a:pt x="23" y="87"/>
                  <a:pt x="23" y="87"/>
                  <a:pt x="23" y="87"/>
                </a:cubicBezTo>
                <a:cubicBezTo>
                  <a:pt x="22" y="86"/>
                  <a:pt x="22" y="86"/>
                  <a:pt x="22" y="86"/>
                </a:cubicBezTo>
                <a:cubicBezTo>
                  <a:pt x="17" y="82"/>
                  <a:pt x="12" y="78"/>
                  <a:pt x="7" y="74"/>
                </a:cubicBezTo>
                <a:cubicBezTo>
                  <a:pt x="7" y="73"/>
                  <a:pt x="7" y="73"/>
                  <a:pt x="7" y="73"/>
                </a:cubicBezTo>
                <a:cubicBezTo>
                  <a:pt x="7" y="73"/>
                  <a:pt x="7" y="73"/>
                  <a:pt x="7" y="73"/>
                </a:cubicBezTo>
                <a:cubicBezTo>
                  <a:pt x="10" y="39"/>
                  <a:pt x="37" y="12"/>
                  <a:pt x="70" y="7"/>
                </a:cubicBezTo>
                <a:cubicBezTo>
                  <a:pt x="71" y="7"/>
                  <a:pt x="71" y="7"/>
                  <a:pt x="71" y="7"/>
                </a:cubicBezTo>
                <a:cubicBezTo>
                  <a:pt x="71" y="8"/>
                  <a:pt x="71" y="8"/>
                  <a:pt x="71" y="8"/>
                </a:cubicBezTo>
                <a:cubicBezTo>
                  <a:pt x="71" y="12"/>
                  <a:pt x="71" y="16"/>
                  <a:pt x="72" y="19"/>
                </a:cubicBezTo>
                <a:cubicBezTo>
                  <a:pt x="72" y="20"/>
                  <a:pt x="72" y="20"/>
                  <a:pt x="72" y="20"/>
                </a:cubicBezTo>
                <a:cubicBezTo>
                  <a:pt x="71" y="20"/>
                  <a:pt x="71" y="20"/>
                  <a:pt x="71" y="20"/>
                </a:cubicBezTo>
                <a:cubicBezTo>
                  <a:pt x="65" y="24"/>
                  <a:pt x="59" y="29"/>
                  <a:pt x="54" y="35"/>
                </a:cubicBezTo>
                <a:cubicBezTo>
                  <a:pt x="53" y="35"/>
                  <a:pt x="53" y="35"/>
                  <a:pt x="53" y="35"/>
                </a:cubicBezTo>
                <a:cubicBezTo>
                  <a:pt x="53" y="35"/>
                  <a:pt x="53" y="35"/>
                  <a:pt x="53" y="35"/>
                </a:cubicBezTo>
                <a:cubicBezTo>
                  <a:pt x="51" y="34"/>
                  <a:pt x="50" y="33"/>
                  <a:pt x="48" y="33"/>
                </a:cubicBezTo>
                <a:cubicBezTo>
                  <a:pt x="42" y="33"/>
                  <a:pt x="37" y="38"/>
                  <a:pt x="37" y="44"/>
                </a:cubicBezTo>
                <a:cubicBezTo>
                  <a:pt x="37" y="46"/>
                  <a:pt x="38" y="49"/>
                  <a:pt x="40" y="51"/>
                </a:cubicBezTo>
                <a:cubicBezTo>
                  <a:pt x="40" y="51"/>
                  <a:pt x="40" y="51"/>
                  <a:pt x="40" y="51"/>
                </a:cubicBezTo>
                <a:cubicBezTo>
                  <a:pt x="40" y="51"/>
                  <a:pt x="40" y="51"/>
                  <a:pt x="40" y="51"/>
                </a:cubicBezTo>
                <a:cubicBezTo>
                  <a:pt x="32" y="62"/>
                  <a:pt x="27" y="73"/>
                  <a:pt x="23" y="86"/>
                </a:cubicBezTo>
                <a:close/>
                <a:moveTo>
                  <a:pt x="27" y="133"/>
                </a:moveTo>
                <a:cubicBezTo>
                  <a:pt x="27" y="133"/>
                  <a:pt x="27" y="133"/>
                  <a:pt x="27" y="133"/>
                </a:cubicBezTo>
                <a:cubicBezTo>
                  <a:pt x="26" y="132"/>
                  <a:pt x="26" y="132"/>
                  <a:pt x="26" y="132"/>
                </a:cubicBezTo>
                <a:cubicBezTo>
                  <a:pt x="26" y="132"/>
                  <a:pt x="26" y="132"/>
                  <a:pt x="26" y="132"/>
                </a:cubicBezTo>
                <a:cubicBezTo>
                  <a:pt x="26" y="132"/>
                  <a:pt x="26" y="132"/>
                  <a:pt x="26" y="132"/>
                </a:cubicBezTo>
                <a:cubicBezTo>
                  <a:pt x="25" y="127"/>
                  <a:pt x="25" y="123"/>
                  <a:pt x="25" y="119"/>
                </a:cubicBezTo>
                <a:cubicBezTo>
                  <a:pt x="25" y="112"/>
                  <a:pt x="26" y="105"/>
                  <a:pt x="27" y="98"/>
                </a:cubicBezTo>
                <a:cubicBezTo>
                  <a:pt x="27" y="97"/>
                  <a:pt x="27" y="97"/>
                  <a:pt x="27" y="97"/>
                </a:cubicBezTo>
                <a:cubicBezTo>
                  <a:pt x="28" y="97"/>
                  <a:pt x="28" y="97"/>
                  <a:pt x="28" y="97"/>
                </a:cubicBezTo>
                <a:cubicBezTo>
                  <a:pt x="41" y="105"/>
                  <a:pt x="56" y="111"/>
                  <a:pt x="71" y="114"/>
                </a:cubicBezTo>
                <a:cubicBezTo>
                  <a:pt x="71" y="114"/>
                  <a:pt x="71" y="114"/>
                  <a:pt x="71" y="114"/>
                </a:cubicBezTo>
                <a:cubicBezTo>
                  <a:pt x="72" y="115"/>
                  <a:pt x="72" y="115"/>
                  <a:pt x="72" y="115"/>
                </a:cubicBezTo>
                <a:cubicBezTo>
                  <a:pt x="72" y="115"/>
                  <a:pt x="72" y="115"/>
                  <a:pt x="72" y="115"/>
                </a:cubicBezTo>
                <a:cubicBezTo>
                  <a:pt x="72" y="115"/>
                  <a:pt x="72" y="115"/>
                  <a:pt x="72" y="115"/>
                </a:cubicBezTo>
                <a:cubicBezTo>
                  <a:pt x="72" y="116"/>
                  <a:pt x="72" y="116"/>
                  <a:pt x="72" y="116"/>
                </a:cubicBezTo>
                <a:cubicBezTo>
                  <a:pt x="72" y="116"/>
                  <a:pt x="72" y="116"/>
                  <a:pt x="72" y="116"/>
                </a:cubicBezTo>
                <a:cubicBezTo>
                  <a:pt x="58" y="125"/>
                  <a:pt x="43" y="131"/>
                  <a:pt x="27" y="133"/>
                </a:cubicBezTo>
                <a:close/>
                <a:moveTo>
                  <a:pt x="147" y="118"/>
                </a:moveTo>
                <a:cubicBezTo>
                  <a:pt x="134" y="142"/>
                  <a:pt x="109" y="157"/>
                  <a:pt x="82" y="157"/>
                </a:cubicBezTo>
                <a:cubicBezTo>
                  <a:pt x="64" y="157"/>
                  <a:pt x="47" y="150"/>
                  <a:pt x="33" y="139"/>
                </a:cubicBezTo>
                <a:cubicBezTo>
                  <a:pt x="32" y="138"/>
                  <a:pt x="32" y="138"/>
                  <a:pt x="32" y="138"/>
                </a:cubicBezTo>
                <a:cubicBezTo>
                  <a:pt x="34" y="138"/>
                  <a:pt x="34" y="138"/>
                  <a:pt x="34" y="138"/>
                </a:cubicBezTo>
                <a:cubicBezTo>
                  <a:pt x="49" y="135"/>
                  <a:pt x="63" y="129"/>
                  <a:pt x="76" y="121"/>
                </a:cubicBezTo>
                <a:cubicBezTo>
                  <a:pt x="76" y="120"/>
                  <a:pt x="76" y="120"/>
                  <a:pt x="76" y="120"/>
                </a:cubicBezTo>
                <a:cubicBezTo>
                  <a:pt x="77" y="121"/>
                  <a:pt x="77" y="121"/>
                  <a:pt x="77" y="121"/>
                </a:cubicBezTo>
                <a:cubicBezTo>
                  <a:pt x="81" y="123"/>
                  <a:pt x="87" y="122"/>
                  <a:pt x="90" y="118"/>
                </a:cubicBezTo>
                <a:cubicBezTo>
                  <a:pt x="90" y="117"/>
                  <a:pt x="90" y="117"/>
                  <a:pt x="90" y="117"/>
                </a:cubicBezTo>
                <a:cubicBezTo>
                  <a:pt x="90" y="117"/>
                  <a:pt x="90" y="117"/>
                  <a:pt x="90" y="117"/>
                </a:cubicBezTo>
                <a:cubicBezTo>
                  <a:pt x="95" y="118"/>
                  <a:pt x="99" y="118"/>
                  <a:pt x="104" y="118"/>
                </a:cubicBezTo>
                <a:cubicBezTo>
                  <a:pt x="115" y="118"/>
                  <a:pt x="127" y="117"/>
                  <a:pt x="139" y="114"/>
                </a:cubicBezTo>
                <a:cubicBezTo>
                  <a:pt x="139" y="114"/>
                  <a:pt x="139" y="114"/>
                  <a:pt x="139" y="114"/>
                </a:cubicBezTo>
                <a:cubicBezTo>
                  <a:pt x="139" y="114"/>
                  <a:pt x="139" y="114"/>
                  <a:pt x="139" y="114"/>
                </a:cubicBezTo>
                <a:cubicBezTo>
                  <a:pt x="142" y="115"/>
                  <a:pt x="144" y="116"/>
                  <a:pt x="147" y="117"/>
                </a:cubicBezTo>
                <a:cubicBezTo>
                  <a:pt x="147" y="118"/>
                  <a:pt x="147" y="118"/>
                  <a:pt x="147" y="118"/>
                </a:cubicBezTo>
                <a:close/>
                <a:moveTo>
                  <a:pt x="153" y="103"/>
                </a:moveTo>
                <a:cubicBezTo>
                  <a:pt x="153" y="103"/>
                  <a:pt x="153" y="103"/>
                  <a:pt x="153" y="103"/>
                </a:cubicBezTo>
                <a:cubicBezTo>
                  <a:pt x="149" y="105"/>
                  <a:pt x="144" y="106"/>
                  <a:pt x="140" y="107"/>
                </a:cubicBezTo>
                <a:cubicBezTo>
                  <a:pt x="139" y="107"/>
                  <a:pt x="139" y="107"/>
                  <a:pt x="139" y="107"/>
                </a:cubicBezTo>
                <a:cubicBezTo>
                  <a:pt x="139" y="107"/>
                  <a:pt x="139" y="107"/>
                  <a:pt x="139" y="107"/>
                </a:cubicBezTo>
                <a:cubicBezTo>
                  <a:pt x="129" y="102"/>
                  <a:pt x="119" y="95"/>
                  <a:pt x="111" y="87"/>
                </a:cubicBezTo>
                <a:cubicBezTo>
                  <a:pt x="110" y="86"/>
                  <a:pt x="110" y="86"/>
                  <a:pt x="110" y="86"/>
                </a:cubicBezTo>
                <a:cubicBezTo>
                  <a:pt x="111" y="86"/>
                  <a:pt x="111" y="86"/>
                  <a:pt x="111" y="86"/>
                </a:cubicBezTo>
                <a:cubicBezTo>
                  <a:pt x="114" y="80"/>
                  <a:pt x="118" y="73"/>
                  <a:pt x="121" y="66"/>
                </a:cubicBezTo>
                <a:cubicBezTo>
                  <a:pt x="121" y="66"/>
                  <a:pt x="121" y="66"/>
                  <a:pt x="121" y="66"/>
                </a:cubicBezTo>
                <a:cubicBezTo>
                  <a:pt x="122" y="66"/>
                  <a:pt x="122" y="66"/>
                  <a:pt x="122" y="66"/>
                </a:cubicBezTo>
                <a:cubicBezTo>
                  <a:pt x="122" y="66"/>
                  <a:pt x="122" y="66"/>
                  <a:pt x="123" y="66"/>
                </a:cubicBezTo>
                <a:cubicBezTo>
                  <a:pt x="128" y="66"/>
                  <a:pt x="133" y="61"/>
                  <a:pt x="133" y="55"/>
                </a:cubicBezTo>
                <a:cubicBezTo>
                  <a:pt x="133" y="51"/>
                  <a:pt x="131" y="48"/>
                  <a:pt x="127" y="46"/>
                </a:cubicBezTo>
                <a:cubicBezTo>
                  <a:pt x="127" y="46"/>
                  <a:pt x="127" y="46"/>
                  <a:pt x="127" y="46"/>
                </a:cubicBezTo>
                <a:cubicBezTo>
                  <a:pt x="127" y="45"/>
                  <a:pt x="127" y="45"/>
                  <a:pt x="127" y="45"/>
                </a:cubicBezTo>
                <a:cubicBezTo>
                  <a:pt x="128" y="38"/>
                  <a:pt x="129" y="31"/>
                  <a:pt x="129" y="25"/>
                </a:cubicBezTo>
                <a:cubicBezTo>
                  <a:pt x="129" y="23"/>
                  <a:pt x="129" y="23"/>
                  <a:pt x="129" y="23"/>
                </a:cubicBezTo>
                <a:cubicBezTo>
                  <a:pt x="130" y="24"/>
                  <a:pt x="130" y="24"/>
                  <a:pt x="130" y="24"/>
                </a:cubicBezTo>
                <a:cubicBezTo>
                  <a:pt x="147" y="39"/>
                  <a:pt x="157" y="59"/>
                  <a:pt x="157" y="81"/>
                </a:cubicBezTo>
                <a:cubicBezTo>
                  <a:pt x="157" y="88"/>
                  <a:pt x="156" y="96"/>
                  <a:pt x="154" y="103"/>
                </a:cubicBezTo>
                <a:lnTo>
                  <a:pt x="153" y="103"/>
                </a:lnTo>
                <a:close/>
              </a:path>
            </a:pathLst>
          </a:custGeom>
          <a:solidFill>
            <a:schemeClr val="tx2">
              <a:lumMod val="90000"/>
              <a:lumOff val="10000"/>
            </a:schemeClr>
          </a:solidFill>
          <a:ln>
            <a:noFill/>
          </a:ln>
        </p:spPr>
        <p:txBody>
          <a:bodyPr vert="horz" wrap="square" lIns="91440" tIns="45720" rIns="91440" bIns="45720" numCol="1" anchor="t" anchorCtr="0" compatLnSpc="1">
            <a:prstTxWarp prst="textNoShape">
              <a:avLst/>
            </a:prstTxWarp>
          </a:bodyPr>
          <a:lstStyle/>
          <a:p>
            <a:endParaRPr lang="en-AU"/>
          </a:p>
        </p:txBody>
      </p:sp>
    </p:spTree>
    <p:extLst>
      <p:ext uri="{BB962C8B-B14F-4D97-AF65-F5344CB8AC3E}">
        <p14:creationId xmlns:p14="http://schemas.microsoft.com/office/powerpoint/2010/main" val="208550667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3C42A615-E19E-F1ED-CA05-77A2773C1430}"/>
              </a:ext>
            </a:extLst>
          </p:cNvPr>
          <p:cNvSpPr>
            <a:spLocks noGrp="1"/>
          </p:cNvSpPr>
          <p:nvPr>
            <p:ph type="body" sz="quarter" idx="10"/>
          </p:nvPr>
        </p:nvSpPr>
        <p:spPr/>
        <p:txBody>
          <a:bodyPr/>
          <a:lstStyle/>
          <a:p>
            <a:r>
              <a:rPr lang="en-AU"/>
              <a:t>Conduct the inspection</a:t>
            </a:r>
          </a:p>
        </p:txBody>
      </p:sp>
    </p:spTree>
    <p:extLst>
      <p:ext uri="{BB962C8B-B14F-4D97-AF65-F5344CB8AC3E}">
        <p14:creationId xmlns:p14="http://schemas.microsoft.com/office/powerpoint/2010/main" val="247898240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490CE5ED-21C9-4BD7-7E4E-D09BA2AA4990}"/>
              </a:ext>
            </a:extLst>
          </p:cNvPr>
          <p:cNvSpPr>
            <a:spLocks noGrp="1"/>
          </p:cNvSpPr>
          <p:nvPr>
            <p:ph type="body" sz="quarter" idx="14"/>
          </p:nvPr>
        </p:nvSpPr>
        <p:spPr/>
        <p:txBody>
          <a:bodyPr/>
          <a:lstStyle/>
          <a:p>
            <a:r>
              <a:rPr lang="en-AU" sz="1000"/>
              <a:t>Conduct your inspections to collect all relevant information and assess non-compliances and decide the appropriate response.</a:t>
            </a:r>
          </a:p>
        </p:txBody>
      </p:sp>
      <p:sp>
        <p:nvSpPr>
          <p:cNvPr id="5" name="Title 4">
            <a:extLst>
              <a:ext uri="{FF2B5EF4-FFF2-40B4-BE49-F238E27FC236}">
                <a16:creationId xmlns:a16="http://schemas.microsoft.com/office/drawing/2014/main" id="{B07ACAA1-3A65-2E7E-AD66-5496DE0B300D}"/>
              </a:ext>
            </a:extLst>
          </p:cNvPr>
          <p:cNvSpPr>
            <a:spLocks noGrp="1"/>
          </p:cNvSpPr>
          <p:nvPr>
            <p:ph type="title"/>
          </p:nvPr>
        </p:nvSpPr>
        <p:spPr>
          <a:xfrm>
            <a:off x="540000" y="541756"/>
            <a:ext cx="8824914" cy="348543"/>
          </a:xfrm>
        </p:spPr>
        <p:txBody>
          <a:bodyPr/>
          <a:lstStyle/>
          <a:p>
            <a:r>
              <a:rPr lang="en-AU"/>
              <a:t>Conduct overview</a:t>
            </a:r>
          </a:p>
        </p:txBody>
      </p:sp>
      <p:sp>
        <p:nvSpPr>
          <p:cNvPr id="6" name="Rectangle 5">
            <a:extLst>
              <a:ext uri="{FF2B5EF4-FFF2-40B4-BE49-F238E27FC236}">
                <a16:creationId xmlns:a16="http://schemas.microsoft.com/office/drawing/2014/main" id="{3A309BFB-EB0E-0C05-1403-9EDD61ABAC74}"/>
              </a:ext>
            </a:extLst>
          </p:cNvPr>
          <p:cNvSpPr/>
          <p:nvPr/>
        </p:nvSpPr>
        <p:spPr>
          <a:xfrm>
            <a:off x="539999" y="1440850"/>
            <a:ext cx="3684903" cy="2209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lang="en-AU" sz="1050" b="1">
                <a:solidFill>
                  <a:schemeClr val="tx2"/>
                </a:solidFill>
                <a:latin typeface="VIC SemiBold" panose="00000700000000000000"/>
              </a:rPr>
              <a:t>Conduct includes two components:</a:t>
            </a:r>
          </a:p>
        </p:txBody>
      </p:sp>
      <p:sp>
        <p:nvSpPr>
          <p:cNvPr id="8" name="Rectangle 7">
            <a:extLst>
              <a:ext uri="{FF2B5EF4-FFF2-40B4-BE49-F238E27FC236}">
                <a16:creationId xmlns:a16="http://schemas.microsoft.com/office/drawing/2014/main" id="{517AA2DF-3CA0-5AFD-2338-6CE569FD5E9C}"/>
              </a:ext>
            </a:extLst>
          </p:cNvPr>
          <p:cNvSpPr/>
          <p:nvPr/>
        </p:nvSpPr>
        <p:spPr>
          <a:xfrm>
            <a:off x="669130" y="1753589"/>
            <a:ext cx="4153769" cy="300036"/>
          </a:xfrm>
          <a:prstGeom prst="rect">
            <a:avLst/>
          </a:prstGeom>
          <a:solidFill>
            <a:schemeClr val="bg1">
              <a:alpha val="7000"/>
            </a:schemeClr>
          </a:solidFill>
          <a:ln w="12700" cap="rnd">
            <a:noFill/>
            <a:prstDash val="sysDot"/>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r>
              <a:rPr lang="en-AU" sz="1050" b="1">
                <a:solidFill>
                  <a:schemeClr val="bg1"/>
                </a:solidFill>
                <a:latin typeface="VIC SemiBold" panose="00000700000000000000"/>
              </a:rPr>
              <a:t>COLLECT INFORMATION</a:t>
            </a:r>
          </a:p>
        </p:txBody>
      </p:sp>
      <p:sp>
        <p:nvSpPr>
          <p:cNvPr id="9" name="Rectangle 8">
            <a:extLst>
              <a:ext uri="{FF2B5EF4-FFF2-40B4-BE49-F238E27FC236}">
                <a16:creationId xmlns:a16="http://schemas.microsoft.com/office/drawing/2014/main" id="{C482F107-34CF-1B4A-442A-17E54B4394AB}"/>
              </a:ext>
            </a:extLst>
          </p:cNvPr>
          <p:cNvSpPr/>
          <p:nvPr/>
        </p:nvSpPr>
        <p:spPr>
          <a:xfrm>
            <a:off x="5206229" y="1753589"/>
            <a:ext cx="4153770" cy="300036"/>
          </a:xfrm>
          <a:prstGeom prst="rect">
            <a:avLst/>
          </a:prstGeom>
          <a:solidFill>
            <a:schemeClr val="bg1">
              <a:alpha val="7000"/>
            </a:schemeClr>
          </a:solidFill>
          <a:ln w="12700" cap="rnd">
            <a:noFill/>
            <a:prstDash val="sysDot"/>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r>
              <a:rPr lang="en-AU" sz="1050" b="1">
                <a:solidFill>
                  <a:schemeClr val="bg1"/>
                </a:solidFill>
                <a:latin typeface="VIC SemiBold" panose="00000700000000000000"/>
              </a:rPr>
              <a:t>REVIEW</a:t>
            </a:r>
          </a:p>
        </p:txBody>
      </p:sp>
      <p:sp>
        <p:nvSpPr>
          <p:cNvPr id="10" name="Isosceles Triangle 9">
            <a:extLst>
              <a:ext uri="{FF2B5EF4-FFF2-40B4-BE49-F238E27FC236}">
                <a16:creationId xmlns:a16="http://schemas.microsoft.com/office/drawing/2014/main" id="{FA506FB4-EEE8-EFB7-6B4C-058D53BD61EC}"/>
              </a:ext>
            </a:extLst>
          </p:cNvPr>
          <p:cNvSpPr/>
          <p:nvPr/>
        </p:nvSpPr>
        <p:spPr>
          <a:xfrm rot="5400000">
            <a:off x="4876942" y="1861518"/>
            <a:ext cx="146115" cy="84179"/>
          </a:xfrm>
          <a:prstGeom prs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050">
              <a:solidFill>
                <a:schemeClr val="bg2"/>
              </a:solidFill>
            </a:endParaRPr>
          </a:p>
        </p:txBody>
      </p:sp>
      <p:sp>
        <p:nvSpPr>
          <p:cNvPr id="11" name="Oval 10">
            <a:extLst>
              <a:ext uri="{FF2B5EF4-FFF2-40B4-BE49-F238E27FC236}">
                <a16:creationId xmlns:a16="http://schemas.microsoft.com/office/drawing/2014/main" id="{3F759D97-6DAA-0453-ECC7-A645A3793833}"/>
              </a:ext>
            </a:extLst>
          </p:cNvPr>
          <p:cNvSpPr/>
          <p:nvPr/>
        </p:nvSpPr>
        <p:spPr>
          <a:xfrm>
            <a:off x="540000" y="1777607"/>
            <a:ext cx="252000" cy="252000"/>
          </a:xfrm>
          <a:prstGeom prst="ellipse">
            <a:avLst/>
          </a:prstGeom>
          <a:solidFill>
            <a:schemeClr val="tx2"/>
          </a:solidFill>
          <a:ln w="9525">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050" b="1">
                <a:solidFill>
                  <a:schemeClr val="bg1"/>
                </a:solidFill>
                <a:latin typeface="VIC SemiBold" panose="00000700000000000000" pitchFamily="50" charset="0"/>
              </a:rPr>
              <a:t>1</a:t>
            </a:r>
          </a:p>
        </p:txBody>
      </p:sp>
      <p:sp>
        <p:nvSpPr>
          <p:cNvPr id="12" name="Oval 11">
            <a:extLst>
              <a:ext uri="{FF2B5EF4-FFF2-40B4-BE49-F238E27FC236}">
                <a16:creationId xmlns:a16="http://schemas.microsoft.com/office/drawing/2014/main" id="{702509D5-FDAF-9247-D3E0-0052BB89CCD5}"/>
              </a:ext>
            </a:extLst>
          </p:cNvPr>
          <p:cNvSpPr/>
          <p:nvPr/>
        </p:nvSpPr>
        <p:spPr>
          <a:xfrm>
            <a:off x="5080229" y="1777607"/>
            <a:ext cx="252000" cy="252000"/>
          </a:xfrm>
          <a:prstGeom prst="ellipse">
            <a:avLst/>
          </a:prstGeom>
          <a:solidFill>
            <a:schemeClr val="tx2"/>
          </a:solidFill>
          <a:ln w="9525">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050" b="1">
                <a:solidFill>
                  <a:schemeClr val="bg1"/>
                </a:solidFill>
                <a:latin typeface="VIC SemiBold" panose="00000700000000000000" pitchFamily="50" charset="0"/>
              </a:rPr>
              <a:t>2</a:t>
            </a:r>
          </a:p>
        </p:txBody>
      </p:sp>
      <p:sp>
        <p:nvSpPr>
          <p:cNvPr id="14" name="Rectangle 13">
            <a:extLst>
              <a:ext uri="{FF2B5EF4-FFF2-40B4-BE49-F238E27FC236}">
                <a16:creationId xmlns:a16="http://schemas.microsoft.com/office/drawing/2014/main" id="{EF2467E4-BEFE-2B6E-F02B-8C98D5E327C6}"/>
              </a:ext>
            </a:extLst>
          </p:cNvPr>
          <p:cNvSpPr/>
          <p:nvPr/>
        </p:nvSpPr>
        <p:spPr>
          <a:xfrm>
            <a:off x="539999" y="2537179"/>
            <a:ext cx="3684903" cy="220980"/>
          </a:xfrm>
          <a:prstGeom prst="rect">
            <a:avLst/>
          </a:prstGeom>
          <a:solidFill>
            <a:srgbClr val="00867F"/>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lang="en-AU" sz="1050" b="1">
                <a:solidFill>
                  <a:schemeClr val="bg1"/>
                </a:solidFill>
                <a:latin typeface="VIC SemiBold" panose="00000700000000000000"/>
              </a:rPr>
              <a:t>Considerations before implementing better practice</a:t>
            </a:r>
          </a:p>
        </p:txBody>
      </p:sp>
      <p:sp>
        <p:nvSpPr>
          <p:cNvPr id="17" name="Rectangle 16">
            <a:extLst>
              <a:ext uri="{FF2B5EF4-FFF2-40B4-BE49-F238E27FC236}">
                <a16:creationId xmlns:a16="http://schemas.microsoft.com/office/drawing/2014/main" id="{33824FB9-FE09-B6C1-3E31-B5B0385D5ECB}"/>
              </a:ext>
            </a:extLst>
          </p:cNvPr>
          <p:cNvSpPr/>
          <p:nvPr/>
        </p:nvSpPr>
        <p:spPr>
          <a:xfrm>
            <a:off x="540000" y="2845953"/>
            <a:ext cx="4346499" cy="522000"/>
          </a:xfrm>
          <a:prstGeom prst="rect">
            <a:avLst/>
          </a:prstGeom>
          <a:solidFill>
            <a:schemeClr val="bg1">
              <a:alpha val="7000"/>
            </a:schemeClr>
          </a:solidFill>
          <a:ln w="12700" cap="rnd">
            <a:noFill/>
            <a:prstDash val="sysDot"/>
            <a:miter lim="800000"/>
          </a:ln>
        </p:spPr>
        <p:style>
          <a:lnRef idx="2">
            <a:schemeClr val="accent1">
              <a:shade val="50000"/>
            </a:schemeClr>
          </a:lnRef>
          <a:fillRef idx="1">
            <a:schemeClr val="accent1"/>
          </a:fillRef>
          <a:effectRef idx="0">
            <a:schemeClr val="accent1"/>
          </a:effectRef>
          <a:fontRef idx="minor">
            <a:schemeClr val="lt1"/>
          </a:fontRef>
        </p:style>
        <p:txBody>
          <a:bodyPr lIns="216000" rIns="216000" rtlCol="0" anchor="ctr">
            <a:noAutofit/>
          </a:bodyPr>
          <a:lstStyle/>
          <a:p>
            <a:pPr marL="0" marR="0" lvl="0" indent="0" algn="l" defTabSz="914349" rtl="0" eaLnBrk="1" fontAlgn="auto" latinLnBrk="0" hangingPunct="1">
              <a:lnSpc>
                <a:spcPct val="100000"/>
              </a:lnSpc>
              <a:spcBef>
                <a:spcPts val="0"/>
              </a:spcBef>
              <a:spcAft>
                <a:spcPts val="0"/>
              </a:spcAft>
              <a:buClrTx/>
              <a:buSzTx/>
              <a:buFontTx/>
              <a:buNone/>
              <a:tabLst/>
              <a:defRPr/>
            </a:pPr>
            <a:r>
              <a:rPr kumimoji="0" lang="en-AU" sz="1000" b="0" i="0" u="none" strike="noStrike" kern="1200" cap="none" spc="0" normalizeH="0" baseline="0" noProof="0">
                <a:ln>
                  <a:noFill/>
                </a:ln>
                <a:solidFill>
                  <a:prstClr val="white"/>
                </a:solidFill>
                <a:effectLst/>
                <a:uLnTx/>
                <a:uFillTx/>
                <a:latin typeface="VIC"/>
                <a:ea typeface="+mn-ea"/>
                <a:cs typeface="+mn-cs"/>
              </a:rPr>
              <a:t>What </a:t>
            </a:r>
            <a:r>
              <a:rPr lang="en-AU" sz="1000">
                <a:solidFill>
                  <a:prstClr val="white"/>
                </a:solidFill>
                <a:latin typeface="VIC"/>
              </a:rPr>
              <a:t>information is required to be collected during the inspection to satisfy the purpose and scope of the inspection?</a:t>
            </a:r>
            <a:endParaRPr kumimoji="0" lang="en-AU" sz="1000" b="0" i="0" u="none" strike="noStrike" kern="1200" cap="none" spc="0" normalizeH="0" baseline="0" noProof="0">
              <a:ln>
                <a:noFill/>
              </a:ln>
              <a:solidFill>
                <a:prstClr val="white"/>
              </a:solidFill>
              <a:effectLst/>
              <a:uLnTx/>
              <a:uFillTx/>
              <a:latin typeface="VIC"/>
              <a:ea typeface="+mn-ea"/>
              <a:cs typeface="+mn-cs"/>
            </a:endParaRPr>
          </a:p>
        </p:txBody>
      </p:sp>
      <p:sp>
        <p:nvSpPr>
          <p:cNvPr id="18" name="Rectangle 17">
            <a:extLst>
              <a:ext uri="{FF2B5EF4-FFF2-40B4-BE49-F238E27FC236}">
                <a16:creationId xmlns:a16="http://schemas.microsoft.com/office/drawing/2014/main" id="{51931EEE-3BC7-A74A-7713-4163D6B1A6B8}"/>
              </a:ext>
            </a:extLst>
          </p:cNvPr>
          <p:cNvSpPr/>
          <p:nvPr/>
        </p:nvSpPr>
        <p:spPr>
          <a:xfrm>
            <a:off x="5013499" y="2845953"/>
            <a:ext cx="4346499" cy="522000"/>
          </a:xfrm>
          <a:prstGeom prst="rect">
            <a:avLst/>
          </a:prstGeom>
          <a:solidFill>
            <a:schemeClr val="bg1">
              <a:alpha val="7000"/>
            </a:schemeClr>
          </a:solidFill>
          <a:ln w="12700" cap="rnd">
            <a:noFill/>
            <a:prstDash val="sysDot"/>
            <a:miter lim="800000"/>
          </a:ln>
        </p:spPr>
        <p:style>
          <a:lnRef idx="2">
            <a:schemeClr val="accent1">
              <a:shade val="50000"/>
            </a:schemeClr>
          </a:lnRef>
          <a:fillRef idx="1">
            <a:schemeClr val="accent1"/>
          </a:fillRef>
          <a:effectRef idx="0">
            <a:schemeClr val="accent1"/>
          </a:effectRef>
          <a:fontRef idx="minor">
            <a:schemeClr val="lt1"/>
          </a:fontRef>
        </p:style>
        <p:txBody>
          <a:bodyPr lIns="216000" rIns="216000" rtlCol="0" anchor="ctr">
            <a:noAutofit/>
          </a:bodyPr>
          <a:lstStyle/>
          <a:p>
            <a:pPr marL="0" marR="0" lvl="0" indent="0" algn="l" defTabSz="914349" rtl="0" eaLnBrk="1" fontAlgn="auto" latinLnBrk="0" hangingPunct="1">
              <a:lnSpc>
                <a:spcPct val="100000"/>
              </a:lnSpc>
              <a:spcBef>
                <a:spcPts val="0"/>
              </a:spcBef>
              <a:spcAft>
                <a:spcPts val="0"/>
              </a:spcAft>
              <a:buClrTx/>
              <a:buSzTx/>
              <a:buFontTx/>
              <a:buNone/>
              <a:tabLst/>
              <a:defRPr/>
            </a:pPr>
            <a:r>
              <a:rPr kumimoji="0" lang="en-AU" sz="1000" b="0" i="0" u="none" strike="noStrike" kern="1200" cap="none" spc="0" normalizeH="0" baseline="0" noProof="0">
                <a:ln>
                  <a:noFill/>
                </a:ln>
                <a:solidFill>
                  <a:prstClr val="white"/>
                </a:solidFill>
                <a:effectLst/>
                <a:uLnTx/>
                <a:uFillTx/>
                <a:latin typeface="VIC"/>
                <a:ea typeface="+mn-ea"/>
                <a:cs typeface="+mn-cs"/>
              </a:rPr>
              <a:t>What information is required for inspectors to make an inspection outcome decision(s) to inform the appropriate response.</a:t>
            </a:r>
          </a:p>
        </p:txBody>
      </p:sp>
      <p:sp>
        <p:nvSpPr>
          <p:cNvPr id="19" name="Rectangle 18">
            <a:extLst>
              <a:ext uri="{FF2B5EF4-FFF2-40B4-BE49-F238E27FC236}">
                <a16:creationId xmlns:a16="http://schemas.microsoft.com/office/drawing/2014/main" id="{C7D794CF-1E25-3520-1925-39036BD57413}"/>
              </a:ext>
            </a:extLst>
          </p:cNvPr>
          <p:cNvSpPr/>
          <p:nvPr/>
        </p:nvSpPr>
        <p:spPr>
          <a:xfrm>
            <a:off x="540000" y="3481229"/>
            <a:ext cx="4346499" cy="693864"/>
          </a:xfrm>
          <a:prstGeom prst="rect">
            <a:avLst/>
          </a:prstGeom>
          <a:solidFill>
            <a:schemeClr val="bg1">
              <a:alpha val="7000"/>
            </a:schemeClr>
          </a:solidFill>
          <a:ln w="12700" cap="rnd">
            <a:noFill/>
            <a:prstDash val="sysDot"/>
            <a:miter lim="800000"/>
          </a:ln>
        </p:spPr>
        <p:style>
          <a:lnRef idx="2">
            <a:schemeClr val="accent1">
              <a:shade val="50000"/>
            </a:schemeClr>
          </a:lnRef>
          <a:fillRef idx="1">
            <a:schemeClr val="accent1"/>
          </a:fillRef>
          <a:effectRef idx="0">
            <a:schemeClr val="accent1"/>
          </a:effectRef>
          <a:fontRef idx="minor">
            <a:schemeClr val="lt1"/>
          </a:fontRef>
        </p:style>
        <p:txBody>
          <a:bodyPr lIns="216000" rIns="216000" rtlCol="0" anchor="ctr">
            <a:noAutofit/>
          </a:bodyPr>
          <a:lstStyle/>
          <a:p>
            <a:pPr marL="0" marR="0" lvl="0" indent="0" algn="l" defTabSz="914349" rtl="0" eaLnBrk="1" fontAlgn="auto" latinLnBrk="0" hangingPunct="1">
              <a:lnSpc>
                <a:spcPct val="100000"/>
              </a:lnSpc>
              <a:spcBef>
                <a:spcPts val="0"/>
              </a:spcBef>
              <a:spcAft>
                <a:spcPts val="0"/>
              </a:spcAft>
              <a:buClrTx/>
              <a:buSzTx/>
              <a:buFontTx/>
              <a:buNone/>
              <a:tabLst/>
              <a:defRPr/>
            </a:pPr>
            <a:r>
              <a:rPr kumimoji="0" lang="en-AU" sz="1000" b="0" i="0" u="none" strike="noStrike" kern="1200" cap="none" spc="0" normalizeH="0" baseline="0" noProof="0">
                <a:ln>
                  <a:noFill/>
                </a:ln>
                <a:solidFill>
                  <a:prstClr val="white"/>
                </a:solidFill>
                <a:effectLst/>
                <a:uLnTx/>
                <a:uFillTx/>
                <a:latin typeface="VIC"/>
                <a:ea typeface="+mn-ea"/>
                <a:cs typeface="+mn-cs"/>
              </a:rPr>
              <a:t>Are there any additional non-compliances commonly associated with this purpose and scope? Are inspectors aware of how to respond to </a:t>
            </a:r>
            <a:r>
              <a:rPr lang="en-AU" sz="1000">
                <a:solidFill>
                  <a:prstClr val="white"/>
                </a:solidFill>
                <a:latin typeface="VIC"/>
              </a:rPr>
              <a:t>non-compliances beyond inspection purpose and scope</a:t>
            </a:r>
            <a:r>
              <a:rPr kumimoji="0" lang="en-AU" sz="1000" b="0" i="0" u="none" strike="noStrike" kern="1200" cap="none" spc="0" normalizeH="0" baseline="0" noProof="0">
                <a:ln>
                  <a:noFill/>
                </a:ln>
                <a:solidFill>
                  <a:prstClr val="white"/>
                </a:solidFill>
                <a:effectLst/>
                <a:uLnTx/>
                <a:uFillTx/>
                <a:latin typeface="VIC"/>
                <a:ea typeface="+mn-ea"/>
                <a:cs typeface="+mn-cs"/>
              </a:rPr>
              <a:t>?</a:t>
            </a:r>
          </a:p>
        </p:txBody>
      </p:sp>
      <p:sp>
        <p:nvSpPr>
          <p:cNvPr id="20" name="Rectangle 19">
            <a:extLst>
              <a:ext uri="{FF2B5EF4-FFF2-40B4-BE49-F238E27FC236}">
                <a16:creationId xmlns:a16="http://schemas.microsoft.com/office/drawing/2014/main" id="{23A442FD-6B66-B37C-98BF-DB7FCF9E0022}"/>
              </a:ext>
            </a:extLst>
          </p:cNvPr>
          <p:cNvSpPr/>
          <p:nvPr/>
        </p:nvSpPr>
        <p:spPr>
          <a:xfrm>
            <a:off x="5013499" y="3481229"/>
            <a:ext cx="4346499" cy="693864"/>
          </a:xfrm>
          <a:prstGeom prst="rect">
            <a:avLst/>
          </a:prstGeom>
          <a:solidFill>
            <a:schemeClr val="bg1">
              <a:alpha val="7000"/>
            </a:schemeClr>
          </a:solidFill>
          <a:ln w="12700" cap="rnd">
            <a:noFill/>
            <a:prstDash val="sysDot"/>
            <a:miter lim="800000"/>
          </a:ln>
        </p:spPr>
        <p:style>
          <a:lnRef idx="2">
            <a:schemeClr val="accent1">
              <a:shade val="50000"/>
            </a:schemeClr>
          </a:lnRef>
          <a:fillRef idx="1">
            <a:schemeClr val="accent1"/>
          </a:fillRef>
          <a:effectRef idx="0">
            <a:schemeClr val="accent1"/>
          </a:effectRef>
          <a:fontRef idx="minor">
            <a:schemeClr val="lt1"/>
          </a:fontRef>
        </p:style>
        <p:txBody>
          <a:bodyPr lIns="216000" rIns="216000" rtlCol="0" anchor="ctr">
            <a:noAutofit/>
          </a:bodyPr>
          <a:lstStyle/>
          <a:p>
            <a:pPr marL="0" marR="0" lvl="0" indent="0" algn="l" defTabSz="914349" rtl="0" eaLnBrk="1" fontAlgn="auto" latinLnBrk="0" hangingPunct="1">
              <a:lnSpc>
                <a:spcPct val="100000"/>
              </a:lnSpc>
              <a:spcBef>
                <a:spcPts val="0"/>
              </a:spcBef>
              <a:spcAft>
                <a:spcPts val="0"/>
              </a:spcAft>
              <a:buClrTx/>
              <a:buSzTx/>
              <a:buFontTx/>
              <a:buNone/>
              <a:tabLst/>
              <a:defRPr/>
            </a:pPr>
            <a:r>
              <a:rPr kumimoji="0" lang="en-AU" sz="1000" b="0" i="0" u="none" strike="noStrike" kern="1200" cap="none" spc="0" normalizeH="0" baseline="0" noProof="0">
                <a:ln>
                  <a:noFill/>
                </a:ln>
                <a:solidFill>
                  <a:prstClr val="white"/>
                </a:solidFill>
                <a:effectLst/>
                <a:uLnTx/>
                <a:uFillTx/>
                <a:latin typeface="VIC"/>
                <a:ea typeface="+mn-ea"/>
                <a:cs typeface="+mn-cs"/>
              </a:rPr>
              <a:t>Is there any additional information </a:t>
            </a:r>
            <a:r>
              <a:rPr lang="en-AU" sz="1000">
                <a:solidFill>
                  <a:prstClr val="white"/>
                </a:solidFill>
                <a:latin typeface="VIC"/>
              </a:rPr>
              <a:t>that should be collected, </a:t>
            </a:r>
            <a:r>
              <a:rPr kumimoji="0" lang="en-AU" sz="1000" b="0" i="0" u="none" strike="noStrike" kern="1200" cap="none" spc="0" normalizeH="0" baseline="0" noProof="0">
                <a:ln>
                  <a:noFill/>
                </a:ln>
                <a:solidFill>
                  <a:prstClr val="white"/>
                </a:solidFill>
                <a:effectLst/>
                <a:uLnTx/>
                <a:uFillTx/>
                <a:latin typeface="VIC"/>
                <a:ea typeface="+mn-ea"/>
                <a:cs typeface="+mn-cs"/>
              </a:rPr>
              <a:t>to inform broader intelligence or respond to current strategic priorities?</a:t>
            </a:r>
          </a:p>
        </p:txBody>
      </p:sp>
      <p:sp>
        <p:nvSpPr>
          <p:cNvPr id="16" name="Text Placeholder 2">
            <a:extLst>
              <a:ext uri="{FF2B5EF4-FFF2-40B4-BE49-F238E27FC236}">
                <a16:creationId xmlns:a16="http://schemas.microsoft.com/office/drawing/2014/main" id="{E2F58A59-E1E2-E98C-F53E-88020B3BD04B}"/>
              </a:ext>
            </a:extLst>
          </p:cNvPr>
          <p:cNvSpPr txBox="1">
            <a:spLocks/>
          </p:cNvSpPr>
          <p:nvPr/>
        </p:nvSpPr>
        <p:spPr>
          <a:xfrm>
            <a:off x="540000" y="2069386"/>
            <a:ext cx="8820000" cy="458792"/>
          </a:xfrm>
          <a:prstGeom prst="rect">
            <a:avLst/>
          </a:prstGeom>
        </p:spPr>
        <p:txBody>
          <a:bodyPr vert="horz" lIns="0" tIns="45713" rIns="0" bIns="45713" rtlCol="0">
            <a:noAutofit/>
          </a:bodyPr>
          <a:lstStyle>
            <a:lvl1pPr marL="0" indent="0" algn="l" defTabSz="914349" rtl="0" eaLnBrk="1" latinLnBrk="0" hangingPunct="1">
              <a:spcBef>
                <a:spcPts val="1200"/>
              </a:spcBef>
              <a:buFont typeface="Arial" pitchFamily="34" charset="0"/>
              <a:buNone/>
              <a:defRPr sz="1200" kern="1200" spc="0">
                <a:solidFill>
                  <a:schemeClr val="bg1"/>
                </a:solidFill>
                <a:latin typeface="+mn-lt"/>
                <a:ea typeface="Segoe UI" panose="020B0502040204020203" pitchFamily="34" charset="0"/>
                <a:cs typeface="Segoe UI" panose="020B0502040204020203" pitchFamily="34" charset="0"/>
              </a:defRPr>
            </a:lvl1pPr>
            <a:lvl2pPr marL="252000" indent="-252000" algn="l" defTabSz="914349" rtl="0" eaLnBrk="1" latinLnBrk="0" hangingPunct="1">
              <a:spcBef>
                <a:spcPts val="400"/>
              </a:spcBef>
              <a:buClr>
                <a:schemeClr val="bg2"/>
              </a:buClr>
              <a:buFont typeface="Arial" pitchFamily="34" charset="0"/>
              <a:buChar char="•"/>
              <a:defRPr sz="1400" kern="1200" spc="0" baseline="0">
                <a:solidFill>
                  <a:schemeClr val="bg2"/>
                </a:solidFill>
                <a:latin typeface="+mn-lt"/>
                <a:ea typeface="Segoe UI" panose="020B0502040204020203" pitchFamily="34" charset="0"/>
                <a:cs typeface="Segoe UI" panose="020B0502040204020203" pitchFamily="34" charset="0"/>
              </a:defRPr>
            </a:lvl2pPr>
            <a:lvl3pPr marL="504000" indent="-252000" algn="l" defTabSz="914349" rtl="0" eaLnBrk="1" latinLnBrk="0" hangingPunct="1">
              <a:spcBef>
                <a:spcPts val="400"/>
              </a:spcBef>
              <a:buClr>
                <a:schemeClr val="bg2"/>
              </a:buClr>
              <a:buFont typeface="Segoe UI" panose="020B0502040204020203" pitchFamily="34" charset="0"/>
              <a:buChar char="–"/>
              <a:defRPr sz="1400" kern="1200" spc="0">
                <a:solidFill>
                  <a:schemeClr val="bg2"/>
                </a:solidFill>
                <a:latin typeface="+mn-lt"/>
                <a:ea typeface="Segoe UI" panose="020B0502040204020203" pitchFamily="34" charset="0"/>
                <a:cs typeface="Segoe UI" panose="020B0502040204020203" pitchFamily="34" charset="0"/>
              </a:defRPr>
            </a:lvl3pPr>
            <a:lvl4pPr marL="756000" indent="-252000" algn="l" defTabSz="914349" rtl="0" eaLnBrk="1" latinLnBrk="0" hangingPunct="1">
              <a:spcBef>
                <a:spcPts val="400"/>
              </a:spcBef>
              <a:buClr>
                <a:schemeClr val="bg2"/>
              </a:buClr>
              <a:buFont typeface="Arial" pitchFamily="34" charset="0"/>
              <a:buChar char="•"/>
              <a:defRPr sz="1400" kern="1200" spc="0">
                <a:solidFill>
                  <a:schemeClr val="bg2"/>
                </a:solidFill>
                <a:latin typeface="+mn-lt"/>
                <a:ea typeface="Segoe UI" panose="020B0502040204020203" pitchFamily="34" charset="0"/>
                <a:cs typeface="Segoe UI" panose="020B0502040204020203" pitchFamily="34" charset="0"/>
              </a:defRPr>
            </a:lvl4pPr>
            <a:lvl5pPr marL="1008000" indent="-252000" algn="l" defTabSz="914349" rtl="0" eaLnBrk="1" latinLnBrk="0" hangingPunct="1">
              <a:spcBef>
                <a:spcPts val="400"/>
              </a:spcBef>
              <a:buClr>
                <a:schemeClr val="bg2"/>
              </a:buClr>
              <a:buFont typeface="Segoe UI" panose="020B0502040204020203" pitchFamily="34" charset="0"/>
              <a:buChar char="–"/>
              <a:defRPr sz="1400" kern="1200" spc="0">
                <a:solidFill>
                  <a:schemeClr val="bg2"/>
                </a:solidFill>
                <a:latin typeface="+mn-lt"/>
                <a:ea typeface="Segoe UI" panose="020B0502040204020203" pitchFamily="34" charset="0"/>
                <a:cs typeface="Segoe UI" panose="020B0502040204020203" pitchFamily="34" charset="0"/>
              </a:defRPr>
            </a:lvl5pPr>
            <a:lvl6pPr marL="504000" indent="-252000" algn="l" defTabSz="914349" rtl="0" eaLnBrk="1" latinLnBrk="0" hangingPunct="1">
              <a:spcBef>
                <a:spcPts val="400"/>
              </a:spcBef>
              <a:buClr>
                <a:schemeClr val="bg2"/>
              </a:buClr>
              <a:buFont typeface="+mj-lt"/>
              <a:buAutoNum type="arabicPeriod"/>
              <a:defRPr sz="1400" kern="1200" spc="0" baseline="0">
                <a:solidFill>
                  <a:schemeClr val="bg2"/>
                </a:solidFill>
                <a:latin typeface="+mn-lt"/>
                <a:ea typeface="Segoe UI" panose="020B0502040204020203" pitchFamily="34" charset="0"/>
                <a:cs typeface="Segoe UI" panose="020B0502040204020203" pitchFamily="34" charset="0"/>
              </a:defRPr>
            </a:lvl6pPr>
            <a:lvl7pPr marL="756000" indent="-252000" algn="l" defTabSz="914349" rtl="0" eaLnBrk="1" latinLnBrk="0" hangingPunct="1">
              <a:spcBef>
                <a:spcPts val="400"/>
              </a:spcBef>
              <a:buClr>
                <a:schemeClr val="bg2"/>
              </a:buClr>
              <a:buFont typeface="+mj-lt"/>
              <a:buAutoNum type="alphaLcPeriod"/>
              <a:defRPr sz="1400" kern="1200" spc="0">
                <a:solidFill>
                  <a:schemeClr val="bg2"/>
                </a:solidFill>
                <a:latin typeface="+mn-lt"/>
                <a:ea typeface="Segoe UI" panose="020B0502040204020203" pitchFamily="34" charset="0"/>
                <a:cs typeface="Segoe UI" panose="020B0502040204020203" pitchFamily="34" charset="0"/>
              </a:defRPr>
            </a:lvl7pPr>
            <a:lvl8pPr marL="1008000" indent="-252000" algn="l" defTabSz="914349" rtl="0" eaLnBrk="1" latinLnBrk="0" hangingPunct="1">
              <a:spcBef>
                <a:spcPts val="400"/>
              </a:spcBef>
              <a:buClr>
                <a:schemeClr val="bg2"/>
              </a:buClr>
              <a:buFont typeface="+mj-lt"/>
              <a:buAutoNum type="romanLcPeriod"/>
              <a:defRPr sz="1400" kern="1200" spc="0" baseline="0">
                <a:solidFill>
                  <a:schemeClr val="bg2"/>
                </a:solidFill>
                <a:latin typeface="+mn-lt"/>
                <a:ea typeface="Segoe UI" panose="020B0502040204020203" pitchFamily="34" charset="0"/>
                <a:cs typeface="Segoe UI" panose="020B0502040204020203" pitchFamily="34" charset="0"/>
              </a:defRPr>
            </a:lvl8pPr>
            <a:lvl9pPr marL="3885982" indent="-228587" algn="l" defTabSz="914349"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AU" sz="1000"/>
              <a:t>See the following slides for each component in this stage. Review the relevant components and process map for better practice and digital considerations.</a:t>
            </a:r>
          </a:p>
        </p:txBody>
      </p:sp>
      <p:grpSp>
        <p:nvGrpSpPr>
          <p:cNvPr id="4" name="Group 3">
            <a:extLst>
              <a:ext uri="{FF2B5EF4-FFF2-40B4-BE49-F238E27FC236}">
                <a16:creationId xmlns:a16="http://schemas.microsoft.com/office/drawing/2014/main" id="{BEB21E65-C1EB-F4FF-C5CF-7839F7B846C3}"/>
              </a:ext>
            </a:extLst>
          </p:cNvPr>
          <p:cNvGrpSpPr/>
          <p:nvPr/>
        </p:nvGrpSpPr>
        <p:grpSpPr>
          <a:xfrm>
            <a:off x="539997" y="4288801"/>
            <a:ext cx="8820000" cy="360000"/>
            <a:chOff x="539997" y="5800722"/>
            <a:chExt cx="8820000" cy="360000"/>
          </a:xfrm>
        </p:grpSpPr>
        <p:sp>
          <p:nvSpPr>
            <p:cNvPr id="13" name="Rectangle 12">
              <a:extLst>
                <a:ext uri="{FF2B5EF4-FFF2-40B4-BE49-F238E27FC236}">
                  <a16:creationId xmlns:a16="http://schemas.microsoft.com/office/drawing/2014/main" id="{5B49A8CF-2A45-8F6B-6673-4131F13A1B2C}"/>
                </a:ext>
              </a:extLst>
            </p:cNvPr>
            <p:cNvSpPr/>
            <p:nvPr/>
          </p:nvSpPr>
          <p:spPr>
            <a:xfrm>
              <a:off x="539997" y="5800722"/>
              <a:ext cx="8820000" cy="360000"/>
            </a:xfrm>
            <a:prstGeom prst="rect">
              <a:avLst/>
            </a:prstGeom>
            <a:solidFill>
              <a:schemeClr val="accent6">
                <a:lumMod val="20000"/>
                <a:lumOff val="80000"/>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24000" tIns="72000" bIns="72000" rtlCol="0" anchor="ctr" anchorCtr="0">
              <a:noAutofit/>
            </a:bodyPr>
            <a:lstStyle/>
            <a:p>
              <a:pPr marL="360000">
                <a:spcBef>
                  <a:spcPts val="600"/>
                </a:spcBef>
                <a:spcAft>
                  <a:spcPts val="300"/>
                </a:spcAft>
              </a:pPr>
              <a:r>
                <a:rPr lang="en-AU" sz="1050">
                  <a:solidFill>
                    <a:schemeClr val="tx2"/>
                  </a:solidFill>
                </a:rPr>
                <a:t>Look for this icon for digital considerations and opportunities to incorporate digital solutions into your practices. </a:t>
              </a:r>
            </a:p>
          </p:txBody>
        </p:sp>
        <p:sp>
          <p:nvSpPr>
            <p:cNvPr id="21" name="Freeform 56">
              <a:extLst>
                <a:ext uri="{FF2B5EF4-FFF2-40B4-BE49-F238E27FC236}">
                  <a16:creationId xmlns:a16="http://schemas.microsoft.com/office/drawing/2014/main" id="{B2342A9E-5BCC-2D1A-CC17-8E7BB3D44D9C}"/>
                </a:ext>
              </a:extLst>
            </p:cNvPr>
            <p:cNvSpPr>
              <a:spLocks noChangeAspect="1" noEditPoints="1"/>
            </p:cNvSpPr>
            <p:nvPr/>
          </p:nvSpPr>
          <p:spPr bwMode="auto">
            <a:xfrm>
              <a:off x="781321" y="5848314"/>
              <a:ext cx="267530" cy="267530"/>
            </a:xfrm>
            <a:custGeom>
              <a:avLst/>
              <a:gdLst>
                <a:gd name="T0" fmla="*/ 82 w 163"/>
                <a:gd name="T1" fmla="*/ 163 h 163"/>
                <a:gd name="T2" fmla="*/ 107 w 163"/>
                <a:gd name="T3" fmla="*/ 11 h 163"/>
                <a:gd name="T4" fmla="*/ 123 w 163"/>
                <a:gd name="T5" fmla="*/ 19 h 163"/>
                <a:gd name="T6" fmla="*/ 123 w 163"/>
                <a:gd name="T7" fmla="*/ 22 h 163"/>
                <a:gd name="T8" fmla="*/ 120 w 163"/>
                <a:gd name="T9" fmla="*/ 45 h 163"/>
                <a:gd name="T10" fmla="*/ 115 w 163"/>
                <a:gd name="T11" fmla="*/ 63 h 163"/>
                <a:gd name="T12" fmla="*/ 106 w 163"/>
                <a:gd name="T13" fmla="*/ 82 h 163"/>
                <a:gd name="T14" fmla="*/ 78 w 163"/>
                <a:gd name="T15" fmla="*/ 23 h 163"/>
                <a:gd name="T16" fmla="*/ 107 w 163"/>
                <a:gd name="T17" fmla="*/ 11 h 163"/>
                <a:gd name="T18" fmla="*/ 130 w 163"/>
                <a:gd name="T19" fmla="*/ 109 h 163"/>
                <a:gd name="T20" fmla="*/ 93 w 163"/>
                <a:gd name="T21" fmla="*/ 111 h 163"/>
                <a:gd name="T22" fmla="*/ 92 w 163"/>
                <a:gd name="T23" fmla="*/ 109 h 163"/>
                <a:gd name="T24" fmla="*/ 106 w 163"/>
                <a:gd name="T25" fmla="*/ 92 h 163"/>
                <a:gd name="T26" fmla="*/ 79 w 163"/>
                <a:gd name="T27" fmla="*/ 6 h 163"/>
                <a:gd name="T28" fmla="*/ 94 w 163"/>
                <a:gd name="T29" fmla="*/ 8 h 163"/>
                <a:gd name="T30" fmla="*/ 78 w 163"/>
                <a:gd name="T31" fmla="*/ 15 h 163"/>
                <a:gd name="T32" fmla="*/ 78 w 163"/>
                <a:gd name="T33" fmla="*/ 6 h 163"/>
                <a:gd name="T34" fmla="*/ 102 w 163"/>
                <a:gd name="T35" fmla="*/ 87 h 163"/>
                <a:gd name="T36" fmla="*/ 89 w 163"/>
                <a:gd name="T37" fmla="*/ 103 h 163"/>
                <a:gd name="T38" fmla="*/ 82 w 163"/>
                <a:gd name="T39" fmla="*/ 101 h 163"/>
                <a:gd name="T40" fmla="*/ 71 w 163"/>
                <a:gd name="T41" fmla="*/ 108 h 163"/>
                <a:gd name="T42" fmla="*/ 29 w 163"/>
                <a:gd name="T43" fmla="*/ 90 h 163"/>
                <a:gd name="T44" fmla="*/ 46 w 163"/>
                <a:gd name="T45" fmla="*/ 54 h 163"/>
                <a:gd name="T46" fmla="*/ 58 w 163"/>
                <a:gd name="T47" fmla="*/ 40 h 163"/>
                <a:gd name="T48" fmla="*/ 72 w 163"/>
                <a:gd name="T49" fmla="*/ 27 h 163"/>
                <a:gd name="T50" fmla="*/ 19 w 163"/>
                <a:gd name="T51" fmla="*/ 119 h 163"/>
                <a:gd name="T52" fmla="*/ 19 w 163"/>
                <a:gd name="T53" fmla="*/ 123 h 163"/>
                <a:gd name="T54" fmla="*/ 6 w 163"/>
                <a:gd name="T55" fmla="*/ 82 h 163"/>
                <a:gd name="T56" fmla="*/ 22 w 163"/>
                <a:gd name="T57" fmla="*/ 93 h 163"/>
                <a:gd name="T58" fmla="*/ 23 w 163"/>
                <a:gd name="T59" fmla="*/ 87 h 163"/>
                <a:gd name="T60" fmla="*/ 7 w 163"/>
                <a:gd name="T61" fmla="*/ 73 h 163"/>
                <a:gd name="T62" fmla="*/ 71 w 163"/>
                <a:gd name="T63" fmla="*/ 7 h 163"/>
                <a:gd name="T64" fmla="*/ 72 w 163"/>
                <a:gd name="T65" fmla="*/ 20 h 163"/>
                <a:gd name="T66" fmla="*/ 53 w 163"/>
                <a:gd name="T67" fmla="*/ 35 h 163"/>
                <a:gd name="T68" fmla="*/ 37 w 163"/>
                <a:gd name="T69" fmla="*/ 44 h 163"/>
                <a:gd name="T70" fmla="*/ 40 w 163"/>
                <a:gd name="T71" fmla="*/ 51 h 163"/>
                <a:gd name="T72" fmla="*/ 27 w 163"/>
                <a:gd name="T73" fmla="*/ 133 h 163"/>
                <a:gd name="T74" fmla="*/ 26 w 163"/>
                <a:gd name="T75" fmla="*/ 132 h 163"/>
                <a:gd name="T76" fmla="*/ 27 w 163"/>
                <a:gd name="T77" fmla="*/ 97 h 163"/>
                <a:gd name="T78" fmla="*/ 71 w 163"/>
                <a:gd name="T79" fmla="*/ 114 h 163"/>
                <a:gd name="T80" fmla="*/ 72 w 163"/>
                <a:gd name="T81" fmla="*/ 115 h 163"/>
                <a:gd name="T82" fmla="*/ 27 w 163"/>
                <a:gd name="T83" fmla="*/ 133 h 163"/>
                <a:gd name="T84" fmla="*/ 33 w 163"/>
                <a:gd name="T85" fmla="*/ 139 h 163"/>
                <a:gd name="T86" fmla="*/ 76 w 163"/>
                <a:gd name="T87" fmla="*/ 121 h 163"/>
                <a:gd name="T88" fmla="*/ 90 w 163"/>
                <a:gd name="T89" fmla="*/ 118 h 163"/>
                <a:gd name="T90" fmla="*/ 104 w 163"/>
                <a:gd name="T91" fmla="*/ 118 h 163"/>
                <a:gd name="T92" fmla="*/ 139 w 163"/>
                <a:gd name="T93" fmla="*/ 114 h 163"/>
                <a:gd name="T94" fmla="*/ 153 w 163"/>
                <a:gd name="T95" fmla="*/ 103 h 163"/>
                <a:gd name="T96" fmla="*/ 139 w 163"/>
                <a:gd name="T97" fmla="*/ 107 h 163"/>
                <a:gd name="T98" fmla="*/ 110 w 163"/>
                <a:gd name="T99" fmla="*/ 86 h 163"/>
                <a:gd name="T100" fmla="*/ 121 w 163"/>
                <a:gd name="T101" fmla="*/ 66 h 163"/>
                <a:gd name="T102" fmla="*/ 133 w 163"/>
                <a:gd name="T103" fmla="*/ 55 h 163"/>
                <a:gd name="T104" fmla="*/ 127 w 163"/>
                <a:gd name="T105" fmla="*/ 45 h 163"/>
                <a:gd name="T106" fmla="*/ 130 w 163"/>
                <a:gd name="T107" fmla="*/ 24 h 163"/>
                <a:gd name="T108" fmla="*/ 153 w 163"/>
                <a:gd name="T109" fmla="*/ 103 h 1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163" h="163">
                  <a:moveTo>
                    <a:pt x="82" y="0"/>
                  </a:moveTo>
                  <a:cubicBezTo>
                    <a:pt x="37" y="0"/>
                    <a:pt x="0" y="36"/>
                    <a:pt x="0" y="81"/>
                  </a:cubicBezTo>
                  <a:cubicBezTo>
                    <a:pt x="0" y="126"/>
                    <a:pt x="37" y="163"/>
                    <a:pt x="82" y="163"/>
                  </a:cubicBezTo>
                  <a:cubicBezTo>
                    <a:pt x="126" y="163"/>
                    <a:pt x="163" y="126"/>
                    <a:pt x="163" y="81"/>
                  </a:cubicBezTo>
                  <a:cubicBezTo>
                    <a:pt x="163" y="36"/>
                    <a:pt x="126" y="0"/>
                    <a:pt x="82" y="0"/>
                  </a:cubicBezTo>
                  <a:close/>
                  <a:moveTo>
                    <a:pt x="107" y="11"/>
                  </a:moveTo>
                  <a:cubicBezTo>
                    <a:pt x="107" y="11"/>
                    <a:pt x="107" y="11"/>
                    <a:pt x="107" y="11"/>
                  </a:cubicBezTo>
                  <a:cubicBezTo>
                    <a:pt x="113" y="13"/>
                    <a:pt x="118" y="15"/>
                    <a:pt x="123" y="19"/>
                  </a:cubicBezTo>
                  <a:cubicBezTo>
                    <a:pt x="123" y="19"/>
                    <a:pt x="123" y="19"/>
                    <a:pt x="123" y="19"/>
                  </a:cubicBezTo>
                  <a:cubicBezTo>
                    <a:pt x="123" y="19"/>
                    <a:pt x="123" y="19"/>
                    <a:pt x="123" y="19"/>
                  </a:cubicBezTo>
                  <a:cubicBezTo>
                    <a:pt x="123" y="19"/>
                    <a:pt x="123" y="20"/>
                    <a:pt x="123" y="20"/>
                  </a:cubicBezTo>
                  <a:cubicBezTo>
                    <a:pt x="123" y="21"/>
                    <a:pt x="123" y="21"/>
                    <a:pt x="123" y="22"/>
                  </a:cubicBezTo>
                  <a:cubicBezTo>
                    <a:pt x="123" y="29"/>
                    <a:pt x="122" y="37"/>
                    <a:pt x="121" y="44"/>
                  </a:cubicBezTo>
                  <a:cubicBezTo>
                    <a:pt x="121" y="45"/>
                    <a:pt x="121" y="45"/>
                    <a:pt x="121" y="45"/>
                  </a:cubicBezTo>
                  <a:cubicBezTo>
                    <a:pt x="120" y="45"/>
                    <a:pt x="120" y="45"/>
                    <a:pt x="120" y="45"/>
                  </a:cubicBezTo>
                  <a:cubicBezTo>
                    <a:pt x="115" y="46"/>
                    <a:pt x="112" y="50"/>
                    <a:pt x="112" y="55"/>
                  </a:cubicBezTo>
                  <a:cubicBezTo>
                    <a:pt x="112" y="58"/>
                    <a:pt x="113" y="61"/>
                    <a:pt x="115" y="63"/>
                  </a:cubicBezTo>
                  <a:cubicBezTo>
                    <a:pt x="115" y="63"/>
                    <a:pt x="115" y="63"/>
                    <a:pt x="115" y="63"/>
                  </a:cubicBezTo>
                  <a:cubicBezTo>
                    <a:pt x="115" y="63"/>
                    <a:pt x="115" y="63"/>
                    <a:pt x="115" y="63"/>
                  </a:cubicBezTo>
                  <a:cubicBezTo>
                    <a:pt x="113" y="70"/>
                    <a:pt x="110" y="76"/>
                    <a:pt x="106" y="81"/>
                  </a:cubicBezTo>
                  <a:cubicBezTo>
                    <a:pt x="106" y="82"/>
                    <a:pt x="106" y="82"/>
                    <a:pt x="106" y="82"/>
                  </a:cubicBezTo>
                  <a:cubicBezTo>
                    <a:pt x="105" y="81"/>
                    <a:pt x="105" y="81"/>
                    <a:pt x="105" y="81"/>
                  </a:cubicBezTo>
                  <a:cubicBezTo>
                    <a:pt x="91" y="65"/>
                    <a:pt x="82" y="45"/>
                    <a:pt x="78" y="23"/>
                  </a:cubicBezTo>
                  <a:cubicBezTo>
                    <a:pt x="78" y="23"/>
                    <a:pt x="78" y="23"/>
                    <a:pt x="78" y="23"/>
                  </a:cubicBezTo>
                  <a:cubicBezTo>
                    <a:pt x="79" y="23"/>
                    <a:pt x="79" y="23"/>
                    <a:pt x="79" y="23"/>
                  </a:cubicBezTo>
                  <a:cubicBezTo>
                    <a:pt x="87" y="18"/>
                    <a:pt x="96" y="13"/>
                    <a:pt x="106" y="11"/>
                  </a:cubicBezTo>
                  <a:lnTo>
                    <a:pt x="107" y="11"/>
                  </a:lnTo>
                  <a:close/>
                  <a:moveTo>
                    <a:pt x="107" y="92"/>
                  </a:moveTo>
                  <a:cubicBezTo>
                    <a:pt x="113" y="98"/>
                    <a:pt x="121" y="104"/>
                    <a:pt x="129" y="109"/>
                  </a:cubicBezTo>
                  <a:cubicBezTo>
                    <a:pt x="130" y="109"/>
                    <a:pt x="130" y="109"/>
                    <a:pt x="130" y="109"/>
                  </a:cubicBezTo>
                  <a:cubicBezTo>
                    <a:pt x="129" y="110"/>
                    <a:pt x="129" y="110"/>
                    <a:pt x="129" y="110"/>
                  </a:cubicBezTo>
                  <a:cubicBezTo>
                    <a:pt x="120" y="111"/>
                    <a:pt x="112" y="112"/>
                    <a:pt x="104" y="112"/>
                  </a:cubicBezTo>
                  <a:cubicBezTo>
                    <a:pt x="100" y="112"/>
                    <a:pt x="97" y="112"/>
                    <a:pt x="93" y="111"/>
                  </a:cubicBezTo>
                  <a:cubicBezTo>
                    <a:pt x="92" y="111"/>
                    <a:pt x="92" y="111"/>
                    <a:pt x="92" y="111"/>
                  </a:cubicBezTo>
                  <a:cubicBezTo>
                    <a:pt x="92" y="111"/>
                    <a:pt x="92" y="111"/>
                    <a:pt x="92" y="111"/>
                  </a:cubicBezTo>
                  <a:cubicBezTo>
                    <a:pt x="92" y="110"/>
                    <a:pt x="92" y="109"/>
                    <a:pt x="92" y="109"/>
                  </a:cubicBezTo>
                  <a:cubicBezTo>
                    <a:pt x="92" y="108"/>
                    <a:pt x="92" y="108"/>
                    <a:pt x="92" y="108"/>
                  </a:cubicBezTo>
                  <a:cubicBezTo>
                    <a:pt x="92" y="108"/>
                    <a:pt x="92" y="108"/>
                    <a:pt x="92" y="108"/>
                  </a:cubicBezTo>
                  <a:cubicBezTo>
                    <a:pt x="97" y="103"/>
                    <a:pt x="102" y="98"/>
                    <a:pt x="106" y="92"/>
                  </a:cubicBezTo>
                  <a:cubicBezTo>
                    <a:pt x="107" y="92"/>
                    <a:pt x="107" y="92"/>
                    <a:pt x="107" y="92"/>
                  </a:cubicBezTo>
                  <a:close/>
                  <a:moveTo>
                    <a:pt x="78" y="6"/>
                  </a:moveTo>
                  <a:cubicBezTo>
                    <a:pt x="78" y="6"/>
                    <a:pt x="79" y="6"/>
                    <a:pt x="79" y="6"/>
                  </a:cubicBezTo>
                  <a:cubicBezTo>
                    <a:pt x="84" y="6"/>
                    <a:pt x="88" y="6"/>
                    <a:pt x="94" y="7"/>
                  </a:cubicBezTo>
                  <a:cubicBezTo>
                    <a:pt x="96" y="8"/>
                    <a:pt x="96" y="8"/>
                    <a:pt x="96" y="8"/>
                  </a:cubicBezTo>
                  <a:cubicBezTo>
                    <a:pt x="94" y="8"/>
                    <a:pt x="94" y="8"/>
                    <a:pt x="94" y="8"/>
                  </a:cubicBezTo>
                  <a:cubicBezTo>
                    <a:pt x="88" y="11"/>
                    <a:pt x="83" y="13"/>
                    <a:pt x="78" y="16"/>
                  </a:cubicBezTo>
                  <a:cubicBezTo>
                    <a:pt x="78" y="16"/>
                    <a:pt x="78" y="16"/>
                    <a:pt x="78" y="16"/>
                  </a:cubicBezTo>
                  <a:cubicBezTo>
                    <a:pt x="78" y="15"/>
                    <a:pt x="78" y="15"/>
                    <a:pt x="78" y="15"/>
                  </a:cubicBezTo>
                  <a:cubicBezTo>
                    <a:pt x="77" y="12"/>
                    <a:pt x="77" y="9"/>
                    <a:pt x="77" y="7"/>
                  </a:cubicBezTo>
                  <a:cubicBezTo>
                    <a:pt x="77" y="6"/>
                    <a:pt x="77" y="6"/>
                    <a:pt x="77" y="6"/>
                  </a:cubicBezTo>
                  <a:lnTo>
                    <a:pt x="78" y="6"/>
                  </a:lnTo>
                  <a:close/>
                  <a:moveTo>
                    <a:pt x="73" y="27"/>
                  </a:moveTo>
                  <a:cubicBezTo>
                    <a:pt x="73" y="28"/>
                    <a:pt x="73" y="28"/>
                    <a:pt x="73" y="28"/>
                  </a:cubicBezTo>
                  <a:cubicBezTo>
                    <a:pt x="77" y="50"/>
                    <a:pt x="87" y="70"/>
                    <a:pt x="102" y="87"/>
                  </a:cubicBezTo>
                  <a:cubicBezTo>
                    <a:pt x="102" y="87"/>
                    <a:pt x="102" y="87"/>
                    <a:pt x="102" y="87"/>
                  </a:cubicBezTo>
                  <a:cubicBezTo>
                    <a:pt x="102" y="87"/>
                    <a:pt x="102" y="87"/>
                    <a:pt x="102" y="87"/>
                  </a:cubicBezTo>
                  <a:cubicBezTo>
                    <a:pt x="98" y="93"/>
                    <a:pt x="94" y="98"/>
                    <a:pt x="89" y="103"/>
                  </a:cubicBezTo>
                  <a:cubicBezTo>
                    <a:pt x="88" y="103"/>
                    <a:pt x="88" y="103"/>
                    <a:pt x="88" y="103"/>
                  </a:cubicBezTo>
                  <a:cubicBezTo>
                    <a:pt x="88" y="103"/>
                    <a:pt x="88" y="103"/>
                    <a:pt x="88" y="103"/>
                  </a:cubicBezTo>
                  <a:cubicBezTo>
                    <a:pt x="86" y="101"/>
                    <a:pt x="84" y="101"/>
                    <a:pt x="82" y="101"/>
                  </a:cubicBezTo>
                  <a:cubicBezTo>
                    <a:pt x="77" y="101"/>
                    <a:pt x="73" y="103"/>
                    <a:pt x="72" y="108"/>
                  </a:cubicBezTo>
                  <a:cubicBezTo>
                    <a:pt x="71" y="108"/>
                    <a:pt x="71" y="108"/>
                    <a:pt x="71" y="108"/>
                  </a:cubicBezTo>
                  <a:cubicBezTo>
                    <a:pt x="71" y="108"/>
                    <a:pt x="71" y="108"/>
                    <a:pt x="71" y="108"/>
                  </a:cubicBezTo>
                  <a:cubicBezTo>
                    <a:pt x="56" y="104"/>
                    <a:pt x="42" y="99"/>
                    <a:pt x="29" y="91"/>
                  </a:cubicBezTo>
                  <a:cubicBezTo>
                    <a:pt x="29" y="90"/>
                    <a:pt x="29" y="90"/>
                    <a:pt x="29" y="90"/>
                  </a:cubicBezTo>
                  <a:cubicBezTo>
                    <a:pt x="29" y="90"/>
                    <a:pt x="29" y="90"/>
                    <a:pt x="29" y="90"/>
                  </a:cubicBezTo>
                  <a:cubicBezTo>
                    <a:pt x="32" y="77"/>
                    <a:pt x="38" y="65"/>
                    <a:pt x="45" y="55"/>
                  </a:cubicBezTo>
                  <a:cubicBezTo>
                    <a:pt x="45" y="54"/>
                    <a:pt x="45" y="54"/>
                    <a:pt x="45" y="54"/>
                  </a:cubicBezTo>
                  <a:cubicBezTo>
                    <a:pt x="46" y="54"/>
                    <a:pt x="46" y="54"/>
                    <a:pt x="46" y="54"/>
                  </a:cubicBezTo>
                  <a:cubicBezTo>
                    <a:pt x="46" y="55"/>
                    <a:pt x="47" y="55"/>
                    <a:pt x="48" y="55"/>
                  </a:cubicBezTo>
                  <a:cubicBezTo>
                    <a:pt x="54" y="55"/>
                    <a:pt x="59" y="50"/>
                    <a:pt x="59" y="44"/>
                  </a:cubicBezTo>
                  <a:cubicBezTo>
                    <a:pt x="59" y="43"/>
                    <a:pt x="58" y="41"/>
                    <a:pt x="58" y="40"/>
                  </a:cubicBezTo>
                  <a:cubicBezTo>
                    <a:pt x="58" y="40"/>
                    <a:pt x="58" y="40"/>
                    <a:pt x="58" y="40"/>
                  </a:cubicBezTo>
                  <a:cubicBezTo>
                    <a:pt x="58" y="39"/>
                    <a:pt x="58" y="39"/>
                    <a:pt x="58" y="39"/>
                  </a:cubicBezTo>
                  <a:cubicBezTo>
                    <a:pt x="62" y="35"/>
                    <a:pt x="67" y="31"/>
                    <a:pt x="72" y="27"/>
                  </a:cubicBezTo>
                  <a:lnTo>
                    <a:pt x="73" y="27"/>
                  </a:lnTo>
                  <a:close/>
                  <a:moveTo>
                    <a:pt x="21" y="94"/>
                  </a:moveTo>
                  <a:cubicBezTo>
                    <a:pt x="20" y="102"/>
                    <a:pt x="19" y="110"/>
                    <a:pt x="19" y="119"/>
                  </a:cubicBezTo>
                  <a:cubicBezTo>
                    <a:pt x="19" y="119"/>
                    <a:pt x="19" y="119"/>
                    <a:pt x="19" y="120"/>
                  </a:cubicBezTo>
                  <a:cubicBezTo>
                    <a:pt x="19" y="120"/>
                    <a:pt x="19" y="120"/>
                    <a:pt x="19" y="121"/>
                  </a:cubicBezTo>
                  <a:cubicBezTo>
                    <a:pt x="19" y="123"/>
                    <a:pt x="19" y="123"/>
                    <a:pt x="19" y="123"/>
                  </a:cubicBezTo>
                  <a:cubicBezTo>
                    <a:pt x="18" y="121"/>
                    <a:pt x="18" y="121"/>
                    <a:pt x="18" y="121"/>
                  </a:cubicBezTo>
                  <a:cubicBezTo>
                    <a:pt x="11" y="110"/>
                    <a:pt x="7" y="96"/>
                    <a:pt x="6" y="83"/>
                  </a:cubicBezTo>
                  <a:cubicBezTo>
                    <a:pt x="6" y="82"/>
                    <a:pt x="6" y="82"/>
                    <a:pt x="6" y="82"/>
                  </a:cubicBezTo>
                  <a:cubicBezTo>
                    <a:pt x="7" y="82"/>
                    <a:pt x="7" y="82"/>
                    <a:pt x="7" y="82"/>
                  </a:cubicBezTo>
                  <a:cubicBezTo>
                    <a:pt x="12" y="86"/>
                    <a:pt x="16" y="90"/>
                    <a:pt x="21" y="93"/>
                  </a:cubicBezTo>
                  <a:cubicBezTo>
                    <a:pt x="22" y="93"/>
                    <a:pt x="22" y="93"/>
                    <a:pt x="22" y="93"/>
                  </a:cubicBezTo>
                  <a:lnTo>
                    <a:pt x="21" y="94"/>
                  </a:lnTo>
                  <a:close/>
                  <a:moveTo>
                    <a:pt x="23" y="86"/>
                  </a:moveTo>
                  <a:cubicBezTo>
                    <a:pt x="23" y="87"/>
                    <a:pt x="23" y="87"/>
                    <a:pt x="23" y="87"/>
                  </a:cubicBezTo>
                  <a:cubicBezTo>
                    <a:pt x="22" y="86"/>
                    <a:pt x="22" y="86"/>
                    <a:pt x="22" y="86"/>
                  </a:cubicBezTo>
                  <a:cubicBezTo>
                    <a:pt x="17" y="82"/>
                    <a:pt x="12" y="78"/>
                    <a:pt x="7" y="74"/>
                  </a:cubicBezTo>
                  <a:cubicBezTo>
                    <a:pt x="7" y="73"/>
                    <a:pt x="7" y="73"/>
                    <a:pt x="7" y="73"/>
                  </a:cubicBezTo>
                  <a:cubicBezTo>
                    <a:pt x="7" y="73"/>
                    <a:pt x="7" y="73"/>
                    <a:pt x="7" y="73"/>
                  </a:cubicBezTo>
                  <a:cubicBezTo>
                    <a:pt x="10" y="39"/>
                    <a:pt x="37" y="12"/>
                    <a:pt x="70" y="7"/>
                  </a:cubicBezTo>
                  <a:cubicBezTo>
                    <a:pt x="71" y="7"/>
                    <a:pt x="71" y="7"/>
                    <a:pt x="71" y="7"/>
                  </a:cubicBezTo>
                  <a:cubicBezTo>
                    <a:pt x="71" y="8"/>
                    <a:pt x="71" y="8"/>
                    <a:pt x="71" y="8"/>
                  </a:cubicBezTo>
                  <a:cubicBezTo>
                    <a:pt x="71" y="12"/>
                    <a:pt x="71" y="16"/>
                    <a:pt x="72" y="19"/>
                  </a:cubicBezTo>
                  <a:cubicBezTo>
                    <a:pt x="72" y="20"/>
                    <a:pt x="72" y="20"/>
                    <a:pt x="72" y="20"/>
                  </a:cubicBezTo>
                  <a:cubicBezTo>
                    <a:pt x="71" y="20"/>
                    <a:pt x="71" y="20"/>
                    <a:pt x="71" y="20"/>
                  </a:cubicBezTo>
                  <a:cubicBezTo>
                    <a:pt x="65" y="24"/>
                    <a:pt x="59" y="29"/>
                    <a:pt x="54" y="35"/>
                  </a:cubicBezTo>
                  <a:cubicBezTo>
                    <a:pt x="53" y="35"/>
                    <a:pt x="53" y="35"/>
                    <a:pt x="53" y="35"/>
                  </a:cubicBezTo>
                  <a:cubicBezTo>
                    <a:pt x="53" y="35"/>
                    <a:pt x="53" y="35"/>
                    <a:pt x="53" y="35"/>
                  </a:cubicBezTo>
                  <a:cubicBezTo>
                    <a:pt x="51" y="34"/>
                    <a:pt x="50" y="33"/>
                    <a:pt x="48" y="33"/>
                  </a:cubicBezTo>
                  <a:cubicBezTo>
                    <a:pt x="42" y="33"/>
                    <a:pt x="37" y="38"/>
                    <a:pt x="37" y="44"/>
                  </a:cubicBezTo>
                  <a:cubicBezTo>
                    <a:pt x="37" y="46"/>
                    <a:pt x="38" y="49"/>
                    <a:pt x="40" y="51"/>
                  </a:cubicBezTo>
                  <a:cubicBezTo>
                    <a:pt x="40" y="51"/>
                    <a:pt x="40" y="51"/>
                    <a:pt x="40" y="51"/>
                  </a:cubicBezTo>
                  <a:cubicBezTo>
                    <a:pt x="40" y="51"/>
                    <a:pt x="40" y="51"/>
                    <a:pt x="40" y="51"/>
                  </a:cubicBezTo>
                  <a:cubicBezTo>
                    <a:pt x="32" y="62"/>
                    <a:pt x="27" y="73"/>
                    <a:pt x="23" y="86"/>
                  </a:cubicBezTo>
                  <a:close/>
                  <a:moveTo>
                    <a:pt x="27" y="133"/>
                  </a:moveTo>
                  <a:cubicBezTo>
                    <a:pt x="27" y="133"/>
                    <a:pt x="27" y="133"/>
                    <a:pt x="27" y="133"/>
                  </a:cubicBezTo>
                  <a:cubicBezTo>
                    <a:pt x="26" y="132"/>
                    <a:pt x="26" y="132"/>
                    <a:pt x="26" y="132"/>
                  </a:cubicBezTo>
                  <a:cubicBezTo>
                    <a:pt x="26" y="132"/>
                    <a:pt x="26" y="132"/>
                    <a:pt x="26" y="132"/>
                  </a:cubicBezTo>
                  <a:cubicBezTo>
                    <a:pt x="26" y="132"/>
                    <a:pt x="26" y="132"/>
                    <a:pt x="26" y="132"/>
                  </a:cubicBezTo>
                  <a:cubicBezTo>
                    <a:pt x="25" y="127"/>
                    <a:pt x="25" y="123"/>
                    <a:pt x="25" y="119"/>
                  </a:cubicBezTo>
                  <a:cubicBezTo>
                    <a:pt x="25" y="112"/>
                    <a:pt x="26" y="105"/>
                    <a:pt x="27" y="98"/>
                  </a:cubicBezTo>
                  <a:cubicBezTo>
                    <a:pt x="27" y="97"/>
                    <a:pt x="27" y="97"/>
                    <a:pt x="27" y="97"/>
                  </a:cubicBezTo>
                  <a:cubicBezTo>
                    <a:pt x="28" y="97"/>
                    <a:pt x="28" y="97"/>
                    <a:pt x="28" y="97"/>
                  </a:cubicBezTo>
                  <a:cubicBezTo>
                    <a:pt x="41" y="105"/>
                    <a:pt x="56" y="111"/>
                    <a:pt x="71" y="114"/>
                  </a:cubicBezTo>
                  <a:cubicBezTo>
                    <a:pt x="71" y="114"/>
                    <a:pt x="71" y="114"/>
                    <a:pt x="71" y="114"/>
                  </a:cubicBezTo>
                  <a:cubicBezTo>
                    <a:pt x="72" y="115"/>
                    <a:pt x="72" y="115"/>
                    <a:pt x="72" y="115"/>
                  </a:cubicBezTo>
                  <a:cubicBezTo>
                    <a:pt x="72" y="115"/>
                    <a:pt x="72" y="115"/>
                    <a:pt x="72" y="115"/>
                  </a:cubicBezTo>
                  <a:cubicBezTo>
                    <a:pt x="72" y="115"/>
                    <a:pt x="72" y="115"/>
                    <a:pt x="72" y="115"/>
                  </a:cubicBezTo>
                  <a:cubicBezTo>
                    <a:pt x="72" y="116"/>
                    <a:pt x="72" y="116"/>
                    <a:pt x="72" y="116"/>
                  </a:cubicBezTo>
                  <a:cubicBezTo>
                    <a:pt x="72" y="116"/>
                    <a:pt x="72" y="116"/>
                    <a:pt x="72" y="116"/>
                  </a:cubicBezTo>
                  <a:cubicBezTo>
                    <a:pt x="58" y="125"/>
                    <a:pt x="43" y="131"/>
                    <a:pt x="27" y="133"/>
                  </a:cubicBezTo>
                  <a:close/>
                  <a:moveTo>
                    <a:pt x="147" y="118"/>
                  </a:moveTo>
                  <a:cubicBezTo>
                    <a:pt x="134" y="142"/>
                    <a:pt x="109" y="157"/>
                    <a:pt x="82" y="157"/>
                  </a:cubicBezTo>
                  <a:cubicBezTo>
                    <a:pt x="64" y="157"/>
                    <a:pt x="47" y="150"/>
                    <a:pt x="33" y="139"/>
                  </a:cubicBezTo>
                  <a:cubicBezTo>
                    <a:pt x="32" y="138"/>
                    <a:pt x="32" y="138"/>
                    <a:pt x="32" y="138"/>
                  </a:cubicBezTo>
                  <a:cubicBezTo>
                    <a:pt x="34" y="138"/>
                    <a:pt x="34" y="138"/>
                    <a:pt x="34" y="138"/>
                  </a:cubicBezTo>
                  <a:cubicBezTo>
                    <a:pt x="49" y="135"/>
                    <a:pt x="63" y="129"/>
                    <a:pt x="76" y="121"/>
                  </a:cubicBezTo>
                  <a:cubicBezTo>
                    <a:pt x="76" y="120"/>
                    <a:pt x="76" y="120"/>
                    <a:pt x="76" y="120"/>
                  </a:cubicBezTo>
                  <a:cubicBezTo>
                    <a:pt x="77" y="121"/>
                    <a:pt x="77" y="121"/>
                    <a:pt x="77" y="121"/>
                  </a:cubicBezTo>
                  <a:cubicBezTo>
                    <a:pt x="81" y="123"/>
                    <a:pt x="87" y="122"/>
                    <a:pt x="90" y="118"/>
                  </a:cubicBezTo>
                  <a:cubicBezTo>
                    <a:pt x="90" y="117"/>
                    <a:pt x="90" y="117"/>
                    <a:pt x="90" y="117"/>
                  </a:cubicBezTo>
                  <a:cubicBezTo>
                    <a:pt x="90" y="117"/>
                    <a:pt x="90" y="117"/>
                    <a:pt x="90" y="117"/>
                  </a:cubicBezTo>
                  <a:cubicBezTo>
                    <a:pt x="95" y="118"/>
                    <a:pt x="99" y="118"/>
                    <a:pt x="104" y="118"/>
                  </a:cubicBezTo>
                  <a:cubicBezTo>
                    <a:pt x="115" y="118"/>
                    <a:pt x="127" y="117"/>
                    <a:pt x="139" y="114"/>
                  </a:cubicBezTo>
                  <a:cubicBezTo>
                    <a:pt x="139" y="114"/>
                    <a:pt x="139" y="114"/>
                    <a:pt x="139" y="114"/>
                  </a:cubicBezTo>
                  <a:cubicBezTo>
                    <a:pt x="139" y="114"/>
                    <a:pt x="139" y="114"/>
                    <a:pt x="139" y="114"/>
                  </a:cubicBezTo>
                  <a:cubicBezTo>
                    <a:pt x="142" y="115"/>
                    <a:pt x="144" y="116"/>
                    <a:pt x="147" y="117"/>
                  </a:cubicBezTo>
                  <a:cubicBezTo>
                    <a:pt x="147" y="118"/>
                    <a:pt x="147" y="118"/>
                    <a:pt x="147" y="118"/>
                  </a:cubicBezTo>
                  <a:close/>
                  <a:moveTo>
                    <a:pt x="153" y="103"/>
                  </a:moveTo>
                  <a:cubicBezTo>
                    <a:pt x="153" y="103"/>
                    <a:pt x="153" y="103"/>
                    <a:pt x="153" y="103"/>
                  </a:cubicBezTo>
                  <a:cubicBezTo>
                    <a:pt x="149" y="105"/>
                    <a:pt x="144" y="106"/>
                    <a:pt x="140" y="107"/>
                  </a:cubicBezTo>
                  <a:cubicBezTo>
                    <a:pt x="139" y="107"/>
                    <a:pt x="139" y="107"/>
                    <a:pt x="139" y="107"/>
                  </a:cubicBezTo>
                  <a:cubicBezTo>
                    <a:pt x="139" y="107"/>
                    <a:pt x="139" y="107"/>
                    <a:pt x="139" y="107"/>
                  </a:cubicBezTo>
                  <a:cubicBezTo>
                    <a:pt x="129" y="102"/>
                    <a:pt x="119" y="95"/>
                    <a:pt x="111" y="87"/>
                  </a:cubicBezTo>
                  <a:cubicBezTo>
                    <a:pt x="110" y="86"/>
                    <a:pt x="110" y="86"/>
                    <a:pt x="110" y="86"/>
                  </a:cubicBezTo>
                  <a:cubicBezTo>
                    <a:pt x="111" y="86"/>
                    <a:pt x="111" y="86"/>
                    <a:pt x="111" y="86"/>
                  </a:cubicBezTo>
                  <a:cubicBezTo>
                    <a:pt x="114" y="80"/>
                    <a:pt x="118" y="73"/>
                    <a:pt x="121" y="66"/>
                  </a:cubicBezTo>
                  <a:cubicBezTo>
                    <a:pt x="121" y="66"/>
                    <a:pt x="121" y="66"/>
                    <a:pt x="121" y="66"/>
                  </a:cubicBezTo>
                  <a:cubicBezTo>
                    <a:pt x="122" y="66"/>
                    <a:pt x="122" y="66"/>
                    <a:pt x="122" y="66"/>
                  </a:cubicBezTo>
                  <a:cubicBezTo>
                    <a:pt x="122" y="66"/>
                    <a:pt x="122" y="66"/>
                    <a:pt x="123" y="66"/>
                  </a:cubicBezTo>
                  <a:cubicBezTo>
                    <a:pt x="128" y="66"/>
                    <a:pt x="133" y="61"/>
                    <a:pt x="133" y="55"/>
                  </a:cubicBezTo>
                  <a:cubicBezTo>
                    <a:pt x="133" y="51"/>
                    <a:pt x="131" y="48"/>
                    <a:pt x="127" y="46"/>
                  </a:cubicBezTo>
                  <a:cubicBezTo>
                    <a:pt x="127" y="46"/>
                    <a:pt x="127" y="46"/>
                    <a:pt x="127" y="46"/>
                  </a:cubicBezTo>
                  <a:cubicBezTo>
                    <a:pt x="127" y="45"/>
                    <a:pt x="127" y="45"/>
                    <a:pt x="127" y="45"/>
                  </a:cubicBezTo>
                  <a:cubicBezTo>
                    <a:pt x="128" y="38"/>
                    <a:pt x="129" y="31"/>
                    <a:pt x="129" y="25"/>
                  </a:cubicBezTo>
                  <a:cubicBezTo>
                    <a:pt x="129" y="23"/>
                    <a:pt x="129" y="23"/>
                    <a:pt x="129" y="23"/>
                  </a:cubicBezTo>
                  <a:cubicBezTo>
                    <a:pt x="130" y="24"/>
                    <a:pt x="130" y="24"/>
                    <a:pt x="130" y="24"/>
                  </a:cubicBezTo>
                  <a:cubicBezTo>
                    <a:pt x="147" y="39"/>
                    <a:pt x="157" y="59"/>
                    <a:pt x="157" y="81"/>
                  </a:cubicBezTo>
                  <a:cubicBezTo>
                    <a:pt x="157" y="88"/>
                    <a:pt x="156" y="96"/>
                    <a:pt x="154" y="103"/>
                  </a:cubicBezTo>
                  <a:lnTo>
                    <a:pt x="153" y="103"/>
                  </a:lnTo>
                  <a:close/>
                </a:path>
              </a:pathLst>
            </a:custGeom>
            <a:solidFill>
              <a:schemeClr val="tx2">
                <a:lumMod val="90000"/>
                <a:lumOff val="10000"/>
              </a:schemeClr>
            </a:solidFill>
            <a:ln>
              <a:noFill/>
            </a:ln>
          </p:spPr>
          <p:txBody>
            <a:bodyPr vert="horz" wrap="square" lIns="91440" tIns="45720" rIns="91440" bIns="45720" numCol="1" anchor="t" anchorCtr="0" compatLnSpc="1">
              <a:prstTxWarp prst="textNoShape">
                <a:avLst/>
              </a:prstTxWarp>
            </a:bodyPr>
            <a:lstStyle/>
            <a:p>
              <a:endParaRPr lang="en-AU"/>
            </a:p>
          </p:txBody>
        </p:sp>
      </p:grpSp>
    </p:spTree>
    <p:extLst>
      <p:ext uri="{BB962C8B-B14F-4D97-AF65-F5344CB8AC3E}">
        <p14:creationId xmlns:p14="http://schemas.microsoft.com/office/powerpoint/2010/main" val="158079142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Object 2" hidden="1">
            <a:extLst>
              <a:ext uri="{FF2B5EF4-FFF2-40B4-BE49-F238E27FC236}">
                <a16:creationId xmlns:a16="http://schemas.microsoft.com/office/drawing/2014/main" id="{392EA10D-9F38-C6CE-7806-41A122A73F33}"/>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411" imgH="409" progId="TCLayout.ActiveDocument.1">
                  <p:embed/>
                </p:oleObj>
              </mc:Choice>
              <mc:Fallback>
                <p:oleObj name="think-cell Slide" r:id="rId4" imgW="411" imgH="409" progId="TCLayout.ActiveDocument.1">
                  <p:embed/>
                  <p:pic>
                    <p:nvPicPr>
                      <p:cNvPr id="3" name="Object 2" hidden="1">
                        <a:extLst>
                          <a:ext uri="{FF2B5EF4-FFF2-40B4-BE49-F238E27FC236}">
                            <a16:creationId xmlns:a16="http://schemas.microsoft.com/office/drawing/2014/main" id="{392EA10D-9F38-C6CE-7806-41A122A73F33}"/>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81" name="Rectangle 80">
            <a:extLst>
              <a:ext uri="{FF2B5EF4-FFF2-40B4-BE49-F238E27FC236}">
                <a16:creationId xmlns:a16="http://schemas.microsoft.com/office/drawing/2014/main" id="{6D4C0065-21E0-B107-709C-F9AC973EA831}"/>
              </a:ext>
            </a:extLst>
          </p:cNvPr>
          <p:cNvSpPr>
            <a:spLocks noGrp="1" noRot="1" noMove="1" noResize="1" noEditPoints="1" noAdjustHandles="1" noChangeArrowheads="1" noChangeShapeType="1"/>
          </p:cNvSpPr>
          <p:nvPr/>
        </p:nvSpPr>
        <p:spPr>
          <a:xfrm>
            <a:off x="807167" y="1139884"/>
            <a:ext cx="8552191" cy="769384"/>
          </a:xfrm>
          <a:prstGeom prst="rect">
            <a:avLst/>
          </a:prstGeom>
          <a:solidFill>
            <a:schemeClr val="bg1">
              <a:lumMod val="95000"/>
            </a:schemeClr>
          </a:solidFill>
          <a:ln w="38100">
            <a:no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en-AU" sz="1100" b="1">
                <a:solidFill>
                  <a:schemeClr val="bg1"/>
                </a:solidFill>
                <a:latin typeface="+mj-lt"/>
              </a:rPr>
              <a:t> </a:t>
            </a:r>
          </a:p>
        </p:txBody>
      </p:sp>
      <p:sp>
        <p:nvSpPr>
          <p:cNvPr id="82" name="Rectangle 81">
            <a:extLst>
              <a:ext uri="{FF2B5EF4-FFF2-40B4-BE49-F238E27FC236}">
                <a16:creationId xmlns:a16="http://schemas.microsoft.com/office/drawing/2014/main" id="{A7EBDD8F-EAD1-0FA3-53AF-E3B2B61D4BD0}"/>
              </a:ext>
            </a:extLst>
          </p:cNvPr>
          <p:cNvSpPr>
            <a:spLocks noGrp="1" noRot="1" noMove="1" noResize="1" noEditPoints="1" noAdjustHandles="1" noChangeArrowheads="1" noChangeShapeType="1"/>
          </p:cNvSpPr>
          <p:nvPr/>
        </p:nvSpPr>
        <p:spPr>
          <a:xfrm>
            <a:off x="807167" y="1941010"/>
            <a:ext cx="8552191" cy="4451352"/>
          </a:xfrm>
          <a:prstGeom prst="rect">
            <a:avLst/>
          </a:prstGeom>
          <a:solidFill>
            <a:schemeClr val="bg1">
              <a:lumMod val="95000"/>
            </a:schemeClr>
          </a:solidFill>
          <a:ln w="38100">
            <a:no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en-AU" sz="1100" b="1">
                <a:solidFill>
                  <a:schemeClr val="bg1"/>
                </a:solidFill>
                <a:latin typeface="+mj-lt"/>
              </a:rPr>
              <a:t> </a:t>
            </a:r>
          </a:p>
        </p:txBody>
      </p:sp>
      <p:sp>
        <p:nvSpPr>
          <p:cNvPr id="161" name="Title 1">
            <a:extLst>
              <a:ext uri="{FF2B5EF4-FFF2-40B4-BE49-F238E27FC236}">
                <a16:creationId xmlns:a16="http://schemas.microsoft.com/office/drawing/2014/main" id="{1062C201-6C03-610D-3C72-BB4BB86A4AF1}"/>
              </a:ext>
            </a:extLst>
          </p:cNvPr>
          <p:cNvSpPr>
            <a:spLocks noGrp="1"/>
          </p:cNvSpPr>
          <p:nvPr>
            <p:ph type="title"/>
          </p:nvPr>
        </p:nvSpPr>
        <p:spPr>
          <a:xfrm>
            <a:off x="540000" y="292457"/>
            <a:ext cx="3484359" cy="597842"/>
          </a:xfrm>
        </p:spPr>
        <p:txBody>
          <a:bodyPr vert="horz"/>
          <a:lstStyle/>
          <a:p>
            <a:r>
              <a:rPr lang="en-AU"/>
              <a:t>Better Practice Inspection Process | </a:t>
            </a:r>
            <a:r>
              <a:rPr lang="en-AU" b="1"/>
              <a:t>Conduct</a:t>
            </a:r>
          </a:p>
        </p:txBody>
      </p:sp>
      <p:grpSp>
        <p:nvGrpSpPr>
          <p:cNvPr id="94" name="Group 93">
            <a:extLst>
              <a:ext uri="{FF2B5EF4-FFF2-40B4-BE49-F238E27FC236}">
                <a16:creationId xmlns:a16="http://schemas.microsoft.com/office/drawing/2014/main" id="{549AB2AF-D71D-2868-6ACA-647C5BAD9686}"/>
              </a:ext>
            </a:extLst>
          </p:cNvPr>
          <p:cNvGrpSpPr/>
          <p:nvPr/>
        </p:nvGrpSpPr>
        <p:grpSpPr>
          <a:xfrm>
            <a:off x="8716488" y="5668486"/>
            <a:ext cx="1193470" cy="1193469"/>
            <a:chOff x="10069009" y="2893384"/>
            <a:chExt cx="1704975" cy="1704975"/>
          </a:xfrm>
        </p:grpSpPr>
        <p:sp>
          <p:nvSpPr>
            <p:cNvPr id="95" name="Freeform: Shape 94">
              <a:extLst>
                <a:ext uri="{FF2B5EF4-FFF2-40B4-BE49-F238E27FC236}">
                  <a16:creationId xmlns:a16="http://schemas.microsoft.com/office/drawing/2014/main" id="{22E1AB24-0EBE-9163-7938-A4C19CB77545}"/>
                </a:ext>
              </a:extLst>
            </p:cNvPr>
            <p:cNvSpPr/>
            <p:nvPr/>
          </p:nvSpPr>
          <p:spPr>
            <a:xfrm>
              <a:off x="10069009" y="3750634"/>
              <a:ext cx="1704975" cy="847725"/>
            </a:xfrm>
            <a:custGeom>
              <a:avLst/>
              <a:gdLst>
                <a:gd name="connsiteX0" fmla="*/ 847725 w 1704975"/>
                <a:gd name="connsiteY0" fmla="*/ 0 h 847725"/>
                <a:gd name="connsiteX1" fmla="*/ 0 w 1704975"/>
                <a:gd name="connsiteY1" fmla="*/ 847725 h 847725"/>
                <a:gd name="connsiteX2" fmla="*/ 1704975 w 1704975"/>
                <a:gd name="connsiteY2" fmla="*/ 847725 h 847725"/>
                <a:gd name="connsiteX3" fmla="*/ 847725 w 1704975"/>
                <a:gd name="connsiteY3" fmla="*/ 0 h 847725"/>
              </a:gdLst>
              <a:ahLst/>
              <a:cxnLst>
                <a:cxn ang="0">
                  <a:pos x="connsiteX0" y="connsiteY0"/>
                </a:cxn>
                <a:cxn ang="0">
                  <a:pos x="connsiteX1" y="connsiteY1"/>
                </a:cxn>
                <a:cxn ang="0">
                  <a:pos x="connsiteX2" y="connsiteY2"/>
                </a:cxn>
                <a:cxn ang="0">
                  <a:pos x="connsiteX3" y="connsiteY3"/>
                </a:cxn>
              </a:cxnLst>
              <a:rect l="l" t="t" r="r" b="b"/>
              <a:pathLst>
                <a:path w="1704975" h="847725">
                  <a:moveTo>
                    <a:pt x="847725" y="0"/>
                  </a:moveTo>
                  <a:lnTo>
                    <a:pt x="0" y="847725"/>
                  </a:lnTo>
                  <a:lnTo>
                    <a:pt x="1704975" y="847725"/>
                  </a:lnTo>
                  <a:lnTo>
                    <a:pt x="847725" y="0"/>
                  </a:lnTo>
                  <a:close/>
                </a:path>
              </a:pathLst>
            </a:custGeom>
            <a:solidFill>
              <a:schemeClr val="accent1"/>
            </a:solidFill>
            <a:ln w="9525" cap="flat">
              <a:noFill/>
              <a:prstDash val="solid"/>
              <a:miter/>
            </a:ln>
          </p:spPr>
          <p:txBody>
            <a:bodyPr rtlCol="0" anchor="ctr"/>
            <a:lstStyle/>
            <a:p>
              <a:endParaRPr lang="en-AU"/>
            </a:p>
          </p:txBody>
        </p:sp>
        <p:sp>
          <p:nvSpPr>
            <p:cNvPr id="96" name="Freeform: Shape 95">
              <a:extLst>
                <a:ext uri="{FF2B5EF4-FFF2-40B4-BE49-F238E27FC236}">
                  <a16:creationId xmlns:a16="http://schemas.microsoft.com/office/drawing/2014/main" id="{92E189BE-B022-34E8-54C7-65DAEF06FD32}"/>
                </a:ext>
              </a:extLst>
            </p:cNvPr>
            <p:cNvSpPr/>
            <p:nvPr/>
          </p:nvSpPr>
          <p:spPr>
            <a:xfrm>
              <a:off x="10916734" y="3750634"/>
              <a:ext cx="857250" cy="847725"/>
            </a:xfrm>
            <a:custGeom>
              <a:avLst/>
              <a:gdLst>
                <a:gd name="connsiteX0" fmla="*/ 857250 w 857250"/>
                <a:gd name="connsiteY0" fmla="*/ 0 h 847725"/>
                <a:gd name="connsiteX1" fmla="*/ 0 w 857250"/>
                <a:gd name="connsiteY1" fmla="*/ 0 h 847725"/>
                <a:gd name="connsiteX2" fmla="*/ 857250 w 857250"/>
                <a:gd name="connsiteY2" fmla="*/ 847725 h 847725"/>
                <a:gd name="connsiteX3" fmla="*/ 857250 w 857250"/>
                <a:gd name="connsiteY3" fmla="*/ 0 h 847725"/>
              </a:gdLst>
              <a:ahLst/>
              <a:cxnLst>
                <a:cxn ang="0">
                  <a:pos x="connsiteX0" y="connsiteY0"/>
                </a:cxn>
                <a:cxn ang="0">
                  <a:pos x="connsiteX1" y="connsiteY1"/>
                </a:cxn>
                <a:cxn ang="0">
                  <a:pos x="connsiteX2" y="connsiteY2"/>
                </a:cxn>
                <a:cxn ang="0">
                  <a:pos x="connsiteX3" y="connsiteY3"/>
                </a:cxn>
              </a:cxnLst>
              <a:rect l="l" t="t" r="r" b="b"/>
              <a:pathLst>
                <a:path w="857250" h="847725">
                  <a:moveTo>
                    <a:pt x="857250" y="0"/>
                  </a:moveTo>
                  <a:lnTo>
                    <a:pt x="0" y="0"/>
                  </a:lnTo>
                  <a:lnTo>
                    <a:pt x="857250" y="847725"/>
                  </a:lnTo>
                  <a:lnTo>
                    <a:pt x="857250" y="0"/>
                  </a:lnTo>
                  <a:close/>
                </a:path>
              </a:pathLst>
            </a:custGeom>
            <a:solidFill>
              <a:schemeClr val="accent6"/>
            </a:solidFill>
            <a:ln w="9525" cap="flat">
              <a:noFill/>
              <a:prstDash val="solid"/>
              <a:miter/>
            </a:ln>
          </p:spPr>
          <p:txBody>
            <a:bodyPr rtlCol="0" anchor="ctr"/>
            <a:lstStyle/>
            <a:p>
              <a:endParaRPr lang="en-AU"/>
            </a:p>
          </p:txBody>
        </p:sp>
        <p:sp>
          <p:nvSpPr>
            <p:cNvPr id="97" name="Freeform: Shape 96">
              <a:extLst>
                <a:ext uri="{FF2B5EF4-FFF2-40B4-BE49-F238E27FC236}">
                  <a16:creationId xmlns:a16="http://schemas.microsoft.com/office/drawing/2014/main" id="{E969767B-009F-5CCA-9AD6-882B49D4CFA4}"/>
                </a:ext>
              </a:extLst>
            </p:cNvPr>
            <p:cNvSpPr/>
            <p:nvPr/>
          </p:nvSpPr>
          <p:spPr>
            <a:xfrm>
              <a:off x="10916734" y="2893384"/>
              <a:ext cx="857250" cy="857250"/>
            </a:xfrm>
            <a:custGeom>
              <a:avLst/>
              <a:gdLst>
                <a:gd name="connsiteX0" fmla="*/ 857250 w 857250"/>
                <a:gd name="connsiteY0" fmla="*/ 0 h 857250"/>
                <a:gd name="connsiteX1" fmla="*/ 0 w 857250"/>
                <a:gd name="connsiteY1" fmla="*/ 857250 h 857250"/>
                <a:gd name="connsiteX2" fmla="*/ 857250 w 857250"/>
                <a:gd name="connsiteY2" fmla="*/ 857250 h 857250"/>
                <a:gd name="connsiteX3" fmla="*/ 857250 w 857250"/>
                <a:gd name="connsiteY3" fmla="*/ 0 h 857250"/>
              </a:gdLst>
              <a:ahLst/>
              <a:cxnLst>
                <a:cxn ang="0">
                  <a:pos x="connsiteX0" y="connsiteY0"/>
                </a:cxn>
                <a:cxn ang="0">
                  <a:pos x="connsiteX1" y="connsiteY1"/>
                </a:cxn>
                <a:cxn ang="0">
                  <a:pos x="connsiteX2" y="connsiteY2"/>
                </a:cxn>
                <a:cxn ang="0">
                  <a:pos x="connsiteX3" y="connsiteY3"/>
                </a:cxn>
              </a:cxnLst>
              <a:rect l="l" t="t" r="r" b="b"/>
              <a:pathLst>
                <a:path w="857250" h="857250">
                  <a:moveTo>
                    <a:pt x="857250" y="0"/>
                  </a:moveTo>
                  <a:lnTo>
                    <a:pt x="0" y="857250"/>
                  </a:lnTo>
                  <a:lnTo>
                    <a:pt x="857250" y="857250"/>
                  </a:lnTo>
                  <a:lnTo>
                    <a:pt x="857250" y="0"/>
                  </a:lnTo>
                  <a:close/>
                </a:path>
              </a:pathLst>
            </a:custGeom>
            <a:solidFill>
              <a:schemeClr val="accent5"/>
            </a:solidFill>
            <a:ln w="9525" cap="flat">
              <a:noFill/>
              <a:prstDash val="solid"/>
              <a:miter/>
            </a:ln>
          </p:spPr>
          <p:txBody>
            <a:bodyPr rtlCol="0" anchor="ctr"/>
            <a:lstStyle/>
            <a:p>
              <a:endParaRPr lang="en-AU"/>
            </a:p>
          </p:txBody>
        </p:sp>
      </p:grpSp>
      <p:sp>
        <p:nvSpPr>
          <p:cNvPr id="98" name="TextBox 97">
            <a:extLst>
              <a:ext uri="{FF2B5EF4-FFF2-40B4-BE49-F238E27FC236}">
                <a16:creationId xmlns:a16="http://schemas.microsoft.com/office/drawing/2014/main" id="{C0D1A19A-0697-F8E8-23CF-BF14B53E8B85}"/>
              </a:ext>
            </a:extLst>
          </p:cNvPr>
          <p:cNvSpPr txBox="1"/>
          <p:nvPr/>
        </p:nvSpPr>
        <p:spPr>
          <a:xfrm>
            <a:off x="8621976" y="6392362"/>
            <a:ext cx="792089" cy="276999"/>
          </a:xfrm>
          <a:prstGeom prst="rect">
            <a:avLst/>
          </a:prstGeom>
          <a:noFill/>
        </p:spPr>
        <p:txBody>
          <a:bodyPr wrap="square" lIns="0" rIns="0" rtlCol="0">
            <a:spAutoFit/>
          </a:bodyPr>
          <a:lstStyle/>
          <a:p>
            <a:pPr algn="r" rtl="0"/>
            <a:fld id="{6E8856DA-B77A-4A94-8E84-45BF77D9376B}" type="slidenum">
              <a:rPr lang="en-AU" sz="1200" noProof="0" smtClean="0">
                <a:solidFill>
                  <a:schemeClr val="bg1"/>
                </a:solidFill>
                <a:latin typeface="+mn-lt"/>
                <a:ea typeface="Segoe UI" panose="020B0502040204020203" pitchFamily="34" charset="0"/>
                <a:cs typeface="Segoe UI" panose="020B0502040204020203" pitchFamily="34" charset="0"/>
              </a:rPr>
              <a:pPr algn="r" rtl="0"/>
              <a:t>24</a:t>
            </a:fld>
            <a:endParaRPr lang="en-AU" sz="1200" noProof="0">
              <a:solidFill>
                <a:schemeClr val="bg1"/>
              </a:solidFill>
              <a:latin typeface="+mn-lt"/>
              <a:ea typeface="Segoe UI" panose="020B0502040204020203" pitchFamily="34" charset="0"/>
              <a:cs typeface="Segoe UI" panose="020B0502040204020203" pitchFamily="34" charset="0"/>
            </a:endParaRPr>
          </a:p>
        </p:txBody>
      </p:sp>
      <p:sp>
        <p:nvSpPr>
          <p:cNvPr id="91" name="Rectangle 90">
            <a:extLst>
              <a:ext uri="{FF2B5EF4-FFF2-40B4-BE49-F238E27FC236}">
                <a16:creationId xmlns:a16="http://schemas.microsoft.com/office/drawing/2014/main" id="{90A6EE95-373F-1575-A77C-939C01D791A0}"/>
              </a:ext>
            </a:extLst>
          </p:cNvPr>
          <p:cNvSpPr/>
          <p:nvPr/>
        </p:nvSpPr>
        <p:spPr>
          <a:xfrm>
            <a:off x="546641" y="1139884"/>
            <a:ext cx="242421" cy="769384"/>
          </a:xfrm>
          <a:prstGeom prst="rect">
            <a:avLst/>
          </a:prstGeom>
          <a:solidFill>
            <a:schemeClr val="tx2"/>
          </a:solidFill>
          <a:ln w="38100">
            <a:no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en-AU" sz="1100" b="1">
                <a:solidFill>
                  <a:schemeClr val="bg1"/>
                </a:solidFill>
                <a:latin typeface="+mj-lt"/>
              </a:rPr>
              <a:t>STAGE </a:t>
            </a:r>
          </a:p>
        </p:txBody>
      </p:sp>
      <p:sp>
        <p:nvSpPr>
          <p:cNvPr id="2" name="Rectangle 1">
            <a:extLst>
              <a:ext uri="{FF2B5EF4-FFF2-40B4-BE49-F238E27FC236}">
                <a16:creationId xmlns:a16="http://schemas.microsoft.com/office/drawing/2014/main" id="{C45EE30E-CA19-62A3-F5F0-85AC1924989C}"/>
              </a:ext>
            </a:extLst>
          </p:cNvPr>
          <p:cNvSpPr>
            <a:spLocks/>
          </p:cNvSpPr>
          <p:nvPr/>
        </p:nvSpPr>
        <p:spPr>
          <a:xfrm>
            <a:off x="546643" y="6449749"/>
            <a:ext cx="8434822" cy="360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36000" rtlCol="0" anchor="ctr"/>
          <a:lstStyle/>
          <a:p>
            <a:r>
              <a:rPr kumimoji="0" lang="en-AU" sz="1000" b="1" i="0" u="none" strike="noStrike" kern="1200" cap="none" spc="0" normalizeH="0" baseline="0" noProof="0">
                <a:ln>
                  <a:noFill/>
                </a:ln>
                <a:solidFill>
                  <a:srgbClr val="1F2A44"/>
                </a:solidFill>
                <a:effectLst/>
                <a:uLnTx/>
                <a:uFillTx/>
                <a:ea typeface="+mn-ea"/>
                <a:cs typeface="Segoe UI Semilight" panose="020B0402040204020203" pitchFamily="34" charset="0"/>
              </a:rPr>
              <a:t>You</a:t>
            </a:r>
            <a:r>
              <a:rPr lang="en-AU" sz="1000" b="1">
                <a:solidFill>
                  <a:srgbClr val="1F2A44"/>
                </a:solidFill>
                <a:cs typeface="Segoe UI Semilight" panose="020B0402040204020203" pitchFamily="34" charset="0"/>
              </a:rPr>
              <a:t> may not need all sub-components. This process should be tailored to your unique needs and inspection process. </a:t>
            </a:r>
            <a:br>
              <a:rPr lang="en-AU" sz="1000" b="1">
                <a:solidFill>
                  <a:srgbClr val="1F2A44"/>
                </a:solidFill>
                <a:cs typeface="Segoe UI Semilight" panose="020B0402040204020203" pitchFamily="34" charset="0"/>
              </a:rPr>
            </a:br>
            <a:r>
              <a:rPr lang="en-AU" sz="1000" b="1">
                <a:solidFill>
                  <a:srgbClr val="1F2A44"/>
                </a:solidFill>
                <a:cs typeface="Segoe UI Semilight" panose="020B0402040204020203" pitchFamily="34" charset="0"/>
              </a:rPr>
              <a:t>Note that at this stage inspectors may make on-the spot assessments of risk.</a:t>
            </a:r>
            <a:endParaRPr lang="en-AU" sz="1000" b="1">
              <a:solidFill>
                <a:schemeClr val="bg2"/>
              </a:solidFill>
            </a:endParaRPr>
          </a:p>
        </p:txBody>
      </p:sp>
      <p:grpSp>
        <p:nvGrpSpPr>
          <p:cNvPr id="59" name="Group 58">
            <a:extLst>
              <a:ext uri="{FF2B5EF4-FFF2-40B4-BE49-F238E27FC236}">
                <a16:creationId xmlns:a16="http://schemas.microsoft.com/office/drawing/2014/main" id="{7966A51E-032F-5CC5-A85C-BE81DF00CB02}"/>
              </a:ext>
            </a:extLst>
          </p:cNvPr>
          <p:cNvGrpSpPr>
            <a:grpSpLocks noChangeAspect="1"/>
          </p:cNvGrpSpPr>
          <p:nvPr/>
        </p:nvGrpSpPr>
        <p:grpSpPr>
          <a:xfrm>
            <a:off x="4319361" y="584059"/>
            <a:ext cx="5039997" cy="254379"/>
            <a:chOff x="-3869578" y="1922284"/>
            <a:chExt cx="4597774" cy="232059"/>
          </a:xfrm>
        </p:grpSpPr>
        <p:grpSp>
          <p:nvGrpSpPr>
            <p:cNvPr id="60" name="Group 59">
              <a:extLst>
                <a:ext uri="{FF2B5EF4-FFF2-40B4-BE49-F238E27FC236}">
                  <a16:creationId xmlns:a16="http://schemas.microsoft.com/office/drawing/2014/main" id="{8C5E0C11-D6FE-55BF-96EE-B467E1A23B4E}"/>
                </a:ext>
              </a:extLst>
            </p:cNvPr>
            <p:cNvGrpSpPr/>
            <p:nvPr/>
          </p:nvGrpSpPr>
          <p:grpSpPr>
            <a:xfrm>
              <a:off x="-3869578" y="1922284"/>
              <a:ext cx="813518" cy="232059"/>
              <a:chOff x="-5562550" y="1992616"/>
              <a:chExt cx="813518" cy="232059"/>
            </a:xfrm>
          </p:grpSpPr>
          <p:sp>
            <p:nvSpPr>
              <p:cNvPr id="158" name="Isosceles Triangle 157">
                <a:extLst>
                  <a:ext uri="{FF2B5EF4-FFF2-40B4-BE49-F238E27FC236}">
                    <a16:creationId xmlns:a16="http://schemas.microsoft.com/office/drawing/2014/main" id="{B650189D-C490-D06C-01EA-447E21E80291}"/>
                  </a:ext>
                </a:extLst>
              </p:cNvPr>
              <p:cNvSpPr/>
              <p:nvPr/>
            </p:nvSpPr>
            <p:spPr>
              <a:xfrm rot="5400000">
                <a:off x="-4863369" y="2070696"/>
                <a:ext cx="152775" cy="75898"/>
              </a:xfrm>
              <a:prstGeom prst="triangl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AU" sz="700" err="1">
                  <a:solidFill>
                    <a:schemeClr val="bg2"/>
                  </a:solidFill>
                </a:endParaRPr>
              </a:p>
            </p:txBody>
          </p:sp>
          <p:sp>
            <p:nvSpPr>
              <p:cNvPr id="159" name="Arrow: Pentagon 158">
                <a:extLst>
                  <a:ext uri="{FF2B5EF4-FFF2-40B4-BE49-F238E27FC236}">
                    <a16:creationId xmlns:a16="http://schemas.microsoft.com/office/drawing/2014/main" id="{556B94F7-66F8-12DE-EF91-E9C3CBC92AFC}"/>
                  </a:ext>
                </a:extLst>
              </p:cNvPr>
              <p:cNvSpPr/>
              <p:nvPr/>
            </p:nvSpPr>
            <p:spPr>
              <a:xfrm>
                <a:off x="-5447035" y="2001768"/>
                <a:ext cx="662636" cy="213754"/>
              </a:xfrm>
              <a:prstGeom prst="homePlate">
                <a:avLst/>
              </a:prstGeom>
              <a:solidFill>
                <a:schemeClr val="bg1"/>
              </a:solidFill>
              <a:ln w="9525" cap="rnd">
                <a:solidFill>
                  <a:schemeClr val="tx2"/>
                </a:solidFill>
                <a:prstDash val="sysDot"/>
              </a:ln>
            </p:spPr>
            <p:style>
              <a:lnRef idx="2">
                <a:schemeClr val="accent1">
                  <a:shade val="50000"/>
                </a:schemeClr>
              </a:lnRef>
              <a:fillRef idx="1">
                <a:schemeClr val="accent1"/>
              </a:fillRef>
              <a:effectRef idx="0">
                <a:schemeClr val="accent1"/>
              </a:effectRef>
              <a:fontRef idx="minor">
                <a:schemeClr val="lt1"/>
              </a:fontRef>
            </p:style>
            <p:txBody>
              <a:bodyPr lIns="144000" tIns="0" rIns="0" bIns="0" rtlCol="0" anchor="ctr"/>
              <a:lstStyle/>
              <a:p>
                <a:r>
                  <a:rPr lang="en-AU" sz="600">
                    <a:solidFill>
                      <a:schemeClr val="tx2"/>
                    </a:solidFill>
                    <a:latin typeface="+mj-lt"/>
                  </a:rPr>
                  <a:t>TRIGGER </a:t>
                </a:r>
                <a:br>
                  <a:rPr lang="en-AU" sz="600">
                    <a:solidFill>
                      <a:schemeClr val="tx2"/>
                    </a:solidFill>
                    <a:latin typeface="+mj-lt"/>
                  </a:rPr>
                </a:br>
                <a:r>
                  <a:rPr lang="en-AU" sz="600">
                    <a:solidFill>
                      <a:schemeClr val="tx2"/>
                    </a:solidFill>
                    <a:latin typeface="+mj-lt"/>
                  </a:rPr>
                  <a:t>AND FOCUS</a:t>
                </a:r>
              </a:p>
            </p:txBody>
          </p:sp>
          <p:sp>
            <p:nvSpPr>
              <p:cNvPr id="160" name="Oval 159">
                <a:extLst>
                  <a:ext uri="{FF2B5EF4-FFF2-40B4-BE49-F238E27FC236}">
                    <a16:creationId xmlns:a16="http://schemas.microsoft.com/office/drawing/2014/main" id="{CCF2E00A-3EB1-65D5-E932-820F08AA2F69}"/>
                  </a:ext>
                </a:extLst>
              </p:cNvPr>
              <p:cNvSpPr/>
              <p:nvPr/>
            </p:nvSpPr>
            <p:spPr>
              <a:xfrm>
                <a:off x="-5562550" y="1992616"/>
                <a:ext cx="232059" cy="232059"/>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AU" sz="700" err="1">
                  <a:solidFill>
                    <a:schemeClr val="bg2"/>
                  </a:solidFill>
                </a:endParaRPr>
              </a:p>
            </p:txBody>
          </p:sp>
          <p:sp>
            <p:nvSpPr>
              <p:cNvPr id="163" name="Oval 162">
                <a:extLst>
                  <a:ext uri="{FF2B5EF4-FFF2-40B4-BE49-F238E27FC236}">
                    <a16:creationId xmlns:a16="http://schemas.microsoft.com/office/drawing/2014/main" id="{35A22C48-7BFF-065D-D251-4204DD39A1BA}"/>
                  </a:ext>
                </a:extLst>
              </p:cNvPr>
              <p:cNvSpPr/>
              <p:nvPr/>
            </p:nvSpPr>
            <p:spPr>
              <a:xfrm>
                <a:off x="-5539344" y="2015822"/>
                <a:ext cx="185647" cy="185647"/>
              </a:xfrm>
              <a:prstGeom prst="ellipse">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AU" sz="700" err="1">
                  <a:solidFill>
                    <a:schemeClr val="bg2"/>
                  </a:solidFill>
                </a:endParaRPr>
              </a:p>
            </p:txBody>
          </p:sp>
          <p:sp>
            <p:nvSpPr>
              <p:cNvPr id="165" name="Isosceles Triangle 164">
                <a:extLst>
                  <a:ext uri="{FF2B5EF4-FFF2-40B4-BE49-F238E27FC236}">
                    <a16:creationId xmlns:a16="http://schemas.microsoft.com/office/drawing/2014/main" id="{057BB563-DA46-58DA-1BDB-18EA53B88DA3}"/>
                  </a:ext>
                </a:extLst>
              </p:cNvPr>
              <p:cNvSpPr/>
              <p:nvPr/>
            </p:nvSpPr>
            <p:spPr>
              <a:xfrm rot="5400000">
                <a:off x="-4908187" y="2079585"/>
                <a:ext cx="116993" cy="58121"/>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AU" sz="700" err="1">
                  <a:solidFill>
                    <a:schemeClr val="bg2"/>
                  </a:solidFill>
                </a:endParaRPr>
              </a:p>
            </p:txBody>
          </p:sp>
          <p:grpSp>
            <p:nvGrpSpPr>
              <p:cNvPr id="167" name="Group 5">
                <a:extLst>
                  <a:ext uri="{FF2B5EF4-FFF2-40B4-BE49-F238E27FC236}">
                    <a16:creationId xmlns:a16="http://schemas.microsoft.com/office/drawing/2014/main" id="{BA40AD7A-781C-94C6-ADF7-973A144A20D3}"/>
                  </a:ext>
                </a:extLst>
              </p:cNvPr>
              <p:cNvGrpSpPr>
                <a:grpSpLocks noChangeAspect="1"/>
              </p:cNvGrpSpPr>
              <p:nvPr/>
            </p:nvGrpSpPr>
            <p:grpSpPr bwMode="auto">
              <a:xfrm>
                <a:off x="-5510730" y="2044519"/>
                <a:ext cx="129011" cy="128252"/>
                <a:chOff x="3163" y="2182"/>
                <a:chExt cx="340" cy="338"/>
              </a:xfrm>
              <a:solidFill>
                <a:schemeClr val="tx2"/>
              </a:solidFill>
            </p:grpSpPr>
            <p:sp>
              <p:nvSpPr>
                <p:cNvPr id="169" name="Freeform 6">
                  <a:extLst>
                    <a:ext uri="{FF2B5EF4-FFF2-40B4-BE49-F238E27FC236}">
                      <a16:creationId xmlns:a16="http://schemas.microsoft.com/office/drawing/2014/main" id="{4CE16F63-9EA8-B05D-CFF3-BF952E97DB48}"/>
                    </a:ext>
                  </a:extLst>
                </p:cNvPr>
                <p:cNvSpPr>
                  <a:spLocks noEditPoints="1"/>
                </p:cNvSpPr>
                <p:nvPr/>
              </p:nvSpPr>
              <p:spPr bwMode="auto">
                <a:xfrm>
                  <a:off x="3163" y="2182"/>
                  <a:ext cx="340" cy="338"/>
                </a:xfrm>
                <a:custGeom>
                  <a:avLst/>
                  <a:gdLst>
                    <a:gd name="T0" fmla="*/ 85 w 171"/>
                    <a:gd name="T1" fmla="*/ 0 h 170"/>
                    <a:gd name="T2" fmla="*/ 0 w 171"/>
                    <a:gd name="T3" fmla="*/ 85 h 170"/>
                    <a:gd name="T4" fmla="*/ 85 w 171"/>
                    <a:gd name="T5" fmla="*/ 170 h 170"/>
                    <a:gd name="T6" fmla="*/ 171 w 171"/>
                    <a:gd name="T7" fmla="*/ 85 h 170"/>
                    <a:gd name="T8" fmla="*/ 85 w 171"/>
                    <a:gd name="T9" fmla="*/ 0 h 170"/>
                    <a:gd name="T10" fmla="*/ 85 w 171"/>
                    <a:gd name="T11" fmla="*/ 162 h 170"/>
                    <a:gd name="T12" fmla="*/ 8 w 171"/>
                    <a:gd name="T13" fmla="*/ 85 h 170"/>
                    <a:gd name="T14" fmla="*/ 85 w 171"/>
                    <a:gd name="T15" fmla="*/ 8 h 170"/>
                    <a:gd name="T16" fmla="*/ 163 w 171"/>
                    <a:gd name="T17" fmla="*/ 85 h 170"/>
                    <a:gd name="T18" fmla="*/ 85 w 171"/>
                    <a:gd name="T19" fmla="*/ 162 h 1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71" h="170">
                      <a:moveTo>
                        <a:pt x="85" y="0"/>
                      </a:moveTo>
                      <a:cubicBezTo>
                        <a:pt x="39" y="0"/>
                        <a:pt x="0" y="38"/>
                        <a:pt x="0" y="85"/>
                      </a:cubicBezTo>
                      <a:cubicBezTo>
                        <a:pt x="0" y="132"/>
                        <a:pt x="39" y="170"/>
                        <a:pt x="85" y="170"/>
                      </a:cubicBezTo>
                      <a:cubicBezTo>
                        <a:pt x="132" y="170"/>
                        <a:pt x="171" y="132"/>
                        <a:pt x="171" y="85"/>
                      </a:cubicBezTo>
                      <a:cubicBezTo>
                        <a:pt x="171" y="38"/>
                        <a:pt x="132" y="0"/>
                        <a:pt x="85" y="0"/>
                      </a:cubicBezTo>
                      <a:close/>
                      <a:moveTo>
                        <a:pt x="85" y="162"/>
                      </a:moveTo>
                      <a:cubicBezTo>
                        <a:pt x="43" y="162"/>
                        <a:pt x="8" y="128"/>
                        <a:pt x="8" y="85"/>
                      </a:cubicBezTo>
                      <a:cubicBezTo>
                        <a:pt x="8" y="42"/>
                        <a:pt x="43" y="8"/>
                        <a:pt x="85" y="8"/>
                      </a:cubicBezTo>
                      <a:cubicBezTo>
                        <a:pt x="128" y="8"/>
                        <a:pt x="163" y="42"/>
                        <a:pt x="163" y="85"/>
                      </a:cubicBezTo>
                      <a:cubicBezTo>
                        <a:pt x="163" y="128"/>
                        <a:pt x="128" y="162"/>
                        <a:pt x="85" y="16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0" tIns="0" rIns="0" bIns="0" numCol="1" anchor="t" anchorCtr="0" compatLnSpc="1">
                  <a:prstTxWarp prst="textNoShape">
                    <a:avLst/>
                  </a:prstTxWarp>
                </a:bodyPr>
                <a:lstStyle/>
                <a:p>
                  <a:endParaRPr lang="en-AU" sz="700"/>
                </a:p>
              </p:txBody>
            </p:sp>
            <p:sp>
              <p:nvSpPr>
                <p:cNvPr id="170" name="Freeform 7">
                  <a:extLst>
                    <a:ext uri="{FF2B5EF4-FFF2-40B4-BE49-F238E27FC236}">
                      <a16:creationId xmlns:a16="http://schemas.microsoft.com/office/drawing/2014/main" id="{F3C65103-19A9-B0A4-0DB8-DCB0EA282A7F}"/>
                    </a:ext>
                  </a:extLst>
                </p:cNvPr>
                <p:cNvSpPr>
                  <a:spLocks/>
                </p:cNvSpPr>
                <p:nvPr/>
              </p:nvSpPr>
              <p:spPr bwMode="auto">
                <a:xfrm>
                  <a:off x="3316" y="2273"/>
                  <a:ext cx="34" cy="36"/>
                </a:xfrm>
                <a:custGeom>
                  <a:avLst/>
                  <a:gdLst>
                    <a:gd name="T0" fmla="*/ 8 w 17"/>
                    <a:gd name="T1" fmla="*/ 0 h 18"/>
                    <a:gd name="T2" fmla="*/ 2 w 17"/>
                    <a:gd name="T3" fmla="*/ 3 h 18"/>
                    <a:gd name="T4" fmla="*/ 0 w 17"/>
                    <a:gd name="T5" fmla="*/ 9 h 18"/>
                    <a:gd name="T6" fmla="*/ 2 w 17"/>
                    <a:gd name="T7" fmla="*/ 16 h 18"/>
                    <a:gd name="T8" fmla="*/ 8 w 17"/>
                    <a:gd name="T9" fmla="*/ 18 h 18"/>
                    <a:gd name="T10" fmla="*/ 15 w 17"/>
                    <a:gd name="T11" fmla="*/ 16 h 18"/>
                    <a:gd name="T12" fmla="*/ 17 w 17"/>
                    <a:gd name="T13" fmla="*/ 9 h 18"/>
                    <a:gd name="T14" fmla="*/ 15 w 17"/>
                    <a:gd name="T15" fmla="*/ 3 h 18"/>
                    <a:gd name="T16" fmla="*/ 8 w 17"/>
                    <a:gd name="T17" fmla="*/ 0 h 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7" h="18">
                      <a:moveTo>
                        <a:pt x="8" y="0"/>
                      </a:moveTo>
                      <a:cubicBezTo>
                        <a:pt x="6" y="0"/>
                        <a:pt x="4" y="1"/>
                        <a:pt x="2" y="3"/>
                      </a:cubicBezTo>
                      <a:cubicBezTo>
                        <a:pt x="1" y="5"/>
                        <a:pt x="0" y="7"/>
                        <a:pt x="0" y="9"/>
                      </a:cubicBezTo>
                      <a:cubicBezTo>
                        <a:pt x="0" y="12"/>
                        <a:pt x="1" y="14"/>
                        <a:pt x="2" y="16"/>
                      </a:cubicBezTo>
                      <a:cubicBezTo>
                        <a:pt x="4" y="17"/>
                        <a:pt x="6" y="18"/>
                        <a:pt x="8" y="18"/>
                      </a:cubicBezTo>
                      <a:cubicBezTo>
                        <a:pt x="11" y="18"/>
                        <a:pt x="13" y="17"/>
                        <a:pt x="15" y="16"/>
                      </a:cubicBezTo>
                      <a:cubicBezTo>
                        <a:pt x="16" y="14"/>
                        <a:pt x="17" y="12"/>
                        <a:pt x="17" y="9"/>
                      </a:cubicBezTo>
                      <a:cubicBezTo>
                        <a:pt x="17" y="7"/>
                        <a:pt x="16" y="5"/>
                        <a:pt x="15" y="3"/>
                      </a:cubicBezTo>
                      <a:cubicBezTo>
                        <a:pt x="13" y="1"/>
                        <a:pt x="11" y="0"/>
                        <a:pt x="8" y="0"/>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0" tIns="0" rIns="0" bIns="0" numCol="1" anchor="t" anchorCtr="0" compatLnSpc="1">
                  <a:prstTxWarp prst="textNoShape">
                    <a:avLst/>
                  </a:prstTxWarp>
                </a:bodyPr>
                <a:lstStyle/>
                <a:p>
                  <a:endParaRPr lang="en-AU" sz="700"/>
                </a:p>
              </p:txBody>
            </p:sp>
            <p:sp>
              <p:nvSpPr>
                <p:cNvPr id="171" name="Freeform 8">
                  <a:extLst>
                    <a:ext uri="{FF2B5EF4-FFF2-40B4-BE49-F238E27FC236}">
                      <a16:creationId xmlns:a16="http://schemas.microsoft.com/office/drawing/2014/main" id="{E878FE38-766E-32D7-D960-BDC3ABC9EEC9}"/>
                    </a:ext>
                  </a:extLst>
                </p:cNvPr>
                <p:cNvSpPr>
                  <a:spLocks/>
                </p:cNvSpPr>
                <p:nvPr/>
              </p:nvSpPr>
              <p:spPr bwMode="auto">
                <a:xfrm>
                  <a:off x="3304" y="2325"/>
                  <a:ext cx="58" cy="102"/>
                </a:xfrm>
                <a:custGeom>
                  <a:avLst/>
                  <a:gdLst>
                    <a:gd name="T0" fmla="*/ 24 w 29"/>
                    <a:gd name="T1" fmla="*/ 44 h 51"/>
                    <a:gd name="T2" fmla="*/ 20 w 29"/>
                    <a:gd name="T3" fmla="*/ 43 h 51"/>
                    <a:gd name="T4" fmla="*/ 19 w 29"/>
                    <a:gd name="T5" fmla="*/ 40 h 51"/>
                    <a:gd name="T6" fmla="*/ 19 w 29"/>
                    <a:gd name="T7" fmla="*/ 36 h 51"/>
                    <a:gd name="T8" fmla="*/ 20 w 29"/>
                    <a:gd name="T9" fmla="*/ 32 h 51"/>
                    <a:gd name="T10" fmla="*/ 24 w 29"/>
                    <a:gd name="T11" fmla="*/ 18 h 51"/>
                    <a:gd name="T12" fmla="*/ 24 w 29"/>
                    <a:gd name="T13" fmla="*/ 14 h 51"/>
                    <a:gd name="T14" fmla="*/ 25 w 29"/>
                    <a:gd name="T15" fmla="*/ 11 h 51"/>
                    <a:gd name="T16" fmla="*/ 22 w 29"/>
                    <a:gd name="T17" fmla="*/ 3 h 51"/>
                    <a:gd name="T18" fmla="*/ 14 w 29"/>
                    <a:gd name="T19" fmla="*/ 0 h 51"/>
                    <a:gd name="T20" fmla="*/ 7 w 29"/>
                    <a:gd name="T21" fmla="*/ 2 h 51"/>
                    <a:gd name="T22" fmla="*/ 1 w 29"/>
                    <a:gd name="T23" fmla="*/ 4 h 51"/>
                    <a:gd name="T24" fmla="*/ 0 w 29"/>
                    <a:gd name="T25" fmla="*/ 9 h 51"/>
                    <a:gd name="T26" fmla="*/ 2 w 29"/>
                    <a:gd name="T27" fmla="*/ 8 h 51"/>
                    <a:gd name="T28" fmla="*/ 5 w 29"/>
                    <a:gd name="T29" fmla="*/ 7 h 51"/>
                    <a:gd name="T30" fmla="*/ 9 w 29"/>
                    <a:gd name="T31" fmla="*/ 8 h 51"/>
                    <a:gd name="T32" fmla="*/ 10 w 29"/>
                    <a:gd name="T33" fmla="*/ 12 h 51"/>
                    <a:gd name="T34" fmla="*/ 10 w 29"/>
                    <a:gd name="T35" fmla="*/ 16 h 51"/>
                    <a:gd name="T36" fmla="*/ 9 w 29"/>
                    <a:gd name="T37" fmla="*/ 19 h 51"/>
                    <a:gd name="T38" fmla="*/ 5 w 29"/>
                    <a:gd name="T39" fmla="*/ 34 h 51"/>
                    <a:gd name="T40" fmla="*/ 4 w 29"/>
                    <a:gd name="T41" fmla="*/ 38 h 51"/>
                    <a:gd name="T42" fmla="*/ 4 w 29"/>
                    <a:gd name="T43" fmla="*/ 41 h 51"/>
                    <a:gd name="T44" fmla="*/ 7 w 29"/>
                    <a:gd name="T45" fmla="*/ 48 h 51"/>
                    <a:gd name="T46" fmla="*/ 15 w 29"/>
                    <a:gd name="T47" fmla="*/ 51 h 51"/>
                    <a:gd name="T48" fmla="*/ 21 w 29"/>
                    <a:gd name="T49" fmla="*/ 50 h 51"/>
                    <a:gd name="T50" fmla="*/ 28 w 29"/>
                    <a:gd name="T51" fmla="*/ 47 h 51"/>
                    <a:gd name="T52" fmla="*/ 29 w 29"/>
                    <a:gd name="T53" fmla="*/ 43 h 51"/>
                    <a:gd name="T54" fmla="*/ 27 w 29"/>
                    <a:gd name="T55" fmla="*/ 44 h 51"/>
                    <a:gd name="T56" fmla="*/ 24 w 29"/>
                    <a:gd name="T57" fmla="*/ 44 h 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29" h="51">
                      <a:moveTo>
                        <a:pt x="24" y="44"/>
                      </a:moveTo>
                      <a:cubicBezTo>
                        <a:pt x="22" y="44"/>
                        <a:pt x="21" y="44"/>
                        <a:pt x="20" y="43"/>
                      </a:cubicBezTo>
                      <a:cubicBezTo>
                        <a:pt x="19" y="43"/>
                        <a:pt x="19" y="41"/>
                        <a:pt x="19" y="40"/>
                      </a:cubicBezTo>
                      <a:cubicBezTo>
                        <a:pt x="19" y="39"/>
                        <a:pt x="19" y="38"/>
                        <a:pt x="19" y="36"/>
                      </a:cubicBezTo>
                      <a:cubicBezTo>
                        <a:pt x="19" y="35"/>
                        <a:pt x="20" y="33"/>
                        <a:pt x="20" y="32"/>
                      </a:cubicBezTo>
                      <a:cubicBezTo>
                        <a:pt x="24" y="18"/>
                        <a:pt x="24" y="18"/>
                        <a:pt x="24" y="18"/>
                      </a:cubicBezTo>
                      <a:cubicBezTo>
                        <a:pt x="24" y="17"/>
                        <a:pt x="24" y="15"/>
                        <a:pt x="24" y="14"/>
                      </a:cubicBezTo>
                      <a:cubicBezTo>
                        <a:pt x="24" y="12"/>
                        <a:pt x="25" y="11"/>
                        <a:pt x="25" y="11"/>
                      </a:cubicBezTo>
                      <a:cubicBezTo>
                        <a:pt x="25" y="8"/>
                        <a:pt x="24" y="5"/>
                        <a:pt x="22" y="3"/>
                      </a:cubicBezTo>
                      <a:cubicBezTo>
                        <a:pt x="20" y="1"/>
                        <a:pt x="17" y="0"/>
                        <a:pt x="14" y="0"/>
                      </a:cubicBezTo>
                      <a:cubicBezTo>
                        <a:pt x="12" y="0"/>
                        <a:pt x="10" y="1"/>
                        <a:pt x="7" y="2"/>
                      </a:cubicBezTo>
                      <a:cubicBezTo>
                        <a:pt x="5" y="2"/>
                        <a:pt x="3" y="3"/>
                        <a:pt x="1" y="4"/>
                      </a:cubicBezTo>
                      <a:cubicBezTo>
                        <a:pt x="0" y="9"/>
                        <a:pt x="0" y="9"/>
                        <a:pt x="0" y="9"/>
                      </a:cubicBezTo>
                      <a:cubicBezTo>
                        <a:pt x="0" y="8"/>
                        <a:pt x="1" y="8"/>
                        <a:pt x="2" y="8"/>
                      </a:cubicBezTo>
                      <a:cubicBezTo>
                        <a:pt x="3" y="8"/>
                        <a:pt x="4" y="7"/>
                        <a:pt x="5" y="7"/>
                      </a:cubicBezTo>
                      <a:cubicBezTo>
                        <a:pt x="7" y="7"/>
                        <a:pt x="8" y="8"/>
                        <a:pt x="9" y="8"/>
                      </a:cubicBezTo>
                      <a:cubicBezTo>
                        <a:pt x="10" y="9"/>
                        <a:pt x="10" y="10"/>
                        <a:pt x="10" y="12"/>
                      </a:cubicBezTo>
                      <a:cubicBezTo>
                        <a:pt x="10" y="13"/>
                        <a:pt x="10" y="14"/>
                        <a:pt x="10" y="16"/>
                      </a:cubicBezTo>
                      <a:cubicBezTo>
                        <a:pt x="9" y="17"/>
                        <a:pt x="9" y="18"/>
                        <a:pt x="9" y="19"/>
                      </a:cubicBezTo>
                      <a:cubicBezTo>
                        <a:pt x="5" y="34"/>
                        <a:pt x="5" y="34"/>
                        <a:pt x="5" y="34"/>
                      </a:cubicBezTo>
                      <a:cubicBezTo>
                        <a:pt x="5" y="35"/>
                        <a:pt x="5" y="37"/>
                        <a:pt x="4" y="38"/>
                      </a:cubicBezTo>
                      <a:cubicBezTo>
                        <a:pt x="4" y="39"/>
                        <a:pt x="4" y="40"/>
                        <a:pt x="4" y="41"/>
                      </a:cubicBezTo>
                      <a:cubicBezTo>
                        <a:pt x="4" y="44"/>
                        <a:pt x="5" y="47"/>
                        <a:pt x="7" y="48"/>
                      </a:cubicBezTo>
                      <a:cubicBezTo>
                        <a:pt x="9" y="50"/>
                        <a:pt x="12" y="51"/>
                        <a:pt x="15" y="51"/>
                      </a:cubicBezTo>
                      <a:cubicBezTo>
                        <a:pt x="18" y="51"/>
                        <a:pt x="20" y="51"/>
                        <a:pt x="21" y="50"/>
                      </a:cubicBezTo>
                      <a:cubicBezTo>
                        <a:pt x="23" y="50"/>
                        <a:pt x="25" y="49"/>
                        <a:pt x="28" y="47"/>
                      </a:cubicBezTo>
                      <a:cubicBezTo>
                        <a:pt x="29" y="43"/>
                        <a:pt x="29" y="43"/>
                        <a:pt x="29" y="43"/>
                      </a:cubicBezTo>
                      <a:cubicBezTo>
                        <a:pt x="29" y="43"/>
                        <a:pt x="28" y="44"/>
                        <a:pt x="27" y="44"/>
                      </a:cubicBezTo>
                      <a:cubicBezTo>
                        <a:pt x="26" y="44"/>
                        <a:pt x="25" y="44"/>
                        <a:pt x="24" y="44"/>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0" tIns="0" rIns="0" bIns="0" numCol="1" anchor="t" anchorCtr="0" compatLnSpc="1">
                  <a:prstTxWarp prst="textNoShape">
                    <a:avLst/>
                  </a:prstTxWarp>
                </a:bodyPr>
                <a:lstStyle/>
                <a:p>
                  <a:endParaRPr lang="en-AU" sz="700"/>
                </a:p>
              </p:txBody>
            </p:sp>
          </p:grpSp>
        </p:grpSp>
        <p:grpSp>
          <p:nvGrpSpPr>
            <p:cNvPr id="61" name="Group 60">
              <a:extLst>
                <a:ext uri="{FF2B5EF4-FFF2-40B4-BE49-F238E27FC236}">
                  <a16:creationId xmlns:a16="http://schemas.microsoft.com/office/drawing/2014/main" id="{CBDAE077-F9AB-67E3-2399-DAC19B8BAD7F}"/>
                </a:ext>
              </a:extLst>
            </p:cNvPr>
            <p:cNvGrpSpPr/>
            <p:nvPr/>
          </p:nvGrpSpPr>
          <p:grpSpPr>
            <a:xfrm>
              <a:off x="-2940692" y="1922284"/>
              <a:ext cx="814355" cy="232059"/>
              <a:chOff x="-4452658" y="1992616"/>
              <a:chExt cx="814355" cy="232059"/>
            </a:xfrm>
          </p:grpSpPr>
          <p:sp>
            <p:nvSpPr>
              <p:cNvPr id="148" name="Isosceles Triangle 147">
                <a:extLst>
                  <a:ext uri="{FF2B5EF4-FFF2-40B4-BE49-F238E27FC236}">
                    <a16:creationId xmlns:a16="http://schemas.microsoft.com/office/drawing/2014/main" id="{40D202C0-B5F1-3883-7087-A919D58DC932}"/>
                  </a:ext>
                </a:extLst>
              </p:cNvPr>
              <p:cNvSpPr/>
              <p:nvPr/>
            </p:nvSpPr>
            <p:spPr>
              <a:xfrm rot="5400000">
                <a:off x="-3752640" y="2070696"/>
                <a:ext cx="152775" cy="75898"/>
              </a:xfrm>
              <a:prstGeom prst="triangl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AU" sz="700" err="1">
                  <a:solidFill>
                    <a:schemeClr val="bg2"/>
                  </a:solidFill>
                </a:endParaRPr>
              </a:p>
            </p:txBody>
          </p:sp>
          <p:sp>
            <p:nvSpPr>
              <p:cNvPr id="149" name="Arrow: Pentagon 148">
                <a:extLst>
                  <a:ext uri="{FF2B5EF4-FFF2-40B4-BE49-F238E27FC236}">
                    <a16:creationId xmlns:a16="http://schemas.microsoft.com/office/drawing/2014/main" id="{98A959ED-79DA-4DAE-DC11-D17AE8EF9B77}"/>
                  </a:ext>
                </a:extLst>
              </p:cNvPr>
              <p:cNvSpPr/>
              <p:nvPr/>
            </p:nvSpPr>
            <p:spPr>
              <a:xfrm>
                <a:off x="-4334418" y="2001768"/>
                <a:ext cx="662636" cy="213754"/>
              </a:xfrm>
              <a:prstGeom prst="homePlate">
                <a:avLst/>
              </a:prstGeom>
              <a:solidFill>
                <a:schemeClr val="bg1"/>
              </a:solidFill>
              <a:ln w="9525" cap="rnd">
                <a:solidFill>
                  <a:schemeClr val="tx2"/>
                </a:solidFill>
                <a:prstDash val="sysDot"/>
              </a:ln>
            </p:spPr>
            <p:style>
              <a:lnRef idx="2">
                <a:schemeClr val="accent1">
                  <a:shade val="50000"/>
                </a:schemeClr>
              </a:lnRef>
              <a:fillRef idx="1">
                <a:schemeClr val="accent1"/>
              </a:fillRef>
              <a:effectRef idx="0">
                <a:schemeClr val="accent1"/>
              </a:effectRef>
              <a:fontRef idx="minor">
                <a:schemeClr val="lt1"/>
              </a:fontRef>
            </p:style>
            <p:txBody>
              <a:bodyPr lIns="180000" tIns="0" rIns="0" bIns="0" rtlCol="0" anchor="ctr"/>
              <a:lstStyle/>
              <a:p>
                <a:pPr>
                  <a:lnSpc>
                    <a:spcPct val="90000"/>
                  </a:lnSpc>
                </a:pPr>
                <a:r>
                  <a:rPr lang="en-AU" sz="700">
                    <a:solidFill>
                      <a:schemeClr val="tx2"/>
                    </a:solidFill>
                    <a:latin typeface="+mj-lt"/>
                  </a:rPr>
                  <a:t>PLAN</a:t>
                </a:r>
              </a:p>
            </p:txBody>
          </p:sp>
          <p:sp>
            <p:nvSpPr>
              <p:cNvPr id="150" name="Isosceles Triangle 149">
                <a:extLst>
                  <a:ext uri="{FF2B5EF4-FFF2-40B4-BE49-F238E27FC236}">
                    <a16:creationId xmlns:a16="http://schemas.microsoft.com/office/drawing/2014/main" id="{9A101C20-5874-73FF-40C7-C73A94DE1684}"/>
                  </a:ext>
                </a:extLst>
              </p:cNvPr>
              <p:cNvSpPr/>
              <p:nvPr/>
            </p:nvSpPr>
            <p:spPr>
              <a:xfrm rot="5400000">
                <a:off x="-3800215" y="2079585"/>
                <a:ext cx="116993" cy="58121"/>
              </a:xfrm>
              <a:prstGeom prst="triangl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AU" sz="700" err="1">
                  <a:solidFill>
                    <a:schemeClr val="bg2"/>
                  </a:solidFill>
                </a:endParaRPr>
              </a:p>
            </p:txBody>
          </p:sp>
          <p:grpSp>
            <p:nvGrpSpPr>
              <p:cNvPr id="151" name="Group 150">
                <a:extLst>
                  <a:ext uri="{FF2B5EF4-FFF2-40B4-BE49-F238E27FC236}">
                    <a16:creationId xmlns:a16="http://schemas.microsoft.com/office/drawing/2014/main" id="{C0B05DD3-8DEC-A58E-C0CF-E3657CDA5763}"/>
                  </a:ext>
                </a:extLst>
              </p:cNvPr>
              <p:cNvGrpSpPr/>
              <p:nvPr/>
            </p:nvGrpSpPr>
            <p:grpSpPr>
              <a:xfrm>
                <a:off x="-4452658" y="1992616"/>
                <a:ext cx="232059" cy="232059"/>
                <a:chOff x="722538" y="2874633"/>
                <a:chExt cx="360000" cy="360000"/>
              </a:xfrm>
            </p:grpSpPr>
            <p:sp>
              <p:nvSpPr>
                <p:cNvPr id="156" name="Oval 155">
                  <a:extLst>
                    <a:ext uri="{FF2B5EF4-FFF2-40B4-BE49-F238E27FC236}">
                      <a16:creationId xmlns:a16="http://schemas.microsoft.com/office/drawing/2014/main" id="{F0716C55-7374-7E6A-A0D3-8ADC7DEE7C72}"/>
                    </a:ext>
                  </a:extLst>
                </p:cNvPr>
                <p:cNvSpPr/>
                <p:nvPr/>
              </p:nvSpPr>
              <p:spPr>
                <a:xfrm>
                  <a:off x="722538" y="2874633"/>
                  <a:ext cx="360000" cy="360000"/>
                </a:xfrm>
                <a:prstGeom prst="ellips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AU" sz="700" err="1">
                    <a:solidFill>
                      <a:schemeClr val="bg2"/>
                    </a:solidFill>
                  </a:endParaRPr>
                </a:p>
              </p:txBody>
            </p:sp>
            <p:sp>
              <p:nvSpPr>
                <p:cNvPr id="157" name="Oval 156">
                  <a:extLst>
                    <a:ext uri="{FF2B5EF4-FFF2-40B4-BE49-F238E27FC236}">
                      <a16:creationId xmlns:a16="http://schemas.microsoft.com/office/drawing/2014/main" id="{F2907094-3031-BBA9-385D-687DE2C96351}"/>
                    </a:ext>
                  </a:extLst>
                </p:cNvPr>
                <p:cNvSpPr/>
                <p:nvPr/>
              </p:nvSpPr>
              <p:spPr>
                <a:xfrm>
                  <a:off x="758538" y="2910633"/>
                  <a:ext cx="288000" cy="288000"/>
                </a:xfrm>
                <a:prstGeom prst="ellipse">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AU" sz="700" err="1">
                    <a:solidFill>
                      <a:schemeClr val="bg2"/>
                    </a:solidFill>
                  </a:endParaRPr>
                </a:p>
              </p:txBody>
            </p:sp>
          </p:grpSp>
          <p:grpSp>
            <p:nvGrpSpPr>
              <p:cNvPr id="152" name="Group 151">
                <a:extLst>
                  <a:ext uri="{FF2B5EF4-FFF2-40B4-BE49-F238E27FC236}">
                    <a16:creationId xmlns:a16="http://schemas.microsoft.com/office/drawing/2014/main" id="{BAB2195B-43A5-369A-D0BE-DBC9B23F5DAE}"/>
                  </a:ext>
                </a:extLst>
              </p:cNvPr>
              <p:cNvGrpSpPr>
                <a:grpSpLocks noChangeAspect="1"/>
              </p:cNvGrpSpPr>
              <p:nvPr/>
            </p:nvGrpSpPr>
            <p:grpSpPr>
              <a:xfrm>
                <a:off x="-4400757" y="2046064"/>
                <a:ext cx="125162" cy="125162"/>
                <a:chOff x="6107113" y="1108075"/>
                <a:chExt cx="542925" cy="542925"/>
              </a:xfrm>
              <a:solidFill>
                <a:schemeClr val="tx2"/>
              </a:solidFill>
            </p:grpSpPr>
            <p:sp>
              <p:nvSpPr>
                <p:cNvPr id="154" name="Freeform 129">
                  <a:extLst>
                    <a:ext uri="{FF2B5EF4-FFF2-40B4-BE49-F238E27FC236}">
                      <a16:creationId xmlns:a16="http://schemas.microsoft.com/office/drawing/2014/main" id="{6908A437-DE1F-4457-A681-36BF2E2130C3}"/>
                    </a:ext>
                  </a:extLst>
                </p:cNvPr>
                <p:cNvSpPr>
                  <a:spLocks noEditPoints="1"/>
                </p:cNvSpPr>
                <p:nvPr/>
              </p:nvSpPr>
              <p:spPr bwMode="auto">
                <a:xfrm>
                  <a:off x="6107113" y="1108075"/>
                  <a:ext cx="542925" cy="542925"/>
                </a:xfrm>
                <a:custGeom>
                  <a:avLst/>
                  <a:gdLst>
                    <a:gd name="T0" fmla="*/ 168 w 170"/>
                    <a:gd name="T1" fmla="*/ 164 h 170"/>
                    <a:gd name="T2" fmla="*/ 127 w 170"/>
                    <a:gd name="T3" fmla="*/ 123 h 170"/>
                    <a:gd name="T4" fmla="*/ 128 w 170"/>
                    <a:gd name="T5" fmla="*/ 122 h 170"/>
                    <a:gd name="T6" fmla="*/ 146 w 170"/>
                    <a:gd name="T7" fmla="*/ 74 h 170"/>
                    <a:gd name="T8" fmla="*/ 73 w 170"/>
                    <a:gd name="T9" fmla="*/ 0 h 170"/>
                    <a:gd name="T10" fmla="*/ 0 w 170"/>
                    <a:gd name="T11" fmla="*/ 74 h 170"/>
                    <a:gd name="T12" fmla="*/ 73 w 170"/>
                    <a:gd name="T13" fmla="*/ 147 h 170"/>
                    <a:gd name="T14" fmla="*/ 122 w 170"/>
                    <a:gd name="T15" fmla="*/ 128 h 170"/>
                    <a:gd name="T16" fmla="*/ 122 w 170"/>
                    <a:gd name="T17" fmla="*/ 128 h 170"/>
                    <a:gd name="T18" fmla="*/ 163 w 170"/>
                    <a:gd name="T19" fmla="*/ 169 h 170"/>
                    <a:gd name="T20" fmla="*/ 166 w 170"/>
                    <a:gd name="T21" fmla="*/ 170 h 170"/>
                    <a:gd name="T22" fmla="*/ 170 w 170"/>
                    <a:gd name="T23" fmla="*/ 166 h 170"/>
                    <a:gd name="T24" fmla="*/ 168 w 170"/>
                    <a:gd name="T25" fmla="*/ 164 h 170"/>
                    <a:gd name="T26" fmla="*/ 139 w 170"/>
                    <a:gd name="T27" fmla="*/ 74 h 170"/>
                    <a:gd name="T28" fmla="*/ 73 w 170"/>
                    <a:gd name="T29" fmla="*/ 140 h 170"/>
                    <a:gd name="T30" fmla="*/ 7 w 170"/>
                    <a:gd name="T31" fmla="*/ 74 h 170"/>
                    <a:gd name="T32" fmla="*/ 73 w 170"/>
                    <a:gd name="T33" fmla="*/ 8 h 170"/>
                    <a:gd name="T34" fmla="*/ 139 w 170"/>
                    <a:gd name="T35" fmla="*/ 74 h 1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70" h="170">
                      <a:moveTo>
                        <a:pt x="168" y="164"/>
                      </a:moveTo>
                      <a:cubicBezTo>
                        <a:pt x="127" y="123"/>
                        <a:pt x="127" y="123"/>
                        <a:pt x="127" y="123"/>
                      </a:cubicBezTo>
                      <a:cubicBezTo>
                        <a:pt x="128" y="122"/>
                        <a:pt x="128" y="122"/>
                        <a:pt x="128" y="122"/>
                      </a:cubicBezTo>
                      <a:cubicBezTo>
                        <a:pt x="140" y="109"/>
                        <a:pt x="146" y="92"/>
                        <a:pt x="146" y="74"/>
                      </a:cubicBezTo>
                      <a:cubicBezTo>
                        <a:pt x="146" y="33"/>
                        <a:pt x="114" y="0"/>
                        <a:pt x="73" y="0"/>
                      </a:cubicBezTo>
                      <a:cubicBezTo>
                        <a:pt x="33" y="0"/>
                        <a:pt x="0" y="33"/>
                        <a:pt x="0" y="74"/>
                      </a:cubicBezTo>
                      <a:cubicBezTo>
                        <a:pt x="0" y="114"/>
                        <a:pt x="33" y="147"/>
                        <a:pt x="73" y="147"/>
                      </a:cubicBezTo>
                      <a:cubicBezTo>
                        <a:pt x="91" y="147"/>
                        <a:pt x="109" y="140"/>
                        <a:pt x="122" y="128"/>
                      </a:cubicBezTo>
                      <a:cubicBezTo>
                        <a:pt x="122" y="128"/>
                        <a:pt x="122" y="128"/>
                        <a:pt x="122" y="128"/>
                      </a:cubicBezTo>
                      <a:cubicBezTo>
                        <a:pt x="163" y="169"/>
                        <a:pt x="163" y="169"/>
                        <a:pt x="163" y="169"/>
                      </a:cubicBezTo>
                      <a:cubicBezTo>
                        <a:pt x="164" y="170"/>
                        <a:pt x="165" y="170"/>
                        <a:pt x="166" y="170"/>
                      </a:cubicBezTo>
                      <a:cubicBezTo>
                        <a:pt x="168" y="170"/>
                        <a:pt x="170" y="168"/>
                        <a:pt x="170" y="166"/>
                      </a:cubicBezTo>
                      <a:cubicBezTo>
                        <a:pt x="170" y="165"/>
                        <a:pt x="169" y="164"/>
                        <a:pt x="168" y="164"/>
                      </a:cubicBezTo>
                      <a:close/>
                      <a:moveTo>
                        <a:pt x="139" y="74"/>
                      </a:moveTo>
                      <a:cubicBezTo>
                        <a:pt x="139" y="110"/>
                        <a:pt x="110" y="140"/>
                        <a:pt x="73" y="140"/>
                      </a:cubicBezTo>
                      <a:cubicBezTo>
                        <a:pt x="37" y="140"/>
                        <a:pt x="7" y="110"/>
                        <a:pt x="7" y="74"/>
                      </a:cubicBezTo>
                      <a:cubicBezTo>
                        <a:pt x="7" y="37"/>
                        <a:pt x="37" y="8"/>
                        <a:pt x="73" y="8"/>
                      </a:cubicBezTo>
                      <a:cubicBezTo>
                        <a:pt x="110" y="8"/>
                        <a:pt x="139" y="37"/>
                        <a:pt x="139" y="7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0" tIns="0" rIns="0" bIns="0" numCol="1" anchor="t" anchorCtr="0" compatLnSpc="1">
                  <a:prstTxWarp prst="textNoShape">
                    <a:avLst/>
                  </a:prstTxWarp>
                </a:bodyPr>
                <a:lstStyle/>
                <a:p>
                  <a:endParaRPr lang="en-AU" sz="700"/>
                </a:p>
              </p:txBody>
            </p:sp>
            <p:sp>
              <p:nvSpPr>
                <p:cNvPr id="155" name="Freeform 130">
                  <a:extLst>
                    <a:ext uri="{FF2B5EF4-FFF2-40B4-BE49-F238E27FC236}">
                      <a16:creationId xmlns:a16="http://schemas.microsoft.com/office/drawing/2014/main" id="{9987ECF1-E05A-3B80-EC2E-63C168433CB1}"/>
                    </a:ext>
                  </a:extLst>
                </p:cNvPr>
                <p:cNvSpPr>
                  <a:spLocks/>
                </p:cNvSpPr>
                <p:nvPr/>
              </p:nvSpPr>
              <p:spPr bwMode="auto">
                <a:xfrm>
                  <a:off x="6227763" y="1249363"/>
                  <a:ext cx="217488" cy="215900"/>
                </a:xfrm>
                <a:custGeom>
                  <a:avLst/>
                  <a:gdLst>
                    <a:gd name="T0" fmla="*/ 65 w 68"/>
                    <a:gd name="T1" fmla="*/ 0 h 68"/>
                    <a:gd name="T2" fmla="*/ 17 w 68"/>
                    <a:gd name="T3" fmla="*/ 0 h 68"/>
                    <a:gd name="T4" fmla="*/ 14 w 68"/>
                    <a:gd name="T5" fmla="*/ 3 h 68"/>
                    <a:gd name="T6" fmla="*/ 17 w 68"/>
                    <a:gd name="T7" fmla="*/ 7 h 68"/>
                    <a:gd name="T8" fmla="*/ 56 w 68"/>
                    <a:gd name="T9" fmla="*/ 7 h 68"/>
                    <a:gd name="T10" fmla="*/ 1 w 68"/>
                    <a:gd name="T11" fmla="*/ 62 h 68"/>
                    <a:gd name="T12" fmla="*/ 0 w 68"/>
                    <a:gd name="T13" fmla="*/ 64 h 68"/>
                    <a:gd name="T14" fmla="*/ 4 w 68"/>
                    <a:gd name="T15" fmla="*/ 68 h 68"/>
                    <a:gd name="T16" fmla="*/ 6 w 68"/>
                    <a:gd name="T17" fmla="*/ 67 h 68"/>
                    <a:gd name="T18" fmla="*/ 61 w 68"/>
                    <a:gd name="T19" fmla="*/ 12 h 68"/>
                    <a:gd name="T20" fmla="*/ 61 w 68"/>
                    <a:gd name="T21" fmla="*/ 51 h 68"/>
                    <a:gd name="T22" fmla="*/ 65 w 68"/>
                    <a:gd name="T23" fmla="*/ 54 h 68"/>
                    <a:gd name="T24" fmla="*/ 68 w 68"/>
                    <a:gd name="T25" fmla="*/ 51 h 68"/>
                    <a:gd name="T26" fmla="*/ 68 w 68"/>
                    <a:gd name="T27" fmla="*/ 3 h 68"/>
                    <a:gd name="T28" fmla="*/ 65 w 68"/>
                    <a:gd name="T29" fmla="*/ 0 h 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68" h="68">
                      <a:moveTo>
                        <a:pt x="65" y="0"/>
                      </a:moveTo>
                      <a:cubicBezTo>
                        <a:pt x="17" y="0"/>
                        <a:pt x="17" y="0"/>
                        <a:pt x="17" y="0"/>
                      </a:cubicBezTo>
                      <a:cubicBezTo>
                        <a:pt x="15" y="0"/>
                        <a:pt x="14" y="1"/>
                        <a:pt x="14" y="3"/>
                      </a:cubicBezTo>
                      <a:cubicBezTo>
                        <a:pt x="14" y="5"/>
                        <a:pt x="15" y="7"/>
                        <a:pt x="17" y="7"/>
                      </a:cubicBezTo>
                      <a:cubicBezTo>
                        <a:pt x="56" y="7"/>
                        <a:pt x="56" y="7"/>
                        <a:pt x="56" y="7"/>
                      </a:cubicBezTo>
                      <a:cubicBezTo>
                        <a:pt x="1" y="62"/>
                        <a:pt x="1" y="62"/>
                        <a:pt x="1" y="62"/>
                      </a:cubicBezTo>
                      <a:cubicBezTo>
                        <a:pt x="0" y="62"/>
                        <a:pt x="0" y="63"/>
                        <a:pt x="0" y="64"/>
                      </a:cubicBezTo>
                      <a:cubicBezTo>
                        <a:pt x="0" y="66"/>
                        <a:pt x="2" y="68"/>
                        <a:pt x="4" y="68"/>
                      </a:cubicBezTo>
                      <a:cubicBezTo>
                        <a:pt x="5" y="68"/>
                        <a:pt x="5" y="68"/>
                        <a:pt x="6" y="67"/>
                      </a:cubicBezTo>
                      <a:cubicBezTo>
                        <a:pt x="61" y="12"/>
                        <a:pt x="61" y="12"/>
                        <a:pt x="61" y="12"/>
                      </a:cubicBezTo>
                      <a:cubicBezTo>
                        <a:pt x="61" y="51"/>
                        <a:pt x="61" y="51"/>
                        <a:pt x="61" y="51"/>
                      </a:cubicBezTo>
                      <a:cubicBezTo>
                        <a:pt x="61" y="53"/>
                        <a:pt x="63" y="54"/>
                        <a:pt x="65" y="54"/>
                      </a:cubicBezTo>
                      <a:cubicBezTo>
                        <a:pt x="67" y="54"/>
                        <a:pt x="68" y="53"/>
                        <a:pt x="68" y="51"/>
                      </a:cubicBezTo>
                      <a:cubicBezTo>
                        <a:pt x="68" y="3"/>
                        <a:pt x="68" y="3"/>
                        <a:pt x="68" y="3"/>
                      </a:cubicBezTo>
                      <a:cubicBezTo>
                        <a:pt x="68" y="1"/>
                        <a:pt x="67" y="0"/>
                        <a:pt x="6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0" tIns="0" rIns="0" bIns="0" numCol="1" anchor="t" anchorCtr="0" compatLnSpc="1">
                  <a:prstTxWarp prst="textNoShape">
                    <a:avLst/>
                  </a:prstTxWarp>
                </a:bodyPr>
                <a:lstStyle/>
                <a:p>
                  <a:endParaRPr lang="en-AU" sz="700"/>
                </a:p>
              </p:txBody>
            </p:sp>
          </p:grpSp>
        </p:grpSp>
        <p:grpSp>
          <p:nvGrpSpPr>
            <p:cNvPr id="62" name="Group 61">
              <a:extLst>
                <a:ext uri="{FF2B5EF4-FFF2-40B4-BE49-F238E27FC236}">
                  <a16:creationId xmlns:a16="http://schemas.microsoft.com/office/drawing/2014/main" id="{B37EC7D4-0AE0-0D90-71F9-EB4A8032BBB7}"/>
                </a:ext>
              </a:extLst>
            </p:cNvPr>
            <p:cNvGrpSpPr/>
            <p:nvPr/>
          </p:nvGrpSpPr>
          <p:grpSpPr>
            <a:xfrm>
              <a:off x="-2005853" y="1922284"/>
              <a:ext cx="831754" cy="232059"/>
              <a:chOff x="-3336813" y="1992616"/>
              <a:chExt cx="831754" cy="232059"/>
            </a:xfrm>
          </p:grpSpPr>
          <p:sp>
            <p:nvSpPr>
              <p:cNvPr id="127" name="Isosceles Triangle 126">
                <a:extLst>
                  <a:ext uri="{FF2B5EF4-FFF2-40B4-BE49-F238E27FC236}">
                    <a16:creationId xmlns:a16="http://schemas.microsoft.com/office/drawing/2014/main" id="{4B395B06-563D-A5DC-26C6-F4DB84417A3D}"/>
                  </a:ext>
                </a:extLst>
              </p:cNvPr>
              <p:cNvSpPr/>
              <p:nvPr/>
            </p:nvSpPr>
            <p:spPr>
              <a:xfrm rot="5400000">
                <a:off x="-2619396" y="2070696"/>
                <a:ext cx="152775" cy="75898"/>
              </a:xfrm>
              <a:prstGeom prst="triangl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AU" sz="700" err="1">
                  <a:solidFill>
                    <a:schemeClr val="bg2"/>
                  </a:solidFill>
                </a:endParaRPr>
              </a:p>
            </p:txBody>
          </p:sp>
          <p:sp>
            <p:nvSpPr>
              <p:cNvPr id="129" name="Arrow: Pentagon 128">
                <a:extLst>
                  <a:ext uri="{FF2B5EF4-FFF2-40B4-BE49-F238E27FC236}">
                    <a16:creationId xmlns:a16="http://schemas.microsoft.com/office/drawing/2014/main" id="{60568CE1-C872-3FAC-E85D-9FCFB16E6BE0}"/>
                  </a:ext>
                </a:extLst>
              </p:cNvPr>
              <p:cNvSpPr/>
              <p:nvPr/>
            </p:nvSpPr>
            <p:spPr>
              <a:xfrm>
                <a:off x="-3245720" y="2001768"/>
                <a:ext cx="707012" cy="213754"/>
              </a:xfrm>
              <a:prstGeom prst="homePlate">
                <a:avLst/>
              </a:prstGeom>
              <a:solidFill>
                <a:schemeClr val="tx2"/>
              </a:solidFill>
              <a:ln w="9525" cap="rnd">
                <a:solidFill>
                  <a:schemeClr val="tx2"/>
                </a:solidFill>
                <a:prstDash val="sysDot"/>
              </a:ln>
            </p:spPr>
            <p:style>
              <a:lnRef idx="2">
                <a:schemeClr val="accent1">
                  <a:shade val="50000"/>
                </a:schemeClr>
              </a:lnRef>
              <a:fillRef idx="1">
                <a:schemeClr val="accent1"/>
              </a:fillRef>
              <a:effectRef idx="0">
                <a:schemeClr val="accent1"/>
              </a:effectRef>
              <a:fontRef idx="minor">
                <a:schemeClr val="lt1"/>
              </a:fontRef>
            </p:style>
            <p:txBody>
              <a:bodyPr lIns="180000" tIns="0" rIns="0" bIns="0" rtlCol="0" anchor="ctr"/>
              <a:lstStyle/>
              <a:p>
                <a:r>
                  <a:rPr lang="en-AU" sz="700">
                    <a:solidFill>
                      <a:schemeClr val="bg1"/>
                    </a:solidFill>
                    <a:latin typeface="+mj-lt"/>
                  </a:rPr>
                  <a:t>CONDUCT</a:t>
                </a:r>
              </a:p>
            </p:txBody>
          </p:sp>
          <p:sp>
            <p:nvSpPr>
              <p:cNvPr id="131" name="Isosceles Triangle 130">
                <a:extLst>
                  <a:ext uri="{FF2B5EF4-FFF2-40B4-BE49-F238E27FC236}">
                    <a16:creationId xmlns:a16="http://schemas.microsoft.com/office/drawing/2014/main" id="{8CDF0505-C437-419E-94E1-81AF1A9C658F}"/>
                  </a:ext>
                </a:extLst>
              </p:cNvPr>
              <p:cNvSpPr/>
              <p:nvPr/>
            </p:nvSpPr>
            <p:spPr>
              <a:xfrm rot="5400000">
                <a:off x="-2663158" y="2079585"/>
                <a:ext cx="116993" cy="58121"/>
              </a:xfrm>
              <a:prstGeom prst="triangl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AU" sz="700" err="1">
                  <a:solidFill>
                    <a:schemeClr val="bg2"/>
                  </a:solidFill>
                </a:endParaRPr>
              </a:p>
            </p:txBody>
          </p:sp>
          <p:sp>
            <p:nvSpPr>
              <p:cNvPr id="133" name="Oval 132">
                <a:extLst>
                  <a:ext uri="{FF2B5EF4-FFF2-40B4-BE49-F238E27FC236}">
                    <a16:creationId xmlns:a16="http://schemas.microsoft.com/office/drawing/2014/main" id="{C5AABDC7-DEFF-623C-5E82-A8C84AC48E83}"/>
                  </a:ext>
                </a:extLst>
              </p:cNvPr>
              <p:cNvSpPr/>
              <p:nvPr/>
            </p:nvSpPr>
            <p:spPr>
              <a:xfrm>
                <a:off x="-3336813" y="1992616"/>
                <a:ext cx="232059" cy="232059"/>
              </a:xfrm>
              <a:prstGeom prst="ellips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AU" sz="700" err="1">
                  <a:solidFill>
                    <a:schemeClr val="bg2"/>
                  </a:solidFill>
                </a:endParaRPr>
              </a:p>
            </p:txBody>
          </p:sp>
          <p:sp>
            <p:nvSpPr>
              <p:cNvPr id="135" name="Oval 134">
                <a:extLst>
                  <a:ext uri="{FF2B5EF4-FFF2-40B4-BE49-F238E27FC236}">
                    <a16:creationId xmlns:a16="http://schemas.microsoft.com/office/drawing/2014/main" id="{A5A29434-27A2-1037-C0CC-2AB2F057A362}"/>
                  </a:ext>
                </a:extLst>
              </p:cNvPr>
              <p:cNvSpPr/>
              <p:nvPr/>
            </p:nvSpPr>
            <p:spPr>
              <a:xfrm>
                <a:off x="-3313607" y="2015822"/>
                <a:ext cx="185647" cy="185647"/>
              </a:xfrm>
              <a:prstGeom prst="ellipse">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AU" sz="700" err="1">
                  <a:solidFill>
                    <a:schemeClr val="bg2"/>
                  </a:solidFill>
                </a:endParaRPr>
              </a:p>
            </p:txBody>
          </p:sp>
          <p:grpSp>
            <p:nvGrpSpPr>
              <p:cNvPr id="137" name="Group 136">
                <a:extLst>
                  <a:ext uri="{FF2B5EF4-FFF2-40B4-BE49-F238E27FC236}">
                    <a16:creationId xmlns:a16="http://schemas.microsoft.com/office/drawing/2014/main" id="{507B220D-D50A-65D4-A866-9A7A1D88D98B}"/>
                  </a:ext>
                </a:extLst>
              </p:cNvPr>
              <p:cNvGrpSpPr>
                <a:grpSpLocks noChangeAspect="1"/>
              </p:cNvGrpSpPr>
              <p:nvPr/>
            </p:nvGrpSpPr>
            <p:grpSpPr>
              <a:xfrm>
                <a:off x="-3266565" y="2049188"/>
                <a:ext cx="96235" cy="118977"/>
                <a:chOff x="5126038" y="3305175"/>
                <a:chExt cx="436562" cy="539750"/>
              </a:xfrm>
              <a:solidFill>
                <a:schemeClr val="tx2"/>
              </a:solidFill>
            </p:grpSpPr>
            <p:sp>
              <p:nvSpPr>
                <p:cNvPr id="138" name="Freeform 34">
                  <a:extLst>
                    <a:ext uri="{FF2B5EF4-FFF2-40B4-BE49-F238E27FC236}">
                      <a16:creationId xmlns:a16="http://schemas.microsoft.com/office/drawing/2014/main" id="{FE5E4171-28F0-E8B8-DDCD-5B02B078B07E}"/>
                    </a:ext>
                  </a:extLst>
                </p:cNvPr>
                <p:cNvSpPr>
                  <a:spLocks/>
                </p:cNvSpPr>
                <p:nvPr/>
              </p:nvSpPr>
              <p:spPr bwMode="auto">
                <a:xfrm>
                  <a:off x="5300663" y="3514725"/>
                  <a:ext cx="169862" cy="19050"/>
                </a:xfrm>
                <a:custGeom>
                  <a:avLst/>
                  <a:gdLst>
                    <a:gd name="T0" fmla="*/ 0 w 53"/>
                    <a:gd name="T1" fmla="*/ 3 h 6"/>
                    <a:gd name="T2" fmla="*/ 3 w 53"/>
                    <a:gd name="T3" fmla="*/ 6 h 6"/>
                    <a:gd name="T4" fmla="*/ 50 w 53"/>
                    <a:gd name="T5" fmla="*/ 6 h 6"/>
                    <a:gd name="T6" fmla="*/ 53 w 53"/>
                    <a:gd name="T7" fmla="*/ 3 h 6"/>
                    <a:gd name="T8" fmla="*/ 50 w 53"/>
                    <a:gd name="T9" fmla="*/ 0 h 6"/>
                    <a:gd name="T10" fmla="*/ 3 w 53"/>
                    <a:gd name="T11" fmla="*/ 0 h 6"/>
                    <a:gd name="T12" fmla="*/ 0 w 53"/>
                    <a:gd name="T13" fmla="*/ 3 h 6"/>
                  </a:gdLst>
                  <a:ahLst/>
                  <a:cxnLst>
                    <a:cxn ang="0">
                      <a:pos x="T0" y="T1"/>
                    </a:cxn>
                    <a:cxn ang="0">
                      <a:pos x="T2" y="T3"/>
                    </a:cxn>
                    <a:cxn ang="0">
                      <a:pos x="T4" y="T5"/>
                    </a:cxn>
                    <a:cxn ang="0">
                      <a:pos x="T6" y="T7"/>
                    </a:cxn>
                    <a:cxn ang="0">
                      <a:pos x="T8" y="T9"/>
                    </a:cxn>
                    <a:cxn ang="0">
                      <a:pos x="T10" y="T11"/>
                    </a:cxn>
                    <a:cxn ang="0">
                      <a:pos x="T12" y="T13"/>
                    </a:cxn>
                  </a:cxnLst>
                  <a:rect l="0" t="0" r="r" b="b"/>
                  <a:pathLst>
                    <a:path w="53" h="6">
                      <a:moveTo>
                        <a:pt x="0" y="3"/>
                      </a:moveTo>
                      <a:cubicBezTo>
                        <a:pt x="0" y="5"/>
                        <a:pt x="1" y="6"/>
                        <a:pt x="3" y="6"/>
                      </a:cubicBezTo>
                      <a:cubicBezTo>
                        <a:pt x="50" y="6"/>
                        <a:pt x="50" y="6"/>
                        <a:pt x="50" y="6"/>
                      </a:cubicBezTo>
                      <a:cubicBezTo>
                        <a:pt x="52" y="6"/>
                        <a:pt x="53" y="5"/>
                        <a:pt x="53" y="3"/>
                      </a:cubicBezTo>
                      <a:cubicBezTo>
                        <a:pt x="53" y="1"/>
                        <a:pt x="52" y="0"/>
                        <a:pt x="50" y="0"/>
                      </a:cubicBezTo>
                      <a:cubicBezTo>
                        <a:pt x="3" y="0"/>
                        <a:pt x="3" y="0"/>
                        <a:pt x="3" y="0"/>
                      </a:cubicBezTo>
                      <a:cubicBezTo>
                        <a:pt x="1" y="0"/>
                        <a:pt x="0" y="1"/>
                        <a:pt x="0" y="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0" tIns="0" rIns="0" bIns="0" numCol="1" anchor="t" anchorCtr="0" compatLnSpc="1">
                  <a:prstTxWarp prst="textNoShape">
                    <a:avLst/>
                  </a:prstTxWarp>
                </a:bodyPr>
                <a:lstStyle/>
                <a:p>
                  <a:endParaRPr lang="en-AU" sz="700"/>
                </a:p>
              </p:txBody>
            </p:sp>
            <p:sp>
              <p:nvSpPr>
                <p:cNvPr id="140" name="Freeform 35">
                  <a:extLst>
                    <a:ext uri="{FF2B5EF4-FFF2-40B4-BE49-F238E27FC236}">
                      <a16:creationId xmlns:a16="http://schemas.microsoft.com/office/drawing/2014/main" id="{E562FB72-39FE-CB88-AFB1-E6A8E4178ED1}"/>
                    </a:ext>
                  </a:extLst>
                </p:cNvPr>
                <p:cNvSpPr>
                  <a:spLocks/>
                </p:cNvSpPr>
                <p:nvPr/>
              </p:nvSpPr>
              <p:spPr bwMode="auto">
                <a:xfrm>
                  <a:off x="5205413" y="3486150"/>
                  <a:ext cx="85725" cy="58737"/>
                </a:xfrm>
                <a:custGeom>
                  <a:avLst/>
                  <a:gdLst>
                    <a:gd name="T0" fmla="*/ 22 w 27"/>
                    <a:gd name="T1" fmla="*/ 1 h 18"/>
                    <a:gd name="T2" fmla="*/ 10 w 27"/>
                    <a:gd name="T3" fmla="*/ 11 h 18"/>
                    <a:gd name="T4" fmla="*/ 6 w 27"/>
                    <a:gd name="T5" fmla="*/ 7 h 18"/>
                    <a:gd name="T6" fmla="*/ 1 w 27"/>
                    <a:gd name="T7" fmla="*/ 7 h 18"/>
                    <a:gd name="T8" fmla="*/ 1 w 27"/>
                    <a:gd name="T9" fmla="*/ 11 h 18"/>
                    <a:gd name="T10" fmla="*/ 7 w 27"/>
                    <a:gd name="T11" fmla="*/ 17 h 18"/>
                    <a:gd name="T12" fmla="*/ 9 w 27"/>
                    <a:gd name="T13" fmla="*/ 18 h 18"/>
                    <a:gd name="T14" fmla="*/ 11 w 27"/>
                    <a:gd name="T15" fmla="*/ 17 h 18"/>
                    <a:gd name="T16" fmla="*/ 26 w 27"/>
                    <a:gd name="T17" fmla="*/ 5 h 18"/>
                    <a:gd name="T18" fmla="*/ 26 w 27"/>
                    <a:gd name="T19" fmla="*/ 1 h 18"/>
                    <a:gd name="T20" fmla="*/ 22 w 27"/>
                    <a:gd name="T21" fmla="*/ 1 h 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7" h="18">
                      <a:moveTo>
                        <a:pt x="22" y="1"/>
                      </a:moveTo>
                      <a:cubicBezTo>
                        <a:pt x="10" y="11"/>
                        <a:pt x="10" y="11"/>
                        <a:pt x="10" y="11"/>
                      </a:cubicBezTo>
                      <a:cubicBezTo>
                        <a:pt x="6" y="7"/>
                        <a:pt x="6" y="7"/>
                        <a:pt x="6" y="7"/>
                      </a:cubicBezTo>
                      <a:cubicBezTo>
                        <a:pt x="4" y="6"/>
                        <a:pt x="3" y="6"/>
                        <a:pt x="1" y="7"/>
                      </a:cubicBezTo>
                      <a:cubicBezTo>
                        <a:pt x="0" y="8"/>
                        <a:pt x="0" y="10"/>
                        <a:pt x="1" y="11"/>
                      </a:cubicBezTo>
                      <a:cubicBezTo>
                        <a:pt x="7" y="17"/>
                        <a:pt x="7" y="17"/>
                        <a:pt x="7" y="17"/>
                      </a:cubicBezTo>
                      <a:cubicBezTo>
                        <a:pt x="8" y="18"/>
                        <a:pt x="9" y="18"/>
                        <a:pt x="9" y="18"/>
                      </a:cubicBezTo>
                      <a:cubicBezTo>
                        <a:pt x="10" y="18"/>
                        <a:pt x="11" y="18"/>
                        <a:pt x="11" y="17"/>
                      </a:cubicBezTo>
                      <a:cubicBezTo>
                        <a:pt x="26" y="5"/>
                        <a:pt x="26" y="5"/>
                        <a:pt x="26" y="5"/>
                      </a:cubicBezTo>
                      <a:cubicBezTo>
                        <a:pt x="27" y="4"/>
                        <a:pt x="27" y="2"/>
                        <a:pt x="26" y="1"/>
                      </a:cubicBezTo>
                      <a:cubicBezTo>
                        <a:pt x="25" y="0"/>
                        <a:pt x="24" y="0"/>
                        <a:pt x="22" y="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0" tIns="0" rIns="0" bIns="0" numCol="1" anchor="t" anchorCtr="0" compatLnSpc="1">
                  <a:prstTxWarp prst="textNoShape">
                    <a:avLst/>
                  </a:prstTxWarp>
                </a:bodyPr>
                <a:lstStyle/>
                <a:p>
                  <a:endParaRPr lang="en-AU" sz="700"/>
                </a:p>
              </p:txBody>
            </p:sp>
            <p:sp>
              <p:nvSpPr>
                <p:cNvPr id="141" name="Freeform 36">
                  <a:extLst>
                    <a:ext uri="{FF2B5EF4-FFF2-40B4-BE49-F238E27FC236}">
                      <a16:creationId xmlns:a16="http://schemas.microsoft.com/office/drawing/2014/main" id="{1FBDABA1-3D58-EE20-BEAC-1B5870635B3C}"/>
                    </a:ext>
                  </a:extLst>
                </p:cNvPr>
                <p:cNvSpPr>
                  <a:spLocks/>
                </p:cNvSpPr>
                <p:nvPr/>
              </p:nvSpPr>
              <p:spPr bwMode="auto">
                <a:xfrm>
                  <a:off x="5300663" y="3617913"/>
                  <a:ext cx="169862" cy="19050"/>
                </a:xfrm>
                <a:custGeom>
                  <a:avLst/>
                  <a:gdLst>
                    <a:gd name="T0" fmla="*/ 50 w 53"/>
                    <a:gd name="T1" fmla="*/ 0 h 6"/>
                    <a:gd name="T2" fmla="*/ 3 w 53"/>
                    <a:gd name="T3" fmla="*/ 0 h 6"/>
                    <a:gd name="T4" fmla="*/ 0 w 53"/>
                    <a:gd name="T5" fmla="*/ 3 h 6"/>
                    <a:gd name="T6" fmla="*/ 3 w 53"/>
                    <a:gd name="T7" fmla="*/ 6 h 6"/>
                    <a:gd name="T8" fmla="*/ 50 w 53"/>
                    <a:gd name="T9" fmla="*/ 6 h 6"/>
                    <a:gd name="T10" fmla="*/ 53 w 53"/>
                    <a:gd name="T11" fmla="*/ 3 h 6"/>
                    <a:gd name="T12" fmla="*/ 50 w 53"/>
                    <a:gd name="T13" fmla="*/ 0 h 6"/>
                  </a:gdLst>
                  <a:ahLst/>
                  <a:cxnLst>
                    <a:cxn ang="0">
                      <a:pos x="T0" y="T1"/>
                    </a:cxn>
                    <a:cxn ang="0">
                      <a:pos x="T2" y="T3"/>
                    </a:cxn>
                    <a:cxn ang="0">
                      <a:pos x="T4" y="T5"/>
                    </a:cxn>
                    <a:cxn ang="0">
                      <a:pos x="T6" y="T7"/>
                    </a:cxn>
                    <a:cxn ang="0">
                      <a:pos x="T8" y="T9"/>
                    </a:cxn>
                    <a:cxn ang="0">
                      <a:pos x="T10" y="T11"/>
                    </a:cxn>
                    <a:cxn ang="0">
                      <a:pos x="T12" y="T13"/>
                    </a:cxn>
                  </a:cxnLst>
                  <a:rect l="0" t="0" r="r" b="b"/>
                  <a:pathLst>
                    <a:path w="53" h="6">
                      <a:moveTo>
                        <a:pt x="50" y="0"/>
                      </a:moveTo>
                      <a:cubicBezTo>
                        <a:pt x="3" y="0"/>
                        <a:pt x="3" y="0"/>
                        <a:pt x="3" y="0"/>
                      </a:cubicBezTo>
                      <a:cubicBezTo>
                        <a:pt x="1" y="0"/>
                        <a:pt x="0" y="2"/>
                        <a:pt x="0" y="3"/>
                      </a:cubicBezTo>
                      <a:cubicBezTo>
                        <a:pt x="0" y="5"/>
                        <a:pt x="1" y="6"/>
                        <a:pt x="3" y="6"/>
                      </a:cubicBezTo>
                      <a:cubicBezTo>
                        <a:pt x="50" y="6"/>
                        <a:pt x="50" y="6"/>
                        <a:pt x="50" y="6"/>
                      </a:cubicBezTo>
                      <a:cubicBezTo>
                        <a:pt x="52" y="6"/>
                        <a:pt x="53" y="5"/>
                        <a:pt x="53" y="3"/>
                      </a:cubicBezTo>
                      <a:cubicBezTo>
                        <a:pt x="53" y="2"/>
                        <a:pt x="52" y="0"/>
                        <a:pt x="50"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0" tIns="0" rIns="0" bIns="0" numCol="1" anchor="t" anchorCtr="0" compatLnSpc="1">
                  <a:prstTxWarp prst="textNoShape">
                    <a:avLst/>
                  </a:prstTxWarp>
                </a:bodyPr>
                <a:lstStyle/>
                <a:p>
                  <a:endParaRPr lang="en-AU" sz="700"/>
                </a:p>
              </p:txBody>
            </p:sp>
            <p:sp>
              <p:nvSpPr>
                <p:cNvPr id="143" name="Freeform 37">
                  <a:extLst>
                    <a:ext uri="{FF2B5EF4-FFF2-40B4-BE49-F238E27FC236}">
                      <a16:creationId xmlns:a16="http://schemas.microsoft.com/office/drawing/2014/main" id="{8BD32470-17F8-E6A0-C1AE-6CEAC90D4F69}"/>
                    </a:ext>
                  </a:extLst>
                </p:cNvPr>
                <p:cNvSpPr>
                  <a:spLocks/>
                </p:cNvSpPr>
                <p:nvPr/>
              </p:nvSpPr>
              <p:spPr bwMode="auto">
                <a:xfrm>
                  <a:off x="5205413" y="3589338"/>
                  <a:ext cx="85725" cy="57150"/>
                </a:xfrm>
                <a:custGeom>
                  <a:avLst/>
                  <a:gdLst>
                    <a:gd name="T0" fmla="*/ 22 w 27"/>
                    <a:gd name="T1" fmla="*/ 1 h 18"/>
                    <a:gd name="T2" fmla="*/ 10 w 27"/>
                    <a:gd name="T3" fmla="*/ 11 h 18"/>
                    <a:gd name="T4" fmla="*/ 6 w 27"/>
                    <a:gd name="T5" fmla="*/ 7 h 18"/>
                    <a:gd name="T6" fmla="*/ 1 w 27"/>
                    <a:gd name="T7" fmla="*/ 7 h 18"/>
                    <a:gd name="T8" fmla="*/ 1 w 27"/>
                    <a:gd name="T9" fmla="*/ 11 h 18"/>
                    <a:gd name="T10" fmla="*/ 7 w 27"/>
                    <a:gd name="T11" fmla="*/ 17 h 18"/>
                    <a:gd name="T12" fmla="*/ 9 w 27"/>
                    <a:gd name="T13" fmla="*/ 18 h 18"/>
                    <a:gd name="T14" fmla="*/ 11 w 27"/>
                    <a:gd name="T15" fmla="*/ 18 h 18"/>
                    <a:gd name="T16" fmla="*/ 26 w 27"/>
                    <a:gd name="T17" fmla="*/ 6 h 18"/>
                    <a:gd name="T18" fmla="*/ 26 w 27"/>
                    <a:gd name="T19" fmla="*/ 2 h 18"/>
                    <a:gd name="T20" fmla="*/ 22 w 27"/>
                    <a:gd name="T21" fmla="*/ 1 h 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7" h="18">
                      <a:moveTo>
                        <a:pt x="22" y="1"/>
                      </a:moveTo>
                      <a:cubicBezTo>
                        <a:pt x="10" y="11"/>
                        <a:pt x="10" y="11"/>
                        <a:pt x="10" y="11"/>
                      </a:cubicBezTo>
                      <a:cubicBezTo>
                        <a:pt x="6" y="7"/>
                        <a:pt x="6" y="7"/>
                        <a:pt x="6" y="7"/>
                      </a:cubicBezTo>
                      <a:cubicBezTo>
                        <a:pt x="4" y="6"/>
                        <a:pt x="3" y="6"/>
                        <a:pt x="1" y="7"/>
                      </a:cubicBezTo>
                      <a:cubicBezTo>
                        <a:pt x="0" y="8"/>
                        <a:pt x="0" y="10"/>
                        <a:pt x="1" y="11"/>
                      </a:cubicBezTo>
                      <a:cubicBezTo>
                        <a:pt x="7" y="17"/>
                        <a:pt x="7" y="17"/>
                        <a:pt x="7" y="17"/>
                      </a:cubicBezTo>
                      <a:cubicBezTo>
                        <a:pt x="8" y="18"/>
                        <a:pt x="9" y="18"/>
                        <a:pt x="9" y="18"/>
                      </a:cubicBezTo>
                      <a:cubicBezTo>
                        <a:pt x="10" y="18"/>
                        <a:pt x="11" y="18"/>
                        <a:pt x="11" y="18"/>
                      </a:cubicBezTo>
                      <a:cubicBezTo>
                        <a:pt x="26" y="6"/>
                        <a:pt x="26" y="6"/>
                        <a:pt x="26" y="6"/>
                      </a:cubicBezTo>
                      <a:cubicBezTo>
                        <a:pt x="27" y="5"/>
                        <a:pt x="27" y="3"/>
                        <a:pt x="26" y="2"/>
                      </a:cubicBezTo>
                      <a:cubicBezTo>
                        <a:pt x="25" y="0"/>
                        <a:pt x="24" y="0"/>
                        <a:pt x="22" y="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0" tIns="0" rIns="0" bIns="0" numCol="1" anchor="t" anchorCtr="0" compatLnSpc="1">
                  <a:prstTxWarp prst="textNoShape">
                    <a:avLst/>
                  </a:prstTxWarp>
                </a:bodyPr>
                <a:lstStyle/>
                <a:p>
                  <a:endParaRPr lang="en-AU" sz="700"/>
                </a:p>
              </p:txBody>
            </p:sp>
            <p:sp>
              <p:nvSpPr>
                <p:cNvPr id="144" name="Freeform 38">
                  <a:extLst>
                    <a:ext uri="{FF2B5EF4-FFF2-40B4-BE49-F238E27FC236}">
                      <a16:creationId xmlns:a16="http://schemas.microsoft.com/office/drawing/2014/main" id="{0A67ADA3-BB6F-1C82-9EC4-7C889277A24C}"/>
                    </a:ext>
                  </a:extLst>
                </p:cNvPr>
                <p:cNvSpPr>
                  <a:spLocks/>
                </p:cNvSpPr>
                <p:nvPr/>
              </p:nvSpPr>
              <p:spPr bwMode="auto">
                <a:xfrm>
                  <a:off x="5300663" y="3722688"/>
                  <a:ext cx="169862" cy="19050"/>
                </a:xfrm>
                <a:custGeom>
                  <a:avLst/>
                  <a:gdLst>
                    <a:gd name="T0" fmla="*/ 50 w 53"/>
                    <a:gd name="T1" fmla="*/ 0 h 6"/>
                    <a:gd name="T2" fmla="*/ 3 w 53"/>
                    <a:gd name="T3" fmla="*/ 0 h 6"/>
                    <a:gd name="T4" fmla="*/ 0 w 53"/>
                    <a:gd name="T5" fmla="*/ 3 h 6"/>
                    <a:gd name="T6" fmla="*/ 3 w 53"/>
                    <a:gd name="T7" fmla="*/ 6 h 6"/>
                    <a:gd name="T8" fmla="*/ 50 w 53"/>
                    <a:gd name="T9" fmla="*/ 6 h 6"/>
                    <a:gd name="T10" fmla="*/ 53 w 53"/>
                    <a:gd name="T11" fmla="*/ 3 h 6"/>
                    <a:gd name="T12" fmla="*/ 50 w 53"/>
                    <a:gd name="T13" fmla="*/ 0 h 6"/>
                  </a:gdLst>
                  <a:ahLst/>
                  <a:cxnLst>
                    <a:cxn ang="0">
                      <a:pos x="T0" y="T1"/>
                    </a:cxn>
                    <a:cxn ang="0">
                      <a:pos x="T2" y="T3"/>
                    </a:cxn>
                    <a:cxn ang="0">
                      <a:pos x="T4" y="T5"/>
                    </a:cxn>
                    <a:cxn ang="0">
                      <a:pos x="T6" y="T7"/>
                    </a:cxn>
                    <a:cxn ang="0">
                      <a:pos x="T8" y="T9"/>
                    </a:cxn>
                    <a:cxn ang="0">
                      <a:pos x="T10" y="T11"/>
                    </a:cxn>
                    <a:cxn ang="0">
                      <a:pos x="T12" y="T13"/>
                    </a:cxn>
                  </a:cxnLst>
                  <a:rect l="0" t="0" r="r" b="b"/>
                  <a:pathLst>
                    <a:path w="53" h="6">
                      <a:moveTo>
                        <a:pt x="50" y="0"/>
                      </a:moveTo>
                      <a:cubicBezTo>
                        <a:pt x="3" y="0"/>
                        <a:pt x="3" y="0"/>
                        <a:pt x="3" y="0"/>
                      </a:cubicBezTo>
                      <a:cubicBezTo>
                        <a:pt x="1" y="0"/>
                        <a:pt x="0" y="1"/>
                        <a:pt x="0" y="3"/>
                      </a:cubicBezTo>
                      <a:cubicBezTo>
                        <a:pt x="0" y="4"/>
                        <a:pt x="1" y="6"/>
                        <a:pt x="3" y="6"/>
                      </a:cubicBezTo>
                      <a:cubicBezTo>
                        <a:pt x="50" y="6"/>
                        <a:pt x="50" y="6"/>
                        <a:pt x="50" y="6"/>
                      </a:cubicBezTo>
                      <a:cubicBezTo>
                        <a:pt x="52" y="6"/>
                        <a:pt x="53" y="4"/>
                        <a:pt x="53" y="3"/>
                      </a:cubicBezTo>
                      <a:cubicBezTo>
                        <a:pt x="53" y="1"/>
                        <a:pt x="52" y="0"/>
                        <a:pt x="50"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0" tIns="0" rIns="0" bIns="0" numCol="1" anchor="t" anchorCtr="0" compatLnSpc="1">
                  <a:prstTxWarp prst="textNoShape">
                    <a:avLst/>
                  </a:prstTxWarp>
                </a:bodyPr>
                <a:lstStyle/>
                <a:p>
                  <a:endParaRPr lang="en-AU" sz="700"/>
                </a:p>
              </p:txBody>
            </p:sp>
            <p:sp>
              <p:nvSpPr>
                <p:cNvPr id="146" name="Freeform 39">
                  <a:extLst>
                    <a:ext uri="{FF2B5EF4-FFF2-40B4-BE49-F238E27FC236}">
                      <a16:creationId xmlns:a16="http://schemas.microsoft.com/office/drawing/2014/main" id="{323C79BD-BF1C-57B1-8B60-0AD65C2106DE}"/>
                    </a:ext>
                  </a:extLst>
                </p:cNvPr>
                <p:cNvSpPr>
                  <a:spLocks/>
                </p:cNvSpPr>
                <p:nvPr/>
              </p:nvSpPr>
              <p:spPr bwMode="auto">
                <a:xfrm>
                  <a:off x="5205413" y="3694113"/>
                  <a:ext cx="85725" cy="57150"/>
                </a:xfrm>
                <a:custGeom>
                  <a:avLst/>
                  <a:gdLst>
                    <a:gd name="T0" fmla="*/ 22 w 27"/>
                    <a:gd name="T1" fmla="*/ 1 h 18"/>
                    <a:gd name="T2" fmla="*/ 10 w 27"/>
                    <a:gd name="T3" fmla="*/ 11 h 18"/>
                    <a:gd name="T4" fmla="*/ 6 w 27"/>
                    <a:gd name="T5" fmla="*/ 7 h 18"/>
                    <a:gd name="T6" fmla="*/ 1 w 27"/>
                    <a:gd name="T7" fmla="*/ 7 h 18"/>
                    <a:gd name="T8" fmla="*/ 1 w 27"/>
                    <a:gd name="T9" fmla="*/ 11 h 18"/>
                    <a:gd name="T10" fmla="*/ 7 w 27"/>
                    <a:gd name="T11" fmla="*/ 17 h 18"/>
                    <a:gd name="T12" fmla="*/ 9 w 27"/>
                    <a:gd name="T13" fmla="*/ 18 h 18"/>
                    <a:gd name="T14" fmla="*/ 11 w 27"/>
                    <a:gd name="T15" fmla="*/ 17 h 18"/>
                    <a:gd name="T16" fmla="*/ 26 w 27"/>
                    <a:gd name="T17" fmla="*/ 5 h 18"/>
                    <a:gd name="T18" fmla="*/ 26 w 27"/>
                    <a:gd name="T19" fmla="*/ 1 h 18"/>
                    <a:gd name="T20" fmla="*/ 22 w 27"/>
                    <a:gd name="T21" fmla="*/ 1 h 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7" h="18">
                      <a:moveTo>
                        <a:pt x="22" y="1"/>
                      </a:moveTo>
                      <a:cubicBezTo>
                        <a:pt x="10" y="11"/>
                        <a:pt x="10" y="11"/>
                        <a:pt x="10" y="11"/>
                      </a:cubicBezTo>
                      <a:cubicBezTo>
                        <a:pt x="6" y="7"/>
                        <a:pt x="6" y="7"/>
                        <a:pt x="6" y="7"/>
                      </a:cubicBezTo>
                      <a:cubicBezTo>
                        <a:pt x="4" y="6"/>
                        <a:pt x="3" y="6"/>
                        <a:pt x="1" y="7"/>
                      </a:cubicBezTo>
                      <a:cubicBezTo>
                        <a:pt x="0" y="8"/>
                        <a:pt x="0" y="10"/>
                        <a:pt x="1" y="11"/>
                      </a:cubicBezTo>
                      <a:cubicBezTo>
                        <a:pt x="7" y="17"/>
                        <a:pt x="7" y="17"/>
                        <a:pt x="7" y="17"/>
                      </a:cubicBezTo>
                      <a:cubicBezTo>
                        <a:pt x="8" y="17"/>
                        <a:pt x="9" y="18"/>
                        <a:pt x="9" y="18"/>
                      </a:cubicBezTo>
                      <a:cubicBezTo>
                        <a:pt x="10" y="18"/>
                        <a:pt x="11" y="17"/>
                        <a:pt x="11" y="17"/>
                      </a:cubicBezTo>
                      <a:cubicBezTo>
                        <a:pt x="26" y="5"/>
                        <a:pt x="26" y="5"/>
                        <a:pt x="26" y="5"/>
                      </a:cubicBezTo>
                      <a:cubicBezTo>
                        <a:pt x="27" y="4"/>
                        <a:pt x="27" y="2"/>
                        <a:pt x="26" y="1"/>
                      </a:cubicBezTo>
                      <a:cubicBezTo>
                        <a:pt x="25" y="0"/>
                        <a:pt x="24" y="0"/>
                        <a:pt x="22" y="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0" tIns="0" rIns="0" bIns="0" numCol="1" anchor="t" anchorCtr="0" compatLnSpc="1">
                  <a:prstTxWarp prst="textNoShape">
                    <a:avLst/>
                  </a:prstTxWarp>
                </a:bodyPr>
                <a:lstStyle/>
                <a:p>
                  <a:endParaRPr lang="en-AU" sz="700"/>
                </a:p>
              </p:txBody>
            </p:sp>
            <p:sp>
              <p:nvSpPr>
                <p:cNvPr id="147" name="Freeform 40">
                  <a:extLst>
                    <a:ext uri="{FF2B5EF4-FFF2-40B4-BE49-F238E27FC236}">
                      <a16:creationId xmlns:a16="http://schemas.microsoft.com/office/drawing/2014/main" id="{458920B8-DC27-49D9-67BE-539BEE8428C5}"/>
                    </a:ext>
                  </a:extLst>
                </p:cNvPr>
                <p:cNvSpPr>
                  <a:spLocks noEditPoints="1"/>
                </p:cNvSpPr>
                <p:nvPr/>
              </p:nvSpPr>
              <p:spPr bwMode="auto">
                <a:xfrm>
                  <a:off x="5126038" y="3305175"/>
                  <a:ext cx="436562" cy="539750"/>
                </a:xfrm>
                <a:custGeom>
                  <a:avLst/>
                  <a:gdLst>
                    <a:gd name="T0" fmla="*/ 99 w 137"/>
                    <a:gd name="T1" fmla="*/ 0 h 169"/>
                    <a:gd name="T2" fmla="*/ 14 w 137"/>
                    <a:gd name="T3" fmla="*/ 0 h 169"/>
                    <a:gd name="T4" fmla="*/ 0 w 137"/>
                    <a:gd name="T5" fmla="*/ 15 h 169"/>
                    <a:gd name="T6" fmla="*/ 0 w 137"/>
                    <a:gd name="T7" fmla="*/ 154 h 169"/>
                    <a:gd name="T8" fmla="*/ 14 w 137"/>
                    <a:gd name="T9" fmla="*/ 169 h 169"/>
                    <a:gd name="T10" fmla="*/ 123 w 137"/>
                    <a:gd name="T11" fmla="*/ 169 h 169"/>
                    <a:gd name="T12" fmla="*/ 137 w 137"/>
                    <a:gd name="T13" fmla="*/ 154 h 169"/>
                    <a:gd name="T14" fmla="*/ 137 w 137"/>
                    <a:gd name="T15" fmla="*/ 42 h 169"/>
                    <a:gd name="T16" fmla="*/ 99 w 137"/>
                    <a:gd name="T17" fmla="*/ 0 h 169"/>
                    <a:gd name="T18" fmla="*/ 131 w 137"/>
                    <a:gd name="T19" fmla="*/ 154 h 169"/>
                    <a:gd name="T20" fmla="*/ 123 w 137"/>
                    <a:gd name="T21" fmla="*/ 162 h 169"/>
                    <a:gd name="T22" fmla="*/ 14 w 137"/>
                    <a:gd name="T23" fmla="*/ 162 h 169"/>
                    <a:gd name="T24" fmla="*/ 6 w 137"/>
                    <a:gd name="T25" fmla="*/ 154 h 169"/>
                    <a:gd name="T26" fmla="*/ 6 w 137"/>
                    <a:gd name="T27" fmla="*/ 15 h 169"/>
                    <a:gd name="T28" fmla="*/ 14 w 137"/>
                    <a:gd name="T29" fmla="*/ 6 h 169"/>
                    <a:gd name="T30" fmla="*/ 85 w 137"/>
                    <a:gd name="T31" fmla="*/ 6 h 169"/>
                    <a:gd name="T32" fmla="*/ 85 w 137"/>
                    <a:gd name="T33" fmla="*/ 46 h 169"/>
                    <a:gd name="T34" fmla="*/ 92 w 137"/>
                    <a:gd name="T35" fmla="*/ 53 h 169"/>
                    <a:gd name="T36" fmla="*/ 131 w 137"/>
                    <a:gd name="T37" fmla="*/ 53 h 169"/>
                    <a:gd name="T38" fmla="*/ 131 w 137"/>
                    <a:gd name="T39" fmla="*/ 154 h 169"/>
                    <a:gd name="T40" fmla="*/ 91 w 137"/>
                    <a:gd name="T41" fmla="*/ 46 h 169"/>
                    <a:gd name="T42" fmla="*/ 91 w 137"/>
                    <a:gd name="T43" fmla="*/ 6 h 169"/>
                    <a:gd name="T44" fmla="*/ 96 w 137"/>
                    <a:gd name="T45" fmla="*/ 6 h 169"/>
                    <a:gd name="T46" fmla="*/ 132 w 137"/>
                    <a:gd name="T47" fmla="*/ 46 h 169"/>
                    <a:gd name="T48" fmla="*/ 91 w 137"/>
                    <a:gd name="T49" fmla="*/ 46 h 1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37" h="169">
                      <a:moveTo>
                        <a:pt x="99" y="0"/>
                      </a:moveTo>
                      <a:cubicBezTo>
                        <a:pt x="14" y="0"/>
                        <a:pt x="14" y="0"/>
                        <a:pt x="14" y="0"/>
                      </a:cubicBezTo>
                      <a:cubicBezTo>
                        <a:pt x="6" y="0"/>
                        <a:pt x="0" y="7"/>
                        <a:pt x="0" y="15"/>
                      </a:cubicBezTo>
                      <a:cubicBezTo>
                        <a:pt x="0" y="154"/>
                        <a:pt x="0" y="154"/>
                        <a:pt x="0" y="154"/>
                      </a:cubicBezTo>
                      <a:cubicBezTo>
                        <a:pt x="0" y="162"/>
                        <a:pt x="6" y="169"/>
                        <a:pt x="14" y="169"/>
                      </a:cubicBezTo>
                      <a:cubicBezTo>
                        <a:pt x="123" y="169"/>
                        <a:pt x="123" y="169"/>
                        <a:pt x="123" y="169"/>
                      </a:cubicBezTo>
                      <a:cubicBezTo>
                        <a:pt x="131" y="169"/>
                        <a:pt x="137" y="162"/>
                        <a:pt x="137" y="154"/>
                      </a:cubicBezTo>
                      <a:cubicBezTo>
                        <a:pt x="137" y="42"/>
                        <a:pt x="137" y="42"/>
                        <a:pt x="137" y="42"/>
                      </a:cubicBezTo>
                      <a:lnTo>
                        <a:pt x="99" y="0"/>
                      </a:lnTo>
                      <a:close/>
                      <a:moveTo>
                        <a:pt x="131" y="154"/>
                      </a:moveTo>
                      <a:cubicBezTo>
                        <a:pt x="131" y="159"/>
                        <a:pt x="127" y="162"/>
                        <a:pt x="123" y="162"/>
                      </a:cubicBezTo>
                      <a:cubicBezTo>
                        <a:pt x="14" y="162"/>
                        <a:pt x="14" y="162"/>
                        <a:pt x="14" y="162"/>
                      </a:cubicBezTo>
                      <a:cubicBezTo>
                        <a:pt x="10" y="162"/>
                        <a:pt x="6" y="159"/>
                        <a:pt x="6" y="154"/>
                      </a:cubicBezTo>
                      <a:cubicBezTo>
                        <a:pt x="6" y="15"/>
                        <a:pt x="6" y="15"/>
                        <a:pt x="6" y="15"/>
                      </a:cubicBezTo>
                      <a:cubicBezTo>
                        <a:pt x="6" y="10"/>
                        <a:pt x="10" y="6"/>
                        <a:pt x="14" y="6"/>
                      </a:cubicBezTo>
                      <a:cubicBezTo>
                        <a:pt x="85" y="6"/>
                        <a:pt x="85" y="6"/>
                        <a:pt x="85" y="6"/>
                      </a:cubicBezTo>
                      <a:cubicBezTo>
                        <a:pt x="85" y="46"/>
                        <a:pt x="85" y="46"/>
                        <a:pt x="85" y="46"/>
                      </a:cubicBezTo>
                      <a:cubicBezTo>
                        <a:pt x="85" y="49"/>
                        <a:pt x="88" y="53"/>
                        <a:pt x="92" y="53"/>
                      </a:cubicBezTo>
                      <a:cubicBezTo>
                        <a:pt x="131" y="53"/>
                        <a:pt x="131" y="53"/>
                        <a:pt x="131" y="53"/>
                      </a:cubicBezTo>
                      <a:lnTo>
                        <a:pt x="131" y="154"/>
                      </a:lnTo>
                      <a:close/>
                      <a:moveTo>
                        <a:pt x="91" y="46"/>
                      </a:moveTo>
                      <a:cubicBezTo>
                        <a:pt x="91" y="6"/>
                        <a:pt x="91" y="6"/>
                        <a:pt x="91" y="6"/>
                      </a:cubicBezTo>
                      <a:cubicBezTo>
                        <a:pt x="96" y="6"/>
                        <a:pt x="96" y="6"/>
                        <a:pt x="96" y="6"/>
                      </a:cubicBezTo>
                      <a:cubicBezTo>
                        <a:pt x="132" y="46"/>
                        <a:pt x="132" y="46"/>
                        <a:pt x="132" y="46"/>
                      </a:cubicBezTo>
                      <a:lnTo>
                        <a:pt x="91" y="4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0" tIns="0" rIns="0" bIns="0" numCol="1" anchor="t" anchorCtr="0" compatLnSpc="1">
                  <a:prstTxWarp prst="textNoShape">
                    <a:avLst/>
                  </a:prstTxWarp>
                </a:bodyPr>
                <a:lstStyle/>
                <a:p>
                  <a:endParaRPr lang="en-AU" sz="700"/>
                </a:p>
              </p:txBody>
            </p:sp>
          </p:grpSp>
        </p:grpSp>
        <p:grpSp>
          <p:nvGrpSpPr>
            <p:cNvPr id="63" name="Group 62">
              <a:extLst>
                <a:ext uri="{FF2B5EF4-FFF2-40B4-BE49-F238E27FC236}">
                  <a16:creationId xmlns:a16="http://schemas.microsoft.com/office/drawing/2014/main" id="{D633747C-2248-B7CC-2B3E-1390258139E4}"/>
                </a:ext>
              </a:extLst>
            </p:cNvPr>
            <p:cNvGrpSpPr/>
            <p:nvPr/>
          </p:nvGrpSpPr>
          <p:grpSpPr>
            <a:xfrm>
              <a:off x="-88602" y="1922284"/>
              <a:ext cx="816798" cy="232059"/>
              <a:chOff x="-1159348" y="1992616"/>
              <a:chExt cx="816798" cy="232059"/>
            </a:xfrm>
          </p:grpSpPr>
          <p:sp>
            <p:nvSpPr>
              <p:cNvPr id="110" name="Arrow: Pentagon 109">
                <a:extLst>
                  <a:ext uri="{FF2B5EF4-FFF2-40B4-BE49-F238E27FC236}">
                    <a16:creationId xmlns:a16="http://schemas.microsoft.com/office/drawing/2014/main" id="{370A44E8-BF9F-A832-A2D9-99A348A95598}"/>
                  </a:ext>
                </a:extLst>
              </p:cNvPr>
              <p:cNvSpPr/>
              <p:nvPr/>
            </p:nvSpPr>
            <p:spPr>
              <a:xfrm>
                <a:off x="-1042928" y="2001768"/>
                <a:ext cx="700378" cy="213754"/>
              </a:xfrm>
              <a:prstGeom prst="homePlate">
                <a:avLst>
                  <a:gd name="adj" fmla="val 0"/>
                </a:avLst>
              </a:prstGeom>
              <a:solidFill>
                <a:schemeClr val="bg1"/>
              </a:solidFill>
              <a:ln w="9525" cap="rnd">
                <a:solidFill>
                  <a:schemeClr val="tx2"/>
                </a:solidFill>
                <a:prstDash val="sysDot"/>
              </a:ln>
            </p:spPr>
            <p:style>
              <a:lnRef idx="2">
                <a:schemeClr val="accent1">
                  <a:shade val="50000"/>
                </a:schemeClr>
              </a:lnRef>
              <a:fillRef idx="1">
                <a:schemeClr val="accent1"/>
              </a:fillRef>
              <a:effectRef idx="0">
                <a:schemeClr val="accent1"/>
              </a:effectRef>
              <a:fontRef idx="minor">
                <a:schemeClr val="lt1"/>
              </a:fontRef>
            </p:style>
            <p:txBody>
              <a:bodyPr lIns="180000" tIns="0" rIns="0" bIns="0" rtlCol="0" anchor="ctr"/>
              <a:lstStyle/>
              <a:p>
                <a:pPr>
                  <a:lnSpc>
                    <a:spcPct val="90000"/>
                  </a:lnSpc>
                </a:pPr>
                <a:r>
                  <a:rPr lang="en-AU" sz="700">
                    <a:solidFill>
                      <a:schemeClr val="tx2"/>
                    </a:solidFill>
                    <a:latin typeface="+mj-lt"/>
                  </a:rPr>
                  <a:t>CLOSE-OUT</a:t>
                </a:r>
              </a:p>
            </p:txBody>
          </p:sp>
          <p:grpSp>
            <p:nvGrpSpPr>
              <p:cNvPr id="111" name="Group 110">
                <a:extLst>
                  <a:ext uri="{FF2B5EF4-FFF2-40B4-BE49-F238E27FC236}">
                    <a16:creationId xmlns:a16="http://schemas.microsoft.com/office/drawing/2014/main" id="{1F9A0822-C29F-C94E-A771-6E649D374591}"/>
                  </a:ext>
                </a:extLst>
              </p:cNvPr>
              <p:cNvGrpSpPr/>
              <p:nvPr/>
            </p:nvGrpSpPr>
            <p:grpSpPr>
              <a:xfrm>
                <a:off x="-1159348" y="1992616"/>
                <a:ext cx="232059" cy="232059"/>
                <a:chOff x="722538" y="2874633"/>
                <a:chExt cx="360000" cy="360000"/>
              </a:xfrm>
            </p:grpSpPr>
            <p:sp>
              <p:nvSpPr>
                <p:cNvPr id="122" name="Oval 121">
                  <a:extLst>
                    <a:ext uri="{FF2B5EF4-FFF2-40B4-BE49-F238E27FC236}">
                      <a16:creationId xmlns:a16="http://schemas.microsoft.com/office/drawing/2014/main" id="{04B311F0-FFDE-33AC-7913-9D9FDD79B376}"/>
                    </a:ext>
                  </a:extLst>
                </p:cNvPr>
                <p:cNvSpPr/>
                <p:nvPr/>
              </p:nvSpPr>
              <p:spPr>
                <a:xfrm>
                  <a:off x="722538" y="2874633"/>
                  <a:ext cx="360000" cy="360000"/>
                </a:xfrm>
                <a:prstGeom prst="ellips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AU" sz="700">
                    <a:solidFill>
                      <a:schemeClr val="bg2"/>
                    </a:solidFill>
                  </a:endParaRPr>
                </a:p>
              </p:txBody>
            </p:sp>
            <p:sp>
              <p:nvSpPr>
                <p:cNvPr id="125" name="Oval 124">
                  <a:extLst>
                    <a:ext uri="{FF2B5EF4-FFF2-40B4-BE49-F238E27FC236}">
                      <a16:creationId xmlns:a16="http://schemas.microsoft.com/office/drawing/2014/main" id="{11BE88D0-FDF4-65C2-847C-B8DA987E432F}"/>
                    </a:ext>
                  </a:extLst>
                </p:cNvPr>
                <p:cNvSpPr/>
                <p:nvPr/>
              </p:nvSpPr>
              <p:spPr>
                <a:xfrm>
                  <a:off x="758538" y="2910633"/>
                  <a:ext cx="288000" cy="288000"/>
                </a:xfrm>
                <a:prstGeom prst="ellipse">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AU" sz="700" err="1">
                    <a:solidFill>
                      <a:schemeClr val="bg2"/>
                    </a:solidFill>
                  </a:endParaRPr>
                </a:p>
              </p:txBody>
            </p:sp>
          </p:grpSp>
          <p:grpSp>
            <p:nvGrpSpPr>
              <p:cNvPr id="114" name="Group 113">
                <a:extLst>
                  <a:ext uri="{FF2B5EF4-FFF2-40B4-BE49-F238E27FC236}">
                    <a16:creationId xmlns:a16="http://schemas.microsoft.com/office/drawing/2014/main" id="{2BDFBC5B-8A06-FBB1-F1D5-F29AB19988B4}"/>
                  </a:ext>
                </a:extLst>
              </p:cNvPr>
              <p:cNvGrpSpPr>
                <a:grpSpLocks noChangeAspect="1"/>
              </p:cNvGrpSpPr>
              <p:nvPr/>
            </p:nvGrpSpPr>
            <p:grpSpPr>
              <a:xfrm>
                <a:off x="-1104014" y="2061697"/>
                <a:ext cx="121389" cy="93898"/>
                <a:chOff x="8389938" y="1176338"/>
                <a:chExt cx="539751" cy="417513"/>
              </a:xfrm>
              <a:solidFill>
                <a:schemeClr val="tx2"/>
              </a:solidFill>
            </p:grpSpPr>
            <p:sp>
              <p:nvSpPr>
                <p:cNvPr id="117" name="Freeform 23">
                  <a:extLst>
                    <a:ext uri="{FF2B5EF4-FFF2-40B4-BE49-F238E27FC236}">
                      <a16:creationId xmlns:a16="http://schemas.microsoft.com/office/drawing/2014/main" id="{B348706C-3191-C03B-01FD-D3D60C198AA8}"/>
                    </a:ext>
                  </a:extLst>
                </p:cNvPr>
                <p:cNvSpPr>
                  <a:spLocks noEditPoints="1"/>
                </p:cNvSpPr>
                <p:nvPr/>
              </p:nvSpPr>
              <p:spPr bwMode="auto">
                <a:xfrm>
                  <a:off x="8389938" y="1276351"/>
                  <a:ext cx="441325" cy="317500"/>
                </a:xfrm>
                <a:custGeom>
                  <a:avLst/>
                  <a:gdLst>
                    <a:gd name="T0" fmla="*/ 138 w 138"/>
                    <a:gd name="T1" fmla="*/ 84 h 99"/>
                    <a:gd name="T2" fmla="*/ 138 w 138"/>
                    <a:gd name="T3" fmla="*/ 15 h 99"/>
                    <a:gd name="T4" fmla="*/ 123 w 138"/>
                    <a:gd name="T5" fmla="*/ 0 h 99"/>
                    <a:gd name="T6" fmla="*/ 15 w 138"/>
                    <a:gd name="T7" fmla="*/ 0 h 99"/>
                    <a:gd name="T8" fmla="*/ 0 w 138"/>
                    <a:gd name="T9" fmla="*/ 15 h 99"/>
                    <a:gd name="T10" fmla="*/ 0 w 138"/>
                    <a:gd name="T11" fmla="*/ 84 h 99"/>
                    <a:gd name="T12" fmla="*/ 15 w 138"/>
                    <a:gd name="T13" fmla="*/ 99 h 99"/>
                    <a:gd name="T14" fmla="*/ 123 w 138"/>
                    <a:gd name="T15" fmla="*/ 99 h 99"/>
                    <a:gd name="T16" fmla="*/ 138 w 138"/>
                    <a:gd name="T17" fmla="*/ 84 h 99"/>
                    <a:gd name="T18" fmla="*/ 10 w 138"/>
                    <a:gd name="T19" fmla="*/ 9 h 99"/>
                    <a:gd name="T20" fmla="*/ 15 w 138"/>
                    <a:gd name="T21" fmla="*/ 7 h 99"/>
                    <a:gd name="T22" fmla="*/ 123 w 138"/>
                    <a:gd name="T23" fmla="*/ 7 h 99"/>
                    <a:gd name="T24" fmla="*/ 129 w 138"/>
                    <a:gd name="T25" fmla="*/ 9 h 99"/>
                    <a:gd name="T26" fmla="*/ 129 w 138"/>
                    <a:gd name="T27" fmla="*/ 9 h 99"/>
                    <a:gd name="T28" fmla="*/ 75 w 138"/>
                    <a:gd name="T29" fmla="*/ 63 h 99"/>
                    <a:gd name="T30" fmla="*/ 69 w 138"/>
                    <a:gd name="T31" fmla="*/ 65 h 99"/>
                    <a:gd name="T32" fmla="*/ 63 w 138"/>
                    <a:gd name="T33" fmla="*/ 63 h 99"/>
                    <a:gd name="T34" fmla="*/ 9 w 138"/>
                    <a:gd name="T35" fmla="*/ 9 h 99"/>
                    <a:gd name="T36" fmla="*/ 10 w 138"/>
                    <a:gd name="T37" fmla="*/ 9 h 99"/>
                    <a:gd name="T38" fmla="*/ 7 w 138"/>
                    <a:gd name="T39" fmla="*/ 16 h 99"/>
                    <a:gd name="T40" fmla="*/ 40 w 138"/>
                    <a:gd name="T41" fmla="*/ 49 h 99"/>
                    <a:gd name="T42" fmla="*/ 7 w 138"/>
                    <a:gd name="T43" fmla="*/ 83 h 99"/>
                    <a:gd name="T44" fmla="*/ 7 w 138"/>
                    <a:gd name="T45" fmla="*/ 16 h 99"/>
                    <a:gd name="T46" fmla="*/ 129 w 138"/>
                    <a:gd name="T47" fmla="*/ 90 h 99"/>
                    <a:gd name="T48" fmla="*/ 123 w 138"/>
                    <a:gd name="T49" fmla="*/ 92 h 99"/>
                    <a:gd name="T50" fmla="*/ 15 w 138"/>
                    <a:gd name="T51" fmla="*/ 92 h 99"/>
                    <a:gd name="T52" fmla="*/ 10 w 138"/>
                    <a:gd name="T53" fmla="*/ 90 h 99"/>
                    <a:gd name="T54" fmla="*/ 9 w 138"/>
                    <a:gd name="T55" fmla="*/ 90 h 99"/>
                    <a:gd name="T56" fmla="*/ 10 w 138"/>
                    <a:gd name="T57" fmla="*/ 89 h 99"/>
                    <a:gd name="T58" fmla="*/ 45 w 138"/>
                    <a:gd name="T59" fmla="*/ 54 h 99"/>
                    <a:gd name="T60" fmla="*/ 59 w 138"/>
                    <a:gd name="T61" fmla="*/ 67 h 99"/>
                    <a:gd name="T62" fmla="*/ 69 w 138"/>
                    <a:gd name="T63" fmla="*/ 72 h 99"/>
                    <a:gd name="T64" fmla="*/ 79 w 138"/>
                    <a:gd name="T65" fmla="*/ 67 h 99"/>
                    <a:gd name="T66" fmla="*/ 93 w 138"/>
                    <a:gd name="T67" fmla="*/ 54 h 99"/>
                    <a:gd name="T68" fmla="*/ 129 w 138"/>
                    <a:gd name="T69" fmla="*/ 90 h 99"/>
                    <a:gd name="T70" fmla="*/ 132 w 138"/>
                    <a:gd name="T71" fmla="*/ 83 h 99"/>
                    <a:gd name="T72" fmla="*/ 98 w 138"/>
                    <a:gd name="T73" fmla="*/ 49 h 99"/>
                    <a:gd name="T74" fmla="*/ 132 w 138"/>
                    <a:gd name="T75" fmla="*/ 16 h 99"/>
                    <a:gd name="T76" fmla="*/ 132 w 138"/>
                    <a:gd name="T77" fmla="*/ 83 h 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138" h="99">
                      <a:moveTo>
                        <a:pt x="138" y="84"/>
                      </a:moveTo>
                      <a:cubicBezTo>
                        <a:pt x="138" y="15"/>
                        <a:pt x="138" y="15"/>
                        <a:pt x="138" y="15"/>
                      </a:cubicBezTo>
                      <a:cubicBezTo>
                        <a:pt x="138" y="7"/>
                        <a:pt x="131" y="0"/>
                        <a:pt x="123" y="0"/>
                      </a:cubicBezTo>
                      <a:cubicBezTo>
                        <a:pt x="15" y="0"/>
                        <a:pt x="15" y="0"/>
                        <a:pt x="15" y="0"/>
                      </a:cubicBezTo>
                      <a:cubicBezTo>
                        <a:pt x="7" y="0"/>
                        <a:pt x="0" y="7"/>
                        <a:pt x="0" y="15"/>
                      </a:cubicBezTo>
                      <a:cubicBezTo>
                        <a:pt x="0" y="84"/>
                        <a:pt x="0" y="84"/>
                        <a:pt x="0" y="84"/>
                      </a:cubicBezTo>
                      <a:cubicBezTo>
                        <a:pt x="0" y="92"/>
                        <a:pt x="7" y="99"/>
                        <a:pt x="15" y="99"/>
                      </a:cubicBezTo>
                      <a:cubicBezTo>
                        <a:pt x="123" y="99"/>
                        <a:pt x="123" y="99"/>
                        <a:pt x="123" y="99"/>
                      </a:cubicBezTo>
                      <a:cubicBezTo>
                        <a:pt x="131" y="99"/>
                        <a:pt x="138" y="92"/>
                        <a:pt x="138" y="84"/>
                      </a:cubicBezTo>
                      <a:close/>
                      <a:moveTo>
                        <a:pt x="10" y="9"/>
                      </a:moveTo>
                      <a:cubicBezTo>
                        <a:pt x="11" y="7"/>
                        <a:pt x="13" y="7"/>
                        <a:pt x="15" y="7"/>
                      </a:cubicBezTo>
                      <a:cubicBezTo>
                        <a:pt x="123" y="7"/>
                        <a:pt x="123" y="7"/>
                        <a:pt x="123" y="7"/>
                      </a:cubicBezTo>
                      <a:cubicBezTo>
                        <a:pt x="125" y="7"/>
                        <a:pt x="127" y="7"/>
                        <a:pt x="129" y="9"/>
                      </a:cubicBezTo>
                      <a:cubicBezTo>
                        <a:pt x="129" y="9"/>
                        <a:pt x="129" y="9"/>
                        <a:pt x="129" y="9"/>
                      </a:cubicBezTo>
                      <a:cubicBezTo>
                        <a:pt x="75" y="63"/>
                        <a:pt x="75" y="63"/>
                        <a:pt x="75" y="63"/>
                      </a:cubicBezTo>
                      <a:cubicBezTo>
                        <a:pt x="73" y="64"/>
                        <a:pt x="71" y="65"/>
                        <a:pt x="69" y="65"/>
                      </a:cubicBezTo>
                      <a:cubicBezTo>
                        <a:pt x="67" y="65"/>
                        <a:pt x="65" y="64"/>
                        <a:pt x="63" y="63"/>
                      </a:cubicBezTo>
                      <a:cubicBezTo>
                        <a:pt x="9" y="9"/>
                        <a:pt x="9" y="9"/>
                        <a:pt x="9" y="9"/>
                      </a:cubicBezTo>
                      <a:lnTo>
                        <a:pt x="10" y="9"/>
                      </a:lnTo>
                      <a:close/>
                      <a:moveTo>
                        <a:pt x="7" y="16"/>
                      </a:moveTo>
                      <a:cubicBezTo>
                        <a:pt x="40" y="49"/>
                        <a:pt x="40" y="49"/>
                        <a:pt x="40" y="49"/>
                      </a:cubicBezTo>
                      <a:cubicBezTo>
                        <a:pt x="7" y="83"/>
                        <a:pt x="7" y="83"/>
                        <a:pt x="7" y="83"/>
                      </a:cubicBezTo>
                      <a:lnTo>
                        <a:pt x="7" y="16"/>
                      </a:lnTo>
                      <a:close/>
                      <a:moveTo>
                        <a:pt x="129" y="90"/>
                      </a:moveTo>
                      <a:cubicBezTo>
                        <a:pt x="127" y="91"/>
                        <a:pt x="125" y="92"/>
                        <a:pt x="123" y="92"/>
                      </a:cubicBezTo>
                      <a:cubicBezTo>
                        <a:pt x="15" y="92"/>
                        <a:pt x="15" y="92"/>
                        <a:pt x="15" y="92"/>
                      </a:cubicBezTo>
                      <a:cubicBezTo>
                        <a:pt x="13" y="92"/>
                        <a:pt x="11" y="91"/>
                        <a:pt x="10" y="90"/>
                      </a:cubicBezTo>
                      <a:cubicBezTo>
                        <a:pt x="9" y="90"/>
                        <a:pt x="9" y="90"/>
                        <a:pt x="9" y="90"/>
                      </a:cubicBezTo>
                      <a:cubicBezTo>
                        <a:pt x="10" y="89"/>
                        <a:pt x="10" y="89"/>
                        <a:pt x="10" y="89"/>
                      </a:cubicBezTo>
                      <a:cubicBezTo>
                        <a:pt x="45" y="54"/>
                        <a:pt x="45" y="54"/>
                        <a:pt x="45" y="54"/>
                      </a:cubicBezTo>
                      <a:cubicBezTo>
                        <a:pt x="59" y="67"/>
                        <a:pt x="59" y="67"/>
                        <a:pt x="59" y="67"/>
                      </a:cubicBezTo>
                      <a:cubicBezTo>
                        <a:pt x="62" y="70"/>
                        <a:pt x="65" y="72"/>
                        <a:pt x="69" y="72"/>
                      </a:cubicBezTo>
                      <a:cubicBezTo>
                        <a:pt x="73" y="72"/>
                        <a:pt x="77" y="70"/>
                        <a:pt x="79" y="67"/>
                      </a:cubicBezTo>
                      <a:cubicBezTo>
                        <a:pt x="93" y="54"/>
                        <a:pt x="93" y="54"/>
                        <a:pt x="93" y="54"/>
                      </a:cubicBezTo>
                      <a:cubicBezTo>
                        <a:pt x="129" y="90"/>
                        <a:pt x="129" y="90"/>
                        <a:pt x="129" y="90"/>
                      </a:cubicBezTo>
                      <a:close/>
                      <a:moveTo>
                        <a:pt x="132" y="83"/>
                      </a:moveTo>
                      <a:cubicBezTo>
                        <a:pt x="98" y="49"/>
                        <a:pt x="98" y="49"/>
                        <a:pt x="98" y="49"/>
                      </a:cubicBezTo>
                      <a:cubicBezTo>
                        <a:pt x="132" y="16"/>
                        <a:pt x="132" y="16"/>
                        <a:pt x="132" y="16"/>
                      </a:cubicBezTo>
                      <a:lnTo>
                        <a:pt x="132" y="8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0" tIns="0" rIns="0" bIns="0" numCol="1" anchor="t" anchorCtr="0" compatLnSpc="1">
                  <a:prstTxWarp prst="textNoShape">
                    <a:avLst/>
                  </a:prstTxWarp>
                </a:bodyPr>
                <a:lstStyle/>
                <a:p>
                  <a:endParaRPr lang="en-AU" sz="700"/>
                </a:p>
              </p:txBody>
            </p:sp>
            <p:sp>
              <p:nvSpPr>
                <p:cNvPr id="119" name="Freeform 24">
                  <a:extLst>
                    <a:ext uri="{FF2B5EF4-FFF2-40B4-BE49-F238E27FC236}">
                      <a16:creationId xmlns:a16="http://schemas.microsoft.com/office/drawing/2014/main" id="{0219D740-94C1-3A91-0400-1C29222BEA52}"/>
                    </a:ext>
                  </a:extLst>
                </p:cNvPr>
                <p:cNvSpPr>
                  <a:spLocks/>
                </p:cNvSpPr>
                <p:nvPr/>
              </p:nvSpPr>
              <p:spPr bwMode="auto">
                <a:xfrm>
                  <a:off x="8489951" y="1176338"/>
                  <a:ext cx="439738" cy="317500"/>
                </a:xfrm>
                <a:custGeom>
                  <a:avLst/>
                  <a:gdLst>
                    <a:gd name="T0" fmla="*/ 123 w 138"/>
                    <a:gd name="T1" fmla="*/ 0 h 99"/>
                    <a:gd name="T2" fmla="*/ 15 w 138"/>
                    <a:gd name="T3" fmla="*/ 0 h 99"/>
                    <a:gd name="T4" fmla="*/ 0 w 138"/>
                    <a:gd name="T5" fmla="*/ 15 h 99"/>
                    <a:gd name="T6" fmla="*/ 0 w 138"/>
                    <a:gd name="T7" fmla="*/ 19 h 99"/>
                    <a:gd name="T8" fmla="*/ 3 w 138"/>
                    <a:gd name="T9" fmla="*/ 22 h 99"/>
                    <a:gd name="T10" fmla="*/ 7 w 138"/>
                    <a:gd name="T11" fmla="*/ 19 h 99"/>
                    <a:gd name="T12" fmla="*/ 7 w 138"/>
                    <a:gd name="T13" fmla="*/ 15 h 99"/>
                    <a:gd name="T14" fmla="*/ 15 w 138"/>
                    <a:gd name="T15" fmla="*/ 7 h 99"/>
                    <a:gd name="T16" fmla="*/ 123 w 138"/>
                    <a:gd name="T17" fmla="*/ 7 h 99"/>
                    <a:gd name="T18" fmla="*/ 131 w 138"/>
                    <a:gd name="T19" fmla="*/ 15 h 99"/>
                    <a:gd name="T20" fmla="*/ 131 w 138"/>
                    <a:gd name="T21" fmla="*/ 84 h 99"/>
                    <a:gd name="T22" fmla="*/ 123 w 138"/>
                    <a:gd name="T23" fmla="*/ 92 h 99"/>
                    <a:gd name="T24" fmla="*/ 119 w 138"/>
                    <a:gd name="T25" fmla="*/ 92 h 99"/>
                    <a:gd name="T26" fmla="*/ 116 w 138"/>
                    <a:gd name="T27" fmla="*/ 96 h 99"/>
                    <a:gd name="T28" fmla="*/ 119 w 138"/>
                    <a:gd name="T29" fmla="*/ 99 h 99"/>
                    <a:gd name="T30" fmla="*/ 123 w 138"/>
                    <a:gd name="T31" fmla="*/ 99 h 99"/>
                    <a:gd name="T32" fmla="*/ 138 w 138"/>
                    <a:gd name="T33" fmla="*/ 84 h 99"/>
                    <a:gd name="T34" fmla="*/ 138 w 138"/>
                    <a:gd name="T35" fmla="*/ 15 h 99"/>
                    <a:gd name="T36" fmla="*/ 123 w 138"/>
                    <a:gd name="T37" fmla="*/ 0 h 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38" h="99">
                      <a:moveTo>
                        <a:pt x="123" y="0"/>
                      </a:moveTo>
                      <a:cubicBezTo>
                        <a:pt x="15" y="0"/>
                        <a:pt x="15" y="0"/>
                        <a:pt x="15" y="0"/>
                      </a:cubicBezTo>
                      <a:cubicBezTo>
                        <a:pt x="7" y="0"/>
                        <a:pt x="0" y="7"/>
                        <a:pt x="0" y="15"/>
                      </a:cubicBezTo>
                      <a:cubicBezTo>
                        <a:pt x="0" y="19"/>
                        <a:pt x="0" y="19"/>
                        <a:pt x="0" y="19"/>
                      </a:cubicBezTo>
                      <a:cubicBezTo>
                        <a:pt x="0" y="21"/>
                        <a:pt x="1" y="22"/>
                        <a:pt x="3" y="22"/>
                      </a:cubicBezTo>
                      <a:cubicBezTo>
                        <a:pt x="5" y="22"/>
                        <a:pt x="7" y="21"/>
                        <a:pt x="7" y="19"/>
                      </a:cubicBezTo>
                      <a:cubicBezTo>
                        <a:pt x="7" y="15"/>
                        <a:pt x="7" y="15"/>
                        <a:pt x="7" y="15"/>
                      </a:cubicBezTo>
                      <a:cubicBezTo>
                        <a:pt x="7" y="11"/>
                        <a:pt x="10" y="7"/>
                        <a:pt x="15" y="7"/>
                      </a:cubicBezTo>
                      <a:cubicBezTo>
                        <a:pt x="123" y="7"/>
                        <a:pt x="123" y="7"/>
                        <a:pt x="123" y="7"/>
                      </a:cubicBezTo>
                      <a:cubicBezTo>
                        <a:pt x="128" y="7"/>
                        <a:pt x="131" y="11"/>
                        <a:pt x="131" y="15"/>
                      </a:cubicBezTo>
                      <a:cubicBezTo>
                        <a:pt x="131" y="84"/>
                        <a:pt x="131" y="84"/>
                        <a:pt x="131" y="84"/>
                      </a:cubicBezTo>
                      <a:cubicBezTo>
                        <a:pt x="131" y="89"/>
                        <a:pt x="128" y="92"/>
                        <a:pt x="123" y="92"/>
                      </a:cubicBezTo>
                      <a:cubicBezTo>
                        <a:pt x="119" y="92"/>
                        <a:pt x="119" y="92"/>
                        <a:pt x="119" y="92"/>
                      </a:cubicBezTo>
                      <a:cubicBezTo>
                        <a:pt x="117" y="92"/>
                        <a:pt x="116" y="94"/>
                        <a:pt x="116" y="96"/>
                      </a:cubicBezTo>
                      <a:cubicBezTo>
                        <a:pt x="116" y="97"/>
                        <a:pt x="117" y="99"/>
                        <a:pt x="119" y="99"/>
                      </a:cubicBezTo>
                      <a:cubicBezTo>
                        <a:pt x="123" y="99"/>
                        <a:pt x="123" y="99"/>
                        <a:pt x="123" y="99"/>
                      </a:cubicBezTo>
                      <a:cubicBezTo>
                        <a:pt x="131" y="99"/>
                        <a:pt x="138" y="92"/>
                        <a:pt x="138" y="84"/>
                      </a:cubicBezTo>
                      <a:cubicBezTo>
                        <a:pt x="138" y="15"/>
                        <a:pt x="138" y="15"/>
                        <a:pt x="138" y="15"/>
                      </a:cubicBezTo>
                      <a:cubicBezTo>
                        <a:pt x="138" y="7"/>
                        <a:pt x="131" y="0"/>
                        <a:pt x="123"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0" tIns="0" rIns="0" bIns="0" numCol="1" anchor="t" anchorCtr="0" compatLnSpc="1">
                  <a:prstTxWarp prst="textNoShape">
                    <a:avLst/>
                  </a:prstTxWarp>
                </a:bodyPr>
                <a:lstStyle/>
                <a:p>
                  <a:endParaRPr lang="en-AU" sz="700"/>
                </a:p>
              </p:txBody>
            </p:sp>
          </p:grpSp>
        </p:grpSp>
        <p:grpSp>
          <p:nvGrpSpPr>
            <p:cNvPr id="64" name="Group 63">
              <a:extLst>
                <a:ext uri="{FF2B5EF4-FFF2-40B4-BE49-F238E27FC236}">
                  <a16:creationId xmlns:a16="http://schemas.microsoft.com/office/drawing/2014/main" id="{83B28B84-ADA5-BD9A-EA34-26BE83278693}"/>
                </a:ext>
              </a:extLst>
            </p:cNvPr>
            <p:cNvGrpSpPr/>
            <p:nvPr/>
          </p:nvGrpSpPr>
          <p:grpSpPr>
            <a:xfrm>
              <a:off x="-1053614" y="1922284"/>
              <a:ext cx="844528" cy="232059"/>
              <a:chOff x="-2221794" y="1992616"/>
              <a:chExt cx="844528" cy="232059"/>
            </a:xfrm>
          </p:grpSpPr>
          <p:sp>
            <p:nvSpPr>
              <p:cNvPr id="65" name="Isosceles Triangle 64">
                <a:extLst>
                  <a:ext uri="{FF2B5EF4-FFF2-40B4-BE49-F238E27FC236}">
                    <a16:creationId xmlns:a16="http://schemas.microsoft.com/office/drawing/2014/main" id="{5ECCE754-CC0F-B4D6-1A11-B9EEFDC2E540}"/>
                  </a:ext>
                </a:extLst>
              </p:cNvPr>
              <p:cNvSpPr/>
              <p:nvPr/>
            </p:nvSpPr>
            <p:spPr>
              <a:xfrm rot="5400000">
                <a:off x="-1491603" y="2070696"/>
                <a:ext cx="152775" cy="75898"/>
              </a:xfrm>
              <a:prstGeom prst="triangl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AU" sz="700" err="1">
                  <a:solidFill>
                    <a:schemeClr val="bg2"/>
                  </a:solidFill>
                </a:endParaRPr>
              </a:p>
            </p:txBody>
          </p:sp>
          <p:sp>
            <p:nvSpPr>
              <p:cNvPr id="67" name="Isosceles Triangle 66">
                <a:extLst>
                  <a:ext uri="{FF2B5EF4-FFF2-40B4-BE49-F238E27FC236}">
                    <a16:creationId xmlns:a16="http://schemas.microsoft.com/office/drawing/2014/main" id="{84A3C74A-3890-F331-D3BE-30277796D1BB}"/>
                  </a:ext>
                </a:extLst>
              </p:cNvPr>
              <p:cNvSpPr/>
              <p:nvPr/>
            </p:nvSpPr>
            <p:spPr>
              <a:xfrm rot="5400000">
                <a:off x="-1526230" y="2070696"/>
                <a:ext cx="152775" cy="75898"/>
              </a:xfrm>
              <a:prstGeom prst="triangl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AU" sz="700" err="1">
                  <a:solidFill>
                    <a:schemeClr val="bg2"/>
                  </a:solidFill>
                </a:endParaRPr>
              </a:p>
            </p:txBody>
          </p:sp>
          <p:sp>
            <p:nvSpPr>
              <p:cNvPr id="88" name="Arrow: Pentagon 87">
                <a:extLst>
                  <a:ext uri="{FF2B5EF4-FFF2-40B4-BE49-F238E27FC236}">
                    <a16:creationId xmlns:a16="http://schemas.microsoft.com/office/drawing/2014/main" id="{107A5C07-41FA-2873-F5C3-87B7A7AF6FA2}"/>
                  </a:ext>
                </a:extLst>
              </p:cNvPr>
              <p:cNvSpPr/>
              <p:nvPr/>
            </p:nvSpPr>
            <p:spPr>
              <a:xfrm>
                <a:off x="-2102549" y="2001768"/>
                <a:ext cx="690655" cy="213754"/>
              </a:xfrm>
              <a:prstGeom prst="homePlate">
                <a:avLst/>
              </a:prstGeom>
              <a:solidFill>
                <a:schemeClr val="bg1"/>
              </a:solidFill>
              <a:ln w="9525" cap="rnd">
                <a:solidFill>
                  <a:schemeClr val="tx2"/>
                </a:solidFill>
                <a:prstDash val="sysDot"/>
              </a:ln>
            </p:spPr>
            <p:style>
              <a:lnRef idx="2">
                <a:schemeClr val="accent1">
                  <a:shade val="50000"/>
                </a:schemeClr>
              </a:lnRef>
              <a:fillRef idx="1">
                <a:schemeClr val="accent1"/>
              </a:fillRef>
              <a:effectRef idx="0">
                <a:schemeClr val="accent1"/>
              </a:effectRef>
              <a:fontRef idx="minor">
                <a:schemeClr val="lt1"/>
              </a:fontRef>
            </p:style>
            <p:txBody>
              <a:bodyPr lIns="144000" tIns="0" rIns="0" bIns="0" rtlCol="0" anchor="ctr"/>
              <a:lstStyle/>
              <a:p>
                <a:r>
                  <a:rPr lang="en-AU" sz="600">
                    <a:solidFill>
                      <a:schemeClr val="tx2"/>
                    </a:solidFill>
                    <a:latin typeface="+mj-lt"/>
                  </a:rPr>
                  <a:t>RECORD </a:t>
                </a:r>
                <a:br>
                  <a:rPr lang="en-AU" sz="600">
                    <a:solidFill>
                      <a:schemeClr val="tx2"/>
                    </a:solidFill>
                    <a:latin typeface="+mj-lt"/>
                  </a:rPr>
                </a:br>
                <a:r>
                  <a:rPr lang="en-AU" sz="600">
                    <a:solidFill>
                      <a:schemeClr val="tx2"/>
                    </a:solidFill>
                    <a:latin typeface="+mj-lt"/>
                  </a:rPr>
                  <a:t>AND ASSESS</a:t>
                </a:r>
              </a:p>
            </p:txBody>
          </p:sp>
          <p:sp>
            <p:nvSpPr>
              <p:cNvPr id="93" name="Isosceles Triangle 92">
                <a:extLst>
                  <a:ext uri="{FF2B5EF4-FFF2-40B4-BE49-F238E27FC236}">
                    <a16:creationId xmlns:a16="http://schemas.microsoft.com/office/drawing/2014/main" id="{9A25BD92-F1D7-BD90-6CD9-15B271E32AA6}"/>
                  </a:ext>
                </a:extLst>
              </p:cNvPr>
              <p:cNvSpPr/>
              <p:nvPr/>
            </p:nvSpPr>
            <p:spPr>
              <a:xfrm rot="5400000">
                <a:off x="-1542521" y="2079585"/>
                <a:ext cx="116993" cy="58121"/>
              </a:xfrm>
              <a:prstGeom prst="triangl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AU" sz="700" err="1">
                  <a:solidFill>
                    <a:schemeClr val="bg2"/>
                  </a:solidFill>
                </a:endParaRPr>
              </a:p>
            </p:txBody>
          </p:sp>
          <p:grpSp>
            <p:nvGrpSpPr>
              <p:cNvPr id="101" name="Group 100">
                <a:extLst>
                  <a:ext uri="{FF2B5EF4-FFF2-40B4-BE49-F238E27FC236}">
                    <a16:creationId xmlns:a16="http://schemas.microsoft.com/office/drawing/2014/main" id="{76911DCA-2009-A163-D9DA-B196459527E2}"/>
                  </a:ext>
                </a:extLst>
              </p:cNvPr>
              <p:cNvGrpSpPr/>
              <p:nvPr/>
            </p:nvGrpSpPr>
            <p:grpSpPr>
              <a:xfrm>
                <a:off x="-2221794" y="1992616"/>
                <a:ext cx="232059" cy="232059"/>
                <a:chOff x="722538" y="2874633"/>
                <a:chExt cx="360000" cy="360000"/>
              </a:xfrm>
            </p:grpSpPr>
            <p:sp>
              <p:nvSpPr>
                <p:cNvPr id="108" name="Oval 107">
                  <a:extLst>
                    <a:ext uri="{FF2B5EF4-FFF2-40B4-BE49-F238E27FC236}">
                      <a16:creationId xmlns:a16="http://schemas.microsoft.com/office/drawing/2014/main" id="{696BE915-2E5F-91B6-D35D-F071398D1296}"/>
                    </a:ext>
                  </a:extLst>
                </p:cNvPr>
                <p:cNvSpPr/>
                <p:nvPr/>
              </p:nvSpPr>
              <p:spPr>
                <a:xfrm>
                  <a:off x="722538" y="2874633"/>
                  <a:ext cx="360000" cy="360000"/>
                </a:xfrm>
                <a:prstGeom prst="ellips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AU" sz="700" err="1">
                    <a:solidFill>
                      <a:schemeClr val="bg2"/>
                    </a:solidFill>
                  </a:endParaRPr>
                </a:p>
              </p:txBody>
            </p:sp>
            <p:sp>
              <p:nvSpPr>
                <p:cNvPr id="109" name="Oval 108">
                  <a:extLst>
                    <a:ext uri="{FF2B5EF4-FFF2-40B4-BE49-F238E27FC236}">
                      <a16:creationId xmlns:a16="http://schemas.microsoft.com/office/drawing/2014/main" id="{BB62D434-21F8-C589-22DA-974DAB4E1A95}"/>
                    </a:ext>
                  </a:extLst>
                </p:cNvPr>
                <p:cNvSpPr/>
                <p:nvPr/>
              </p:nvSpPr>
              <p:spPr>
                <a:xfrm>
                  <a:off x="758538" y="2910633"/>
                  <a:ext cx="288000" cy="288000"/>
                </a:xfrm>
                <a:prstGeom prst="ellipse">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AU" sz="700" err="1">
                    <a:solidFill>
                      <a:schemeClr val="bg2"/>
                    </a:solidFill>
                  </a:endParaRPr>
                </a:p>
              </p:txBody>
            </p:sp>
          </p:grpSp>
          <p:sp>
            <p:nvSpPr>
              <p:cNvPr id="103" name="Freeform 23">
                <a:extLst>
                  <a:ext uri="{FF2B5EF4-FFF2-40B4-BE49-F238E27FC236}">
                    <a16:creationId xmlns:a16="http://schemas.microsoft.com/office/drawing/2014/main" id="{DD350F9A-2289-DC5D-4FE9-02F3392E8BCF}"/>
                  </a:ext>
                </a:extLst>
              </p:cNvPr>
              <p:cNvSpPr>
                <a:spLocks noChangeAspect="1" noEditPoints="1"/>
              </p:cNvSpPr>
              <p:nvPr/>
            </p:nvSpPr>
            <p:spPr bwMode="auto">
              <a:xfrm>
                <a:off x="-2142777" y="2072635"/>
                <a:ext cx="71810" cy="72021"/>
              </a:xfrm>
              <a:custGeom>
                <a:avLst/>
                <a:gdLst>
                  <a:gd name="T0" fmla="*/ 163 w 170"/>
                  <a:gd name="T1" fmla="*/ 52 h 170"/>
                  <a:gd name="T2" fmla="*/ 158 w 170"/>
                  <a:gd name="T3" fmla="*/ 52 h 170"/>
                  <a:gd name="T4" fmla="*/ 157 w 170"/>
                  <a:gd name="T5" fmla="*/ 56 h 170"/>
                  <a:gd name="T6" fmla="*/ 157 w 170"/>
                  <a:gd name="T7" fmla="*/ 56 h 170"/>
                  <a:gd name="T8" fmla="*/ 162 w 170"/>
                  <a:gd name="T9" fmla="*/ 85 h 170"/>
                  <a:gd name="T10" fmla="*/ 85 w 170"/>
                  <a:gd name="T11" fmla="*/ 162 h 170"/>
                  <a:gd name="T12" fmla="*/ 8 w 170"/>
                  <a:gd name="T13" fmla="*/ 85 h 170"/>
                  <a:gd name="T14" fmla="*/ 85 w 170"/>
                  <a:gd name="T15" fmla="*/ 7 h 170"/>
                  <a:gd name="T16" fmla="*/ 141 w 170"/>
                  <a:gd name="T17" fmla="*/ 31 h 170"/>
                  <a:gd name="T18" fmla="*/ 141 w 170"/>
                  <a:gd name="T19" fmla="*/ 31 h 170"/>
                  <a:gd name="T20" fmla="*/ 146 w 170"/>
                  <a:gd name="T21" fmla="*/ 31 h 170"/>
                  <a:gd name="T22" fmla="*/ 146 w 170"/>
                  <a:gd name="T23" fmla="*/ 25 h 170"/>
                  <a:gd name="T24" fmla="*/ 145 w 170"/>
                  <a:gd name="T25" fmla="*/ 25 h 170"/>
                  <a:gd name="T26" fmla="*/ 85 w 170"/>
                  <a:gd name="T27" fmla="*/ 0 h 170"/>
                  <a:gd name="T28" fmla="*/ 0 w 170"/>
                  <a:gd name="T29" fmla="*/ 85 h 170"/>
                  <a:gd name="T30" fmla="*/ 85 w 170"/>
                  <a:gd name="T31" fmla="*/ 170 h 170"/>
                  <a:gd name="T32" fmla="*/ 170 w 170"/>
                  <a:gd name="T33" fmla="*/ 85 h 170"/>
                  <a:gd name="T34" fmla="*/ 164 w 170"/>
                  <a:gd name="T35" fmla="*/ 54 h 170"/>
                  <a:gd name="T36" fmla="*/ 163 w 170"/>
                  <a:gd name="T37" fmla="*/ 52 h 170"/>
                  <a:gd name="T38" fmla="*/ 85 w 170"/>
                  <a:gd name="T39" fmla="*/ 106 h 170"/>
                  <a:gd name="T40" fmla="*/ 49 w 170"/>
                  <a:gd name="T41" fmla="*/ 70 h 170"/>
                  <a:gd name="T42" fmla="*/ 46 w 170"/>
                  <a:gd name="T43" fmla="*/ 69 h 170"/>
                  <a:gd name="T44" fmla="*/ 42 w 170"/>
                  <a:gd name="T45" fmla="*/ 73 h 170"/>
                  <a:gd name="T46" fmla="*/ 44 w 170"/>
                  <a:gd name="T47" fmla="*/ 76 h 170"/>
                  <a:gd name="T48" fmla="*/ 82 w 170"/>
                  <a:gd name="T49" fmla="*/ 115 h 170"/>
                  <a:gd name="T50" fmla="*/ 85 w 170"/>
                  <a:gd name="T51" fmla="*/ 116 h 170"/>
                  <a:gd name="T52" fmla="*/ 88 w 170"/>
                  <a:gd name="T53" fmla="*/ 114 h 170"/>
                  <a:gd name="T54" fmla="*/ 88 w 170"/>
                  <a:gd name="T55" fmla="*/ 115 h 170"/>
                  <a:gd name="T56" fmla="*/ 152 w 170"/>
                  <a:gd name="T57" fmla="*/ 47 h 170"/>
                  <a:gd name="T58" fmla="*/ 152 w 170"/>
                  <a:gd name="T59" fmla="*/ 47 h 170"/>
                  <a:gd name="T60" fmla="*/ 158 w 170"/>
                  <a:gd name="T61" fmla="*/ 41 h 170"/>
                  <a:gd name="T62" fmla="*/ 158 w 170"/>
                  <a:gd name="T63" fmla="*/ 41 h 170"/>
                  <a:gd name="T64" fmla="*/ 169 w 170"/>
                  <a:gd name="T65" fmla="*/ 29 h 170"/>
                  <a:gd name="T66" fmla="*/ 169 w 170"/>
                  <a:gd name="T67" fmla="*/ 29 h 170"/>
                  <a:gd name="T68" fmla="*/ 170 w 170"/>
                  <a:gd name="T69" fmla="*/ 27 h 170"/>
                  <a:gd name="T70" fmla="*/ 166 w 170"/>
                  <a:gd name="T71" fmla="*/ 23 h 170"/>
                  <a:gd name="T72" fmla="*/ 163 w 170"/>
                  <a:gd name="T73" fmla="*/ 24 h 170"/>
                  <a:gd name="T74" fmla="*/ 163 w 170"/>
                  <a:gd name="T75" fmla="*/ 24 h 170"/>
                  <a:gd name="T76" fmla="*/ 153 w 170"/>
                  <a:gd name="T77" fmla="*/ 35 h 170"/>
                  <a:gd name="T78" fmla="*/ 153 w 170"/>
                  <a:gd name="T79" fmla="*/ 35 h 170"/>
                  <a:gd name="T80" fmla="*/ 148 w 170"/>
                  <a:gd name="T81" fmla="*/ 40 h 170"/>
                  <a:gd name="T82" fmla="*/ 148 w 170"/>
                  <a:gd name="T83" fmla="*/ 40 h 170"/>
                  <a:gd name="T84" fmla="*/ 85 w 170"/>
                  <a:gd name="T85" fmla="*/ 106 h 1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170" h="170">
                    <a:moveTo>
                      <a:pt x="163" y="52"/>
                    </a:moveTo>
                    <a:cubicBezTo>
                      <a:pt x="162" y="51"/>
                      <a:pt x="159" y="51"/>
                      <a:pt x="158" y="52"/>
                    </a:cubicBezTo>
                    <a:cubicBezTo>
                      <a:pt x="157" y="53"/>
                      <a:pt x="156" y="55"/>
                      <a:pt x="157" y="56"/>
                    </a:cubicBezTo>
                    <a:cubicBezTo>
                      <a:pt x="157" y="56"/>
                      <a:pt x="157" y="56"/>
                      <a:pt x="157" y="56"/>
                    </a:cubicBezTo>
                    <a:cubicBezTo>
                      <a:pt x="160" y="65"/>
                      <a:pt x="162" y="75"/>
                      <a:pt x="162" y="85"/>
                    </a:cubicBezTo>
                    <a:cubicBezTo>
                      <a:pt x="162" y="127"/>
                      <a:pt x="128" y="162"/>
                      <a:pt x="85" y="162"/>
                    </a:cubicBezTo>
                    <a:cubicBezTo>
                      <a:pt x="42" y="162"/>
                      <a:pt x="8" y="127"/>
                      <a:pt x="8" y="85"/>
                    </a:cubicBezTo>
                    <a:cubicBezTo>
                      <a:pt x="8" y="42"/>
                      <a:pt x="42" y="7"/>
                      <a:pt x="85" y="7"/>
                    </a:cubicBezTo>
                    <a:cubicBezTo>
                      <a:pt x="107" y="7"/>
                      <a:pt x="127" y="17"/>
                      <a:pt x="141" y="31"/>
                    </a:cubicBezTo>
                    <a:cubicBezTo>
                      <a:pt x="141" y="31"/>
                      <a:pt x="141" y="31"/>
                      <a:pt x="141" y="31"/>
                    </a:cubicBezTo>
                    <a:cubicBezTo>
                      <a:pt x="142" y="32"/>
                      <a:pt x="145" y="32"/>
                      <a:pt x="146" y="31"/>
                    </a:cubicBezTo>
                    <a:cubicBezTo>
                      <a:pt x="147" y="29"/>
                      <a:pt x="147" y="27"/>
                      <a:pt x="146" y="25"/>
                    </a:cubicBezTo>
                    <a:cubicBezTo>
                      <a:pt x="146" y="25"/>
                      <a:pt x="146" y="25"/>
                      <a:pt x="145" y="25"/>
                    </a:cubicBezTo>
                    <a:cubicBezTo>
                      <a:pt x="130" y="10"/>
                      <a:pt x="109" y="0"/>
                      <a:pt x="85" y="0"/>
                    </a:cubicBezTo>
                    <a:cubicBezTo>
                      <a:pt x="38" y="0"/>
                      <a:pt x="0" y="38"/>
                      <a:pt x="0" y="85"/>
                    </a:cubicBezTo>
                    <a:cubicBezTo>
                      <a:pt x="0" y="132"/>
                      <a:pt x="38" y="170"/>
                      <a:pt x="85" y="170"/>
                    </a:cubicBezTo>
                    <a:cubicBezTo>
                      <a:pt x="132" y="170"/>
                      <a:pt x="170" y="132"/>
                      <a:pt x="170" y="85"/>
                    </a:cubicBezTo>
                    <a:cubicBezTo>
                      <a:pt x="170" y="74"/>
                      <a:pt x="168" y="63"/>
                      <a:pt x="164" y="54"/>
                    </a:cubicBezTo>
                    <a:cubicBezTo>
                      <a:pt x="164" y="53"/>
                      <a:pt x="164" y="53"/>
                      <a:pt x="163" y="52"/>
                    </a:cubicBezTo>
                    <a:moveTo>
                      <a:pt x="85" y="106"/>
                    </a:moveTo>
                    <a:cubicBezTo>
                      <a:pt x="49" y="70"/>
                      <a:pt x="49" y="70"/>
                      <a:pt x="49" y="70"/>
                    </a:cubicBezTo>
                    <a:cubicBezTo>
                      <a:pt x="48" y="70"/>
                      <a:pt x="47" y="69"/>
                      <a:pt x="46" y="69"/>
                    </a:cubicBezTo>
                    <a:cubicBezTo>
                      <a:pt x="44" y="69"/>
                      <a:pt x="42" y="71"/>
                      <a:pt x="42" y="73"/>
                    </a:cubicBezTo>
                    <a:cubicBezTo>
                      <a:pt x="42" y="74"/>
                      <a:pt x="43" y="75"/>
                      <a:pt x="44" y="76"/>
                    </a:cubicBezTo>
                    <a:cubicBezTo>
                      <a:pt x="82" y="115"/>
                      <a:pt x="82" y="115"/>
                      <a:pt x="82" y="115"/>
                    </a:cubicBezTo>
                    <a:cubicBezTo>
                      <a:pt x="83" y="115"/>
                      <a:pt x="84" y="116"/>
                      <a:pt x="85" y="116"/>
                    </a:cubicBezTo>
                    <a:cubicBezTo>
                      <a:pt x="86" y="116"/>
                      <a:pt x="87" y="115"/>
                      <a:pt x="88" y="114"/>
                    </a:cubicBezTo>
                    <a:cubicBezTo>
                      <a:pt x="88" y="115"/>
                      <a:pt x="88" y="115"/>
                      <a:pt x="88" y="115"/>
                    </a:cubicBezTo>
                    <a:cubicBezTo>
                      <a:pt x="152" y="47"/>
                      <a:pt x="152" y="47"/>
                      <a:pt x="152" y="47"/>
                    </a:cubicBezTo>
                    <a:cubicBezTo>
                      <a:pt x="152" y="47"/>
                      <a:pt x="152" y="47"/>
                      <a:pt x="152" y="47"/>
                    </a:cubicBezTo>
                    <a:cubicBezTo>
                      <a:pt x="158" y="41"/>
                      <a:pt x="158" y="41"/>
                      <a:pt x="158" y="41"/>
                    </a:cubicBezTo>
                    <a:cubicBezTo>
                      <a:pt x="158" y="41"/>
                      <a:pt x="158" y="41"/>
                      <a:pt x="158" y="41"/>
                    </a:cubicBezTo>
                    <a:cubicBezTo>
                      <a:pt x="169" y="29"/>
                      <a:pt x="169" y="29"/>
                      <a:pt x="169" y="29"/>
                    </a:cubicBezTo>
                    <a:cubicBezTo>
                      <a:pt x="169" y="29"/>
                      <a:pt x="169" y="29"/>
                      <a:pt x="169" y="29"/>
                    </a:cubicBezTo>
                    <a:cubicBezTo>
                      <a:pt x="170" y="29"/>
                      <a:pt x="170" y="28"/>
                      <a:pt x="170" y="27"/>
                    </a:cubicBezTo>
                    <a:cubicBezTo>
                      <a:pt x="170" y="25"/>
                      <a:pt x="168" y="23"/>
                      <a:pt x="166" y="23"/>
                    </a:cubicBezTo>
                    <a:cubicBezTo>
                      <a:pt x="165" y="23"/>
                      <a:pt x="164" y="23"/>
                      <a:pt x="163" y="24"/>
                    </a:cubicBezTo>
                    <a:cubicBezTo>
                      <a:pt x="163" y="24"/>
                      <a:pt x="163" y="24"/>
                      <a:pt x="163" y="24"/>
                    </a:cubicBezTo>
                    <a:cubicBezTo>
                      <a:pt x="153" y="35"/>
                      <a:pt x="153" y="35"/>
                      <a:pt x="153" y="35"/>
                    </a:cubicBezTo>
                    <a:cubicBezTo>
                      <a:pt x="153" y="35"/>
                      <a:pt x="153" y="35"/>
                      <a:pt x="153" y="35"/>
                    </a:cubicBezTo>
                    <a:cubicBezTo>
                      <a:pt x="148" y="40"/>
                      <a:pt x="148" y="40"/>
                      <a:pt x="148" y="40"/>
                    </a:cubicBezTo>
                    <a:cubicBezTo>
                      <a:pt x="148" y="40"/>
                      <a:pt x="148" y="40"/>
                      <a:pt x="148" y="40"/>
                    </a:cubicBezTo>
                    <a:cubicBezTo>
                      <a:pt x="85" y="106"/>
                      <a:pt x="85" y="106"/>
                      <a:pt x="85" y="106"/>
                    </a:cubicBezTo>
                    <a:close/>
                  </a:path>
                </a:pathLst>
              </a:custGeom>
              <a:solidFill>
                <a:schemeClr val="tx2"/>
              </a:solidFill>
              <a:ln>
                <a:noFill/>
              </a:ln>
            </p:spPr>
            <p:txBody>
              <a:bodyPr vert="horz" wrap="square" lIns="0" tIns="0" rIns="0" bIns="0" numCol="1" anchor="t" anchorCtr="0" compatLnSpc="1">
                <a:prstTxWarp prst="textNoShape">
                  <a:avLst/>
                </a:prstTxWarp>
              </a:bodyPr>
              <a:lstStyle/>
              <a:p>
                <a:endParaRPr lang="en-AU" sz="700"/>
              </a:p>
            </p:txBody>
          </p:sp>
          <p:sp>
            <p:nvSpPr>
              <p:cNvPr id="106" name="Oval 105">
                <a:extLst>
                  <a:ext uri="{FF2B5EF4-FFF2-40B4-BE49-F238E27FC236}">
                    <a16:creationId xmlns:a16="http://schemas.microsoft.com/office/drawing/2014/main" id="{99E130F0-ED45-1A6A-AC90-BC7413A696AC}"/>
                  </a:ext>
                </a:extLst>
              </p:cNvPr>
              <p:cNvSpPr/>
              <p:nvPr/>
            </p:nvSpPr>
            <p:spPr>
              <a:xfrm>
                <a:off x="-2172403" y="2044519"/>
                <a:ext cx="128252" cy="128252"/>
              </a:xfrm>
              <a:prstGeom prst="ellipse">
                <a:avLst/>
              </a:prstGeom>
              <a:noFill/>
              <a:ln w="952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AU" sz="700" err="1">
                  <a:solidFill>
                    <a:schemeClr val="bg2"/>
                  </a:solidFill>
                </a:endParaRPr>
              </a:p>
            </p:txBody>
          </p:sp>
        </p:grpSp>
      </p:grpSp>
      <p:grpSp>
        <p:nvGrpSpPr>
          <p:cNvPr id="257" name="Group 256">
            <a:extLst>
              <a:ext uri="{FF2B5EF4-FFF2-40B4-BE49-F238E27FC236}">
                <a16:creationId xmlns:a16="http://schemas.microsoft.com/office/drawing/2014/main" id="{66ED0559-30D0-EA0B-A94A-BA5DBD67A7EF}"/>
              </a:ext>
            </a:extLst>
          </p:cNvPr>
          <p:cNvGrpSpPr/>
          <p:nvPr/>
        </p:nvGrpSpPr>
        <p:grpSpPr>
          <a:xfrm>
            <a:off x="935498" y="1280444"/>
            <a:ext cx="8292411" cy="466980"/>
            <a:chOff x="935498" y="1280444"/>
            <a:chExt cx="8292411" cy="466980"/>
          </a:xfrm>
        </p:grpSpPr>
        <p:sp>
          <p:nvSpPr>
            <p:cNvPr id="245" name="Arrow: Pentagon 244">
              <a:extLst>
                <a:ext uri="{FF2B5EF4-FFF2-40B4-BE49-F238E27FC236}">
                  <a16:creationId xmlns:a16="http://schemas.microsoft.com/office/drawing/2014/main" id="{6A768EFE-CFF5-B90B-B6ED-CBB64A985480}"/>
                </a:ext>
              </a:extLst>
            </p:cNvPr>
            <p:cNvSpPr/>
            <p:nvPr/>
          </p:nvSpPr>
          <p:spPr>
            <a:xfrm>
              <a:off x="1231682" y="1289525"/>
              <a:ext cx="7996227" cy="430144"/>
            </a:xfrm>
            <a:prstGeom prst="homePlate">
              <a:avLst/>
            </a:prstGeom>
            <a:solidFill>
              <a:schemeClr val="bg1"/>
            </a:solidFill>
            <a:ln w="9525" cap="rnd">
              <a:solidFill>
                <a:schemeClr val="tx2"/>
              </a:solidFill>
              <a:prstDash val="sysDot"/>
            </a:ln>
          </p:spPr>
          <p:style>
            <a:lnRef idx="2">
              <a:schemeClr val="accent1">
                <a:shade val="50000"/>
              </a:schemeClr>
            </a:lnRef>
            <a:fillRef idx="1">
              <a:schemeClr val="accent1"/>
            </a:fillRef>
            <a:effectRef idx="0">
              <a:schemeClr val="accent1"/>
            </a:effectRef>
            <a:fontRef idx="minor">
              <a:schemeClr val="lt1"/>
            </a:fontRef>
          </p:style>
          <p:txBody>
            <a:bodyPr lIns="288000" tIns="36000" bIns="36000" rtlCol="0" anchor="ctr"/>
            <a:lstStyle/>
            <a:p>
              <a:pPr>
                <a:lnSpc>
                  <a:spcPct val="90000"/>
                </a:lnSpc>
              </a:pPr>
              <a:endParaRPr lang="en-AU" sz="1000">
                <a:solidFill>
                  <a:schemeClr val="tx2"/>
                </a:solidFill>
                <a:latin typeface="+mj-lt"/>
              </a:endParaRPr>
            </a:p>
          </p:txBody>
        </p:sp>
        <p:sp>
          <p:nvSpPr>
            <p:cNvPr id="246" name="Isosceles Triangle 245">
              <a:extLst>
                <a:ext uri="{FF2B5EF4-FFF2-40B4-BE49-F238E27FC236}">
                  <a16:creationId xmlns:a16="http://schemas.microsoft.com/office/drawing/2014/main" id="{4810EE26-97E0-89C9-D379-074514B0E98A}"/>
                </a:ext>
              </a:extLst>
            </p:cNvPr>
            <p:cNvSpPr/>
            <p:nvPr/>
          </p:nvSpPr>
          <p:spPr>
            <a:xfrm rot="5400000">
              <a:off x="8904113" y="1429917"/>
              <a:ext cx="307434" cy="152732"/>
            </a:xfrm>
            <a:prstGeom prst="triangl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100">
                <a:solidFill>
                  <a:schemeClr val="bg2"/>
                </a:solidFill>
              </a:endParaRPr>
            </a:p>
          </p:txBody>
        </p:sp>
        <p:cxnSp>
          <p:nvCxnSpPr>
            <p:cNvPr id="247" name="Straight Connector 246">
              <a:extLst>
                <a:ext uri="{FF2B5EF4-FFF2-40B4-BE49-F238E27FC236}">
                  <a16:creationId xmlns:a16="http://schemas.microsoft.com/office/drawing/2014/main" id="{DDFAF402-E56B-D1D5-C9AC-1143A9B9CDF4}"/>
                </a:ext>
              </a:extLst>
            </p:cNvPr>
            <p:cNvCxnSpPr>
              <a:cxnSpLocks/>
              <a:stCxn id="250" idx="3"/>
              <a:endCxn id="248" idx="3"/>
            </p:cNvCxnSpPr>
            <p:nvPr/>
          </p:nvCxnSpPr>
          <p:spPr>
            <a:xfrm>
              <a:off x="2501401" y="1504597"/>
              <a:ext cx="6469343" cy="3923"/>
            </a:xfrm>
            <a:prstGeom prst="line">
              <a:avLst/>
            </a:prstGeom>
            <a:ln w="19050">
              <a:solidFill>
                <a:schemeClr val="accent6"/>
              </a:solidFill>
            </a:ln>
          </p:spPr>
          <p:style>
            <a:lnRef idx="1">
              <a:schemeClr val="accent1"/>
            </a:lnRef>
            <a:fillRef idx="0">
              <a:schemeClr val="accent1"/>
            </a:fillRef>
            <a:effectRef idx="0">
              <a:schemeClr val="accent1"/>
            </a:effectRef>
            <a:fontRef idx="minor">
              <a:schemeClr val="tx1"/>
            </a:fontRef>
          </p:style>
        </p:cxnSp>
        <p:sp>
          <p:nvSpPr>
            <p:cNvPr id="248" name="Isosceles Triangle 247">
              <a:extLst>
                <a:ext uri="{FF2B5EF4-FFF2-40B4-BE49-F238E27FC236}">
                  <a16:creationId xmlns:a16="http://schemas.microsoft.com/office/drawing/2014/main" id="{1D229B1C-24E3-0D5F-E4CA-FCFB0C387050}"/>
                </a:ext>
              </a:extLst>
            </p:cNvPr>
            <p:cNvSpPr/>
            <p:nvPr/>
          </p:nvSpPr>
          <p:spPr>
            <a:xfrm rot="5400000">
              <a:off x="8911509" y="1450039"/>
              <a:ext cx="235429" cy="116960"/>
            </a:xfrm>
            <a:prstGeom prst="triangl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100">
                <a:solidFill>
                  <a:schemeClr val="bg2"/>
                </a:solidFill>
              </a:endParaRPr>
            </a:p>
          </p:txBody>
        </p:sp>
        <p:sp>
          <p:nvSpPr>
            <p:cNvPr id="249" name="Isosceles Triangle 248">
              <a:extLst>
                <a:ext uri="{FF2B5EF4-FFF2-40B4-BE49-F238E27FC236}">
                  <a16:creationId xmlns:a16="http://schemas.microsoft.com/office/drawing/2014/main" id="{1299B0A0-DB70-ACAC-4693-FD7278BA6683}"/>
                </a:ext>
              </a:extLst>
            </p:cNvPr>
            <p:cNvSpPr/>
            <p:nvPr/>
          </p:nvSpPr>
          <p:spPr>
            <a:xfrm rot="5400000">
              <a:off x="2319078" y="1429991"/>
              <a:ext cx="307434" cy="152732"/>
            </a:xfrm>
            <a:prstGeom prst="triangl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100">
                <a:solidFill>
                  <a:schemeClr val="bg2"/>
                </a:solidFill>
              </a:endParaRPr>
            </a:p>
          </p:txBody>
        </p:sp>
        <p:sp>
          <p:nvSpPr>
            <p:cNvPr id="250" name="Arrow: Pentagon 249">
              <a:extLst>
                <a:ext uri="{FF2B5EF4-FFF2-40B4-BE49-F238E27FC236}">
                  <a16:creationId xmlns:a16="http://schemas.microsoft.com/office/drawing/2014/main" id="{864684B0-DD76-435A-0650-6C37D27FEE90}"/>
                </a:ext>
              </a:extLst>
            </p:cNvPr>
            <p:cNvSpPr/>
            <p:nvPr/>
          </p:nvSpPr>
          <p:spPr>
            <a:xfrm>
              <a:off x="1167954" y="1289525"/>
              <a:ext cx="1333447" cy="430144"/>
            </a:xfrm>
            <a:prstGeom prst="homePlate">
              <a:avLst/>
            </a:prstGeom>
            <a:solidFill>
              <a:schemeClr val="bg1"/>
            </a:solidFill>
            <a:ln w="9525" cap="rnd">
              <a:solidFill>
                <a:schemeClr val="tx2"/>
              </a:solidFill>
              <a:prstDash val="sysDot"/>
            </a:ln>
          </p:spPr>
          <p:style>
            <a:lnRef idx="2">
              <a:schemeClr val="accent1">
                <a:shade val="50000"/>
              </a:schemeClr>
            </a:lnRef>
            <a:fillRef idx="1">
              <a:schemeClr val="accent1"/>
            </a:fillRef>
            <a:effectRef idx="0">
              <a:schemeClr val="accent1"/>
            </a:effectRef>
            <a:fontRef idx="minor">
              <a:schemeClr val="lt1"/>
            </a:fontRef>
          </p:style>
          <p:txBody>
            <a:bodyPr lIns="288000" tIns="36000" bIns="36000" rtlCol="0" anchor="ctr"/>
            <a:lstStyle/>
            <a:p>
              <a:r>
                <a:rPr lang="en-AU" sz="1000">
                  <a:solidFill>
                    <a:schemeClr val="tx2"/>
                  </a:solidFill>
                  <a:latin typeface="+mj-lt"/>
                </a:rPr>
                <a:t>CONDUCT</a:t>
              </a:r>
            </a:p>
          </p:txBody>
        </p:sp>
        <p:sp>
          <p:nvSpPr>
            <p:cNvPr id="251" name="Isosceles Triangle 250">
              <a:extLst>
                <a:ext uri="{FF2B5EF4-FFF2-40B4-BE49-F238E27FC236}">
                  <a16:creationId xmlns:a16="http://schemas.microsoft.com/office/drawing/2014/main" id="{4E027F06-8DE5-7006-2F54-98D7F2D11F9D}"/>
                </a:ext>
              </a:extLst>
            </p:cNvPr>
            <p:cNvSpPr/>
            <p:nvPr/>
          </p:nvSpPr>
          <p:spPr>
            <a:xfrm rot="5400000">
              <a:off x="2252297" y="1446574"/>
              <a:ext cx="235429" cy="116960"/>
            </a:xfrm>
            <a:prstGeom prst="triangl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100">
                <a:solidFill>
                  <a:schemeClr val="bg2"/>
                </a:solidFill>
              </a:endParaRPr>
            </a:p>
          </p:txBody>
        </p:sp>
        <p:sp>
          <p:nvSpPr>
            <p:cNvPr id="252" name="Oval 251">
              <a:extLst>
                <a:ext uri="{FF2B5EF4-FFF2-40B4-BE49-F238E27FC236}">
                  <a16:creationId xmlns:a16="http://schemas.microsoft.com/office/drawing/2014/main" id="{A467BC7B-274C-B03E-F309-BA0E3DE300DF}"/>
                </a:ext>
              </a:extLst>
            </p:cNvPr>
            <p:cNvSpPr/>
            <p:nvPr/>
          </p:nvSpPr>
          <p:spPr>
            <a:xfrm>
              <a:off x="935498" y="1280444"/>
              <a:ext cx="466980" cy="466980"/>
            </a:xfrm>
            <a:prstGeom prst="ellips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100">
                <a:solidFill>
                  <a:schemeClr val="bg2"/>
                </a:solidFill>
              </a:endParaRPr>
            </a:p>
          </p:txBody>
        </p:sp>
        <p:sp>
          <p:nvSpPr>
            <p:cNvPr id="253" name="Oval 252">
              <a:extLst>
                <a:ext uri="{FF2B5EF4-FFF2-40B4-BE49-F238E27FC236}">
                  <a16:creationId xmlns:a16="http://schemas.microsoft.com/office/drawing/2014/main" id="{77DA058C-E5BC-2D1E-A08D-025AC0190A11}"/>
                </a:ext>
              </a:extLst>
            </p:cNvPr>
            <p:cNvSpPr/>
            <p:nvPr/>
          </p:nvSpPr>
          <p:spPr>
            <a:xfrm>
              <a:off x="982196" y="1327142"/>
              <a:ext cx="373584" cy="373584"/>
            </a:xfrm>
            <a:prstGeom prst="ellipse">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100">
                <a:solidFill>
                  <a:schemeClr val="bg2"/>
                </a:solidFill>
              </a:endParaRPr>
            </a:p>
          </p:txBody>
        </p:sp>
        <p:grpSp>
          <p:nvGrpSpPr>
            <p:cNvPr id="195" name="Group 194">
              <a:extLst>
                <a:ext uri="{FF2B5EF4-FFF2-40B4-BE49-F238E27FC236}">
                  <a16:creationId xmlns:a16="http://schemas.microsoft.com/office/drawing/2014/main" id="{942D1390-52F5-D4CB-CFAC-96F43327BDEF}"/>
                </a:ext>
              </a:extLst>
            </p:cNvPr>
            <p:cNvGrpSpPr>
              <a:grpSpLocks noChangeAspect="1"/>
            </p:cNvGrpSpPr>
            <p:nvPr/>
          </p:nvGrpSpPr>
          <p:grpSpPr>
            <a:xfrm>
              <a:off x="1087950" y="1413749"/>
              <a:ext cx="162076" cy="200370"/>
              <a:chOff x="5126038" y="3305175"/>
              <a:chExt cx="436562" cy="539750"/>
            </a:xfrm>
            <a:solidFill>
              <a:schemeClr val="tx2"/>
            </a:solidFill>
          </p:grpSpPr>
          <p:sp>
            <p:nvSpPr>
              <p:cNvPr id="213" name="Freeform 34">
                <a:extLst>
                  <a:ext uri="{FF2B5EF4-FFF2-40B4-BE49-F238E27FC236}">
                    <a16:creationId xmlns:a16="http://schemas.microsoft.com/office/drawing/2014/main" id="{C8CA6648-63FD-6633-A36A-95329CC46E51}"/>
                  </a:ext>
                </a:extLst>
              </p:cNvPr>
              <p:cNvSpPr>
                <a:spLocks/>
              </p:cNvSpPr>
              <p:nvPr/>
            </p:nvSpPr>
            <p:spPr bwMode="auto">
              <a:xfrm>
                <a:off x="5300663" y="3514725"/>
                <a:ext cx="169862" cy="19050"/>
              </a:xfrm>
              <a:custGeom>
                <a:avLst/>
                <a:gdLst>
                  <a:gd name="T0" fmla="*/ 0 w 53"/>
                  <a:gd name="T1" fmla="*/ 3 h 6"/>
                  <a:gd name="T2" fmla="*/ 3 w 53"/>
                  <a:gd name="T3" fmla="*/ 6 h 6"/>
                  <a:gd name="T4" fmla="*/ 50 w 53"/>
                  <a:gd name="T5" fmla="*/ 6 h 6"/>
                  <a:gd name="T6" fmla="*/ 53 w 53"/>
                  <a:gd name="T7" fmla="*/ 3 h 6"/>
                  <a:gd name="T8" fmla="*/ 50 w 53"/>
                  <a:gd name="T9" fmla="*/ 0 h 6"/>
                  <a:gd name="T10" fmla="*/ 3 w 53"/>
                  <a:gd name="T11" fmla="*/ 0 h 6"/>
                  <a:gd name="T12" fmla="*/ 0 w 53"/>
                  <a:gd name="T13" fmla="*/ 3 h 6"/>
                </a:gdLst>
                <a:ahLst/>
                <a:cxnLst>
                  <a:cxn ang="0">
                    <a:pos x="T0" y="T1"/>
                  </a:cxn>
                  <a:cxn ang="0">
                    <a:pos x="T2" y="T3"/>
                  </a:cxn>
                  <a:cxn ang="0">
                    <a:pos x="T4" y="T5"/>
                  </a:cxn>
                  <a:cxn ang="0">
                    <a:pos x="T6" y="T7"/>
                  </a:cxn>
                  <a:cxn ang="0">
                    <a:pos x="T8" y="T9"/>
                  </a:cxn>
                  <a:cxn ang="0">
                    <a:pos x="T10" y="T11"/>
                  </a:cxn>
                  <a:cxn ang="0">
                    <a:pos x="T12" y="T13"/>
                  </a:cxn>
                </a:cxnLst>
                <a:rect l="0" t="0" r="r" b="b"/>
                <a:pathLst>
                  <a:path w="53" h="6">
                    <a:moveTo>
                      <a:pt x="0" y="3"/>
                    </a:moveTo>
                    <a:cubicBezTo>
                      <a:pt x="0" y="5"/>
                      <a:pt x="1" y="6"/>
                      <a:pt x="3" y="6"/>
                    </a:cubicBezTo>
                    <a:cubicBezTo>
                      <a:pt x="50" y="6"/>
                      <a:pt x="50" y="6"/>
                      <a:pt x="50" y="6"/>
                    </a:cubicBezTo>
                    <a:cubicBezTo>
                      <a:pt x="52" y="6"/>
                      <a:pt x="53" y="5"/>
                      <a:pt x="53" y="3"/>
                    </a:cubicBezTo>
                    <a:cubicBezTo>
                      <a:pt x="53" y="1"/>
                      <a:pt x="52" y="0"/>
                      <a:pt x="50" y="0"/>
                    </a:cubicBezTo>
                    <a:cubicBezTo>
                      <a:pt x="3" y="0"/>
                      <a:pt x="3" y="0"/>
                      <a:pt x="3" y="0"/>
                    </a:cubicBezTo>
                    <a:cubicBezTo>
                      <a:pt x="1" y="0"/>
                      <a:pt x="0" y="1"/>
                      <a:pt x="0" y="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sz="1040"/>
              </a:p>
            </p:txBody>
          </p:sp>
          <p:sp>
            <p:nvSpPr>
              <p:cNvPr id="214" name="Freeform 35">
                <a:extLst>
                  <a:ext uri="{FF2B5EF4-FFF2-40B4-BE49-F238E27FC236}">
                    <a16:creationId xmlns:a16="http://schemas.microsoft.com/office/drawing/2014/main" id="{A695E6F3-7C4E-5247-20FA-FDCB6FD0E6E4}"/>
                  </a:ext>
                </a:extLst>
              </p:cNvPr>
              <p:cNvSpPr>
                <a:spLocks/>
              </p:cNvSpPr>
              <p:nvPr/>
            </p:nvSpPr>
            <p:spPr bwMode="auto">
              <a:xfrm>
                <a:off x="5205413" y="3486150"/>
                <a:ext cx="85725" cy="58737"/>
              </a:xfrm>
              <a:custGeom>
                <a:avLst/>
                <a:gdLst>
                  <a:gd name="T0" fmla="*/ 22 w 27"/>
                  <a:gd name="T1" fmla="*/ 1 h 18"/>
                  <a:gd name="T2" fmla="*/ 10 w 27"/>
                  <a:gd name="T3" fmla="*/ 11 h 18"/>
                  <a:gd name="T4" fmla="*/ 6 w 27"/>
                  <a:gd name="T5" fmla="*/ 7 h 18"/>
                  <a:gd name="T6" fmla="*/ 1 w 27"/>
                  <a:gd name="T7" fmla="*/ 7 h 18"/>
                  <a:gd name="T8" fmla="*/ 1 w 27"/>
                  <a:gd name="T9" fmla="*/ 11 h 18"/>
                  <a:gd name="T10" fmla="*/ 7 w 27"/>
                  <a:gd name="T11" fmla="*/ 17 h 18"/>
                  <a:gd name="T12" fmla="*/ 9 w 27"/>
                  <a:gd name="T13" fmla="*/ 18 h 18"/>
                  <a:gd name="T14" fmla="*/ 11 w 27"/>
                  <a:gd name="T15" fmla="*/ 17 h 18"/>
                  <a:gd name="T16" fmla="*/ 26 w 27"/>
                  <a:gd name="T17" fmla="*/ 5 h 18"/>
                  <a:gd name="T18" fmla="*/ 26 w 27"/>
                  <a:gd name="T19" fmla="*/ 1 h 18"/>
                  <a:gd name="T20" fmla="*/ 22 w 27"/>
                  <a:gd name="T21" fmla="*/ 1 h 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7" h="18">
                    <a:moveTo>
                      <a:pt x="22" y="1"/>
                    </a:moveTo>
                    <a:cubicBezTo>
                      <a:pt x="10" y="11"/>
                      <a:pt x="10" y="11"/>
                      <a:pt x="10" y="11"/>
                    </a:cubicBezTo>
                    <a:cubicBezTo>
                      <a:pt x="6" y="7"/>
                      <a:pt x="6" y="7"/>
                      <a:pt x="6" y="7"/>
                    </a:cubicBezTo>
                    <a:cubicBezTo>
                      <a:pt x="4" y="6"/>
                      <a:pt x="3" y="6"/>
                      <a:pt x="1" y="7"/>
                    </a:cubicBezTo>
                    <a:cubicBezTo>
                      <a:pt x="0" y="8"/>
                      <a:pt x="0" y="10"/>
                      <a:pt x="1" y="11"/>
                    </a:cubicBezTo>
                    <a:cubicBezTo>
                      <a:pt x="7" y="17"/>
                      <a:pt x="7" y="17"/>
                      <a:pt x="7" y="17"/>
                    </a:cubicBezTo>
                    <a:cubicBezTo>
                      <a:pt x="8" y="18"/>
                      <a:pt x="9" y="18"/>
                      <a:pt x="9" y="18"/>
                    </a:cubicBezTo>
                    <a:cubicBezTo>
                      <a:pt x="10" y="18"/>
                      <a:pt x="11" y="18"/>
                      <a:pt x="11" y="17"/>
                    </a:cubicBezTo>
                    <a:cubicBezTo>
                      <a:pt x="26" y="5"/>
                      <a:pt x="26" y="5"/>
                      <a:pt x="26" y="5"/>
                    </a:cubicBezTo>
                    <a:cubicBezTo>
                      <a:pt x="27" y="4"/>
                      <a:pt x="27" y="2"/>
                      <a:pt x="26" y="1"/>
                    </a:cubicBezTo>
                    <a:cubicBezTo>
                      <a:pt x="25" y="0"/>
                      <a:pt x="24" y="0"/>
                      <a:pt x="22" y="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sz="1040"/>
              </a:p>
            </p:txBody>
          </p:sp>
          <p:sp>
            <p:nvSpPr>
              <p:cNvPr id="215" name="Freeform 36">
                <a:extLst>
                  <a:ext uri="{FF2B5EF4-FFF2-40B4-BE49-F238E27FC236}">
                    <a16:creationId xmlns:a16="http://schemas.microsoft.com/office/drawing/2014/main" id="{FFEC6652-9629-7990-4165-C5D7265DFFE6}"/>
                  </a:ext>
                </a:extLst>
              </p:cNvPr>
              <p:cNvSpPr>
                <a:spLocks/>
              </p:cNvSpPr>
              <p:nvPr/>
            </p:nvSpPr>
            <p:spPr bwMode="auto">
              <a:xfrm>
                <a:off x="5300663" y="3617913"/>
                <a:ext cx="169862" cy="19050"/>
              </a:xfrm>
              <a:custGeom>
                <a:avLst/>
                <a:gdLst>
                  <a:gd name="T0" fmla="*/ 50 w 53"/>
                  <a:gd name="T1" fmla="*/ 0 h 6"/>
                  <a:gd name="T2" fmla="*/ 3 w 53"/>
                  <a:gd name="T3" fmla="*/ 0 h 6"/>
                  <a:gd name="T4" fmla="*/ 0 w 53"/>
                  <a:gd name="T5" fmla="*/ 3 h 6"/>
                  <a:gd name="T6" fmla="*/ 3 w 53"/>
                  <a:gd name="T7" fmla="*/ 6 h 6"/>
                  <a:gd name="T8" fmla="*/ 50 w 53"/>
                  <a:gd name="T9" fmla="*/ 6 h 6"/>
                  <a:gd name="T10" fmla="*/ 53 w 53"/>
                  <a:gd name="T11" fmla="*/ 3 h 6"/>
                  <a:gd name="T12" fmla="*/ 50 w 53"/>
                  <a:gd name="T13" fmla="*/ 0 h 6"/>
                </a:gdLst>
                <a:ahLst/>
                <a:cxnLst>
                  <a:cxn ang="0">
                    <a:pos x="T0" y="T1"/>
                  </a:cxn>
                  <a:cxn ang="0">
                    <a:pos x="T2" y="T3"/>
                  </a:cxn>
                  <a:cxn ang="0">
                    <a:pos x="T4" y="T5"/>
                  </a:cxn>
                  <a:cxn ang="0">
                    <a:pos x="T6" y="T7"/>
                  </a:cxn>
                  <a:cxn ang="0">
                    <a:pos x="T8" y="T9"/>
                  </a:cxn>
                  <a:cxn ang="0">
                    <a:pos x="T10" y="T11"/>
                  </a:cxn>
                  <a:cxn ang="0">
                    <a:pos x="T12" y="T13"/>
                  </a:cxn>
                </a:cxnLst>
                <a:rect l="0" t="0" r="r" b="b"/>
                <a:pathLst>
                  <a:path w="53" h="6">
                    <a:moveTo>
                      <a:pt x="50" y="0"/>
                    </a:moveTo>
                    <a:cubicBezTo>
                      <a:pt x="3" y="0"/>
                      <a:pt x="3" y="0"/>
                      <a:pt x="3" y="0"/>
                    </a:cubicBezTo>
                    <a:cubicBezTo>
                      <a:pt x="1" y="0"/>
                      <a:pt x="0" y="2"/>
                      <a:pt x="0" y="3"/>
                    </a:cubicBezTo>
                    <a:cubicBezTo>
                      <a:pt x="0" y="5"/>
                      <a:pt x="1" y="6"/>
                      <a:pt x="3" y="6"/>
                    </a:cubicBezTo>
                    <a:cubicBezTo>
                      <a:pt x="50" y="6"/>
                      <a:pt x="50" y="6"/>
                      <a:pt x="50" y="6"/>
                    </a:cubicBezTo>
                    <a:cubicBezTo>
                      <a:pt x="52" y="6"/>
                      <a:pt x="53" y="5"/>
                      <a:pt x="53" y="3"/>
                    </a:cubicBezTo>
                    <a:cubicBezTo>
                      <a:pt x="53" y="2"/>
                      <a:pt x="52" y="0"/>
                      <a:pt x="50"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sz="1040"/>
              </a:p>
            </p:txBody>
          </p:sp>
          <p:sp>
            <p:nvSpPr>
              <p:cNvPr id="216" name="Freeform 37">
                <a:extLst>
                  <a:ext uri="{FF2B5EF4-FFF2-40B4-BE49-F238E27FC236}">
                    <a16:creationId xmlns:a16="http://schemas.microsoft.com/office/drawing/2014/main" id="{16F9FA8C-DEDB-8A04-70F0-C474169708E1}"/>
                  </a:ext>
                </a:extLst>
              </p:cNvPr>
              <p:cNvSpPr>
                <a:spLocks/>
              </p:cNvSpPr>
              <p:nvPr/>
            </p:nvSpPr>
            <p:spPr bwMode="auto">
              <a:xfrm>
                <a:off x="5205413" y="3589338"/>
                <a:ext cx="85725" cy="57150"/>
              </a:xfrm>
              <a:custGeom>
                <a:avLst/>
                <a:gdLst>
                  <a:gd name="T0" fmla="*/ 22 w 27"/>
                  <a:gd name="T1" fmla="*/ 1 h 18"/>
                  <a:gd name="T2" fmla="*/ 10 w 27"/>
                  <a:gd name="T3" fmla="*/ 11 h 18"/>
                  <a:gd name="T4" fmla="*/ 6 w 27"/>
                  <a:gd name="T5" fmla="*/ 7 h 18"/>
                  <a:gd name="T6" fmla="*/ 1 w 27"/>
                  <a:gd name="T7" fmla="*/ 7 h 18"/>
                  <a:gd name="T8" fmla="*/ 1 w 27"/>
                  <a:gd name="T9" fmla="*/ 11 h 18"/>
                  <a:gd name="T10" fmla="*/ 7 w 27"/>
                  <a:gd name="T11" fmla="*/ 17 h 18"/>
                  <a:gd name="T12" fmla="*/ 9 w 27"/>
                  <a:gd name="T13" fmla="*/ 18 h 18"/>
                  <a:gd name="T14" fmla="*/ 11 w 27"/>
                  <a:gd name="T15" fmla="*/ 18 h 18"/>
                  <a:gd name="T16" fmla="*/ 26 w 27"/>
                  <a:gd name="T17" fmla="*/ 6 h 18"/>
                  <a:gd name="T18" fmla="*/ 26 w 27"/>
                  <a:gd name="T19" fmla="*/ 2 h 18"/>
                  <a:gd name="T20" fmla="*/ 22 w 27"/>
                  <a:gd name="T21" fmla="*/ 1 h 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7" h="18">
                    <a:moveTo>
                      <a:pt x="22" y="1"/>
                    </a:moveTo>
                    <a:cubicBezTo>
                      <a:pt x="10" y="11"/>
                      <a:pt x="10" y="11"/>
                      <a:pt x="10" y="11"/>
                    </a:cubicBezTo>
                    <a:cubicBezTo>
                      <a:pt x="6" y="7"/>
                      <a:pt x="6" y="7"/>
                      <a:pt x="6" y="7"/>
                    </a:cubicBezTo>
                    <a:cubicBezTo>
                      <a:pt x="4" y="6"/>
                      <a:pt x="3" y="6"/>
                      <a:pt x="1" y="7"/>
                    </a:cubicBezTo>
                    <a:cubicBezTo>
                      <a:pt x="0" y="8"/>
                      <a:pt x="0" y="10"/>
                      <a:pt x="1" y="11"/>
                    </a:cubicBezTo>
                    <a:cubicBezTo>
                      <a:pt x="7" y="17"/>
                      <a:pt x="7" y="17"/>
                      <a:pt x="7" y="17"/>
                    </a:cubicBezTo>
                    <a:cubicBezTo>
                      <a:pt x="8" y="18"/>
                      <a:pt x="9" y="18"/>
                      <a:pt x="9" y="18"/>
                    </a:cubicBezTo>
                    <a:cubicBezTo>
                      <a:pt x="10" y="18"/>
                      <a:pt x="11" y="18"/>
                      <a:pt x="11" y="18"/>
                    </a:cubicBezTo>
                    <a:cubicBezTo>
                      <a:pt x="26" y="6"/>
                      <a:pt x="26" y="6"/>
                      <a:pt x="26" y="6"/>
                    </a:cubicBezTo>
                    <a:cubicBezTo>
                      <a:pt x="27" y="5"/>
                      <a:pt x="27" y="3"/>
                      <a:pt x="26" y="2"/>
                    </a:cubicBezTo>
                    <a:cubicBezTo>
                      <a:pt x="25" y="0"/>
                      <a:pt x="24" y="0"/>
                      <a:pt x="22" y="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sz="1040"/>
              </a:p>
            </p:txBody>
          </p:sp>
          <p:sp>
            <p:nvSpPr>
              <p:cNvPr id="217" name="Freeform 38">
                <a:extLst>
                  <a:ext uri="{FF2B5EF4-FFF2-40B4-BE49-F238E27FC236}">
                    <a16:creationId xmlns:a16="http://schemas.microsoft.com/office/drawing/2014/main" id="{8C4E70D6-5A5A-6742-A8A1-0CF6805570CD}"/>
                  </a:ext>
                </a:extLst>
              </p:cNvPr>
              <p:cNvSpPr>
                <a:spLocks/>
              </p:cNvSpPr>
              <p:nvPr/>
            </p:nvSpPr>
            <p:spPr bwMode="auto">
              <a:xfrm>
                <a:off x="5300663" y="3722688"/>
                <a:ext cx="169862" cy="19050"/>
              </a:xfrm>
              <a:custGeom>
                <a:avLst/>
                <a:gdLst>
                  <a:gd name="T0" fmla="*/ 50 w 53"/>
                  <a:gd name="T1" fmla="*/ 0 h 6"/>
                  <a:gd name="T2" fmla="*/ 3 w 53"/>
                  <a:gd name="T3" fmla="*/ 0 h 6"/>
                  <a:gd name="T4" fmla="*/ 0 w 53"/>
                  <a:gd name="T5" fmla="*/ 3 h 6"/>
                  <a:gd name="T6" fmla="*/ 3 w 53"/>
                  <a:gd name="T7" fmla="*/ 6 h 6"/>
                  <a:gd name="T8" fmla="*/ 50 w 53"/>
                  <a:gd name="T9" fmla="*/ 6 h 6"/>
                  <a:gd name="T10" fmla="*/ 53 w 53"/>
                  <a:gd name="T11" fmla="*/ 3 h 6"/>
                  <a:gd name="T12" fmla="*/ 50 w 53"/>
                  <a:gd name="T13" fmla="*/ 0 h 6"/>
                </a:gdLst>
                <a:ahLst/>
                <a:cxnLst>
                  <a:cxn ang="0">
                    <a:pos x="T0" y="T1"/>
                  </a:cxn>
                  <a:cxn ang="0">
                    <a:pos x="T2" y="T3"/>
                  </a:cxn>
                  <a:cxn ang="0">
                    <a:pos x="T4" y="T5"/>
                  </a:cxn>
                  <a:cxn ang="0">
                    <a:pos x="T6" y="T7"/>
                  </a:cxn>
                  <a:cxn ang="0">
                    <a:pos x="T8" y="T9"/>
                  </a:cxn>
                  <a:cxn ang="0">
                    <a:pos x="T10" y="T11"/>
                  </a:cxn>
                  <a:cxn ang="0">
                    <a:pos x="T12" y="T13"/>
                  </a:cxn>
                </a:cxnLst>
                <a:rect l="0" t="0" r="r" b="b"/>
                <a:pathLst>
                  <a:path w="53" h="6">
                    <a:moveTo>
                      <a:pt x="50" y="0"/>
                    </a:moveTo>
                    <a:cubicBezTo>
                      <a:pt x="3" y="0"/>
                      <a:pt x="3" y="0"/>
                      <a:pt x="3" y="0"/>
                    </a:cubicBezTo>
                    <a:cubicBezTo>
                      <a:pt x="1" y="0"/>
                      <a:pt x="0" y="1"/>
                      <a:pt x="0" y="3"/>
                    </a:cubicBezTo>
                    <a:cubicBezTo>
                      <a:pt x="0" y="4"/>
                      <a:pt x="1" y="6"/>
                      <a:pt x="3" y="6"/>
                    </a:cubicBezTo>
                    <a:cubicBezTo>
                      <a:pt x="50" y="6"/>
                      <a:pt x="50" y="6"/>
                      <a:pt x="50" y="6"/>
                    </a:cubicBezTo>
                    <a:cubicBezTo>
                      <a:pt x="52" y="6"/>
                      <a:pt x="53" y="4"/>
                      <a:pt x="53" y="3"/>
                    </a:cubicBezTo>
                    <a:cubicBezTo>
                      <a:pt x="53" y="1"/>
                      <a:pt x="52" y="0"/>
                      <a:pt x="50"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sz="1040"/>
              </a:p>
            </p:txBody>
          </p:sp>
          <p:sp>
            <p:nvSpPr>
              <p:cNvPr id="218" name="Freeform 39">
                <a:extLst>
                  <a:ext uri="{FF2B5EF4-FFF2-40B4-BE49-F238E27FC236}">
                    <a16:creationId xmlns:a16="http://schemas.microsoft.com/office/drawing/2014/main" id="{23CF7FF8-928E-7844-B6A0-D88E584BABB5}"/>
                  </a:ext>
                </a:extLst>
              </p:cNvPr>
              <p:cNvSpPr>
                <a:spLocks/>
              </p:cNvSpPr>
              <p:nvPr/>
            </p:nvSpPr>
            <p:spPr bwMode="auto">
              <a:xfrm>
                <a:off x="5205413" y="3694113"/>
                <a:ext cx="85725" cy="57150"/>
              </a:xfrm>
              <a:custGeom>
                <a:avLst/>
                <a:gdLst>
                  <a:gd name="T0" fmla="*/ 22 w 27"/>
                  <a:gd name="T1" fmla="*/ 1 h 18"/>
                  <a:gd name="T2" fmla="*/ 10 w 27"/>
                  <a:gd name="T3" fmla="*/ 11 h 18"/>
                  <a:gd name="T4" fmla="*/ 6 w 27"/>
                  <a:gd name="T5" fmla="*/ 7 h 18"/>
                  <a:gd name="T6" fmla="*/ 1 w 27"/>
                  <a:gd name="T7" fmla="*/ 7 h 18"/>
                  <a:gd name="T8" fmla="*/ 1 w 27"/>
                  <a:gd name="T9" fmla="*/ 11 h 18"/>
                  <a:gd name="T10" fmla="*/ 7 w 27"/>
                  <a:gd name="T11" fmla="*/ 17 h 18"/>
                  <a:gd name="T12" fmla="*/ 9 w 27"/>
                  <a:gd name="T13" fmla="*/ 18 h 18"/>
                  <a:gd name="T14" fmla="*/ 11 w 27"/>
                  <a:gd name="T15" fmla="*/ 17 h 18"/>
                  <a:gd name="T16" fmla="*/ 26 w 27"/>
                  <a:gd name="T17" fmla="*/ 5 h 18"/>
                  <a:gd name="T18" fmla="*/ 26 w 27"/>
                  <a:gd name="T19" fmla="*/ 1 h 18"/>
                  <a:gd name="T20" fmla="*/ 22 w 27"/>
                  <a:gd name="T21" fmla="*/ 1 h 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7" h="18">
                    <a:moveTo>
                      <a:pt x="22" y="1"/>
                    </a:moveTo>
                    <a:cubicBezTo>
                      <a:pt x="10" y="11"/>
                      <a:pt x="10" y="11"/>
                      <a:pt x="10" y="11"/>
                    </a:cubicBezTo>
                    <a:cubicBezTo>
                      <a:pt x="6" y="7"/>
                      <a:pt x="6" y="7"/>
                      <a:pt x="6" y="7"/>
                    </a:cubicBezTo>
                    <a:cubicBezTo>
                      <a:pt x="4" y="6"/>
                      <a:pt x="3" y="6"/>
                      <a:pt x="1" y="7"/>
                    </a:cubicBezTo>
                    <a:cubicBezTo>
                      <a:pt x="0" y="8"/>
                      <a:pt x="0" y="10"/>
                      <a:pt x="1" y="11"/>
                    </a:cubicBezTo>
                    <a:cubicBezTo>
                      <a:pt x="7" y="17"/>
                      <a:pt x="7" y="17"/>
                      <a:pt x="7" y="17"/>
                    </a:cubicBezTo>
                    <a:cubicBezTo>
                      <a:pt x="8" y="17"/>
                      <a:pt x="9" y="18"/>
                      <a:pt x="9" y="18"/>
                    </a:cubicBezTo>
                    <a:cubicBezTo>
                      <a:pt x="10" y="18"/>
                      <a:pt x="11" y="17"/>
                      <a:pt x="11" y="17"/>
                    </a:cubicBezTo>
                    <a:cubicBezTo>
                      <a:pt x="26" y="5"/>
                      <a:pt x="26" y="5"/>
                      <a:pt x="26" y="5"/>
                    </a:cubicBezTo>
                    <a:cubicBezTo>
                      <a:pt x="27" y="4"/>
                      <a:pt x="27" y="2"/>
                      <a:pt x="26" y="1"/>
                    </a:cubicBezTo>
                    <a:cubicBezTo>
                      <a:pt x="25" y="0"/>
                      <a:pt x="24" y="0"/>
                      <a:pt x="22" y="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sz="1040"/>
              </a:p>
            </p:txBody>
          </p:sp>
          <p:sp>
            <p:nvSpPr>
              <p:cNvPr id="220" name="Freeform 40">
                <a:extLst>
                  <a:ext uri="{FF2B5EF4-FFF2-40B4-BE49-F238E27FC236}">
                    <a16:creationId xmlns:a16="http://schemas.microsoft.com/office/drawing/2014/main" id="{C71F51BD-99FD-B4A1-A00E-798C3FB625CD}"/>
                  </a:ext>
                </a:extLst>
              </p:cNvPr>
              <p:cNvSpPr>
                <a:spLocks noEditPoints="1"/>
              </p:cNvSpPr>
              <p:nvPr/>
            </p:nvSpPr>
            <p:spPr bwMode="auto">
              <a:xfrm>
                <a:off x="5126038" y="3305175"/>
                <a:ext cx="436562" cy="539750"/>
              </a:xfrm>
              <a:custGeom>
                <a:avLst/>
                <a:gdLst>
                  <a:gd name="T0" fmla="*/ 99 w 137"/>
                  <a:gd name="T1" fmla="*/ 0 h 169"/>
                  <a:gd name="T2" fmla="*/ 14 w 137"/>
                  <a:gd name="T3" fmla="*/ 0 h 169"/>
                  <a:gd name="T4" fmla="*/ 0 w 137"/>
                  <a:gd name="T5" fmla="*/ 15 h 169"/>
                  <a:gd name="T6" fmla="*/ 0 w 137"/>
                  <a:gd name="T7" fmla="*/ 154 h 169"/>
                  <a:gd name="T8" fmla="*/ 14 w 137"/>
                  <a:gd name="T9" fmla="*/ 169 h 169"/>
                  <a:gd name="T10" fmla="*/ 123 w 137"/>
                  <a:gd name="T11" fmla="*/ 169 h 169"/>
                  <a:gd name="T12" fmla="*/ 137 w 137"/>
                  <a:gd name="T13" fmla="*/ 154 h 169"/>
                  <a:gd name="T14" fmla="*/ 137 w 137"/>
                  <a:gd name="T15" fmla="*/ 42 h 169"/>
                  <a:gd name="T16" fmla="*/ 99 w 137"/>
                  <a:gd name="T17" fmla="*/ 0 h 169"/>
                  <a:gd name="T18" fmla="*/ 131 w 137"/>
                  <a:gd name="T19" fmla="*/ 154 h 169"/>
                  <a:gd name="T20" fmla="*/ 123 w 137"/>
                  <a:gd name="T21" fmla="*/ 162 h 169"/>
                  <a:gd name="T22" fmla="*/ 14 w 137"/>
                  <a:gd name="T23" fmla="*/ 162 h 169"/>
                  <a:gd name="T24" fmla="*/ 6 w 137"/>
                  <a:gd name="T25" fmla="*/ 154 h 169"/>
                  <a:gd name="T26" fmla="*/ 6 w 137"/>
                  <a:gd name="T27" fmla="*/ 15 h 169"/>
                  <a:gd name="T28" fmla="*/ 14 w 137"/>
                  <a:gd name="T29" fmla="*/ 6 h 169"/>
                  <a:gd name="T30" fmla="*/ 85 w 137"/>
                  <a:gd name="T31" fmla="*/ 6 h 169"/>
                  <a:gd name="T32" fmla="*/ 85 w 137"/>
                  <a:gd name="T33" fmla="*/ 46 h 169"/>
                  <a:gd name="T34" fmla="*/ 92 w 137"/>
                  <a:gd name="T35" fmla="*/ 53 h 169"/>
                  <a:gd name="T36" fmla="*/ 131 w 137"/>
                  <a:gd name="T37" fmla="*/ 53 h 169"/>
                  <a:gd name="T38" fmla="*/ 131 w 137"/>
                  <a:gd name="T39" fmla="*/ 154 h 169"/>
                  <a:gd name="T40" fmla="*/ 91 w 137"/>
                  <a:gd name="T41" fmla="*/ 46 h 169"/>
                  <a:gd name="T42" fmla="*/ 91 w 137"/>
                  <a:gd name="T43" fmla="*/ 6 h 169"/>
                  <a:gd name="T44" fmla="*/ 96 w 137"/>
                  <a:gd name="T45" fmla="*/ 6 h 169"/>
                  <a:gd name="T46" fmla="*/ 132 w 137"/>
                  <a:gd name="T47" fmla="*/ 46 h 169"/>
                  <a:gd name="T48" fmla="*/ 91 w 137"/>
                  <a:gd name="T49" fmla="*/ 46 h 1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37" h="169">
                    <a:moveTo>
                      <a:pt x="99" y="0"/>
                    </a:moveTo>
                    <a:cubicBezTo>
                      <a:pt x="14" y="0"/>
                      <a:pt x="14" y="0"/>
                      <a:pt x="14" y="0"/>
                    </a:cubicBezTo>
                    <a:cubicBezTo>
                      <a:pt x="6" y="0"/>
                      <a:pt x="0" y="7"/>
                      <a:pt x="0" y="15"/>
                    </a:cubicBezTo>
                    <a:cubicBezTo>
                      <a:pt x="0" y="154"/>
                      <a:pt x="0" y="154"/>
                      <a:pt x="0" y="154"/>
                    </a:cubicBezTo>
                    <a:cubicBezTo>
                      <a:pt x="0" y="162"/>
                      <a:pt x="6" y="169"/>
                      <a:pt x="14" y="169"/>
                    </a:cubicBezTo>
                    <a:cubicBezTo>
                      <a:pt x="123" y="169"/>
                      <a:pt x="123" y="169"/>
                      <a:pt x="123" y="169"/>
                    </a:cubicBezTo>
                    <a:cubicBezTo>
                      <a:pt x="131" y="169"/>
                      <a:pt x="137" y="162"/>
                      <a:pt x="137" y="154"/>
                    </a:cubicBezTo>
                    <a:cubicBezTo>
                      <a:pt x="137" y="42"/>
                      <a:pt x="137" y="42"/>
                      <a:pt x="137" y="42"/>
                    </a:cubicBezTo>
                    <a:lnTo>
                      <a:pt x="99" y="0"/>
                    </a:lnTo>
                    <a:close/>
                    <a:moveTo>
                      <a:pt x="131" y="154"/>
                    </a:moveTo>
                    <a:cubicBezTo>
                      <a:pt x="131" y="159"/>
                      <a:pt x="127" y="162"/>
                      <a:pt x="123" y="162"/>
                    </a:cubicBezTo>
                    <a:cubicBezTo>
                      <a:pt x="14" y="162"/>
                      <a:pt x="14" y="162"/>
                      <a:pt x="14" y="162"/>
                    </a:cubicBezTo>
                    <a:cubicBezTo>
                      <a:pt x="10" y="162"/>
                      <a:pt x="6" y="159"/>
                      <a:pt x="6" y="154"/>
                    </a:cubicBezTo>
                    <a:cubicBezTo>
                      <a:pt x="6" y="15"/>
                      <a:pt x="6" y="15"/>
                      <a:pt x="6" y="15"/>
                    </a:cubicBezTo>
                    <a:cubicBezTo>
                      <a:pt x="6" y="10"/>
                      <a:pt x="10" y="6"/>
                      <a:pt x="14" y="6"/>
                    </a:cubicBezTo>
                    <a:cubicBezTo>
                      <a:pt x="85" y="6"/>
                      <a:pt x="85" y="6"/>
                      <a:pt x="85" y="6"/>
                    </a:cubicBezTo>
                    <a:cubicBezTo>
                      <a:pt x="85" y="46"/>
                      <a:pt x="85" y="46"/>
                      <a:pt x="85" y="46"/>
                    </a:cubicBezTo>
                    <a:cubicBezTo>
                      <a:pt x="85" y="49"/>
                      <a:pt x="88" y="53"/>
                      <a:pt x="92" y="53"/>
                    </a:cubicBezTo>
                    <a:cubicBezTo>
                      <a:pt x="131" y="53"/>
                      <a:pt x="131" y="53"/>
                      <a:pt x="131" y="53"/>
                    </a:cubicBezTo>
                    <a:lnTo>
                      <a:pt x="131" y="154"/>
                    </a:lnTo>
                    <a:close/>
                    <a:moveTo>
                      <a:pt x="91" y="46"/>
                    </a:moveTo>
                    <a:cubicBezTo>
                      <a:pt x="91" y="6"/>
                      <a:pt x="91" y="6"/>
                      <a:pt x="91" y="6"/>
                    </a:cubicBezTo>
                    <a:cubicBezTo>
                      <a:pt x="96" y="6"/>
                      <a:pt x="96" y="6"/>
                      <a:pt x="96" y="6"/>
                    </a:cubicBezTo>
                    <a:cubicBezTo>
                      <a:pt x="132" y="46"/>
                      <a:pt x="132" y="46"/>
                      <a:pt x="132" y="46"/>
                    </a:cubicBezTo>
                    <a:lnTo>
                      <a:pt x="91" y="4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sz="1040"/>
              </a:p>
            </p:txBody>
          </p:sp>
        </p:grpSp>
      </p:grpSp>
      <p:sp>
        <p:nvSpPr>
          <p:cNvPr id="261" name="Isosceles Triangle 260">
            <a:extLst>
              <a:ext uri="{FF2B5EF4-FFF2-40B4-BE49-F238E27FC236}">
                <a16:creationId xmlns:a16="http://schemas.microsoft.com/office/drawing/2014/main" id="{945EBFAA-1CD8-05FE-64CA-E0691EAC9A0E}"/>
              </a:ext>
            </a:extLst>
          </p:cNvPr>
          <p:cNvSpPr/>
          <p:nvPr/>
        </p:nvSpPr>
        <p:spPr>
          <a:xfrm rot="5400000">
            <a:off x="5588476" y="2162750"/>
            <a:ext cx="130383" cy="76740"/>
          </a:xfrm>
          <a:prstGeom prst="triangl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950">
              <a:solidFill>
                <a:schemeClr val="bg2"/>
              </a:solidFill>
            </a:endParaRPr>
          </a:p>
        </p:txBody>
      </p:sp>
      <p:sp>
        <p:nvSpPr>
          <p:cNvPr id="262" name="Rectangle 261">
            <a:extLst>
              <a:ext uri="{FF2B5EF4-FFF2-40B4-BE49-F238E27FC236}">
                <a16:creationId xmlns:a16="http://schemas.microsoft.com/office/drawing/2014/main" id="{E04605A3-4A52-55A5-EE26-C4BA6EAFAF47}"/>
              </a:ext>
            </a:extLst>
          </p:cNvPr>
          <p:cNvSpPr/>
          <p:nvPr/>
        </p:nvSpPr>
        <p:spPr>
          <a:xfrm>
            <a:off x="935498" y="2080369"/>
            <a:ext cx="4596182" cy="241498"/>
          </a:xfrm>
          <a:prstGeom prst="rect">
            <a:avLst/>
          </a:prstGeom>
          <a:solidFill>
            <a:schemeClr val="bg1"/>
          </a:solidFill>
          <a:ln w="127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r>
              <a:rPr lang="en-AU" sz="950">
                <a:solidFill>
                  <a:schemeClr val="tx2"/>
                </a:solidFill>
              </a:rPr>
              <a:t>Collect information</a:t>
            </a:r>
          </a:p>
        </p:txBody>
      </p:sp>
      <p:sp>
        <p:nvSpPr>
          <p:cNvPr id="263" name="Rectangle 262">
            <a:extLst>
              <a:ext uri="{FF2B5EF4-FFF2-40B4-BE49-F238E27FC236}">
                <a16:creationId xmlns:a16="http://schemas.microsoft.com/office/drawing/2014/main" id="{7CA97A37-C71B-32A1-CAA7-FDD1D3077C03}"/>
              </a:ext>
            </a:extLst>
          </p:cNvPr>
          <p:cNvSpPr/>
          <p:nvPr/>
        </p:nvSpPr>
        <p:spPr>
          <a:xfrm>
            <a:off x="5775657" y="2080369"/>
            <a:ext cx="3452251" cy="241498"/>
          </a:xfrm>
          <a:prstGeom prst="rect">
            <a:avLst/>
          </a:prstGeom>
          <a:solidFill>
            <a:schemeClr val="bg1"/>
          </a:solidFill>
          <a:ln w="127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r>
              <a:rPr lang="en-AU" sz="950">
                <a:solidFill>
                  <a:schemeClr val="tx2"/>
                </a:solidFill>
              </a:rPr>
              <a:t>Review</a:t>
            </a:r>
          </a:p>
        </p:txBody>
      </p:sp>
      <p:sp>
        <p:nvSpPr>
          <p:cNvPr id="266" name="Rectangle 265">
            <a:extLst>
              <a:ext uri="{FF2B5EF4-FFF2-40B4-BE49-F238E27FC236}">
                <a16:creationId xmlns:a16="http://schemas.microsoft.com/office/drawing/2014/main" id="{C1D10FEE-FAB0-588E-7A72-ADEF85A49A7B}"/>
              </a:ext>
            </a:extLst>
          </p:cNvPr>
          <p:cNvSpPr/>
          <p:nvPr/>
        </p:nvSpPr>
        <p:spPr>
          <a:xfrm>
            <a:off x="935498" y="3235232"/>
            <a:ext cx="236776" cy="1423658"/>
          </a:xfrm>
          <a:prstGeom prst="rect">
            <a:avLst/>
          </a:prstGeom>
          <a:solidFill>
            <a:schemeClr val="tx2"/>
          </a:solidFill>
          <a:ln w="38100">
            <a:no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noAutofit/>
          </a:bodyPr>
          <a:lstStyle/>
          <a:p>
            <a:pPr algn="ctr"/>
            <a:r>
              <a:rPr lang="en-AU" sz="950" b="1">
                <a:solidFill>
                  <a:schemeClr val="bg1"/>
                </a:solidFill>
                <a:latin typeface="+mj-lt"/>
              </a:rPr>
              <a:t>Inspector</a:t>
            </a:r>
          </a:p>
        </p:txBody>
      </p:sp>
      <p:sp>
        <p:nvSpPr>
          <p:cNvPr id="267" name="Rectangle 266">
            <a:extLst>
              <a:ext uri="{FF2B5EF4-FFF2-40B4-BE49-F238E27FC236}">
                <a16:creationId xmlns:a16="http://schemas.microsoft.com/office/drawing/2014/main" id="{496FC571-D178-2DE9-A3A4-25317D395F96}"/>
              </a:ext>
            </a:extLst>
          </p:cNvPr>
          <p:cNvSpPr>
            <a:spLocks/>
          </p:cNvSpPr>
          <p:nvPr/>
        </p:nvSpPr>
        <p:spPr>
          <a:xfrm>
            <a:off x="935498" y="5636145"/>
            <a:ext cx="216000" cy="216000"/>
          </a:xfrm>
          <a:prstGeom prst="rect">
            <a:avLst/>
          </a:prstGeom>
          <a:solidFill>
            <a:schemeClr val="bg1"/>
          </a:solidFill>
          <a:ln w="127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050" b="1">
              <a:solidFill>
                <a:schemeClr val="tx2"/>
              </a:solidFill>
            </a:endParaRPr>
          </a:p>
        </p:txBody>
      </p:sp>
      <p:sp>
        <p:nvSpPr>
          <p:cNvPr id="268" name="Rectangle 267">
            <a:extLst>
              <a:ext uri="{FF2B5EF4-FFF2-40B4-BE49-F238E27FC236}">
                <a16:creationId xmlns:a16="http://schemas.microsoft.com/office/drawing/2014/main" id="{CDF6BD15-2AF0-F353-8D54-180994D6F85C}"/>
              </a:ext>
            </a:extLst>
          </p:cNvPr>
          <p:cNvSpPr>
            <a:spLocks/>
          </p:cNvSpPr>
          <p:nvPr/>
        </p:nvSpPr>
        <p:spPr>
          <a:xfrm>
            <a:off x="935498" y="5945002"/>
            <a:ext cx="216000" cy="216000"/>
          </a:xfrm>
          <a:prstGeom prst="rect">
            <a:avLst/>
          </a:prstGeom>
          <a:solidFill>
            <a:schemeClr val="bg1"/>
          </a:solidFill>
          <a:ln w="19050" cap="rnd">
            <a:solidFill>
              <a:schemeClr val="accent6"/>
            </a:solidFill>
            <a:prstDash val="sysDot"/>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050" b="1">
              <a:solidFill>
                <a:schemeClr val="tx2"/>
              </a:solidFill>
            </a:endParaRPr>
          </a:p>
        </p:txBody>
      </p:sp>
      <p:sp>
        <p:nvSpPr>
          <p:cNvPr id="269" name="Content Placeholder 1">
            <a:extLst>
              <a:ext uri="{FF2B5EF4-FFF2-40B4-BE49-F238E27FC236}">
                <a16:creationId xmlns:a16="http://schemas.microsoft.com/office/drawing/2014/main" id="{5D74EDCC-1CC1-0197-A961-52CE245B39B4}"/>
              </a:ext>
            </a:extLst>
          </p:cNvPr>
          <p:cNvSpPr txBox="1">
            <a:spLocks/>
          </p:cNvSpPr>
          <p:nvPr/>
        </p:nvSpPr>
        <p:spPr>
          <a:xfrm>
            <a:off x="1236404" y="5644335"/>
            <a:ext cx="1192088" cy="199620"/>
          </a:xfrm>
          <a:prstGeom prst="rect">
            <a:avLst/>
          </a:prstGeom>
        </p:spPr>
        <p:txBody>
          <a:bodyPr vert="horz" lIns="0" tIns="45713" rIns="0" bIns="45713" rtlCol="0" anchor="ctr">
            <a:noAutofit/>
          </a:bodyPr>
          <a:lstStyle>
            <a:lvl1pPr marL="252000" marR="0" indent="-252000" algn="l" defTabSz="914349" rtl="0" eaLnBrk="1" fontAlgn="auto" latinLnBrk="0" hangingPunct="1">
              <a:lnSpc>
                <a:spcPct val="100000"/>
              </a:lnSpc>
              <a:spcBef>
                <a:spcPts val="400"/>
              </a:spcBef>
              <a:spcAft>
                <a:spcPts val="600"/>
              </a:spcAft>
              <a:buClr>
                <a:schemeClr val="bg1"/>
              </a:buClr>
              <a:buSzTx/>
              <a:buFont typeface="Arial" panose="020B0604020202020204" pitchFamily="34" charset="0"/>
              <a:buChar char="•"/>
              <a:tabLst/>
              <a:defRPr sz="1200" kern="1200" spc="0">
                <a:solidFill>
                  <a:schemeClr val="tx2"/>
                </a:solidFill>
                <a:latin typeface="+mn-lt"/>
                <a:ea typeface="Segoe UI" panose="020B0502040204020203" pitchFamily="34" charset="0"/>
                <a:cs typeface="Segoe UI" panose="020B0502040204020203" pitchFamily="34" charset="0"/>
              </a:defRPr>
            </a:lvl1pPr>
            <a:lvl2pPr marL="504000" indent="-252000" algn="l" defTabSz="914349" rtl="0" eaLnBrk="1" latinLnBrk="0" hangingPunct="1">
              <a:spcBef>
                <a:spcPts val="400"/>
              </a:spcBef>
              <a:spcAft>
                <a:spcPts val="600"/>
              </a:spcAft>
              <a:buClr>
                <a:schemeClr val="bg1"/>
              </a:buClr>
              <a:buFont typeface="Segoe UI" panose="020B0502040204020203" pitchFamily="34" charset="0"/>
              <a:buChar char="–"/>
              <a:defRPr sz="1200" kern="1200" spc="0" baseline="0">
                <a:solidFill>
                  <a:schemeClr val="tx2"/>
                </a:solidFill>
                <a:latin typeface="+mn-lt"/>
                <a:ea typeface="Segoe UI" panose="020B0502040204020203" pitchFamily="34" charset="0"/>
                <a:cs typeface="Segoe UI" panose="020B0502040204020203" pitchFamily="34" charset="0"/>
              </a:defRPr>
            </a:lvl2pPr>
            <a:lvl3pPr marL="756000" indent="-252000" algn="l" defTabSz="914349" rtl="0" eaLnBrk="1" latinLnBrk="0" hangingPunct="1">
              <a:spcBef>
                <a:spcPts val="400"/>
              </a:spcBef>
              <a:spcAft>
                <a:spcPts val="600"/>
              </a:spcAft>
              <a:buClr>
                <a:schemeClr val="bg1"/>
              </a:buClr>
              <a:buFont typeface="Arial" panose="020B0604020202020204" pitchFamily="34" charset="0"/>
              <a:buChar char="•"/>
              <a:defRPr sz="1200" kern="1200" spc="0">
                <a:solidFill>
                  <a:schemeClr val="tx2"/>
                </a:solidFill>
                <a:latin typeface="+mn-lt"/>
                <a:ea typeface="Segoe UI" panose="020B0502040204020203" pitchFamily="34" charset="0"/>
                <a:cs typeface="Segoe UI" panose="020B0502040204020203" pitchFamily="34" charset="0"/>
              </a:defRPr>
            </a:lvl3pPr>
            <a:lvl4pPr marL="809955" indent="0" algn="l" defTabSz="914349" rtl="0" eaLnBrk="1" latinLnBrk="0" hangingPunct="1">
              <a:spcBef>
                <a:spcPts val="400"/>
              </a:spcBef>
              <a:buClr>
                <a:schemeClr val="accent4"/>
              </a:buClr>
              <a:buFont typeface="+mj-lt"/>
              <a:buNone/>
              <a:defRPr sz="1400" kern="1200" spc="0">
                <a:solidFill>
                  <a:schemeClr val="bg2"/>
                </a:solidFill>
                <a:latin typeface="+mn-lt"/>
                <a:ea typeface="Segoe UI" panose="020B0502040204020203" pitchFamily="34" charset="0"/>
                <a:cs typeface="Segoe UI" panose="020B0502040204020203" pitchFamily="34" charset="0"/>
              </a:defRPr>
            </a:lvl4pPr>
            <a:lvl5pPr marL="1008000" indent="-252000" algn="l" defTabSz="914349" rtl="0" eaLnBrk="1" latinLnBrk="0" hangingPunct="1">
              <a:spcBef>
                <a:spcPts val="400"/>
              </a:spcBef>
              <a:buClr>
                <a:schemeClr val="bg2"/>
              </a:buClr>
              <a:buFont typeface="Segoe UI" panose="020B0502040204020203" pitchFamily="34" charset="0"/>
              <a:buChar char="–"/>
              <a:defRPr sz="1400" kern="1200" spc="0">
                <a:solidFill>
                  <a:schemeClr val="bg2"/>
                </a:solidFill>
                <a:latin typeface="+mn-lt"/>
                <a:ea typeface="Segoe UI" panose="020B0502040204020203" pitchFamily="34" charset="0"/>
                <a:cs typeface="Segoe UI" panose="020B0502040204020203" pitchFamily="34" charset="0"/>
              </a:defRPr>
            </a:lvl5pPr>
            <a:lvl6pPr marL="504000" indent="-252000" algn="l" defTabSz="914349" rtl="0" eaLnBrk="1" latinLnBrk="0" hangingPunct="1">
              <a:spcBef>
                <a:spcPts val="400"/>
              </a:spcBef>
              <a:buClr>
                <a:schemeClr val="bg2"/>
              </a:buClr>
              <a:buFont typeface="+mj-lt"/>
              <a:buAutoNum type="arabicPeriod"/>
              <a:defRPr sz="1400" kern="1200" spc="0" baseline="0">
                <a:solidFill>
                  <a:schemeClr val="bg2"/>
                </a:solidFill>
                <a:latin typeface="+mn-lt"/>
                <a:ea typeface="Segoe UI" panose="020B0502040204020203" pitchFamily="34" charset="0"/>
                <a:cs typeface="Segoe UI" panose="020B0502040204020203" pitchFamily="34" charset="0"/>
              </a:defRPr>
            </a:lvl6pPr>
            <a:lvl7pPr marL="756000" indent="-252000" algn="l" defTabSz="914349" rtl="0" eaLnBrk="1" latinLnBrk="0" hangingPunct="1">
              <a:spcBef>
                <a:spcPts val="400"/>
              </a:spcBef>
              <a:buClr>
                <a:schemeClr val="bg2"/>
              </a:buClr>
              <a:buFont typeface="+mj-lt"/>
              <a:buAutoNum type="alphaLcPeriod"/>
              <a:defRPr sz="1400" kern="1200" spc="0">
                <a:solidFill>
                  <a:schemeClr val="bg2"/>
                </a:solidFill>
                <a:latin typeface="+mn-lt"/>
                <a:ea typeface="Segoe UI" panose="020B0502040204020203" pitchFamily="34" charset="0"/>
                <a:cs typeface="Segoe UI" panose="020B0502040204020203" pitchFamily="34" charset="0"/>
              </a:defRPr>
            </a:lvl7pPr>
            <a:lvl8pPr marL="1008000" indent="-252000" algn="l" defTabSz="914349" rtl="0" eaLnBrk="1" latinLnBrk="0" hangingPunct="1">
              <a:spcBef>
                <a:spcPts val="400"/>
              </a:spcBef>
              <a:buClr>
                <a:schemeClr val="bg2"/>
              </a:buClr>
              <a:buFont typeface="+mj-lt"/>
              <a:buAutoNum type="romanLcPeriod"/>
              <a:defRPr sz="1400" kern="1200" spc="0" baseline="0">
                <a:solidFill>
                  <a:schemeClr val="bg2"/>
                </a:solidFill>
                <a:latin typeface="+mn-lt"/>
                <a:ea typeface="Segoe UI" panose="020B0502040204020203" pitchFamily="34" charset="0"/>
                <a:cs typeface="Segoe UI" panose="020B0502040204020203" pitchFamily="34" charset="0"/>
              </a:defRPr>
            </a:lvl8pPr>
            <a:lvl9pPr marL="3885982" indent="-228587" algn="l" defTabSz="914349"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Clr>
                <a:schemeClr val="tx2"/>
              </a:buClr>
              <a:buNone/>
            </a:pPr>
            <a:r>
              <a:rPr lang="en-AU" sz="1050"/>
              <a:t>Components</a:t>
            </a:r>
          </a:p>
        </p:txBody>
      </p:sp>
      <p:sp>
        <p:nvSpPr>
          <p:cNvPr id="270" name="Content Placeholder 1">
            <a:extLst>
              <a:ext uri="{FF2B5EF4-FFF2-40B4-BE49-F238E27FC236}">
                <a16:creationId xmlns:a16="http://schemas.microsoft.com/office/drawing/2014/main" id="{436DFFF1-5353-17B5-72B6-FDBD379DACB2}"/>
              </a:ext>
            </a:extLst>
          </p:cNvPr>
          <p:cNvSpPr txBox="1">
            <a:spLocks/>
          </p:cNvSpPr>
          <p:nvPr/>
        </p:nvSpPr>
        <p:spPr>
          <a:xfrm>
            <a:off x="1236404" y="5953192"/>
            <a:ext cx="1192088" cy="199620"/>
          </a:xfrm>
          <a:prstGeom prst="rect">
            <a:avLst/>
          </a:prstGeom>
        </p:spPr>
        <p:txBody>
          <a:bodyPr vert="horz" lIns="0" tIns="45713" rIns="0" bIns="45713" rtlCol="0" anchor="ctr">
            <a:noAutofit/>
          </a:bodyPr>
          <a:lstStyle>
            <a:lvl1pPr marL="252000" marR="0" indent="-252000" algn="l" defTabSz="914349" rtl="0" eaLnBrk="1" fontAlgn="auto" latinLnBrk="0" hangingPunct="1">
              <a:lnSpc>
                <a:spcPct val="100000"/>
              </a:lnSpc>
              <a:spcBef>
                <a:spcPts val="400"/>
              </a:spcBef>
              <a:spcAft>
                <a:spcPts val="600"/>
              </a:spcAft>
              <a:buClr>
                <a:schemeClr val="bg1"/>
              </a:buClr>
              <a:buSzTx/>
              <a:buFont typeface="Arial" panose="020B0604020202020204" pitchFamily="34" charset="0"/>
              <a:buChar char="•"/>
              <a:tabLst/>
              <a:defRPr sz="1200" kern="1200" spc="0">
                <a:solidFill>
                  <a:schemeClr val="tx2"/>
                </a:solidFill>
                <a:latin typeface="+mn-lt"/>
                <a:ea typeface="Segoe UI" panose="020B0502040204020203" pitchFamily="34" charset="0"/>
                <a:cs typeface="Segoe UI" panose="020B0502040204020203" pitchFamily="34" charset="0"/>
              </a:defRPr>
            </a:lvl1pPr>
            <a:lvl2pPr marL="504000" indent="-252000" algn="l" defTabSz="914349" rtl="0" eaLnBrk="1" latinLnBrk="0" hangingPunct="1">
              <a:spcBef>
                <a:spcPts val="400"/>
              </a:spcBef>
              <a:spcAft>
                <a:spcPts val="600"/>
              </a:spcAft>
              <a:buClr>
                <a:schemeClr val="bg1"/>
              </a:buClr>
              <a:buFont typeface="Segoe UI" panose="020B0502040204020203" pitchFamily="34" charset="0"/>
              <a:buChar char="–"/>
              <a:defRPr sz="1200" kern="1200" spc="0" baseline="0">
                <a:solidFill>
                  <a:schemeClr val="tx2"/>
                </a:solidFill>
                <a:latin typeface="+mn-lt"/>
                <a:ea typeface="Segoe UI" panose="020B0502040204020203" pitchFamily="34" charset="0"/>
                <a:cs typeface="Segoe UI" panose="020B0502040204020203" pitchFamily="34" charset="0"/>
              </a:defRPr>
            </a:lvl2pPr>
            <a:lvl3pPr marL="756000" indent="-252000" algn="l" defTabSz="914349" rtl="0" eaLnBrk="1" latinLnBrk="0" hangingPunct="1">
              <a:spcBef>
                <a:spcPts val="400"/>
              </a:spcBef>
              <a:spcAft>
                <a:spcPts val="600"/>
              </a:spcAft>
              <a:buClr>
                <a:schemeClr val="bg1"/>
              </a:buClr>
              <a:buFont typeface="Arial" panose="020B0604020202020204" pitchFamily="34" charset="0"/>
              <a:buChar char="•"/>
              <a:defRPr sz="1200" kern="1200" spc="0">
                <a:solidFill>
                  <a:schemeClr val="tx2"/>
                </a:solidFill>
                <a:latin typeface="+mn-lt"/>
                <a:ea typeface="Segoe UI" panose="020B0502040204020203" pitchFamily="34" charset="0"/>
                <a:cs typeface="Segoe UI" panose="020B0502040204020203" pitchFamily="34" charset="0"/>
              </a:defRPr>
            </a:lvl3pPr>
            <a:lvl4pPr marL="809955" indent="0" algn="l" defTabSz="914349" rtl="0" eaLnBrk="1" latinLnBrk="0" hangingPunct="1">
              <a:spcBef>
                <a:spcPts val="400"/>
              </a:spcBef>
              <a:buClr>
                <a:schemeClr val="accent4"/>
              </a:buClr>
              <a:buFont typeface="+mj-lt"/>
              <a:buNone/>
              <a:defRPr sz="1400" kern="1200" spc="0">
                <a:solidFill>
                  <a:schemeClr val="bg2"/>
                </a:solidFill>
                <a:latin typeface="+mn-lt"/>
                <a:ea typeface="Segoe UI" panose="020B0502040204020203" pitchFamily="34" charset="0"/>
                <a:cs typeface="Segoe UI" panose="020B0502040204020203" pitchFamily="34" charset="0"/>
              </a:defRPr>
            </a:lvl4pPr>
            <a:lvl5pPr marL="1008000" indent="-252000" algn="l" defTabSz="914349" rtl="0" eaLnBrk="1" latinLnBrk="0" hangingPunct="1">
              <a:spcBef>
                <a:spcPts val="400"/>
              </a:spcBef>
              <a:buClr>
                <a:schemeClr val="bg2"/>
              </a:buClr>
              <a:buFont typeface="Segoe UI" panose="020B0502040204020203" pitchFamily="34" charset="0"/>
              <a:buChar char="–"/>
              <a:defRPr sz="1400" kern="1200" spc="0">
                <a:solidFill>
                  <a:schemeClr val="bg2"/>
                </a:solidFill>
                <a:latin typeface="+mn-lt"/>
                <a:ea typeface="Segoe UI" panose="020B0502040204020203" pitchFamily="34" charset="0"/>
                <a:cs typeface="Segoe UI" panose="020B0502040204020203" pitchFamily="34" charset="0"/>
              </a:defRPr>
            </a:lvl5pPr>
            <a:lvl6pPr marL="504000" indent="-252000" algn="l" defTabSz="914349" rtl="0" eaLnBrk="1" latinLnBrk="0" hangingPunct="1">
              <a:spcBef>
                <a:spcPts val="400"/>
              </a:spcBef>
              <a:buClr>
                <a:schemeClr val="bg2"/>
              </a:buClr>
              <a:buFont typeface="+mj-lt"/>
              <a:buAutoNum type="arabicPeriod"/>
              <a:defRPr sz="1400" kern="1200" spc="0" baseline="0">
                <a:solidFill>
                  <a:schemeClr val="bg2"/>
                </a:solidFill>
                <a:latin typeface="+mn-lt"/>
                <a:ea typeface="Segoe UI" panose="020B0502040204020203" pitchFamily="34" charset="0"/>
                <a:cs typeface="Segoe UI" panose="020B0502040204020203" pitchFamily="34" charset="0"/>
              </a:defRPr>
            </a:lvl6pPr>
            <a:lvl7pPr marL="756000" indent="-252000" algn="l" defTabSz="914349" rtl="0" eaLnBrk="1" latinLnBrk="0" hangingPunct="1">
              <a:spcBef>
                <a:spcPts val="400"/>
              </a:spcBef>
              <a:buClr>
                <a:schemeClr val="bg2"/>
              </a:buClr>
              <a:buFont typeface="+mj-lt"/>
              <a:buAutoNum type="alphaLcPeriod"/>
              <a:defRPr sz="1400" kern="1200" spc="0">
                <a:solidFill>
                  <a:schemeClr val="bg2"/>
                </a:solidFill>
                <a:latin typeface="+mn-lt"/>
                <a:ea typeface="Segoe UI" panose="020B0502040204020203" pitchFamily="34" charset="0"/>
                <a:cs typeface="Segoe UI" panose="020B0502040204020203" pitchFamily="34" charset="0"/>
              </a:defRPr>
            </a:lvl7pPr>
            <a:lvl8pPr marL="1008000" indent="-252000" algn="l" defTabSz="914349" rtl="0" eaLnBrk="1" latinLnBrk="0" hangingPunct="1">
              <a:spcBef>
                <a:spcPts val="400"/>
              </a:spcBef>
              <a:buClr>
                <a:schemeClr val="bg2"/>
              </a:buClr>
              <a:buFont typeface="+mj-lt"/>
              <a:buAutoNum type="romanLcPeriod"/>
              <a:defRPr sz="1400" kern="1200" spc="0" baseline="0">
                <a:solidFill>
                  <a:schemeClr val="bg2"/>
                </a:solidFill>
                <a:latin typeface="+mn-lt"/>
                <a:ea typeface="Segoe UI" panose="020B0502040204020203" pitchFamily="34" charset="0"/>
                <a:cs typeface="Segoe UI" panose="020B0502040204020203" pitchFamily="34" charset="0"/>
              </a:defRPr>
            </a:lvl8pPr>
            <a:lvl9pPr marL="3885982" indent="-228587" algn="l" defTabSz="914349"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Clr>
                <a:schemeClr val="tx2"/>
              </a:buClr>
              <a:buNone/>
            </a:pPr>
            <a:r>
              <a:rPr lang="en-AU" sz="1050"/>
              <a:t>Sub-components</a:t>
            </a:r>
          </a:p>
        </p:txBody>
      </p:sp>
      <p:grpSp>
        <p:nvGrpSpPr>
          <p:cNvPr id="271" name="Group 270">
            <a:extLst>
              <a:ext uri="{FF2B5EF4-FFF2-40B4-BE49-F238E27FC236}">
                <a16:creationId xmlns:a16="http://schemas.microsoft.com/office/drawing/2014/main" id="{5CE2A8B9-7E07-023A-DEE9-6C2DA8450A0C}"/>
              </a:ext>
            </a:extLst>
          </p:cNvPr>
          <p:cNvGrpSpPr/>
          <p:nvPr/>
        </p:nvGrpSpPr>
        <p:grpSpPr>
          <a:xfrm>
            <a:off x="5192305" y="5313828"/>
            <a:ext cx="4027932" cy="879244"/>
            <a:chOff x="5199976" y="5125940"/>
            <a:chExt cx="4027932" cy="1255910"/>
          </a:xfrm>
        </p:grpSpPr>
        <p:sp>
          <p:nvSpPr>
            <p:cNvPr id="272" name="Right Triangle 271">
              <a:extLst>
                <a:ext uri="{FF2B5EF4-FFF2-40B4-BE49-F238E27FC236}">
                  <a16:creationId xmlns:a16="http://schemas.microsoft.com/office/drawing/2014/main" id="{ABF5B87E-61F3-3D91-8D71-69C328EEA271}"/>
                </a:ext>
              </a:extLst>
            </p:cNvPr>
            <p:cNvSpPr/>
            <p:nvPr/>
          </p:nvSpPr>
          <p:spPr>
            <a:xfrm rot="5400000">
              <a:off x="5126720" y="5199196"/>
              <a:ext cx="488511" cy="342000"/>
            </a:xfrm>
            <a:prstGeom prst="rtTriangl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000">
                <a:solidFill>
                  <a:schemeClr val="bg2"/>
                </a:solidFill>
              </a:endParaRPr>
            </a:p>
          </p:txBody>
        </p:sp>
        <p:sp>
          <p:nvSpPr>
            <p:cNvPr id="273" name="object 112">
              <a:extLst>
                <a:ext uri="{FF2B5EF4-FFF2-40B4-BE49-F238E27FC236}">
                  <a16:creationId xmlns:a16="http://schemas.microsoft.com/office/drawing/2014/main" id="{ACF02170-C14A-77B6-8381-5AA8DD4E5E28}"/>
                </a:ext>
              </a:extLst>
            </p:cNvPr>
            <p:cNvSpPr txBox="1"/>
            <p:nvPr/>
          </p:nvSpPr>
          <p:spPr>
            <a:xfrm>
              <a:off x="5245451" y="5206981"/>
              <a:ext cx="3982457" cy="1174869"/>
            </a:xfrm>
            <a:prstGeom prst="rect">
              <a:avLst/>
            </a:prstGeom>
            <a:solidFill>
              <a:schemeClr val="bg1"/>
            </a:solidFill>
            <a:ln w="12700">
              <a:solidFill>
                <a:schemeClr val="accent6"/>
              </a:solidFill>
            </a:ln>
          </p:spPr>
          <p:txBody>
            <a:bodyPr vert="horz" wrap="square" lIns="144000" tIns="72000" rIns="144000" bIns="72000" rtlCol="0" anchor="ctr">
              <a:noAutofit/>
            </a:bodyPr>
            <a:lstStyle/>
            <a:p>
              <a:r>
                <a:rPr lang="en-AU" sz="1000" b="1">
                  <a:latin typeface="+mj-lt"/>
                  <a:cs typeface="Times New Roman"/>
                </a:rPr>
                <a:t>Conduct</a:t>
              </a:r>
              <a:r>
                <a:rPr lang="en-AU" sz="1000">
                  <a:latin typeface="+mj-lt"/>
                  <a:cs typeface="Times New Roman"/>
                </a:rPr>
                <a:t>: Conduct your inspection to collect all relevant information and identify non-compliances. This information will be used at a later stage to make an informed decision about whether further action is required and what action is appropriate.</a:t>
              </a:r>
            </a:p>
          </p:txBody>
        </p:sp>
      </p:grpSp>
      <p:sp>
        <p:nvSpPr>
          <p:cNvPr id="274" name="Content Placeholder 1">
            <a:extLst>
              <a:ext uri="{FF2B5EF4-FFF2-40B4-BE49-F238E27FC236}">
                <a16:creationId xmlns:a16="http://schemas.microsoft.com/office/drawing/2014/main" id="{361E75AA-591C-923F-9B13-D242388440B0}"/>
              </a:ext>
            </a:extLst>
          </p:cNvPr>
          <p:cNvSpPr txBox="1">
            <a:spLocks/>
          </p:cNvSpPr>
          <p:nvPr/>
        </p:nvSpPr>
        <p:spPr>
          <a:xfrm>
            <a:off x="2819226" y="5636145"/>
            <a:ext cx="1192088" cy="199620"/>
          </a:xfrm>
          <a:prstGeom prst="rect">
            <a:avLst/>
          </a:prstGeom>
        </p:spPr>
        <p:txBody>
          <a:bodyPr vert="horz" lIns="0" tIns="45713" rIns="0" bIns="45713" rtlCol="0" anchor="ctr">
            <a:noAutofit/>
          </a:bodyPr>
          <a:lstStyle>
            <a:lvl1pPr marL="252000" marR="0" indent="-252000" algn="l" defTabSz="914349" rtl="0" eaLnBrk="1" fontAlgn="auto" latinLnBrk="0" hangingPunct="1">
              <a:lnSpc>
                <a:spcPct val="100000"/>
              </a:lnSpc>
              <a:spcBef>
                <a:spcPts val="400"/>
              </a:spcBef>
              <a:spcAft>
                <a:spcPts val="600"/>
              </a:spcAft>
              <a:buClr>
                <a:schemeClr val="bg1"/>
              </a:buClr>
              <a:buSzTx/>
              <a:buFont typeface="Arial" panose="020B0604020202020204" pitchFamily="34" charset="0"/>
              <a:buChar char="•"/>
              <a:tabLst/>
              <a:defRPr sz="1200" kern="1200" spc="0">
                <a:solidFill>
                  <a:schemeClr val="tx2"/>
                </a:solidFill>
                <a:latin typeface="+mn-lt"/>
                <a:ea typeface="Segoe UI" panose="020B0502040204020203" pitchFamily="34" charset="0"/>
                <a:cs typeface="Segoe UI" panose="020B0502040204020203" pitchFamily="34" charset="0"/>
              </a:defRPr>
            </a:lvl1pPr>
            <a:lvl2pPr marL="504000" indent="-252000" algn="l" defTabSz="914349" rtl="0" eaLnBrk="1" latinLnBrk="0" hangingPunct="1">
              <a:spcBef>
                <a:spcPts val="400"/>
              </a:spcBef>
              <a:spcAft>
                <a:spcPts val="600"/>
              </a:spcAft>
              <a:buClr>
                <a:schemeClr val="bg1"/>
              </a:buClr>
              <a:buFont typeface="Segoe UI" panose="020B0502040204020203" pitchFamily="34" charset="0"/>
              <a:buChar char="–"/>
              <a:defRPr sz="1200" kern="1200" spc="0" baseline="0">
                <a:solidFill>
                  <a:schemeClr val="tx2"/>
                </a:solidFill>
                <a:latin typeface="+mn-lt"/>
                <a:ea typeface="Segoe UI" panose="020B0502040204020203" pitchFamily="34" charset="0"/>
                <a:cs typeface="Segoe UI" panose="020B0502040204020203" pitchFamily="34" charset="0"/>
              </a:defRPr>
            </a:lvl2pPr>
            <a:lvl3pPr marL="756000" indent="-252000" algn="l" defTabSz="914349" rtl="0" eaLnBrk="1" latinLnBrk="0" hangingPunct="1">
              <a:spcBef>
                <a:spcPts val="400"/>
              </a:spcBef>
              <a:spcAft>
                <a:spcPts val="600"/>
              </a:spcAft>
              <a:buClr>
                <a:schemeClr val="bg1"/>
              </a:buClr>
              <a:buFont typeface="Arial" panose="020B0604020202020204" pitchFamily="34" charset="0"/>
              <a:buChar char="•"/>
              <a:defRPr sz="1200" kern="1200" spc="0">
                <a:solidFill>
                  <a:schemeClr val="tx2"/>
                </a:solidFill>
                <a:latin typeface="+mn-lt"/>
                <a:ea typeface="Segoe UI" panose="020B0502040204020203" pitchFamily="34" charset="0"/>
                <a:cs typeface="Segoe UI" panose="020B0502040204020203" pitchFamily="34" charset="0"/>
              </a:defRPr>
            </a:lvl3pPr>
            <a:lvl4pPr marL="809955" indent="0" algn="l" defTabSz="914349" rtl="0" eaLnBrk="1" latinLnBrk="0" hangingPunct="1">
              <a:spcBef>
                <a:spcPts val="400"/>
              </a:spcBef>
              <a:buClr>
                <a:schemeClr val="accent4"/>
              </a:buClr>
              <a:buFont typeface="+mj-lt"/>
              <a:buNone/>
              <a:defRPr sz="1400" kern="1200" spc="0">
                <a:solidFill>
                  <a:schemeClr val="bg2"/>
                </a:solidFill>
                <a:latin typeface="+mn-lt"/>
                <a:ea typeface="Segoe UI" panose="020B0502040204020203" pitchFamily="34" charset="0"/>
                <a:cs typeface="Segoe UI" panose="020B0502040204020203" pitchFamily="34" charset="0"/>
              </a:defRPr>
            </a:lvl4pPr>
            <a:lvl5pPr marL="1008000" indent="-252000" algn="l" defTabSz="914349" rtl="0" eaLnBrk="1" latinLnBrk="0" hangingPunct="1">
              <a:spcBef>
                <a:spcPts val="400"/>
              </a:spcBef>
              <a:buClr>
                <a:schemeClr val="bg2"/>
              </a:buClr>
              <a:buFont typeface="Segoe UI" panose="020B0502040204020203" pitchFamily="34" charset="0"/>
              <a:buChar char="–"/>
              <a:defRPr sz="1400" kern="1200" spc="0">
                <a:solidFill>
                  <a:schemeClr val="bg2"/>
                </a:solidFill>
                <a:latin typeface="+mn-lt"/>
                <a:ea typeface="Segoe UI" panose="020B0502040204020203" pitchFamily="34" charset="0"/>
                <a:cs typeface="Segoe UI" panose="020B0502040204020203" pitchFamily="34" charset="0"/>
              </a:defRPr>
            </a:lvl5pPr>
            <a:lvl6pPr marL="504000" indent="-252000" algn="l" defTabSz="914349" rtl="0" eaLnBrk="1" latinLnBrk="0" hangingPunct="1">
              <a:spcBef>
                <a:spcPts val="400"/>
              </a:spcBef>
              <a:buClr>
                <a:schemeClr val="bg2"/>
              </a:buClr>
              <a:buFont typeface="+mj-lt"/>
              <a:buAutoNum type="arabicPeriod"/>
              <a:defRPr sz="1400" kern="1200" spc="0" baseline="0">
                <a:solidFill>
                  <a:schemeClr val="bg2"/>
                </a:solidFill>
                <a:latin typeface="+mn-lt"/>
                <a:ea typeface="Segoe UI" panose="020B0502040204020203" pitchFamily="34" charset="0"/>
                <a:cs typeface="Segoe UI" panose="020B0502040204020203" pitchFamily="34" charset="0"/>
              </a:defRPr>
            </a:lvl6pPr>
            <a:lvl7pPr marL="756000" indent="-252000" algn="l" defTabSz="914349" rtl="0" eaLnBrk="1" latinLnBrk="0" hangingPunct="1">
              <a:spcBef>
                <a:spcPts val="400"/>
              </a:spcBef>
              <a:buClr>
                <a:schemeClr val="bg2"/>
              </a:buClr>
              <a:buFont typeface="+mj-lt"/>
              <a:buAutoNum type="alphaLcPeriod"/>
              <a:defRPr sz="1400" kern="1200" spc="0">
                <a:solidFill>
                  <a:schemeClr val="bg2"/>
                </a:solidFill>
                <a:latin typeface="+mn-lt"/>
                <a:ea typeface="Segoe UI" panose="020B0502040204020203" pitchFamily="34" charset="0"/>
                <a:cs typeface="Segoe UI" panose="020B0502040204020203" pitchFamily="34" charset="0"/>
              </a:defRPr>
            </a:lvl7pPr>
            <a:lvl8pPr marL="1008000" indent="-252000" algn="l" defTabSz="914349" rtl="0" eaLnBrk="1" latinLnBrk="0" hangingPunct="1">
              <a:spcBef>
                <a:spcPts val="400"/>
              </a:spcBef>
              <a:buClr>
                <a:schemeClr val="bg2"/>
              </a:buClr>
              <a:buFont typeface="+mj-lt"/>
              <a:buAutoNum type="romanLcPeriod"/>
              <a:defRPr sz="1400" kern="1200" spc="0" baseline="0">
                <a:solidFill>
                  <a:schemeClr val="bg2"/>
                </a:solidFill>
                <a:latin typeface="+mn-lt"/>
                <a:ea typeface="Segoe UI" panose="020B0502040204020203" pitchFamily="34" charset="0"/>
                <a:cs typeface="Segoe UI" panose="020B0502040204020203" pitchFamily="34" charset="0"/>
              </a:defRPr>
            </a:lvl8pPr>
            <a:lvl9pPr marL="3885982" indent="-228587" algn="l" defTabSz="914349"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Clr>
                <a:schemeClr val="tx2"/>
              </a:buClr>
              <a:buNone/>
            </a:pPr>
            <a:r>
              <a:rPr lang="en-AU" sz="1050"/>
              <a:t>Process flow</a:t>
            </a:r>
          </a:p>
        </p:txBody>
      </p:sp>
      <p:sp>
        <p:nvSpPr>
          <p:cNvPr id="275" name="Content Placeholder 1">
            <a:extLst>
              <a:ext uri="{FF2B5EF4-FFF2-40B4-BE49-F238E27FC236}">
                <a16:creationId xmlns:a16="http://schemas.microsoft.com/office/drawing/2014/main" id="{1754E360-70E2-8B47-1963-9D3C2313F88C}"/>
              </a:ext>
            </a:extLst>
          </p:cNvPr>
          <p:cNvSpPr txBox="1">
            <a:spLocks/>
          </p:cNvSpPr>
          <p:nvPr/>
        </p:nvSpPr>
        <p:spPr>
          <a:xfrm>
            <a:off x="2819225" y="5945002"/>
            <a:ext cx="1464643" cy="199620"/>
          </a:xfrm>
          <a:prstGeom prst="rect">
            <a:avLst/>
          </a:prstGeom>
        </p:spPr>
        <p:txBody>
          <a:bodyPr vert="horz" lIns="0" tIns="45713" rIns="0" bIns="45713" rtlCol="0" anchor="ctr">
            <a:noAutofit/>
          </a:bodyPr>
          <a:lstStyle>
            <a:lvl1pPr marL="252000" marR="0" indent="-252000" algn="l" defTabSz="914349" rtl="0" eaLnBrk="1" fontAlgn="auto" latinLnBrk="0" hangingPunct="1">
              <a:lnSpc>
                <a:spcPct val="100000"/>
              </a:lnSpc>
              <a:spcBef>
                <a:spcPts val="400"/>
              </a:spcBef>
              <a:spcAft>
                <a:spcPts val="600"/>
              </a:spcAft>
              <a:buClr>
                <a:schemeClr val="bg1"/>
              </a:buClr>
              <a:buSzTx/>
              <a:buFont typeface="Arial" panose="020B0604020202020204" pitchFamily="34" charset="0"/>
              <a:buChar char="•"/>
              <a:tabLst/>
              <a:defRPr sz="1200" kern="1200" spc="0">
                <a:solidFill>
                  <a:schemeClr val="tx2"/>
                </a:solidFill>
                <a:latin typeface="+mn-lt"/>
                <a:ea typeface="Segoe UI" panose="020B0502040204020203" pitchFamily="34" charset="0"/>
                <a:cs typeface="Segoe UI" panose="020B0502040204020203" pitchFamily="34" charset="0"/>
              </a:defRPr>
            </a:lvl1pPr>
            <a:lvl2pPr marL="504000" indent="-252000" algn="l" defTabSz="914349" rtl="0" eaLnBrk="1" latinLnBrk="0" hangingPunct="1">
              <a:spcBef>
                <a:spcPts val="400"/>
              </a:spcBef>
              <a:spcAft>
                <a:spcPts val="600"/>
              </a:spcAft>
              <a:buClr>
                <a:schemeClr val="bg1"/>
              </a:buClr>
              <a:buFont typeface="Segoe UI" panose="020B0502040204020203" pitchFamily="34" charset="0"/>
              <a:buChar char="–"/>
              <a:defRPr sz="1200" kern="1200" spc="0" baseline="0">
                <a:solidFill>
                  <a:schemeClr val="tx2"/>
                </a:solidFill>
                <a:latin typeface="+mn-lt"/>
                <a:ea typeface="Segoe UI" panose="020B0502040204020203" pitchFamily="34" charset="0"/>
                <a:cs typeface="Segoe UI" panose="020B0502040204020203" pitchFamily="34" charset="0"/>
              </a:defRPr>
            </a:lvl2pPr>
            <a:lvl3pPr marL="756000" indent="-252000" algn="l" defTabSz="914349" rtl="0" eaLnBrk="1" latinLnBrk="0" hangingPunct="1">
              <a:spcBef>
                <a:spcPts val="400"/>
              </a:spcBef>
              <a:spcAft>
                <a:spcPts val="600"/>
              </a:spcAft>
              <a:buClr>
                <a:schemeClr val="bg1"/>
              </a:buClr>
              <a:buFont typeface="Arial" panose="020B0604020202020204" pitchFamily="34" charset="0"/>
              <a:buChar char="•"/>
              <a:defRPr sz="1200" kern="1200" spc="0">
                <a:solidFill>
                  <a:schemeClr val="tx2"/>
                </a:solidFill>
                <a:latin typeface="+mn-lt"/>
                <a:ea typeface="Segoe UI" panose="020B0502040204020203" pitchFamily="34" charset="0"/>
                <a:cs typeface="Segoe UI" panose="020B0502040204020203" pitchFamily="34" charset="0"/>
              </a:defRPr>
            </a:lvl3pPr>
            <a:lvl4pPr marL="809955" indent="0" algn="l" defTabSz="914349" rtl="0" eaLnBrk="1" latinLnBrk="0" hangingPunct="1">
              <a:spcBef>
                <a:spcPts val="400"/>
              </a:spcBef>
              <a:buClr>
                <a:schemeClr val="accent4"/>
              </a:buClr>
              <a:buFont typeface="+mj-lt"/>
              <a:buNone/>
              <a:defRPr sz="1400" kern="1200" spc="0">
                <a:solidFill>
                  <a:schemeClr val="bg2"/>
                </a:solidFill>
                <a:latin typeface="+mn-lt"/>
                <a:ea typeface="Segoe UI" panose="020B0502040204020203" pitchFamily="34" charset="0"/>
                <a:cs typeface="Segoe UI" panose="020B0502040204020203" pitchFamily="34" charset="0"/>
              </a:defRPr>
            </a:lvl4pPr>
            <a:lvl5pPr marL="1008000" indent="-252000" algn="l" defTabSz="914349" rtl="0" eaLnBrk="1" latinLnBrk="0" hangingPunct="1">
              <a:spcBef>
                <a:spcPts val="400"/>
              </a:spcBef>
              <a:buClr>
                <a:schemeClr val="bg2"/>
              </a:buClr>
              <a:buFont typeface="Segoe UI" panose="020B0502040204020203" pitchFamily="34" charset="0"/>
              <a:buChar char="–"/>
              <a:defRPr sz="1400" kern="1200" spc="0">
                <a:solidFill>
                  <a:schemeClr val="bg2"/>
                </a:solidFill>
                <a:latin typeface="+mn-lt"/>
                <a:ea typeface="Segoe UI" panose="020B0502040204020203" pitchFamily="34" charset="0"/>
                <a:cs typeface="Segoe UI" panose="020B0502040204020203" pitchFamily="34" charset="0"/>
              </a:defRPr>
            </a:lvl5pPr>
            <a:lvl6pPr marL="504000" indent="-252000" algn="l" defTabSz="914349" rtl="0" eaLnBrk="1" latinLnBrk="0" hangingPunct="1">
              <a:spcBef>
                <a:spcPts val="400"/>
              </a:spcBef>
              <a:buClr>
                <a:schemeClr val="bg2"/>
              </a:buClr>
              <a:buFont typeface="+mj-lt"/>
              <a:buAutoNum type="arabicPeriod"/>
              <a:defRPr sz="1400" kern="1200" spc="0" baseline="0">
                <a:solidFill>
                  <a:schemeClr val="bg2"/>
                </a:solidFill>
                <a:latin typeface="+mn-lt"/>
                <a:ea typeface="Segoe UI" panose="020B0502040204020203" pitchFamily="34" charset="0"/>
                <a:cs typeface="Segoe UI" panose="020B0502040204020203" pitchFamily="34" charset="0"/>
              </a:defRPr>
            </a:lvl6pPr>
            <a:lvl7pPr marL="756000" indent="-252000" algn="l" defTabSz="914349" rtl="0" eaLnBrk="1" latinLnBrk="0" hangingPunct="1">
              <a:spcBef>
                <a:spcPts val="400"/>
              </a:spcBef>
              <a:buClr>
                <a:schemeClr val="bg2"/>
              </a:buClr>
              <a:buFont typeface="+mj-lt"/>
              <a:buAutoNum type="alphaLcPeriod"/>
              <a:defRPr sz="1400" kern="1200" spc="0">
                <a:solidFill>
                  <a:schemeClr val="bg2"/>
                </a:solidFill>
                <a:latin typeface="+mn-lt"/>
                <a:ea typeface="Segoe UI" panose="020B0502040204020203" pitchFamily="34" charset="0"/>
                <a:cs typeface="Segoe UI" panose="020B0502040204020203" pitchFamily="34" charset="0"/>
              </a:defRPr>
            </a:lvl7pPr>
            <a:lvl8pPr marL="1008000" indent="-252000" algn="l" defTabSz="914349" rtl="0" eaLnBrk="1" latinLnBrk="0" hangingPunct="1">
              <a:spcBef>
                <a:spcPts val="400"/>
              </a:spcBef>
              <a:buClr>
                <a:schemeClr val="bg2"/>
              </a:buClr>
              <a:buFont typeface="+mj-lt"/>
              <a:buAutoNum type="romanLcPeriod"/>
              <a:defRPr sz="1400" kern="1200" spc="0" baseline="0">
                <a:solidFill>
                  <a:schemeClr val="bg2"/>
                </a:solidFill>
                <a:latin typeface="+mn-lt"/>
                <a:ea typeface="Segoe UI" panose="020B0502040204020203" pitchFamily="34" charset="0"/>
                <a:cs typeface="Segoe UI" panose="020B0502040204020203" pitchFamily="34" charset="0"/>
              </a:defRPr>
            </a:lvl8pPr>
            <a:lvl9pPr marL="3885982" indent="-228587" algn="l" defTabSz="914349"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Clr>
                <a:schemeClr val="tx2"/>
              </a:buClr>
              <a:buNone/>
            </a:pPr>
            <a:r>
              <a:rPr lang="en-AU" sz="1050"/>
              <a:t>Desktop assessments</a:t>
            </a:r>
          </a:p>
        </p:txBody>
      </p:sp>
      <p:cxnSp>
        <p:nvCxnSpPr>
          <p:cNvPr id="276" name="Straight Arrow Connector 275">
            <a:extLst>
              <a:ext uri="{FF2B5EF4-FFF2-40B4-BE49-F238E27FC236}">
                <a16:creationId xmlns:a16="http://schemas.microsoft.com/office/drawing/2014/main" id="{1F2D573F-5F6A-66F7-658E-8605AFF7624F}"/>
              </a:ext>
            </a:extLst>
          </p:cNvPr>
          <p:cNvCxnSpPr>
            <a:cxnSpLocks/>
          </p:cNvCxnSpPr>
          <p:nvPr/>
        </p:nvCxnSpPr>
        <p:spPr>
          <a:xfrm>
            <a:off x="2518320" y="5735955"/>
            <a:ext cx="216000" cy="0"/>
          </a:xfrm>
          <a:prstGeom prst="straightConnector1">
            <a:avLst/>
          </a:prstGeom>
          <a:ln w="12700">
            <a:solidFill>
              <a:schemeClr val="tx2"/>
            </a:solidFill>
            <a:tailEnd type="triangle" w="sm" len="sm"/>
          </a:ln>
        </p:spPr>
        <p:style>
          <a:lnRef idx="1">
            <a:schemeClr val="accent1"/>
          </a:lnRef>
          <a:fillRef idx="0">
            <a:schemeClr val="accent1"/>
          </a:fillRef>
          <a:effectRef idx="0">
            <a:schemeClr val="accent1"/>
          </a:effectRef>
          <a:fontRef idx="minor">
            <a:schemeClr val="tx1"/>
          </a:fontRef>
        </p:style>
      </p:cxnSp>
      <p:cxnSp>
        <p:nvCxnSpPr>
          <p:cNvPr id="277" name="Straight Arrow Connector 276">
            <a:extLst>
              <a:ext uri="{FF2B5EF4-FFF2-40B4-BE49-F238E27FC236}">
                <a16:creationId xmlns:a16="http://schemas.microsoft.com/office/drawing/2014/main" id="{E8A6484B-B11A-2BDD-55F6-299737C3584C}"/>
              </a:ext>
            </a:extLst>
          </p:cNvPr>
          <p:cNvCxnSpPr>
            <a:cxnSpLocks/>
          </p:cNvCxnSpPr>
          <p:nvPr/>
        </p:nvCxnSpPr>
        <p:spPr>
          <a:xfrm>
            <a:off x="2518320" y="6044812"/>
            <a:ext cx="216000" cy="0"/>
          </a:xfrm>
          <a:prstGeom prst="straightConnector1">
            <a:avLst/>
          </a:prstGeom>
          <a:ln w="12700" cap="rnd">
            <a:solidFill>
              <a:schemeClr val="accent3"/>
            </a:solidFill>
            <a:prstDash val="solid"/>
            <a:tailEnd type="triangle" w="sm" len="sm"/>
          </a:ln>
        </p:spPr>
        <p:style>
          <a:lnRef idx="1">
            <a:schemeClr val="accent1"/>
          </a:lnRef>
          <a:fillRef idx="0">
            <a:schemeClr val="accent1"/>
          </a:fillRef>
          <a:effectRef idx="0">
            <a:schemeClr val="accent1"/>
          </a:effectRef>
          <a:fontRef idx="minor">
            <a:schemeClr val="tx1"/>
          </a:fontRef>
        </p:style>
      </p:cxnSp>
      <p:sp>
        <p:nvSpPr>
          <p:cNvPr id="289" name="Rectangle 288">
            <a:extLst>
              <a:ext uri="{FF2B5EF4-FFF2-40B4-BE49-F238E27FC236}">
                <a16:creationId xmlns:a16="http://schemas.microsoft.com/office/drawing/2014/main" id="{9694BE80-E14B-CCFD-B9A5-275928032BE7}"/>
              </a:ext>
            </a:extLst>
          </p:cNvPr>
          <p:cNvSpPr>
            <a:spLocks/>
          </p:cNvSpPr>
          <p:nvPr/>
        </p:nvSpPr>
        <p:spPr>
          <a:xfrm>
            <a:off x="2529858" y="3235232"/>
            <a:ext cx="784705" cy="667378"/>
          </a:xfrm>
          <a:prstGeom prst="rect">
            <a:avLst/>
          </a:prstGeom>
          <a:solidFill>
            <a:schemeClr val="bg1"/>
          </a:solidFill>
          <a:ln w="19050" cap="rnd">
            <a:solidFill>
              <a:schemeClr val="accent6"/>
            </a:solidFill>
            <a:prstDash val="sysDot"/>
            <a:miter lim="800000"/>
          </a:ln>
        </p:spPr>
        <p:style>
          <a:lnRef idx="2">
            <a:schemeClr val="accent1">
              <a:shade val="50000"/>
            </a:schemeClr>
          </a:lnRef>
          <a:fillRef idx="1">
            <a:schemeClr val="accent1"/>
          </a:fillRef>
          <a:effectRef idx="0">
            <a:schemeClr val="accent1"/>
          </a:effectRef>
          <a:fontRef idx="minor">
            <a:schemeClr val="lt1"/>
          </a:fontRef>
        </p:style>
        <p:txBody>
          <a:bodyPr lIns="0" rIns="0" rtlCol="0" anchor="ctr">
            <a:noAutofit/>
          </a:bodyPr>
          <a:lstStyle/>
          <a:p>
            <a:pPr marL="16510" marR="8890" indent="5715" algn="ctr">
              <a:lnSpc>
                <a:spcPct val="90000"/>
              </a:lnSpc>
            </a:pPr>
            <a:r>
              <a:rPr lang="en-AU" sz="900" spc="-10">
                <a:solidFill>
                  <a:srgbClr val="1A1A1A"/>
                </a:solidFill>
                <a:latin typeface="+mj-lt"/>
                <a:cs typeface="Open Sans"/>
              </a:rPr>
              <a:t>Travel </a:t>
            </a:r>
            <a:br>
              <a:rPr lang="en-AU" sz="900" spc="-10">
                <a:solidFill>
                  <a:srgbClr val="1A1A1A"/>
                </a:solidFill>
                <a:latin typeface="+mj-lt"/>
                <a:cs typeface="Open Sans"/>
              </a:rPr>
            </a:br>
            <a:r>
              <a:rPr lang="en-AU" sz="900" spc="-10">
                <a:solidFill>
                  <a:srgbClr val="1A1A1A"/>
                </a:solidFill>
                <a:latin typeface="+mj-lt"/>
                <a:cs typeface="Open Sans"/>
              </a:rPr>
              <a:t>to site</a:t>
            </a:r>
          </a:p>
        </p:txBody>
      </p:sp>
      <p:sp>
        <p:nvSpPr>
          <p:cNvPr id="292" name="Rectangle 291">
            <a:extLst>
              <a:ext uri="{FF2B5EF4-FFF2-40B4-BE49-F238E27FC236}">
                <a16:creationId xmlns:a16="http://schemas.microsoft.com/office/drawing/2014/main" id="{1CECA4D5-6C10-8C02-C0EA-085016337658}"/>
              </a:ext>
            </a:extLst>
          </p:cNvPr>
          <p:cNvSpPr>
            <a:spLocks/>
          </p:cNvSpPr>
          <p:nvPr/>
        </p:nvSpPr>
        <p:spPr>
          <a:xfrm>
            <a:off x="3539837" y="3235232"/>
            <a:ext cx="784705" cy="667378"/>
          </a:xfrm>
          <a:prstGeom prst="rect">
            <a:avLst/>
          </a:prstGeom>
          <a:solidFill>
            <a:schemeClr val="bg1"/>
          </a:solidFill>
          <a:ln w="19050" cap="rnd">
            <a:solidFill>
              <a:schemeClr val="accent6"/>
            </a:solidFill>
            <a:prstDash val="sysDot"/>
            <a:miter lim="800000"/>
          </a:ln>
        </p:spPr>
        <p:style>
          <a:lnRef idx="2">
            <a:schemeClr val="accent1">
              <a:shade val="50000"/>
            </a:schemeClr>
          </a:lnRef>
          <a:fillRef idx="1">
            <a:schemeClr val="accent1"/>
          </a:fillRef>
          <a:effectRef idx="0">
            <a:schemeClr val="accent1"/>
          </a:effectRef>
          <a:fontRef idx="minor">
            <a:schemeClr val="lt1"/>
          </a:fontRef>
        </p:style>
        <p:txBody>
          <a:bodyPr lIns="0" rIns="0" rtlCol="0" anchor="ctr">
            <a:noAutofit/>
          </a:bodyPr>
          <a:lstStyle/>
          <a:p>
            <a:pPr marL="16510" marR="8890" indent="5715" algn="ctr">
              <a:lnSpc>
                <a:spcPct val="90000"/>
              </a:lnSpc>
            </a:pPr>
            <a:r>
              <a:rPr lang="en-AU" sz="900" spc="-10">
                <a:solidFill>
                  <a:srgbClr val="1A1A1A"/>
                </a:solidFill>
                <a:latin typeface="+mj-lt"/>
                <a:cs typeface="Open Sans"/>
              </a:rPr>
              <a:t>Enter site and make presence known</a:t>
            </a:r>
          </a:p>
        </p:txBody>
      </p:sp>
      <p:grpSp>
        <p:nvGrpSpPr>
          <p:cNvPr id="372" name="Group 371">
            <a:extLst>
              <a:ext uri="{FF2B5EF4-FFF2-40B4-BE49-F238E27FC236}">
                <a16:creationId xmlns:a16="http://schemas.microsoft.com/office/drawing/2014/main" id="{1338EDE1-E10B-881A-644F-169B05AE0CC6}"/>
              </a:ext>
            </a:extLst>
          </p:cNvPr>
          <p:cNvGrpSpPr/>
          <p:nvPr/>
        </p:nvGrpSpPr>
        <p:grpSpPr>
          <a:xfrm>
            <a:off x="4549816" y="3235231"/>
            <a:ext cx="1000567" cy="667379"/>
            <a:chOff x="4745678" y="3932407"/>
            <a:chExt cx="1000567" cy="667379"/>
          </a:xfrm>
        </p:grpSpPr>
        <p:sp>
          <p:nvSpPr>
            <p:cNvPr id="295" name="Rectangle 294">
              <a:extLst>
                <a:ext uri="{FF2B5EF4-FFF2-40B4-BE49-F238E27FC236}">
                  <a16:creationId xmlns:a16="http://schemas.microsoft.com/office/drawing/2014/main" id="{35928F96-2833-BC93-6FDF-D49217F3DD84}"/>
                </a:ext>
              </a:extLst>
            </p:cNvPr>
            <p:cNvSpPr>
              <a:spLocks/>
            </p:cNvSpPr>
            <p:nvPr/>
          </p:nvSpPr>
          <p:spPr>
            <a:xfrm>
              <a:off x="4745678" y="4088952"/>
              <a:ext cx="1000567" cy="510834"/>
            </a:xfrm>
            <a:prstGeom prst="rect">
              <a:avLst/>
            </a:prstGeom>
            <a:solidFill>
              <a:schemeClr val="bg1"/>
            </a:solidFill>
            <a:ln w="19050" cap="rnd">
              <a:solidFill>
                <a:schemeClr val="accent6"/>
              </a:solidFill>
              <a:prstDash val="sysDot"/>
              <a:miter lim="800000"/>
            </a:ln>
          </p:spPr>
          <p:style>
            <a:lnRef idx="2">
              <a:schemeClr val="accent1">
                <a:shade val="50000"/>
              </a:schemeClr>
            </a:lnRef>
            <a:fillRef idx="1">
              <a:schemeClr val="accent1"/>
            </a:fillRef>
            <a:effectRef idx="0">
              <a:schemeClr val="accent1"/>
            </a:effectRef>
            <a:fontRef idx="minor">
              <a:schemeClr val="lt1"/>
            </a:fontRef>
          </p:style>
          <p:txBody>
            <a:bodyPr lIns="0" rIns="0" rtlCol="0" anchor="ctr">
              <a:noAutofit/>
            </a:bodyPr>
            <a:lstStyle/>
            <a:p>
              <a:pPr marL="16510" marR="8890" indent="5715" algn="ctr">
                <a:lnSpc>
                  <a:spcPct val="90000"/>
                </a:lnSpc>
              </a:pPr>
              <a:r>
                <a:rPr lang="en-AU" sz="900" spc="-10">
                  <a:solidFill>
                    <a:srgbClr val="1A1A1A"/>
                  </a:solidFill>
                  <a:latin typeface="+mj-lt"/>
                  <a:cs typeface="Open Sans"/>
                </a:rPr>
                <a:t>Collect information on non-compliance</a:t>
              </a:r>
            </a:p>
          </p:txBody>
        </p:sp>
        <p:sp>
          <p:nvSpPr>
            <p:cNvPr id="296" name="Rectangle 295">
              <a:extLst>
                <a:ext uri="{FF2B5EF4-FFF2-40B4-BE49-F238E27FC236}">
                  <a16:creationId xmlns:a16="http://schemas.microsoft.com/office/drawing/2014/main" id="{C79B5524-F458-808B-32CB-00D94852532C}"/>
                </a:ext>
              </a:extLst>
            </p:cNvPr>
            <p:cNvSpPr>
              <a:spLocks/>
            </p:cNvSpPr>
            <p:nvPr/>
          </p:nvSpPr>
          <p:spPr>
            <a:xfrm>
              <a:off x="4745678" y="3932407"/>
              <a:ext cx="1000567" cy="156544"/>
            </a:xfrm>
            <a:prstGeom prst="rect">
              <a:avLst/>
            </a:prstGeom>
            <a:solidFill>
              <a:schemeClr val="tx2"/>
            </a:solidFill>
            <a:ln w="9525">
              <a:solidFill>
                <a:schemeClr val="tx2"/>
              </a:solidFill>
              <a:miter lim="800000"/>
            </a:ln>
          </p:spPr>
          <p:style>
            <a:lnRef idx="2">
              <a:schemeClr val="accent1">
                <a:shade val="50000"/>
              </a:schemeClr>
            </a:lnRef>
            <a:fillRef idx="1">
              <a:schemeClr val="accent1"/>
            </a:fillRef>
            <a:effectRef idx="0">
              <a:schemeClr val="accent1"/>
            </a:effectRef>
            <a:fontRef idx="minor">
              <a:schemeClr val="lt1"/>
            </a:fontRef>
          </p:style>
          <p:txBody>
            <a:bodyPr lIns="0" rIns="0" rtlCol="0" anchor="ctr">
              <a:noAutofit/>
            </a:bodyPr>
            <a:lstStyle/>
            <a:p>
              <a:pPr algn="ctr"/>
              <a:r>
                <a:rPr lang="en-AU" sz="900">
                  <a:solidFill>
                    <a:schemeClr val="bg1"/>
                  </a:solidFill>
                  <a:latin typeface="VIC" panose="00000500000000000000" pitchFamily="50" charset="0"/>
                </a:rPr>
                <a:t>CONFIGURABLE</a:t>
              </a:r>
            </a:p>
          </p:txBody>
        </p:sp>
      </p:grpSp>
      <p:grpSp>
        <p:nvGrpSpPr>
          <p:cNvPr id="374" name="Group 373">
            <a:extLst>
              <a:ext uri="{FF2B5EF4-FFF2-40B4-BE49-F238E27FC236}">
                <a16:creationId xmlns:a16="http://schemas.microsoft.com/office/drawing/2014/main" id="{929C736D-8F00-73F6-852E-12BCE938F800}"/>
              </a:ext>
            </a:extLst>
          </p:cNvPr>
          <p:cNvGrpSpPr/>
          <p:nvPr/>
        </p:nvGrpSpPr>
        <p:grpSpPr>
          <a:xfrm>
            <a:off x="5775658" y="3235231"/>
            <a:ext cx="964740" cy="1423657"/>
            <a:chOff x="5906233" y="3932407"/>
            <a:chExt cx="1000567" cy="1423657"/>
          </a:xfrm>
        </p:grpSpPr>
        <p:sp>
          <p:nvSpPr>
            <p:cNvPr id="298" name="Rectangle 297">
              <a:extLst>
                <a:ext uri="{FF2B5EF4-FFF2-40B4-BE49-F238E27FC236}">
                  <a16:creationId xmlns:a16="http://schemas.microsoft.com/office/drawing/2014/main" id="{2C46074B-B0CB-0078-BF93-1512027801D6}"/>
                </a:ext>
              </a:extLst>
            </p:cNvPr>
            <p:cNvSpPr>
              <a:spLocks/>
            </p:cNvSpPr>
            <p:nvPr/>
          </p:nvSpPr>
          <p:spPr>
            <a:xfrm>
              <a:off x="5906233" y="4088951"/>
              <a:ext cx="1000567" cy="1267113"/>
            </a:xfrm>
            <a:prstGeom prst="rect">
              <a:avLst/>
            </a:prstGeom>
            <a:solidFill>
              <a:schemeClr val="bg1"/>
            </a:solidFill>
            <a:ln w="19050" cap="rnd">
              <a:solidFill>
                <a:schemeClr val="accent6"/>
              </a:solidFill>
              <a:prstDash val="sysDot"/>
              <a:miter lim="800000"/>
            </a:ln>
          </p:spPr>
          <p:style>
            <a:lnRef idx="2">
              <a:schemeClr val="accent1">
                <a:shade val="50000"/>
              </a:schemeClr>
            </a:lnRef>
            <a:fillRef idx="1">
              <a:schemeClr val="accent1"/>
            </a:fillRef>
            <a:effectRef idx="0">
              <a:schemeClr val="accent1"/>
            </a:effectRef>
            <a:fontRef idx="minor">
              <a:schemeClr val="lt1"/>
            </a:fontRef>
          </p:style>
          <p:txBody>
            <a:bodyPr lIns="0" rIns="0" rtlCol="0" anchor="ctr">
              <a:noAutofit/>
            </a:bodyPr>
            <a:lstStyle/>
            <a:p>
              <a:pPr marL="16510" marR="8890" indent="5715" algn="ctr">
                <a:lnSpc>
                  <a:spcPct val="90000"/>
                </a:lnSpc>
              </a:pPr>
              <a:r>
                <a:rPr lang="en-AU" sz="900" spc="-10">
                  <a:solidFill>
                    <a:srgbClr val="1A1A1A"/>
                  </a:solidFill>
                  <a:latin typeface="+mj-lt"/>
                  <a:cs typeface="Open Sans"/>
                </a:rPr>
                <a:t>Review information collected </a:t>
              </a:r>
            </a:p>
          </p:txBody>
        </p:sp>
        <p:sp>
          <p:nvSpPr>
            <p:cNvPr id="299" name="Rectangle 298">
              <a:extLst>
                <a:ext uri="{FF2B5EF4-FFF2-40B4-BE49-F238E27FC236}">
                  <a16:creationId xmlns:a16="http://schemas.microsoft.com/office/drawing/2014/main" id="{1DAF2AB7-E967-A382-D1D2-85AA78ADF992}"/>
                </a:ext>
              </a:extLst>
            </p:cNvPr>
            <p:cNvSpPr>
              <a:spLocks/>
            </p:cNvSpPr>
            <p:nvPr/>
          </p:nvSpPr>
          <p:spPr>
            <a:xfrm>
              <a:off x="5906233" y="3932407"/>
              <a:ext cx="1000567" cy="156544"/>
            </a:xfrm>
            <a:prstGeom prst="rect">
              <a:avLst/>
            </a:prstGeom>
            <a:solidFill>
              <a:schemeClr val="tx2"/>
            </a:solidFill>
            <a:ln w="9525">
              <a:solidFill>
                <a:schemeClr val="tx2"/>
              </a:solidFill>
              <a:miter lim="800000"/>
            </a:ln>
          </p:spPr>
          <p:style>
            <a:lnRef idx="2">
              <a:schemeClr val="accent1">
                <a:shade val="50000"/>
              </a:schemeClr>
            </a:lnRef>
            <a:fillRef idx="1">
              <a:schemeClr val="accent1"/>
            </a:fillRef>
            <a:effectRef idx="0">
              <a:schemeClr val="accent1"/>
            </a:effectRef>
            <a:fontRef idx="minor">
              <a:schemeClr val="lt1"/>
            </a:fontRef>
          </p:style>
          <p:txBody>
            <a:bodyPr lIns="0" rIns="0" rtlCol="0" anchor="ctr">
              <a:noAutofit/>
            </a:bodyPr>
            <a:lstStyle/>
            <a:p>
              <a:pPr algn="ctr"/>
              <a:r>
                <a:rPr lang="en-AU" sz="900">
                  <a:solidFill>
                    <a:schemeClr val="bg1"/>
                  </a:solidFill>
                  <a:latin typeface="VIC" panose="00000500000000000000" pitchFamily="50" charset="0"/>
                </a:rPr>
                <a:t>CONFIGURABLE</a:t>
              </a:r>
            </a:p>
          </p:txBody>
        </p:sp>
      </p:grpSp>
      <p:sp>
        <p:nvSpPr>
          <p:cNvPr id="312" name="Rectangle 311">
            <a:extLst>
              <a:ext uri="{FF2B5EF4-FFF2-40B4-BE49-F238E27FC236}">
                <a16:creationId xmlns:a16="http://schemas.microsoft.com/office/drawing/2014/main" id="{C5182453-6FEE-DBEA-7A0F-C5CA43CAEF63}"/>
              </a:ext>
            </a:extLst>
          </p:cNvPr>
          <p:cNvSpPr>
            <a:spLocks/>
          </p:cNvSpPr>
          <p:nvPr/>
        </p:nvSpPr>
        <p:spPr>
          <a:xfrm>
            <a:off x="6907968" y="3235231"/>
            <a:ext cx="1094098" cy="415286"/>
          </a:xfrm>
          <a:prstGeom prst="rect">
            <a:avLst/>
          </a:prstGeom>
          <a:solidFill>
            <a:schemeClr val="bg1"/>
          </a:solidFill>
          <a:ln w="19050" cap="rnd">
            <a:solidFill>
              <a:schemeClr val="accent6"/>
            </a:solidFill>
            <a:prstDash val="sysDot"/>
            <a:miter lim="800000"/>
          </a:ln>
        </p:spPr>
        <p:style>
          <a:lnRef idx="2">
            <a:schemeClr val="accent1">
              <a:shade val="50000"/>
            </a:schemeClr>
          </a:lnRef>
          <a:fillRef idx="1">
            <a:schemeClr val="accent1"/>
          </a:fillRef>
          <a:effectRef idx="0">
            <a:schemeClr val="accent1"/>
          </a:effectRef>
          <a:fontRef idx="minor">
            <a:schemeClr val="lt1"/>
          </a:fontRef>
        </p:style>
        <p:txBody>
          <a:bodyPr lIns="0" rIns="0" rtlCol="0" anchor="ctr">
            <a:noAutofit/>
          </a:bodyPr>
          <a:lstStyle/>
          <a:p>
            <a:pPr marL="16510" marR="8890" indent="5715" algn="ctr">
              <a:lnSpc>
                <a:spcPct val="90000"/>
              </a:lnSpc>
            </a:pPr>
            <a:r>
              <a:rPr lang="en-AU" sz="900" spc="-10">
                <a:solidFill>
                  <a:srgbClr val="1A1A1A"/>
                </a:solidFill>
                <a:latin typeface="+mj-lt"/>
                <a:cs typeface="Open Sans"/>
              </a:rPr>
              <a:t>Further information required</a:t>
            </a:r>
          </a:p>
        </p:txBody>
      </p:sp>
      <p:sp>
        <p:nvSpPr>
          <p:cNvPr id="313" name="Rectangle 312">
            <a:extLst>
              <a:ext uri="{FF2B5EF4-FFF2-40B4-BE49-F238E27FC236}">
                <a16:creationId xmlns:a16="http://schemas.microsoft.com/office/drawing/2014/main" id="{7BD00FBB-69BE-0D8F-EA66-1C85324C1079}"/>
              </a:ext>
            </a:extLst>
          </p:cNvPr>
          <p:cNvSpPr>
            <a:spLocks/>
          </p:cNvSpPr>
          <p:nvPr/>
        </p:nvSpPr>
        <p:spPr>
          <a:xfrm>
            <a:off x="6907968" y="3701616"/>
            <a:ext cx="1094098" cy="546748"/>
          </a:xfrm>
          <a:prstGeom prst="rect">
            <a:avLst/>
          </a:prstGeom>
          <a:solidFill>
            <a:schemeClr val="bg1"/>
          </a:solidFill>
          <a:ln w="19050" cap="rnd">
            <a:solidFill>
              <a:schemeClr val="accent6"/>
            </a:solidFill>
            <a:prstDash val="sysDot"/>
            <a:miter lim="800000"/>
          </a:ln>
        </p:spPr>
        <p:style>
          <a:lnRef idx="2">
            <a:schemeClr val="accent1">
              <a:shade val="50000"/>
            </a:schemeClr>
          </a:lnRef>
          <a:fillRef idx="1">
            <a:schemeClr val="accent1"/>
          </a:fillRef>
          <a:effectRef idx="0">
            <a:schemeClr val="accent1"/>
          </a:effectRef>
          <a:fontRef idx="minor">
            <a:schemeClr val="lt1"/>
          </a:fontRef>
        </p:style>
        <p:txBody>
          <a:bodyPr lIns="0" rIns="0" rtlCol="0" anchor="ctr">
            <a:noAutofit/>
          </a:bodyPr>
          <a:lstStyle/>
          <a:p>
            <a:pPr marL="16510" marR="8890" indent="5715" algn="ctr">
              <a:lnSpc>
                <a:spcPct val="90000"/>
              </a:lnSpc>
            </a:pPr>
            <a:r>
              <a:rPr lang="en-AU" sz="900" spc="-10">
                <a:solidFill>
                  <a:srgbClr val="1A1A1A"/>
                </a:solidFill>
                <a:latin typeface="+mj-lt"/>
                <a:cs typeface="Open Sans"/>
              </a:rPr>
              <a:t>Identified non-compliance outside of intended inspection scope</a:t>
            </a:r>
          </a:p>
        </p:txBody>
      </p:sp>
      <p:grpSp>
        <p:nvGrpSpPr>
          <p:cNvPr id="357" name="Group 356">
            <a:extLst>
              <a:ext uri="{FF2B5EF4-FFF2-40B4-BE49-F238E27FC236}">
                <a16:creationId xmlns:a16="http://schemas.microsoft.com/office/drawing/2014/main" id="{A9F8ADD4-9EC7-55D0-B158-C16ED0A3066D}"/>
              </a:ext>
            </a:extLst>
          </p:cNvPr>
          <p:cNvGrpSpPr/>
          <p:nvPr/>
        </p:nvGrpSpPr>
        <p:grpSpPr>
          <a:xfrm>
            <a:off x="1304017" y="3235231"/>
            <a:ext cx="1000567" cy="667378"/>
            <a:chOff x="1264013" y="3932407"/>
            <a:chExt cx="1000567" cy="667378"/>
          </a:xfrm>
        </p:grpSpPr>
        <p:sp>
          <p:nvSpPr>
            <p:cNvPr id="340" name="Rectangle 339">
              <a:extLst>
                <a:ext uri="{FF2B5EF4-FFF2-40B4-BE49-F238E27FC236}">
                  <a16:creationId xmlns:a16="http://schemas.microsoft.com/office/drawing/2014/main" id="{BF333770-18CF-AEFD-C4AB-B50E257ED499}"/>
                </a:ext>
              </a:extLst>
            </p:cNvPr>
            <p:cNvSpPr>
              <a:spLocks/>
            </p:cNvSpPr>
            <p:nvPr/>
          </p:nvSpPr>
          <p:spPr>
            <a:xfrm>
              <a:off x="1264013" y="4088951"/>
              <a:ext cx="1000567" cy="510834"/>
            </a:xfrm>
            <a:prstGeom prst="rect">
              <a:avLst/>
            </a:prstGeom>
            <a:solidFill>
              <a:schemeClr val="bg1"/>
            </a:solidFill>
            <a:ln w="19050" cap="rnd">
              <a:solidFill>
                <a:schemeClr val="accent6"/>
              </a:solidFill>
              <a:prstDash val="sysDot"/>
              <a:miter lim="800000"/>
            </a:ln>
          </p:spPr>
          <p:style>
            <a:lnRef idx="2">
              <a:schemeClr val="accent1">
                <a:shade val="50000"/>
              </a:schemeClr>
            </a:lnRef>
            <a:fillRef idx="1">
              <a:schemeClr val="accent1"/>
            </a:fillRef>
            <a:effectRef idx="0">
              <a:schemeClr val="accent1"/>
            </a:effectRef>
            <a:fontRef idx="minor">
              <a:schemeClr val="lt1"/>
            </a:fontRef>
          </p:style>
          <p:txBody>
            <a:bodyPr lIns="0" rIns="0" rtlCol="0" anchor="ctr">
              <a:noAutofit/>
            </a:bodyPr>
            <a:lstStyle/>
            <a:p>
              <a:pPr marL="16510" marR="8890" indent="5715" algn="ctr">
                <a:lnSpc>
                  <a:spcPct val="90000"/>
                </a:lnSpc>
              </a:pPr>
              <a:r>
                <a:rPr lang="en-AU" sz="900" spc="-10" dirty="0">
                  <a:solidFill>
                    <a:srgbClr val="1A1A1A"/>
                  </a:solidFill>
                  <a:latin typeface="+mj-lt"/>
                  <a:cs typeface="Open Sans"/>
                </a:rPr>
                <a:t>Collect all tools and equipment</a:t>
              </a:r>
            </a:p>
          </p:txBody>
        </p:sp>
        <p:sp>
          <p:nvSpPr>
            <p:cNvPr id="287" name="Rectangle 286">
              <a:extLst>
                <a:ext uri="{FF2B5EF4-FFF2-40B4-BE49-F238E27FC236}">
                  <a16:creationId xmlns:a16="http://schemas.microsoft.com/office/drawing/2014/main" id="{407B517E-5BC3-F1A4-E31C-FCE3FEC96FD8}"/>
                </a:ext>
              </a:extLst>
            </p:cNvPr>
            <p:cNvSpPr>
              <a:spLocks/>
            </p:cNvSpPr>
            <p:nvPr/>
          </p:nvSpPr>
          <p:spPr>
            <a:xfrm>
              <a:off x="1264013" y="3932407"/>
              <a:ext cx="1000567" cy="156544"/>
            </a:xfrm>
            <a:prstGeom prst="rect">
              <a:avLst/>
            </a:prstGeom>
            <a:solidFill>
              <a:schemeClr val="tx2"/>
            </a:solidFill>
            <a:ln w="9525">
              <a:solidFill>
                <a:schemeClr val="tx2"/>
              </a:solidFill>
              <a:miter lim="800000"/>
            </a:ln>
          </p:spPr>
          <p:style>
            <a:lnRef idx="2">
              <a:schemeClr val="accent1">
                <a:shade val="50000"/>
              </a:schemeClr>
            </a:lnRef>
            <a:fillRef idx="1">
              <a:schemeClr val="accent1"/>
            </a:fillRef>
            <a:effectRef idx="0">
              <a:schemeClr val="accent1"/>
            </a:effectRef>
            <a:fontRef idx="minor">
              <a:schemeClr val="lt1"/>
            </a:fontRef>
          </p:style>
          <p:txBody>
            <a:bodyPr lIns="0" rIns="0" rtlCol="0" anchor="ctr">
              <a:noAutofit/>
            </a:bodyPr>
            <a:lstStyle/>
            <a:p>
              <a:pPr algn="ctr"/>
              <a:r>
                <a:rPr lang="en-AU" sz="900">
                  <a:solidFill>
                    <a:schemeClr val="bg1"/>
                  </a:solidFill>
                  <a:latin typeface="VIC" panose="00000500000000000000" pitchFamily="50" charset="0"/>
                </a:rPr>
                <a:t>CONFIGURABLE</a:t>
              </a:r>
            </a:p>
          </p:txBody>
        </p:sp>
      </p:grpSp>
      <p:grpSp>
        <p:nvGrpSpPr>
          <p:cNvPr id="358" name="Group 357">
            <a:extLst>
              <a:ext uri="{FF2B5EF4-FFF2-40B4-BE49-F238E27FC236}">
                <a16:creationId xmlns:a16="http://schemas.microsoft.com/office/drawing/2014/main" id="{A3AC006C-57C1-B588-CC22-49EB6B8E756D}"/>
              </a:ext>
            </a:extLst>
          </p:cNvPr>
          <p:cNvGrpSpPr/>
          <p:nvPr/>
        </p:nvGrpSpPr>
        <p:grpSpPr>
          <a:xfrm>
            <a:off x="1291867" y="3991510"/>
            <a:ext cx="1000567" cy="667378"/>
            <a:chOff x="1251863" y="4688686"/>
            <a:chExt cx="1000567" cy="667378"/>
          </a:xfrm>
        </p:grpSpPr>
        <p:sp>
          <p:nvSpPr>
            <p:cNvPr id="341" name="Rectangle 340">
              <a:extLst>
                <a:ext uri="{FF2B5EF4-FFF2-40B4-BE49-F238E27FC236}">
                  <a16:creationId xmlns:a16="http://schemas.microsoft.com/office/drawing/2014/main" id="{F46DC9A0-E8BC-11B2-1DBC-51B9D42569D4}"/>
                </a:ext>
              </a:extLst>
            </p:cNvPr>
            <p:cNvSpPr>
              <a:spLocks/>
            </p:cNvSpPr>
            <p:nvPr/>
          </p:nvSpPr>
          <p:spPr>
            <a:xfrm>
              <a:off x="1251863" y="4845230"/>
              <a:ext cx="1000567" cy="510834"/>
            </a:xfrm>
            <a:prstGeom prst="rect">
              <a:avLst/>
            </a:prstGeom>
            <a:solidFill>
              <a:schemeClr val="bg1"/>
            </a:solidFill>
            <a:ln w="19050" cap="rnd">
              <a:solidFill>
                <a:schemeClr val="accent6"/>
              </a:solidFill>
              <a:prstDash val="sysDot"/>
              <a:miter lim="800000"/>
            </a:ln>
          </p:spPr>
          <p:style>
            <a:lnRef idx="2">
              <a:schemeClr val="accent1">
                <a:shade val="50000"/>
              </a:schemeClr>
            </a:lnRef>
            <a:fillRef idx="1">
              <a:schemeClr val="accent1"/>
            </a:fillRef>
            <a:effectRef idx="0">
              <a:schemeClr val="accent1"/>
            </a:effectRef>
            <a:fontRef idx="minor">
              <a:schemeClr val="lt1"/>
            </a:fontRef>
          </p:style>
          <p:txBody>
            <a:bodyPr lIns="0" rIns="0" rtlCol="0" anchor="ctr">
              <a:noAutofit/>
            </a:bodyPr>
            <a:lstStyle/>
            <a:p>
              <a:pPr marL="16510" marR="8890" indent="5715" algn="ctr">
                <a:lnSpc>
                  <a:spcPct val="90000"/>
                </a:lnSpc>
              </a:pPr>
              <a:r>
                <a:rPr lang="en-AU" sz="900" spc="-10">
                  <a:solidFill>
                    <a:srgbClr val="1A1A1A"/>
                  </a:solidFill>
                  <a:latin typeface="+mj-lt"/>
                  <a:cs typeface="Open Sans"/>
                </a:rPr>
                <a:t>Collate all relevant documents</a:t>
              </a:r>
            </a:p>
          </p:txBody>
        </p:sp>
        <p:sp>
          <p:nvSpPr>
            <p:cNvPr id="342" name="Rectangle 341">
              <a:extLst>
                <a:ext uri="{FF2B5EF4-FFF2-40B4-BE49-F238E27FC236}">
                  <a16:creationId xmlns:a16="http://schemas.microsoft.com/office/drawing/2014/main" id="{748A7D16-5774-5598-B872-D99C6BADA6D4}"/>
                </a:ext>
              </a:extLst>
            </p:cNvPr>
            <p:cNvSpPr>
              <a:spLocks/>
            </p:cNvSpPr>
            <p:nvPr/>
          </p:nvSpPr>
          <p:spPr>
            <a:xfrm>
              <a:off x="1251863" y="4688686"/>
              <a:ext cx="1000567" cy="156544"/>
            </a:xfrm>
            <a:prstGeom prst="rect">
              <a:avLst/>
            </a:prstGeom>
            <a:solidFill>
              <a:schemeClr val="tx2"/>
            </a:solidFill>
            <a:ln w="9525">
              <a:solidFill>
                <a:schemeClr val="tx2"/>
              </a:solidFill>
              <a:miter lim="800000"/>
            </a:ln>
          </p:spPr>
          <p:style>
            <a:lnRef idx="2">
              <a:schemeClr val="accent1">
                <a:shade val="50000"/>
              </a:schemeClr>
            </a:lnRef>
            <a:fillRef idx="1">
              <a:schemeClr val="accent1"/>
            </a:fillRef>
            <a:effectRef idx="0">
              <a:schemeClr val="accent1"/>
            </a:effectRef>
            <a:fontRef idx="minor">
              <a:schemeClr val="lt1"/>
            </a:fontRef>
          </p:style>
          <p:txBody>
            <a:bodyPr lIns="0" rIns="0" rtlCol="0" anchor="ctr">
              <a:noAutofit/>
            </a:bodyPr>
            <a:lstStyle/>
            <a:p>
              <a:pPr algn="ctr"/>
              <a:r>
                <a:rPr lang="en-AU" sz="900">
                  <a:solidFill>
                    <a:schemeClr val="bg1"/>
                  </a:solidFill>
                  <a:latin typeface="VIC" panose="00000500000000000000" pitchFamily="50" charset="0"/>
                </a:rPr>
                <a:t>CONFIGURABLE</a:t>
              </a:r>
            </a:p>
          </p:txBody>
        </p:sp>
      </p:grpSp>
      <p:grpSp>
        <p:nvGrpSpPr>
          <p:cNvPr id="373" name="Group 372">
            <a:extLst>
              <a:ext uri="{FF2B5EF4-FFF2-40B4-BE49-F238E27FC236}">
                <a16:creationId xmlns:a16="http://schemas.microsoft.com/office/drawing/2014/main" id="{413C7FD0-A135-83E1-6F8F-7F191AD25265}"/>
              </a:ext>
            </a:extLst>
          </p:cNvPr>
          <p:cNvGrpSpPr/>
          <p:nvPr/>
        </p:nvGrpSpPr>
        <p:grpSpPr>
          <a:xfrm>
            <a:off x="4549816" y="3991510"/>
            <a:ext cx="1000567" cy="667379"/>
            <a:chOff x="4745678" y="4688686"/>
            <a:chExt cx="1000567" cy="667379"/>
          </a:xfrm>
        </p:grpSpPr>
        <p:sp>
          <p:nvSpPr>
            <p:cNvPr id="344" name="Rectangle 343">
              <a:extLst>
                <a:ext uri="{FF2B5EF4-FFF2-40B4-BE49-F238E27FC236}">
                  <a16:creationId xmlns:a16="http://schemas.microsoft.com/office/drawing/2014/main" id="{AEE7F84E-A112-7C69-984A-04BA96C7FC38}"/>
                </a:ext>
              </a:extLst>
            </p:cNvPr>
            <p:cNvSpPr>
              <a:spLocks/>
            </p:cNvSpPr>
            <p:nvPr/>
          </p:nvSpPr>
          <p:spPr>
            <a:xfrm>
              <a:off x="4745678" y="4845231"/>
              <a:ext cx="1000567" cy="510834"/>
            </a:xfrm>
            <a:prstGeom prst="rect">
              <a:avLst/>
            </a:prstGeom>
            <a:solidFill>
              <a:schemeClr val="bg1"/>
            </a:solidFill>
            <a:ln w="19050" cap="rnd">
              <a:solidFill>
                <a:schemeClr val="accent6"/>
              </a:solidFill>
              <a:prstDash val="sysDot"/>
              <a:miter lim="800000"/>
            </a:ln>
          </p:spPr>
          <p:style>
            <a:lnRef idx="2">
              <a:schemeClr val="accent1">
                <a:shade val="50000"/>
              </a:schemeClr>
            </a:lnRef>
            <a:fillRef idx="1">
              <a:schemeClr val="accent1"/>
            </a:fillRef>
            <a:effectRef idx="0">
              <a:schemeClr val="accent1"/>
            </a:effectRef>
            <a:fontRef idx="minor">
              <a:schemeClr val="lt1"/>
            </a:fontRef>
          </p:style>
          <p:txBody>
            <a:bodyPr lIns="0" rIns="0" rtlCol="0" anchor="ctr">
              <a:noAutofit/>
            </a:bodyPr>
            <a:lstStyle/>
            <a:p>
              <a:pPr marL="16510" marR="8890" indent="5715" algn="ctr">
                <a:lnSpc>
                  <a:spcPct val="90000"/>
                </a:lnSpc>
              </a:pPr>
              <a:r>
                <a:rPr lang="en-AU" sz="900" spc="-10">
                  <a:solidFill>
                    <a:srgbClr val="1A1A1A"/>
                  </a:solidFill>
                  <a:latin typeface="+mj-lt"/>
                  <a:cs typeface="Open Sans"/>
                </a:rPr>
                <a:t>Conduct </a:t>
              </a:r>
              <a:br>
                <a:rPr lang="en-AU" sz="900" spc="-10">
                  <a:solidFill>
                    <a:srgbClr val="1A1A1A"/>
                  </a:solidFill>
                  <a:latin typeface="+mj-lt"/>
                  <a:cs typeface="Open Sans"/>
                </a:rPr>
              </a:br>
              <a:r>
                <a:rPr lang="en-AU" sz="900" spc="-10">
                  <a:solidFill>
                    <a:srgbClr val="1A1A1A"/>
                  </a:solidFill>
                  <a:latin typeface="+mj-lt"/>
                  <a:cs typeface="Open Sans"/>
                </a:rPr>
                <a:t>desktop assessment</a:t>
              </a:r>
            </a:p>
          </p:txBody>
        </p:sp>
        <p:sp>
          <p:nvSpPr>
            <p:cNvPr id="345" name="Rectangle 344">
              <a:extLst>
                <a:ext uri="{FF2B5EF4-FFF2-40B4-BE49-F238E27FC236}">
                  <a16:creationId xmlns:a16="http://schemas.microsoft.com/office/drawing/2014/main" id="{D523AB0E-8C91-A3DA-834F-BA39CDE67637}"/>
                </a:ext>
              </a:extLst>
            </p:cNvPr>
            <p:cNvSpPr>
              <a:spLocks/>
            </p:cNvSpPr>
            <p:nvPr/>
          </p:nvSpPr>
          <p:spPr>
            <a:xfrm>
              <a:off x="4745678" y="4688686"/>
              <a:ext cx="1000567" cy="156544"/>
            </a:xfrm>
            <a:prstGeom prst="rect">
              <a:avLst/>
            </a:prstGeom>
            <a:solidFill>
              <a:schemeClr val="tx2"/>
            </a:solidFill>
            <a:ln w="9525">
              <a:solidFill>
                <a:schemeClr val="tx2"/>
              </a:solidFill>
              <a:miter lim="800000"/>
            </a:ln>
          </p:spPr>
          <p:style>
            <a:lnRef idx="2">
              <a:schemeClr val="accent1">
                <a:shade val="50000"/>
              </a:schemeClr>
            </a:lnRef>
            <a:fillRef idx="1">
              <a:schemeClr val="accent1"/>
            </a:fillRef>
            <a:effectRef idx="0">
              <a:schemeClr val="accent1"/>
            </a:effectRef>
            <a:fontRef idx="minor">
              <a:schemeClr val="lt1"/>
            </a:fontRef>
          </p:style>
          <p:txBody>
            <a:bodyPr lIns="0" rIns="0" rtlCol="0" anchor="ctr">
              <a:noAutofit/>
            </a:bodyPr>
            <a:lstStyle/>
            <a:p>
              <a:pPr algn="ctr"/>
              <a:r>
                <a:rPr lang="en-AU" sz="900">
                  <a:solidFill>
                    <a:schemeClr val="bg1"/>
                  </a:solidFill>
                  <a:latin typeface="VIC" panose="00000500000000000000" pitchFamily="50" charset="0"/>
                </a:rPr>
                <a:t>CONFIGURABLE</a:t>
              </a:r>
            </a:p>
          </p:txBody>
        </p:sp>
      </p:grpSp>
      <p:sp>
        <p:nvSpPr>
          <p:cNvPr id="355" name="Isosceles Triangle 354">
            <a:extLst>
              <a:ext uri="{FF2B5EF4-FFF2-40B4-BE49-F238E27FC236}">
                <a16:creationId xmlns:a16="http://schemas.microsoft.com/office/drawing/2014/main" id="{5399E849-F8F1-E9AD-9A55-824252C11AAE}"/>
              </a:ext>
            </a:extLst>
          </p:cNvPr>
          <p:cNvSpPr/>
          <p:nvPr/>
        </p:nvSpPr>
        <p:spPr>
          <a:xfrm rot="5400000">
            <a:off x="1172954" y="3530550"/>
            <a:ext cx="130383" cy="76740"/>
          </a:xfrm>
          <a:prstGeom prst="triangl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950">
              <a:solidFill>
                <a:schemeClr val="bg2"/>
              </a:solidFill>
            </a:endParaRPr>
          </a:p>
        </p:txBody>
      </p:sp>
      <p:sp>
        <p:nvSpPr>
          <p:cNvPr id="356" name="Isosceles Triangle 355">
            <a:extLst>
              <a:ext uri="{FF2B5EF4-FFF2-40B4-BE49-F238E27FC236}">
                <a16:creationId xmlns:a16="http://schemas.microsoft.com/office/drawing/2014/main" id="{A09B650F-9290-6A55-5FE4-238A21C59AF1}"/>
              </a:ext>
            </a:extLst>
          </p:cNvPr>
          <p:cNvSpPr/>
          <p:nvPr/>
        </p:nvSpPr>
        <p:spPr>
          <a:xfrm rot="5400000">
            <a:off x="1172954" y="4286829"/>
            <a:ext cx="130383" cy="76740"/>
          </a:xfrm>
          <a:prstGeom prst="triangl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950">
              <a:solidFill>
                <a:schemeClr val="bg2"/>
              </a:solidFill>
            </a:endParaRPr>
          </a:p>
        </p:txBody>
      </p:sp>
      <p:cxnSp>
        <p:nvCxnSpPr>
          <p:cNvPr id="360" name="Straight Arrow Connector 359">
            <a:extLst>
              <a:ext uri="{FF2B5EF4-FFF2-40B4-BE49-F238E27FC236}">
                <a16:creationId xmlns:a16="http://schemas.microsoft.com/office/drawing/2014/main" id="{75733119-F9BA-3BE0-36F3-F2F1111F6353}"/>
              </a:ext>
            </a:extLst>
          </p:cNvPr>
          <p:cNvCxnSpPr>
            <a:cxnSpLocks/>
            <a:endCxn id="289" idx="1"/>
          </p:cNvCxnSpPr>
          <p:nvPr/>
        </p:nvCxnSpPr>
        <p:spPr>
          <a:xfrm>
            <a:off x="2311353" y="3567831"/>
            <a:ext cx="218505" cy="1090"/>
          </a:xfrm>
          <a:prstGeom prst="straightConnector1">
            <a:avLst/>
          </a:prstGeom>
          <a:ln w="12700">
            <a:solidFill>
              <a:schemeClr val="tx2"/>
            </a:solidFill>
            <a:tailEnd type="triangle"/>
          </a:ln>
        </p:spPr>
        <p:style>
          <a:lnRef idx="1">
            <a:schemeClr val="accent1"/>
          </a:lnRef>
          <a:fillRef idx="0">
            <a:schemeClr val="accent1"/>
          </a:fillRef>
          <a:effectRef idx="0">
            <a:schemeClr val="accent1"/>
          </a:effectRef>
          <a:fontRef idx="minor">
            <a:schemeClr val="tx1"/>
          </a:fontRef>
        </p:style>
      </p:cxnSp>
      <p:cxnSp>
        <p:nvCxnSpPr>
          <p:cNvPr id="362" name="Straight Arrow Connector 361">
            <a:extLst>
              <a:ext uri="{FF2B5EF4-FFF2-40B4-BE49-F238E27FC236}">
                <a16:creationId xmlns:a16="http://schemas.microsoft.com/office/drawing/2014/main" id="{4F34D7CD-C5BF-CCC9-B595-5DCDFC299260}"/>
              </a:ext>
            </a:extLst>
          </p:cNvPr>
          <p:cNvCxnSpPr>
            <a:cxnSpLocks/>
            <a:endCxn id="292" idx="1"/>
          </p:cNvCxnSpPr>
          <p:nvPr/>
        </p:nvCxnSpPr>
        <p:spPr>
          <a:xfrm>
            <a:off x="3311550" y="3567831"/>
            <a:ext cx="228287" cy="1090"/>
          </a:xfrm>
          <a:prstGeom prst="straightConnector1">
            <a:avLst/>
          </a:prstGeom>
          <a:ln w="12700">
            <a:solidFill>
              <a:schemeClr val="tx2"/>
            </a:solidFill>
            <a:tailEnd type="triangle"/>
          </a:ln>
        </p:spPr>
        <p:style>
          <a:lnRef idx="1">
            <a:schemeClr val="accent1"/>
          </a:lnRef>
          <a:fillRef idx="0">
            <a:schemeClr val="accent1"/>
          </a:fillRef>
          <a:effectRef idx="0">
            <a:schemeClr val="accent1"/>
          </a:effectRef>
          <a:fontRef idx="minor">
            <a:schemeClr val="tx1"/>
          </a:fontRef>
        </p:style>
      </p:cxnSp>
      <p:cxnSp>
        <p:nvCxnSpPr>
          <p:cNvPr id="365" name="Straight Arrow Connector 364">
            <a:extLst>
              <a:ext uri="{FF2B5EF4-FFF2-40B4-BE49-F238E27FC236}">
                <a16:creationId xmlns:a16="http://schemas.microsoft.com/office/drawing/2014/main" id="{79197F9E-9D75-B0CD-7D91-6D21567E88DB}"/>
              </a:ext>
            </a:extLst>
          </p:cNvPr>
          <p:cNvCxnSpPr>
            <a:cxnSpLocks/>
          </p:cNvCxnSpPr>
          <p:nvPr/>
        </p:nvCxnSpPr>
        <p:spPr>
          <a:xfrm>
            <a:off x="2297146" y="4325198"/>
            <a:ext cx="2250000" cy="1"/>
          </a:xfrm>
          <a:prstGeom prst="straightConnector1">
            <a:avLst/>
          </a:prstGeom>
          <a:ln w="12700">
            <a:solidFill>
              <a:schemeClr val="accent3"/>
            </a:solidFill>
            <a:tailEnd type="triangle"/>
          </a:ln>
        </p:spPr>
        <p:style>
          <a:lnRef idx="1">
            <a:schemeClr val="accent1"/>
          </a:lnRef>
          <a:fillRef idx="0">
            <a:schemeClr val="accent1"/>
          </a:fillRef>
          <a:effectRef idx="0">
            <a:schemeClr val="accent1"/>
          </a:effectRef>
          <a:fontRef idx="minor">
            <a:schemeClr val="tx1"/>
          </a:fontRef>
        </p:style>
      </p:cxnSp>
      <p:cxnSp>
        <p:nvCxnSpPr>
          <p:cNvPr id="378" name="Straight Arrow Connector 377">
            <a:extLst>
              <a:ext uri="{FF2B5EF4-FFF2-40B4-BE49-F238E27FC236}">
                <a16:creationId xmlns:a16="http://schemas.microsoft.com/office/drawing/2014/main" id="{69E90216-3464-C41D-3287-95E567738812}"/>
              </a:ext>
            </a:extLst>
          </p:cNvPr>
          <p:cNvCxnSpPr>
            <a:cxnSpLocks/>
          </p:cNvCxnSpPr>
          <p:nvPr/>
        </p:nvCxnSpPr>
        <p:spPr>
          <a:xfrm>
            <a:off x="4325657" y="3567831"/>
            <a:ext cx="228287" cy="1090"/>
          </a:xfrm>
          <a:prstGeom prst="straightConnector1">
            <a:avLst/>
          </a:prstGeom>
          <a:ln w="12700">
            <a:solidFill>
              <a:schemeClr val="tx2"/>
            </a:solidFill>
            <a:tailEnd type="triangle"/>
          </a:ln>
        </p:spPr>
        <p:style>
          <a:lnRef idx="1">
            <a:schemeClr val="accent1"/>
          </a:lnRef>
          <a:fillRef idx="0">
            <a:schemeClr val="accent1"/>
          </a:fillRef>
          <a:effectRef idx="0">
            <a:schemeClr val="accent1"/>
          </a:effectRef>
          <a:fontRef idx="minor">
            <a:schemeClr val="tx1"/>
          </a:fontRef>
        </p:style>
      </p:cxnSp>
      <p:cxnSp>
        <p:nvCxnSpPr>
          <p:cNvPr id="381" name="Connector: Elbow 380">
            <a:extLst>
              <a:ext uri="{FF2B5EF4-FFF2-40B4-BE49-F238E27FC236}">
                <a16:creationId xmlns:a16="http://schemas.microsoft.com/office/drawing/2014/main" id="{2DCA87FF-49E2-DC4D-A9C7-CD6FAF75A029}"/>
              </a:ext>
            </a:extLst>
          </p:cNvPr>
          <p:cNvCxnSpPr>
            <a:cxnSpLocks/>
          </p:cNvCxnSpPr>
          <p:nvPr/>
        </p:nvCxnSpPr>
        <p:spPr>
          <a:xfrm>
            <a:off x="5550383" y="3567831"/>
            <a:ext cx="225274" cy="378139"/>
          </a:xfrm>
          <a:prstGeom prst="bentConnector3">
            <a:avLst/>
          </a:prstGeom>
          <a:ln w="12700">
            <a:solidFill>
              <a:schemeClr val="tx2"/>
            </a:solidFill>
            <a:tailEnd type="triangle"/>
          </a:ln>
        </p:spPr>
        <p:style>
          <a:lnRef idx="1">
            <a:schemeClr val="accent1"/>
          </a:lnRef>
          <a:fillRef idx="0">
            <a:schemeClr val="accent1"/>
          </a:fillRef>
          <a:effectRef idx="0">
            <a:schemeClr val="accent1"/>
          </a:effectRef>
          <a:fontRef idx="minor">
            <a:schemeClr val="tx1"/>
          </a:fontRef>
        </p:style>
      </p:cxnSp>
      <p:cxnSp>
        <p:nvCxnSpPr>
          <p:cNvPr id="383" name="Connector: Elbow 382">
            <a:extLst>
              <a:ext uri="{FF2B5EF4-FFF2-40B4-BE49-F238E27FC236}">
                <a16:creationId xmlns:a16="http://schemas.microsoft.com/office/drawing/2014/main" id="{57CAE3ED-7545-D0C0-EF9C-AB3BB67DCC4B}"/>
              </a:ext>
            </a:extLst>
          </p:cNvPr>
          <p:cNvCxnSpPr>
            <a:cxnSpLocks/>
          </p:cNvCxnSpPr>
          <p:nvPr/>
        </p:nvCxnSpPr>
        <p:spPr>
          <a:xfrm rot="5400000" flipH="1" flipV="1">
            <a:off x="5420830" y="4083010"/>
            <a:ext cx="371743" cy="112637"/>
          </a:xfrm>
          <a:prstGeom prst="bentConnector3">
            <a:avLst>
              <a:gd name="adj1" fmla="val -1245"/>
            </a:avLst>
          </a:prstGeom>
          <a:ln w="12700">
            <a:solidFill>
              <a:schemeClr val="accent3"/>
            </a:solidFill>
          </a:ln>
        </p:spPr>
        <p:style>
          <a:lnRef idx="1">
            <a:schemeClr val="accent1"/>
          </a:lnRef>
          <a:fillRef idx="0">
            <a:schemeClr val="accent1"/>
          </a:fillRef>
          <a:effectRef idx="0">
            <a:schemeClr val="accent1"/>
          </a:effectRef>
          <a:fontRef idx="minor">
            <a:schemeClr val="tx1"/>
          </a:fontRef>
        </p:style>
      </p:cxnSp>
      <p:cxnSp>
        <p:nvCxnSpPr>
          <p:cNvPr id="387" name="Connector: Elbow 386">
            <a:extLst>
              <a:ext uri="{FF2B5EF4-FFF2-40B4-BE49-F238E27FC236}">
                <a16:creationId xmlns:a16="http://schemas.microsoft.com/office/drawing/2014/main" id="{5A20E173-81D7-D7F8-D562-F0CB86C9F243}"/>
              </a:ext>
            </a:extLst>
          </p:cNvPr>
          <p:cNvCxnSpPr>
            <a:cxnSpLocks/>
            <a:stCxn id="298" idx="3"/>
            <a:endCxn id="312" idx="1"/>
          </p:cNvCxnSpPr>
          <p:nvPr/>
        </p:nvCxnSpPr>
        <p:spPr>
          <a:xfrm flipV="1">
            <a:off x="6740398" y="3442874"/>
            <a:ext cx="167570" cy="582458"/>
          </a:xfrm>
          <a:prstGeom prst="bentConnector3">
            <a:avLst>
              <a:gd name="adj1" fmla="val 23511"/>
            </a:avLst>
          </a:prstGeom>
          <a:ln w="12700">
            <a:solidFill>
              <a:schemeClr val="tx2"/>
            </a:solidFill>
            <a:tailEnd type="triangle"/>
          </a:ln>
        </p:spPr>
        <p:style>
          <a:lnRef idx="1">
            <a:schemeClr val="accent1"/>
          </a:lnRef>
          <a:fillRef idx="0">
            <a:schemeClr val="accent1"/>
          </a:fillRef>
          <a:effectRef idx="0">
            <a:schemeClr val="accent1"/>
          </a:effectRef>
          <a:fontRef idx="minor">
            <a:schemeClr val="tx1"/>
          </a:fontRef>
        </p:style>
      </p:cxnSp>
      <p:cxnSp>
        <p:nvCxnSpPr>
          <p:cNvPr id="390" name="Connector: Elbow 389">
            <a:extLst>
              <a:ext uri="{FF2B5EF4-FFF2-40B4-BE49-F238E27FC236}">
                <a16:creationId xmlns:a16="http://schemas.microsoft.com/office/drawing/2014/main" id="{88AECE41-FEB3-FF80-412B-EEBDE37973B5}"/>
              </a:ext>
            </a:extLst>
          </p:cNvPr>
          <p:cNvCxnSpPr>
            <a:cxnSpLocks/>
            <a:stCxn id="298" idx="3"/>
            <a:endCxn id="314" idx="1"/>
          </p:cNvCxnSpPr>
          <p:nvPr/>
        </p:nvCxnSpPr>
        <p:spPr>
          <a:xfrm>
            <a:off x="6740398" y="4025332"/>
            <a:ext cx="167570" cy="464705"/>
          </a:xfrm>
          <a:prstGeom prst="bentConnector3">
            <a:avLst>
              <a:gd name="adj1" fmla="val 17440"/>
            </a:avLst>
          </a:prstGeom>
          <a:ln w="12700">
            <a:solidFill>
              <a:schemeClr val="tx2"/>
            </a:solidFill>
            <a:tailEnd type="triangle"/>
          </a:ln>
        </p:spPr>
        <p:style>
          <a:lnRef idx="1">
            <a:schemeClr val="accent1"/>
          </a:lnRef>
          <a:fillRef idx="0">
            <a:schemeClr val="accent1"/>
          </a:fillRef>
          <a:effectRef idx="0">
            <a:schemeClr val="accent1"/>
          </a:effectRef>
          <a:fontRef idx="minor">
            <a:schemeClr val="tx1"/>
          </a:fontRef>
        </p:style>
      </p:cxnSp>
      <p:cxnSp>
        <p:nvCxnSpPr>
          <p:cNvPr id="394" name="Connector: Elbow 393">
            <a:extLst>
              <a:ext uri="{FF2B5EF4-FFF2-40B4-BE49-F238E27FC236}">
                <a16:creationId xmlns:a16="http://schemas.microsoft.com/office/drawing/2014/main" id="{1C0BFC47-3242-6BB4-ED34-D829CF9F8828}"/>
              </a:ext>
            </a:extLst>
          </p:cNvPr>
          <p:cNvCxnSpPr>
            <a:cxnSpLocks/>
            <a:stCxn id="313" idx="3"/>
            <a:endCxn id="347" idx="1"/>
          </p:cNvCxnSpPr>
          <p:nvPr/>
        </p:nvCxnSpPr>
        <p:spPr>
          <a:xfrm flipV="1">
            <a:off x="8002066" y="3489990"/>
            <a:ext cx="225275" cy="485000"/>
          </a:xfrm>
          <a:prstGeom prst="bentConnector3">
            <a:avLst/>
          </a:prstGeom>
          <a:ln w="12700">
            <a:solidFill>
              <a:schemeClr val="tx2"/>
            </a:solidFill>
            <a:tailEnd type="triangle"/>
          </a:ln>
        </p:spPr>
        <p:style>
          <a:lnRef idx="1">
            <a:schemeClr val="accent1"/>
          </a:lnRef>
          <a:fillRef idx="0">
            <a:schemeClr val="accent1"/>
          </a:fillRef>
          <a:effectRef idx="0">
            <a:schemeClr val="accent1"/>
          </a:effectRef>
          <a:fontRef idx="minor">
            <a:schemeClr val="tx1"/>
          </a:fontRef>
        </p:style>
      </p:cxnSp>
      <p:cxnSp>
        <p:nvCxnSpPr>
          <p:cNvPr id="398" name="Connector: Elbow 397">
            <a:extLst>
              <a:ext uri="{FF2B5EF4-FFF2-40B4-BE49-F238E27FC236}">
                <a16:creationId xmlns:a16="http://schemas.microsoft.com/office/drawing/2014/main" id="{7B19FD17-27A6-1FD0-C10A-8D873EC8C591}"/>
              </a:ext>
            </a:extLst>
          </p:cNvPr>
          <p:cNvCxnSpPr>
            <a:cxnSpLocks/>
            <a:stCxn id="313" idx="3"/>
            <a:endCxn id="348" idx="1"/>
          </p:cNvCxnSpPr>
          <p:nvPr/>
        </p:nvCxnSpPr>
        <p:spPr>
          <a:xfrm>
            <a:off x="8002066" y="3974990"/>
            <a:ext cx="225275" cy="48270"/>
          </a:xfrm>
          <a:prstGeom prst="bentConnector3">
            <a:avLst>
              <a:gd name="adj1" fmla="val 50000"/>
            </a:avLst>
          </a:prstGeom>
          <a:ln w="12700">
            <a:solidFill>
              <a:schemeClr val="tx2"/>
            </a:solidFill>
            <a:tailEnd type="triangle"/>
          </a:ln>
        </p:spPr>
        <p:style>
          <a:lnRef idx="1">
            <a:schemeClr val="accent1"/>
          </a:lnRef>
          <a:fillRef idx="0">
            <a:schemeClr val="accent1"/>
          </a:fillRef>
          <a:effectRef idx="0">
            <a:schemeClr val="accent1"/>
          </a:effectRef>
          <a:fontRef idx="minor">
            <a:schemeClr val="tx1"/>
          </a:fontRef>
        </p:style>
      </p:cxnSp>
      <p:cxnSp>
        <p:nvCxnSpPr>
          <p:cNvPr id="401" name="Connector: Elbow 400">
            <a:extLst>
              <a:ext uri="{FF2B5EF4-FFF2-40B4-BE49-F238E27FC236}">
                <a16:creationId xmlns:a16="http://schemas.microsoft.com/office/drawing/2014/main" id="{2E7C0F89-C8BA-C6CE-C5D6-87EB80C34CE4}"/>
              </a:ext>
            </a:extLst>
          </p:cNvPr>
          <p:cNvCxnSpPr>
            <a:cxnSpLocks/>
            <a:stCxn id="296" idx="0"/>
            <a:endCxn id="312" idx="3"/>
          </p:cNvCxnSpPr>
          <p:nvPr/>
        </p:nvCxnSpPr>
        <p:spPr>
          <a:xfrm rot="16200000" flipH="1">
            <a:off x="6422261" y="1863069"/>
            <a:ext cx="207643" cy="2951966"/>
          </a:xfrm>
          <a:prstGeom prst="bentConnector4">
            <a:avLst>
              <a:gd name="adj1" fmla="val -110093"/>
              <a:gd name="adj2" fmla="val 103657"/>
            </a:avLst>
          </a:prstGeom>
          <a:ln w="12700">
            <a:solidFill>
              <a:schemeClr val="tx2"/>
            </a:solidFill>
            <a:headEnd type="triangle"/>
            <a:tailEnd type="none"/>
          </a:ln>
        </p:spPr>
        <p:style>
          <a:lnRef idx="1">
            <a:schemeClr val="accent1"/>
          </a:lnRef>
          <a:fillRef idx="0">
            <a:schemeClr val="accent1"/>
          </a:fillRef>
          <a:effectRef idx="0">
            <a:schemeClr val="accent1"/>
          </a:effectRef>
          <a:fontRef idx="minor">
            <a:schemeClr val="tx1"/>
          </a:fontRef>
        </p:style>
      </p:cxnSp>
      <p:sp>
        <p:nvSpPr>
          <p:cNvPr id="347" name="Rectangle 346">
            <a:extLst>
              <a:ext uri="{FF2B5EF4-FFF2-40B4-BE49-F238E27FC236}">
                <a16:creationId xmlns:a16="http://schemas.microsoft.com/office/drawing/2014/main" id="{1E6CA7E6-15BD-E3EA-3F93-45B0040B3698}"/>
              </a:ext>
            </a:extLst>
          </p:cNvPr>
          <p:cNvSpPr>
            <a:spLocks/>
          </p:cNvSpPr>
          <p:nvPr/>
        </p:nvSpPr>
        <p:spPr>
          <a:xfrm>
            <a:off x="8227341" y="3221750"/>
            <a:ext cx="1000567" cy="536480"/>
          </a:xfrm>
          <a:prstGeom prst="rect">
            <a:avLst/>
          </a:prstGeom>
          <a:solidFill>
            <a:schemeClr val="bg1"/>
          </a:solidFill>
          <a:ln w="19050" cap="rnd">
            <a:solidFill>
              <a:schemeClr val="accent6"/>
            </a:solidFill>
            <a:prstDash val="sysDot"/>
            <a:miter lim="800000"/>
          </a:ln>
        </p:spPr>
        <p:style>
          <a:lnRef idx="2">
            <a:schemeClr val="accent1">
              <a:shade val="50000"/>
            </a:schemeClr>
          </a:lnRef>
          <a:fillRef idx="1">
            <a:schemeClr val="accent1"/>
          </a:fillRef>
          <a:effectRef idx="0">
            <a:schemeClr val="accent1"/>
          </a:effectRef>
          <a:fontRef idx="minor">
            <a:schemeClr val="lt1"/>
          </a:fontRef>
        </p:style>
        <p:txBody>
          <a:bodyPr lIns="0" rIns="0" rtlCol="0" anchor="ctr">
            <a:noAutofit/>
          </a:bodyPr>
          <a:lstStyle/>
          <a:p>
            <a:pPr marL="16510" marR="8890" indent="5715" algn="ctr">
              <a:lnSpc>
                <a:spcPct val="90000"/>
              </a:lnSpc>
            </a:pPr>
            <a:r>
              <a:rPr lang="en-AU" sz="900" spc="-10">
                <a:solidFill>
                  <a:srgbClr val="1A1A1A"/>
                </a:solidFill>
                <a:latin typeface="+mj-lt"/>
                <a:cs typeface="Open Sans"/>
              </a:rPr>
              <a:t>Collect information on non-compliance</a:t>
            </a:r>
          </a:p>
        </p:txBody>
      </p:sp>
      <p:sp>
        <p:nvSpPr>
          <p:cNvPr id="348" name="Rectangle 347">
            <a:extLst>
              <a:ext uri="{FF2B5EF4-FFF2-40B4-BE49-F238E27FC236}">
                <a16:creationId xmlns:a16="http://schemas.microsoft.com/office/drawing/2014/main" id="{0C29ACF7-5B9B-7F0B-2162-CA79FEFB5A47}"/>
              </a:ext>
            </a:extLst>
          </p:cNvPr>
          <p:cNvSpPr>
            <a:spLocks/>
          </p:cNvSpPr>
          <p:nvPr/>
        </p:nvSpPr>
        <p:spPr>
          <a:xfrm>
            <a:off x="8227341" y="3815617"/>
            <a:ext cx="1000567" cy="415286"/>
          </a:xfrm>
          <a:prstGeom prst="rect">
            <a:avLst/>
          </a:prstGeom>
          <a:solidFill>
            <a:schemeClr val="bg1"/>
          </a:solidFill>
          <a:ln w="19050" cap="rnd">
            <a:solidFill>
              <a:schemeClr val="accent6"/>
            </a:solidFill>
            <a:prstDash val="sysDot"/>
            <a:miter lim="800000"/>
          </a:ln>
        </p:spPr>
        <p:style>
          <a:lnRef idx="2">
            <a:schemeClr val="accent1">
              <a:shade val="50000"/>
            </a:schemeClr>
          </a:lnRef>
          <a:fillRef idx="1">
            <a:schemeClr val="accent1"/>
          </a:fillRef>
          <a:effectRef idx="0">
            <a:schemeClr val="accent1"/>
          </a:effectRef>
          <a:fontRef idx="minor">
            <a:schemeClr val="lt1"/>
          </a:fontRef>
        </p:style>
        <p:txBody>
          <a:bodyPr lIns="0" rIns="0" rtlCol="0" anchor="ctr">
            <a:noAutofit/>
          </a:bodyPr>
          <a:lstStyle/>
          <a:p>
            <a:pPr marL="16510" marR="8890" indent="5715" algn="ctr">
              <a:lnSpc>
                <a:spcPct val="90000"/>
              </a:lnSpc>
            </a:pPr>
            <a:r>
              <a:rPr lang="en-AU" sz="900" spc="-10">
                <a:solidFill>
                  <a:srgbClr val="1A1A1A"/>
                </a:solidFill>
                <a:latin typeface="+mj-lt"/>
                <a:cs typeface="Open Sans"/>
              </a:rPr>
              <a:t>No further action required</a:t>
            </a:r>
          </a:p>
        </p:txBody>
      </p:sp>
      <p:sp>
        <p:nvSpPr>
          <p:cNvPr id="314" name="Rectangle 313">
            <a:extLst>
              <a:ext uri="{FF2B5EF4-FFF2-40B4-BE49-F238E27FC236}">
                <a16:creationId xmlns:a16="http://schemas.microsoft.com/office/drawing/2014/main" id="{949844B0-4FC3-6239-32A9-F0E626CB594C}"/>
              </a:ext>
            </a:extLst>
          </p:cNvPr>
          <p:cNvSpPr>
            <a:spLocks/>
          </p:cNvSpPr>
          <p:nvPr/>
        </p:nvSpPr>
        <p:spPr>
          <a:xfrm>
            <a:off x="6907968" y="4323846"/>
            <a:ext cx="2319941" cy="332381"/>
          </a:xfrm>
          <a:prstGeom prst="rect">
            <a:avLst/>
          </a:prstGeom>
          <a:solidFill>
            <a:schemeClr val="bg1"/>
          </a:solidFill>
          <a:ln w="127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noAutofit/>
          </a:bodyPr>
          <a:lstStyle/>
          <a:p>
            <a:pPr marL="16510" marR="8890" indent="5715" algn="ctr">
              <a:lnSpc>
                <a:spcPct val="90000"/>
              </a:lnSpc>
            </a:pPr>
            <a:r>
              <a:rPr lang="en-AU" sz="900" spc="-10">
                <a:solidFill>
                  <a:srgbClr val="1A1A1A"/>
                </a:solidFill>
                <a:latin typeface="+mj-lt"/>
                <a:cs typeface="Open Sans"/>
              </a:rPr>
              <a:t>If sufficient information has been collected, move to </a:t>
            </a:r>
            <a:r>
              <a:rPr lang="en-AU" sz="900" b="1" i="1" spc="-10">
                <a:solidFill>
                  <a:srgbClr val="1A1A1A"/>
                </a:solidFill>
                <a:latin typeface="+mj-lt"/>
                <a:cs typeface="Open Sans"/>
              </a:rPr>
              <a:t>Record and Assess</a:t>
            </a:r>
          </a:p>
        </p:txBody>
      </p:sp>
      <p:cxnSp>
        <p:nvCxnSpPr>
          <p:cNvPr id="4" name="Straight Arrow Connector 3">
            <a:extLst>
              <a:ext uri="{FF2B5EF4-FFF2-40B4-BE49-F238E27FC236}">
                <a16:creationId xmlns:a16="http://schemas.microsoft.com/office/drawing/2014/main" id="{76F624EB-1567-69EB-913F-75D61D1DB6DC}"/>
              </a:ext>
            </a:extLst>
          </p:cNvPr>
          <p:cNvCxnSpPr>
            <a:cxnSpLocks/>
          </p:cNvCxnSpPr>
          <p:nvPr/>
        </p:nvCxnSpPr>
        <p:spPr>
          <a:xfrm>
            <a:off x="695324" y="3902609"/>
            <a:ext cx="215850" cy="0"/>
          </a:xfrm>
          <a:prstGeom prst="straightConnector1">
            <a:avLst/>
          </a:prstGeom>
          <a:ln w="12700">
            <a:solidFill>
              <a:schemeClr val="tx2"/>
            </a:solidFill>
            <a:tailEnd type="triangle" w="sm" len="sm"/>
          </a:ln>
        </p:spPr>
        <p:style>
          <a:lnRef idx="1">
            <a:schemeClr val="accent1"/>
          </a:lnRef>
          <a:fillRef idx="0">
            <a:schemeClr val="accent1"/>
          </a:fillRef>
          <a:effectRef idx="0">
            <a:schemeClr val="accent1"/>
          </a:effectRef>
          <a:fontRef idx="minor">
            <a:schemeClr val="tx1"/>
          </a:fontRef>
        </p:style>
      </p:cxnSp>
      <p:cxnSp>
        <p:nvCxnSpPr>
          <p:cNvPr id="9" name="Straight Arrow Connector 8">
            <a:extLst>
              <a:ext uri="{FF2B5EF4-FFF2-40B4-BE49-F238E27FC236}">
                <a16:creationId xmlns:a16="http://schemas.microsoft.com/office/drawing/2014/main" id="{A532DFFB-D37B-2220-49FD-4404C845CA7D}"/>
              </a:ext>
            </a:extLst>
          </p:cNvPr>
          <p:cNvCxnSpPr>
            <a:cxnSpLocks/>
          </p:cNvCxnSpPr>
          <p:nvPr/>
        </p:nvCxnSpPr>
        <p:spPr>
          <a:xfrm>
            <a:off x="9227908" y="4488946"/>
            <a:ext cx="113353" cy="0"/>
          </a:xfrm>
          <a:prstGeom prst="straightConnector1">
            <a:avLst/>
          </a:prstGeom>
          <a:ln w="12700">
            <a:solidFill>
              <a:schemeClr val="tx2"/>
            </a:solidFill>
            <a:tailEnd type="triangle"/>
          </a:ln>
        </p:spPr>
        <p:style>
          <a:lnRef idx="1">
            <a:schemeClr val="accent1"/>
          </a:lnRef>
          <a:fillRef idx="0">
            <a:schemeClr val="accent1"/>
          </a:fillRef>
          <a:effectRef idx="0">
            <a:schemeClr val="accent1"/>
          </a:effectRef>
          <a:fontRef idx="minor">
            <a:schemeClr val="tx1"/>
          </a:fontRef>
        </p:style>
      </p:cxnSp>
      <p:sp>
        <p:nvSpPr>
          <p:cNvPr id="92" name="Rectangle 91">
            <a:extLst>
              <a:ext uri="{FF2B5EF4-FFF2-40B4-BE49-F238E27FC236}">
                <a16:creationId xmlns:a16="http://schemas.microsoft.com/office/drawing/2014/main" id="{63DA7044-D7DB-E193-6AE9-77916BC9D139}"/>
              </a:ext>
            </a:extLst>
          </p:cNvPr>
          <p:cNvSpPr/>
          <p:nvPr/>
        </p:nvSpPr>
        <p:spPr>
          <a:xfrm>
            <a:off x="546642" y="1941011"/>
            <a:ext cx="242421" cy="4451350"/>
          </a:xfrm>
          <a:prstGeom prst="rect">
            <a:avLst/>
          </a:prstGeom>
          <a:solidFill>
            <a:schemeClr val="tx2"/>
          </a:solidFill>
          <a:ln w="38100">
            <a:no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en-AU" sz="1100" b="1">
                <a:solidFill>
                  <a:schemeClr val="bg1"/>
                </a:solidFill>
                <a:latin typeface="+mj-lt"/>
              </a:rPr>
              <a:t>PROCESS</a:t>
            </a:r>
          </a:p>
        </p:txBody>
      </p:sp>
      <p:cxnSp>
        <p:nvCxnSpPr>
          <p:cNvPr id="17" name="Connector: Elbow 16">
            <a:extLst>
              <a:ext uri="{FF2B5EF4-FFF2-40B4-BE49-F238E27FC236}">
                <a16:creationId xmlns:a16="http://schemas.microsoft.com/office/drawing/2014/main" id="{0032B989-C5E1-8848-9E49-71F405C72A3D}"/>
              </a:ext>
            </a:extLst>
          </p:cNvPr>
          <p:cNvCxnSpPr>
            <a:cxnSpLocks/>
          </p:cNvCxnSpPr>
          <p:nvPr/>
        </p:nvCxnSpPr>
        <p:spPr>
          <a:xfrm>
            <a:off x="5886450" y="3007666"/>
            <a:ext cx="2841175" cy="214084"/>
          </a:xfrm>
          <a:prstGeom prst="bentConnector2">
            <a:avLst/>
          </a:prstGeom>
          <a:ln w="12700">
            <a:solidFill>
              <a:schemeClr val="tx2"/>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20" name="Straight Arrow Connector 19">
            <a:extLst>
              <a:ext uri="{FF2B5EF4-FFF2-40B4-BE49-F238E27FC236}">
                <a16:creationId xmlns:a16="http://schemas.microsoft.com/office/drawing/2014/main" id="{A0C9DDF5-BA26-4DB5-1315-CFDFEC4940A9}"/>
              </a:ext>
            </a:extLst>
          </p:cNvPr>
          <p:cNvCxnSpPr>
            <a:cxnSpLocks/>
            <a:stCxn id="348" idx="2"/>
          </p:cNvCxnSpPr>
          <p:nvPr/>
        </p:nvCxnSpPr>
        <p:spPr>
          <a:xfrm>
            <a:off x="8727625" y="4230903"/>
            <a:ext cx="0" cy="92943"/>
          </a:xfrm>
          <a:prstGeom prst="straightConnector1">
            <a:avLst/>
          </a:prstGeom>
          <a:ln w="12700">
            <a:solidFill>
              <a:schemeClr val="tx2"/>
            </a:solidFill>
            <a:tailEnd type="triangle"/>
          </a:ln>
        </p:spPr>
        <p:style>
          <a:lnRef idx="1">
            <a:schemeClr val="accent1"/>
          </a:lnRef>
          <a:fillRef idx="0">
            <a:schemeClr val="accent1"/>
          </a:fillRef>
          <a:effectRef idx="0">
            <a:schemeClr val="accent1"/>
          </a:effectRef>
          <a:fontRef idx="minor">
            <a:schemeClr val="tx1"/>
          </a:fontRef>
        </p:style>
      </p:cxnSp>
      <p:cxnSp>
        <p:nvCxnSpPr>
          <p:cNvPr id="32" name="Connector: Elbow 31">
            <a:extLst>
              <a:ext uri="{FF2B5EF4-FFF2-40B4-BE49-F238E27FC236}">
                <a16:creationId xmlns:a16="http://schemas.microsoft.com/office/drawing/2014/main" id="{FBA299C9-AE86-9D66-58B6-7AF4F88AEB76}"/>
              </a:ext>
            </a:extLst>
          </p:cNvPr>
          <p:cNvCxnSpPr>
            <a:cxnSpLocks/>
            <a:stCxn id="298" idx="3"/>
            <a:endCxn id="313" idx="1"/>
          </p:cNvCxnSpPr>
          <p:nvPr/>
        </p:nvCxnSpPr>
        <p:spPr>
          <a:xfrm flipV="1">
            <a:off x="6740398" y="3974990"/>
            <a:ext cx="167570" cy="50342"/>
          </a:xfrm>
          <a:prstGeom prst="bentConnector3">
            <a:avLst>
              <a:gd name="adj1" fmla="val 21579"/>
            </a:avLst>
          </a:prstGeom>
          <a:ln w="12700">
            <a:solidFill>
              <a:schemeClr val="tx2"/>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0786049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think-cell data - do not delete" hidden="1">
            <a:extLst>
              <a:ext uri="{FF2B5EF4-FFF2-40B4-BE49-F238E27FC236}">
                <a16:creationId xmlns:a16="http://schemas.microsoft.com/office/drawing/2014/main" id="{368C7EAC-74CC-6298-4502-1BCBC86EE559}"/>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274" imgH="273" progId="TCLayout.ActiveDocument.1">
                  <p:embed/>
                </p:oleObj>
              </mc:Choice>
              <mc:Fallback>
                <p:oleObj name="think-cell Slide" r:id="rId4" imgW="274" imgH="273" progId="TCLayout.ActiveDocument.1">
                  <p:embed/>
                  <p:pic>
                    <p:nvPicPr>
                      <p:cNvPr id="11" name="think-cell data - do not delete" hidden="1">
                        <a:extLst>
                          <a:ext uri="{FF2B5EF4-FFF2-40B4-BE49-F238E27FC236}">
                            <a16:creationId xmlns:a16="http://schemas.microsoft.com/office/drawing/2014/main" id="{368C7EAC-74CC-6298-4502-1BCBC86EE559}"/>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3" name="Title 2">
            <a:extLst>
              <a:ext uri="{FF2B5EF4-FFF2-40B4-BE49-F238E27FC236}">
                <a16:creationId xmlns:a16="http://schemas.microsoft.com/office/drawing/2014/main" id="{B2DC528A-B7FE-7A17-B5B8-6950BB66B3EF}"/>
              </a:ext>
            </a:extLst>
          </p:cNvPr>
          <p:cNvSpPr>
            <a:spLocks noGrp="1"/>
          </p:cNvSpPr>
          <p:nvPr>
            <p:ph type="title"/>
          </p:nvPr>
        </p:nvSpPr>
        <p:spPr>
          <a:xfrm>
            <a:off x="539999" y="541756"/>
            <a:ext cx="8820000" cy="348543"/>
          </a:xfrm>
        </p:spPr>
        <p:txBody>
          <a:bodyPr vert="horz"/>
          <a:lstStyle/>
          <a:p>
            <a:r>
              <a:rPr lang="en-AU"/>
              <a:t>Collect information</a:t>
            </a:r>
          </a:p>
        </p:txBody>
      </p:sp>
      <p:sp>
        <p:nvSpPr>
          <p:cNvPr id="16" name="Rectangle 15">
            <a:extLst>
              <a:ext uri="{FF2B5EF4-FFF2-40B4-BE49-F238E27FC236}">
                <a16:creationId xmlns:a16="http://schemas.microsoft.com/office/drawing/2014/main" id="{A123FE0D-E3B0-2E88-05F6-41B883CBB96D}"/>
              </a:ext>
            </a:extLst>
          </p:cNvPr>
          <p:cNvSpPr/>
          <p:nvPr/>
        </p:nvSpPr>
        <p:spPr>
          <a:xfrm>
            <a:off x="539999" y="2311458"/>
            <a:ext cx="8820000" cy="143519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tIns="72000" bIns="72000" rtlCol="0" anchor="t">
            <a:noAutofit/>
          </a:bodyPr>
          <a:lstStyle/>
          <a:p>
            <a:pPr marL="171450" indent="-171450">
              <a:spcAft>
                <a:spcPts val="300"/>
              </a:spcAft>
              <a:buFont typeface="Wingdings" panose="05000000000000000000" pitchFamily="2" charset="2"/>
              <a:buChar char="q"/>
            </a:pPr>
            <a:r>
              <a:rPr lang="en-AU" sz="1000" dirty="0">
                <a:solidFill>
                  <a:schemeClr val="tx2"/>
                </a:solidFill>
              </a:rPr>
              <a:t>You establish </a:t>
            </a:r>
            <a:r>
              <a:rPr lang="en-AU" sz="1000" dirty="0">
                <a:solidFill>
                  <a:schemeClr val="tx2"/>
                </a:solidFill>
                <a:latin typeface="VIC SemiBold" panose="00000700000000000000" pitchFamily="2" charset="0"/>
              </a:rPr>
              <a:t>consistent procedures and guidelines</a:t>
            </a:r>
            <a:r>
              <a:rPr lang="en-AU" sz="1000" dirty="0">
                <a:solidFill>
                  <a:schemeClr val="tx2"/>
                </a:solidFill>
              </a:rPr>
              <a:t> for collecting inspection data, tailored to different inspection scopes and purposes to focus inspector efforts. </a:t>
            </a:r>
          </a:p>
          <a:p>
            <a:pPr marL="628624" lvl="1" indent="-171450">
              <a:spcAft>
                <a:spcPts val="300"/>
              </a:spcAft>
              <a:buFont typeface="Wingdings" panose="05000000000000000000" pitchFamily="2" charset="2"/>
              <a:buChar char="q"/>
            </a:pPr>
            <a:r>
              <a:rPr lang="en-AU" sz="1000" dirty="0">
                <a:solidFill>
                  <a:schemeClr val="tx2"/>
                </a:solidFill>
              </a:rPr>
              <a:t>Procedures and guidelines should </a:t>
            </a:r>
            <a:r>
              <a:rPr lang="en-AU" sz="1000" dirty="0">
                <a:solidFill>
                  <a:schemeClr val="tx2"/>
                </a:solidFill>
                <a:latin typeface="VIC SemiBold" panose="00000700000000000000" pitchFamily="2" charset="0"/>
              </a:rPr>
              <a:t>support effective data management practices </a:t>
            </a:r>
            <a:r>
              <a:rPr lang="en-AU" sz="1000" dirty="0">
                <a:solidFill>
                  <a:schemeClr val="tx2"/>
                </a:solidFill>
              </a:rPr>
              <a:t>(as discussed in Part A) by using data categories that are consistent across your organisation and with co-regulators where possible. </a:t>
            </a:r>
          </a:p>
          <a:p>
            <a:pPr marL="628624" lvl="1" indent="-171450">
              <a:spcAft>
                <a:spcPts val="300"/>
              </a:spcAft>
              <a:buFont typeface="Wingdings" panose="05000000000000000000" pitchFamily="2" charset="2"/>
              <a:buChar char="q"/>
            </a:pPr>
            <a:r>
              <a:rPr lang="en-AU" sz="1000" dirty="0">
                <a:solidFill>
                  <a:schemeClr val="tx2"/>
                </a:solidFill>
                <a:latin typeface="VIC SemiBold" panose="00000700000000000000" pitchFamily="2" charset="0"/>
              </a:rPr>
              <a:t>Inspectors consider any relevant additional information </a:t>
            </a:r>
            <a:r>
              <a:rPr lang="en-AU" sz="1000" dirty="0">
                <a:solidFill>
                  <a:schemeClr val="tx2"/>
                </a:solidFill>
              </a:rPr>
              <a:t>to support broader intelligence, reporting or analysis. You provide guidance on current priorities or key interest areas to support inspectors.</a:t>
            </a:r>
          </a:p>
          <a:p>
            <a:pPr marL="628624" lvl="1" indent="-171450">
              <a:spcAft>
                <a:spcPts val="300"/>
              </a:spcAft>
              <a:buFont typeface="Wingdings" panose="05000000000000000000" pitchFamily="2" charset="2"/>
              <a:buChar char="q"/>
            </a:pPr>
            <a:r>
              <a:rPr lang="en-AU" sz="1000" dirty="0">
                <a:solidFill>
                  <a:schemeClr val="tx2"/>
                </a:solidFill>
              </a:rPr>
              <a:t>You are clear on </a:t>
            </a:r>
            <a:r>
              <a:rPr lang="en-AU" sz="1000" dirty="0">
                <a:solidFill>
                  <a:schemeClr val="tx2"/>
                </a:solidFill>
                <a:latin typeface="VIC SemiBold" panose="00000700000000000000" pitchFamily="2" charset="0"/>
              </a:rPr>
              <a:t>the requirements to capture evidence</a:t>
            </a:r>
            <a:r>
              <a:rPr lang="en-AU" sz="1000" dirty="0">
                <a:solidFill>
                  <a:schemeClr val="tx2"/>
                </a:solidFill>
              </a:rPr>
              <a:t> during inspections, aligned to the severity of the issue and the purpose of the inspection, e.g., written, photographic, or video evidence. You have considered and provide the appropriate tools to do so.</a:t>
            </a:r>
          </a:p>
        </p:txBody>
      </p:sp>
      <p:sp>
        <p:nvSpPr>
          <p:cNvPr id="4" name="Half Frame 3">
            <a:extLst>
              <a:ext uri="{FF2B5EF4-FFF2-40B4-BE49-F238E27FC236}">
                <a16:creationId xmlns:a16="http://schemas.microsoft.com/office/drawing/2014/main" id="{0984B4B5-54A6-020C-36A3-15EB94F3144D}"/>
              </a:ext>
            </a:extLst>
          </p:cNvPr>
          <p:cNvSpPr/>
          <p:nvPr/>
        </p:nvSpPr>
        <p:spPr>
          <a:xfrm>
            <a:off x="479425" y="2050529"/>
            <a:ext cx="266700" cy="266700"/>
          </a:xfrm>
          <a:prstGeom prst="halfFrame">
            <a:avLst>
              <a:gd name="adj1" fmla="val 23809"/>
              <a:gd name="adj2" fmla="val 23809"/>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100">
              <a:solidFill>
                <a:schemeClr val="bg2"/>
              </a:solidFill>
            </a:endParaRPr>
          </a:p>
        </p:txBody>
      </p:sp>
      <p:sp>
        <p:nvSpPr>
          <p:cNvPr id="19" name="Rectangle 18">
            <a:extLst>
              <a:ext uri="{FF2B5EF4-FFF2-40B4-BE49-F238E27FC236}">
                <a16:creationId xmlns:a16="http://schemas.microsoft.com/office/drawing/2014/main" id="{CA734CC4-D159-2939-4DDA-0E3FA7AE128F}"/>
              </a:ext>
            </a:extLst>
          </p:cNvPr>
          <p:cNvSpPr/>
          <p:nvPr/>
        </p:nvSpPr>
        <p:spPr>
          <a:xfrm>
            <a:off x="539999" y="2113458"/>
            <a:ext cx="2774701" cy="19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r>
              <a:rPr lang="en-AU" sz="1050" b="1">
                <a:solidFill>
                  <a:schemeClr val="bg1"/>
                </a:solidFill>
                <a:latin typeface="VIC SemiBold" panose="00000700000000000000"/>
              </a:rPr>
              <a:t>WHAT ‘BETTER PRACTICE’ LOOKS LIKE</a:t>
            </a:r>
          </a:p>
        </p:txBody>
      </p:sp>
      <p:sp>
        <p:nvSpPr>
          <p:cNvPr id="22" name="Rectangle 21">
            <a:extLst>
              <a:ext uri="{FF2B5EF4-FFF2-40B4-BE49-F238E27FC236}">
                <a16:creationId xmlns:a16="http://schemas.microsoft.com/office/drawing/2014/main" id="{617EE24B-30A4-217A-EA13-34D08ED4F925}"/>
              </a:ext>
            </a:extLst>
          </p:cNvPr>
          <p:cNvSpPr/>
          <p:nvPr/>
        </p:nvSpPr>
        <p:spPr>
          <a:xfrm>
            <a:off x="539999" y="5660494"/>
            <a:ext cx="4365550" cy="43603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tIns="72000" bIns="72000" rtlCol="0" anchor="t">
            <a:noAutofit/>
          </a:bodyPr>
          <a:lstStyle/>
          <a:p>
            <a:pPr marL="171450" indent="-171450">
              <a:spcAft>
                <a:spcPts val="300"/>
              </a:spcAft>
              <a:buFont typeface="Arial" panose="020B0604020202020204" pitchFamily="34" charset="0"/>
              <a:buChar char="•"/>
            </a:pPr>
            <a:r>
              <a:rPr lang="en-AU" sz="1000" dirty="0">
                <a:solidFill>
                  <a:schemeClr val="tx2"/>
                </a:solidFill>
              </a:rPr>
              <a:t>Guidance on conducting inspections and recording tools for inspectors, tailored to the purpose and type of inspection</a:t>
            </a:r>
          </a:p>
        </p:txBody>
      </p:sp>
      <p:sp>
        <p:nvSpPr>
          <p:cNvPr id="23" name="Rectangle 22">
            <a:extLst>
              <a:ext uri="{FF2B5EF4-FFF2-40B4-BE49-F238E27FC236}">
                <a16:creationId xmlns:a16="http://schemas.microsoft.com/office/drawing/2014/main" id="{BE40685E-F6AE-9737-67EA-56CBE8B797FC}"/>
              </a:ext>
            </a:extLst>
          </p:cNvPr>
          <p:cNvSpPr/>
          <p:nvPr/>
        </p:nvSpPr>
        <p:spPr>
          <a:xfrm>
            <a:off x="4994449" y="5660494"/>
            <a:ext cx="4365550" cy="43603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tIns="72000" bIns="72000" rtlCol="0" anchor="t">
            <a:noAutofit/>
          </a:bodyPr>
          <a:lstStyle/>
          <a:p>
            <a:pPr marL="171450" indent="-171450">
              <a:spcAft>
                <a:spcPts val="300"/>
              </a:spcAft>
              <a:buFont typeface="Arial" panose="020B0604020202020204" pitchFamily="34" charset="0"/>
              <a:buChar char="•"/>
            </a:pPr>
            <a:r>
              <a:rPr lang="en-AU" sz="1000">
                <a:solidFill>
                  <a:schemeClr val="tx2"/>
                </a:solidFill>
              </a:rPr>
              <a:t>Information collected from the inspection that meets all operational, legislative, and evidentiary requirements</a:t>
            </a:r>
          </a:p>
        </p:txBody>
      </p:sp>
      <p:sp>
        <p:nvSpPr>
          <p:cNvPr id="5" name="Half Frame 4">
            <a:extLst>
              <a:ext uri="{FF2B5EF4-FFF2-40B4-BE49-F238E27FC236}">
                <a16:creationId xmlns:a16="http://schemas.microsoft.com/office/drawing/2014/main" id="{D56F2007-C98E-E0E2-C7F2-30B941129086}"/>
              </a:ext>
            </a:extLst>
          </p:cNvPr>
          <p:cNvSpPr/>
          <p:nvPr/>
        </p:nvSpPr>
        <p:spPr>
          <a:xfrm>
            <a:off x="479425" y="5399986"/>
            <a:ext cx="266700" cy="266700"/>
          </a:xfrm>
          <a:prstGeom prst="halfFrame">
            <a:avLst>
              <a:gd name="adj1" fmla="val 23809"/>
              <a:gd name="adj2" fmla="val 23809"/>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100">
              <a:solidFill>
                <a:schemeClr val="bg2"/>
              </a:solidFill>
            </a:endParaRPr>
          </a:p>
        </p:txBody>
      </p:sp>
      <p:sp>
        <p:nvSpPr>
          <p:cNvPr id="6" name="Half Frame 5">
            <a:extLst>
              <a:ext uri="{FF2B5EF4-FFF2-40B4-BE49-F238E27FC236}">
                <a16:creationId xmlns:a16="http://schemas.microsoft.com/office/drawing/2014/main" id="{86901C07-AF59-73E6-19F2-B45AB6AB27B9}"/>
              </a:ext>
            </a:extLst>
          </p:cNvPr>
          <p:cNvSpPr/>
          <p:nvPr/>
        </p:nvSpPr>
        <p:spPr>
          <a:xfrm>
            <a:off x="4930949" y="5399986"/>
            <a:ext cx="266700" cy="266700"/>
          </a:xfrm>
          <a:prstGeom prst="halfFrame">
            <a:avLst>
              <a:gd name="adj1" fmla="val 23809"/>
              <a:gd name="adj2" fmla="val 23809"/>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100">
              <a:solidFill>
                <a:schemeClr val="bg2"/>
              </a:solidFill>
            </a:endParaRPr>
          </a:p>
        </p:txBody>
      </p:sp>
      <p:sp>
        <p:nvSpPr>
          <p:cNvPr id="20" name="Rectangle 19">
            <a:extLst>
              <a:ext uri="{FF2B5EF4-FFF2-40B4-BE49-F238E27FC236}">
                <a16:creationId xmlns:a16="http://schemas.microsoft.com/office/drawing/2014/main" id="{287C7A7F-8E94-2EB2-6DFE-699F14806AD6}"/>
              </a:ext>
            </a:extLst>
          </p:cNvPr>
          <p:cNvSpPr/>
          <p:nvPr/>
        </p:nvSpPr>
        <p:spPr>
          <a:xfrm>
            <a:off x="539999" y="5462494"/>
            <a:ext cx="1123701" cy="19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r>
              <a:rPr lang="en-AU" sz="1050" b="1">
                <a:solidFill>
                  <a:schemeClr val="bg1"/>
                </a:solidFill>
                <a:latin typeface="VIC SemiBold" panose="00000700000000000000"/>
              </a:rPr>
              <a:t>INPUTS</a:t>
            </a:r>
          </a:p>
        </p:txBody>
      </p:sp>
      <p:sp>
        <p:nvSpPr>
          <p:cNvPr id="24" name="Rectangle 23">
            <a:extLst>
              <a:ext uri="{FF2B5EF4-FFF2-40B4-BE49-F238E27FC236}">
                <a16:creationId xmlns:a16="http://schemas.microsoft.com/office/drawing/2014/main" id="{697D7E17-4138-B05B-FFD7-B1A68924FC00}"/>
              </a:ext>
            </a:extLst>
          </p:cNvPr>
          <p:cNvSpPr/>
          <p:nvPr/>
        </p:nvSpPr>
        <p:spPr>
          <a:xfrm>
            <a:off x="4994449" y="5462494"/>
            <a:ext cx="1123701" cy="19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r>
              <a:rPr lang="en-AU" sz="1050" b="1">
                <a:solidFill>
                  <a:schemeClr val="bg1"/>
                </a:solidFill>
                <a:latin typeface="VIC SemiBold" panose="00000700000000000000"/>
              </a:rPr>
              <a:t>OUTPUTS</a:t>
            </a:r>
          </a:p>
        </p:txBody>
      </p:sp>
      <p:sp>
        <p:nvSpPr>
          <p:cNvPr id="15" name="Rectangle 14">
            <a:extLst>
              <a:ext uri="{FF2B5EF4-FFF2-40B4-BE49-F238E27FC236}">
                <a16:creationId xmlns:a16="http://schemas.microsoft.com/office/drawing/2014/main" id="{469CBEF3-E3CF-7EBE-0976-B34F6113A5E9}"/>
              </a:ext>
            </a:extLst>
          </p:cNvPr>
          <p:cNvSpPr/>
          <p:nvPr/>
        </p:nvSpPr>
        <p:spPr>
          <a:xfrm>
            <a:off x="539999" y="1453550"/>
            <a:ext cx="8820000" cy="49882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spcAft>
                <a:spcPts val="300"/>
              </a:spcAft>
            </a:pPr>
            <a:r>
              <a:rPr lang="en-AU" sz="1000">
                <a:solidFill>
                  <a:schemeClr val="tx2"/>
                </a:solidFill>
              </a:rPr>
              <a:t>Gather all relevant information during the inspection as guided by the purpose and scope of the inspection. Collect all information required to inform inspection outcomes decisions and the appropriate response. </a:t>
            </a:r>
          </a:p>
        </p:txBody>
      </p:sp>
      <p:sp>
        <p:nvSpPr>
          <p:cNvPr id="2" name="Half Frame 1">
            <a:extLst>
              <a:ext uri="{FF2B5EF4-FFF2-40B4-BE49-F238E27FC236}">
                <a16:creationId xmlns:a16="http://schemas.microsoft.com/office/drawing/2014/main" id="{2904563A-45B0-63FC-9AF8-118B866DF8EB}"/>
              </a:ext>
            </a:extLst>
          </p:cNvPr>
          <p:cNvSpPr/>
          <p:nvPr/>
        </p:nvSpPr>
        <p:spPr>
          <a:xfrm>
            <a:off x="479425" y="1197506"/>
            <a:ext cx="266700" cy="266700"/>
          </a:xfrm>
          <a:prstGeom prst="halfFrame">
            <a:avLst>
              <a:gd name="adj1" fmla="val 23809"/>
              <a:gd name="adj2" fmla="val 23809"/>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100">
              <a:solidFill>
                <a:schemeClr val="bg2"/>
              </a:solidFill>
            </a:endParaRPr>
          </a:p>
        </p:txBody>
      </p:sp>
      <p:sp>
        <p:nvSpPr>
          <p:cNvPr id="18" name="Rectangle 17">
            <a:extLst>
              <a:ext uri="{FF2B5EF4-FFF2-40B4-BE49-F238E27FC236}">
                <a16:creationId xmlns:a16="http://schemas.microsoft.com/office/drawing/2014/main" id="{831B8719-E9E8-D922-8D35-B44D716B4470}"/>
              </a:ext>
            </a:extLst>
          </p:cNvPr>
          <p:cNvSpPr/>
          <p:nvPr/>
        </p:nvSpPr>
        <p:spPr>
          <a:xfrm>
            <a:off x="539999" y="1255549"/>
            <a:ext cx="1123701" cy="19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r>
              <a:rPr lang="en-AU" sz="1050" b="1">
                <a:solidFill>
                  <a:schemeClr val="bg1"/>
                </a:solidFill>
                <a:latin typeface="VIC SemiBold" panose="00000700000000000000"/>
              </a:rPr>
              <a:t>DESCRIPTION</a:t>
            </a:r>
          </a:p>
        </p:txBody>
      </p:sp>
      <p:sp>
        <p:nvSpPr>
          <p:cNvPr id="10" name="Rectangle 9">
            <a:extLst>
              <a:ext uri="{FF2B5EF4-FFF2-40B4-BE49-F238E27FC236}">
                <a16:creationId xmlns:a16="http://schemas.microsoft.com/office/drawing/2014/main" id="{BB169848-4F39-0C5A-6BE1-F2CB1F9227AF}"/>
              </a:ext>
            </a:extLst>
          </p:cNvPr>
          <p:cNvSpPr/>
          <p:nvPr/>
        </p:nvSpPr>
        <p:spPr>
          <a:xfrm>
            <a:off x="539999" y="3746651"/>
            <a:ext cx="8820000" cy="1558225"/>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tIns="72000" rIns="72000" bIns="72000" rtlCol="0" anchor="ctr" anchorCtr="0">
            <a:noAutofit/>
          </a:bodyPr>
          <a:lstStyle/>
          <a:p>
            <a:pPr marL="628624" lvl="1" indent="-171450">
              <a:spcAft>
                <a:spcPts val="300"/>
              </a:spcAft>
              <a:buFont typeface="Arial" panose="020B0604020202020204" pitchFamily="34" charset="0"/>
              <a:buChar char="•"/>
            </a:pPr>
            <a:r>
              <a:rPr lang="en-AU" sz="1000" dirty="0">
                <a:solidFill>
                  <a:schemeClr val="tx2"/>
                </a:solidFill>
              </a:rPr>
              <a:t>Better practice recording tools allow inspectors to consistently record common information (for ease of use and to support future automation) but have flexibility to tailor their approach to the purpose and scope of inspection. To consider how inspectors could use configurable inspection recording tools, be clear on your approach to assessing compliance (e.g. do you assess a range of obligations against a checklist, and/or do you need to capture free text observations, or photos taken in the field?).</a:t>
            </a:r>
          </a:p>
          <a:p>
            <a:pPr marL="628624" lvl="1" indent="-171450">
              <a:spcAft>
                <a:spcPts val="300"/>
              </a:spcAft>
              <a:buFont typeface="Arial" panose="020B0604020202020204" pitchFamily="34" charset="0"/>
              <a:buChar char="•"/>
            </a:pPr>
            <a:r>
              <a:rPr lang="en-AU" sz="1000" dirty="0">
                <a:solidFill>
                  <a:schemeClr val="tx2"/>
                </a:solidFill>
              </a:rPr>
              <a:t>Consider how a modular approach to developing inspection checklists can be taken, using interchangeable sections and configurable fields to adapt checklists to the purpose and scope of the inspection. </a:t>
            </a:r>
          </a:p>
          <a:p>
            <a:pPr marL="628624" lvl="1" indent="-171450">
              <a:spcAft>
                <a:spcPts val="300"/>
              </a:spcAft>
              <a:buFont typeface="Arial" panose="020B0604020202020204" pitchFamily="34" charset="0"/>
              <a:buChar char="•"/>
            </a:pPr>
            <a:r>
              <a:rPr lang="en-AU" sz="1000" dirty="0">
                <a:solidFill>
                  <a:schemeClr val="tx2"/>
                </a:solidFill>
              </a:rPr>
              <a:t>When considering your digital functionality requirements, be clear on whether information will need to be collected remotely, accounting for where mobile coverage may be limited. Guidance on remote inspections is available on BRV’s website.</a:t>
            </a:r>
          </a:p>
        </p:txBody>
      </p:sp>
      <p:sp>
        <p:nvSpPr>
          <p:cNvPr id="12" name="Freeform 56">
            <a:extLst>
              <a:ext uri="{FF2B5EF4-FFF2-40B4-BE49-F238E27FC236}">
                <a16:creationId xmlns:a16="http://schemas.microsoft.com/office/drawing/2014/main" id="{D2658A59-55B7-E395-AB20-EA5916A5EDDC}"/>
              </a:ext>
            </a:extLst>
          </p:cNvPr>
          <p:cNvSpPr>
            <a:spLocks noChangeAspect="1" noEditPoints="1"/>
          </p:cNvSpPr>
          <p:nvPr/>
        </p:nvSpPr>
        <p:spPr bwMode="auto">
          <a:xfrm>
            <a:off x="650875" y="4355901"/>
            <a:ext cx="339725" cy="339725"/>
          </a:xfrm>
          <a:custGeom>
            <a:avLst/>
            <a:gdLst>
              <a:gd name="T0" fmla="*/ 82 w 163"/>
              <a:gd name="T1" fmla="*/ 163 h 163"/>
              <a:gd name="T2" fmla="*/ 107 w 163"/>
              <a:gd name="T3" fmla="*/ 11 h 163"/>
              <a:gd name="T4" fmla="*/ 123 w 163"/>
              <a:gd name="T5" fmla="*/ 19 h 163"/>
              <a:gd name="T6" fmla="*/ 123 w 163"/>
              <a:gd name="T7" fmla="*/ 22 h 163"/>
              <a:gd name="T8" fmla="*/ 120 w 163"/>
              <a:gd name="T9" fmla="*/ 45 h 163"/>
              <a:gd name="T10" fmla="*/ 115 w 163"/>
              <a:gd name="T11" fmla="*/ 63 h 163"/>
              <a:gd name="T12" fmla="*/ 106 w 163"/>
              <a:gd name="T13" fmla="*/ 82 h 163"/>
              <a:gd name="T14" fmla="*/ 78 w 163"/>
              <a:gd name="T15" fmla="*/ 23 h 163"/>
              <a:gd name="T16" fmla="*/ 107 w 163"/>
              <a:gd name="T17" fmla="*/ 11 h 163"/>
              <a:gd name="T18" fmla="*/ 130 w 163"/>
              <a:gd name="T19" fmla="*/ 109 h 163"/>
              <a:gd name="T20" fmla="*/ 93 w 163"/>
              <a:gd name="T21" fmla="*/ 111 h 163"/>
              <a:gd name="T22" fmla="*/ 92 w 163"/>
              <a:gd name="T23" fmla="*/ 109 h 163"/>
              <a:gd name="T24" fmla="*/ 106 w 163"/>
              <a:gd name="T25" fmla="*/ 92 h 163"/>
              <a:gd name="T26" fmla="*/ 79 w 163"/>
              <a:gd name="T27" fmla="*/ 6 h 163"/>
              <a:gd name="T28" fmla="*/ 94 w 163"/>
              <a:gd name="T29" fmla="*/ 8 h 163"/>
              <a:gd name="T30" fmla="*/ 78 w 163"/>
              <a:gd name="T31" fmla="*/ 15 h 163"/>
              <a:gd name="T32" fmla="*/ 78 w 163"/>
              <a:gd name="T33" fmla="*/ 6 h 163"/>
              <a:gd name="T34" fmla="*/ 102 w 163"/>
              <a:gd name="T35" fmla="*/ 87 h 163"/>
              <a:gd name="T36" fmla="*/ 89 w 163"/>
              <a:gd name="T37" fmla="*/ 103 h 163"/>
              <a:gd name="T38" fmla="*/ 82 w 163"/>
              <a:gd name="T39" fmla="*/ 101 h 163"/>
              <a:gd name="T40" fmla="*/ 71 w 163"/>
              <a:gd name="T41" fmla="*/ 108 h 163"/>
              <a:gd name="T42" fmla="*/ 29 w 163"/>
              <a:gd name="T43" fmla="*/ 90 h 163"/>
              <a:gd name="T44" fmla="*/ 46 w 163"/>
              <a:gd name="T45" fmla="*/ 54 h 163"/>
              <a:gd name="T46" fmla="*/ 58 w 163"/>
              <a:gd name="T47" fmla="*/ 40 h 163"/>
              <a:gd name="T48" fmla="*/ 72 w 163"/>
              <a:gd name="T49" fmla="*/ 27 h 163"/>
              <a:gd name="T50" fmla="*/ 19 w 163"/>
              <a:gd name="T51" fmla="*/ 119 h 163"/>
              <a:gd name="T52" fmla="*/ 19 w 163"/>
              <a:gd name="T53" fmla="*/ 123 h 163"/>
              <a:gd name="T54" fmla="*/ 6 w 163"/>
              <a:gd name="T55" fmla="*/ 82 h 163"/>
              <a:gd name="T56" fmla="*/ 22 w 163"/>
              <a:gd name="T57" fmla="*/ 93 h 163"/>
              <a:gd name="T58" fmla="*/ 23 w 163"/>
              <a:gd name="T59" fmla="*/ 87 h 163"/>
              <a:gd name="T60" fmla="*/ 7 w 163"/>
              <a:gd name="T61" fmla="*/ 73 h 163"/>
              <a:gd name="T62" fmla="*/ 71 w 163"/>
              <a:gd name="T63" fmla="*/ 7 h 163"/>
              <a:gd name="T64" fmla="*/ 72 w 163"/>
              <a:gd name="T65" fmla="*/ 20 h 163"/>
              <a:gd name="T66" fmla="*/ 53 w 163"/>
              <a:gd name="T67" fmla="*/ 35 h 163"/>
              <a:gd name="T68" fmla="*/ 37 w 163"/>
              <a:gd name="T69" fmla="*/ 44 h 163"/>
              <a:gd name="T70" fmla="*/ 40 w 163"/>
              <a:gd name="T71" fmla="*/ 51 h 163"/>
              <a:gd name="T72" fmla="*/ 27 w 163"/>
              <a:gd name="T73" fmla="*/ 133 h 163"/>
              <a:gd name="T74" fmla="*/ 26 w 163"/>
              <a:gd name="T75" fmla="*/ 132 h 163"/>
              <a:gd name="T76" fmla="*/ 27 w 163"/>
              <a:gd name="T77" fmla="*/ 97 h 163"/>
              <a:gd name="T78" fmla="*/ 71 w 163"/>
              <a:gd name="T79" fmla="*/ 114 h 163"/>
              <a:gd name="T80" fmla="*/ 72 w 163"/>
              <a:gd name="T81" fmla="*/ 115 h 163"/>
              <a:gd name="T82" fmla="*/ 27 w 163"/>
              <a:gd name="T83" fmla="*/ 133 h 163"/>
              <a:gd name="T84" fmla="*/ 33 w 163"/>
              <a:gd name="T85" fmla="*/ 139 h 163"/>
              <a:gd name="T86" fmla="*/ 76 w 163"/>
              <a:gd name="T87" fmla="*/ 121 h 163"/>
              <a:gd name="T88" fmla="*/ 90 w 163"/>
              <a:gd name="T89" fmla="*/ 118 h 163"/>
              <a:gd name="T90" fmla="*/ 104 w 163"/>
              <a:gd name="T91" fmla="*/ 118 h 163"/>
              <a:gd name="T92" fmla="*/ 139 w 163"/>
              <a:gd name="T93" fmla="*/ 114 h 163"/>
              <a:gd name="T94" fmla="*/ 153 w 163"/>
              <a:gd name="T95" fmla="*/ 103 h 163"/>
              <a:gd name="T96" fmla="*/ 139 w 163"/>
              <a:gd name="T97" fmla="*/ 107 h 163"/>
              <a:gd name="T98" fmla="*/ 110 w 163"/>
              <a:gd name="T99" fmla="*/ 86 h 163"/>
              <a:gd name="T100" fmla="*/ 121 w 163"/>
              <a:gd name="T101" fmla="*/ 66 h 163"/>
              <a:gd name="T102" fmla="*/ 133 w 163"/>
              <a:gd name="T103" fmla="*/ 55 h 163"/>
              <a:gd name="T104" fmla="*/ 127 w 163"/>
              <a:gd name="T105" fmla="*/ 45 h 163"/>
              <a:gd name="T106" fmla="*/ 130 w 163"/>
              <a:gd name="T107" fmla="*/ 24 h 163"/>
              <a:gd name="T108" fmla="*/ 153 w 163"/>
              <a:gd name="T109" fmla="*/ 103 h 1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163" h="163">
                <a:moveTo>
                  <a:pt x="82" y="0"/>
                </a:moveTo>
                <a:cubicBezTo>
                  <a:pt x="37" y="0"/>
                  <a:pt x="0" y="36"/>
                  <a:pt x="0" y="81"/>
                </a:cubicBezTo>
                <a:cubicBezTo>
                  <a:pt x="0" y="126"/>
                  <a:pt x="37" y="163"/>
                  <a:pt x="82" y="163"/>
                </a:cubicBezTo>
                <a:cubicBezTo>
                  <a:pt x="126" y="163"/>
                  <a:pt x="163" y="126"/>
                  <a:pt x="163" y="81"/>
                </a:cubicBezTo>
                <a:cubicBezTo>
                  <a:pt x="163" y="36"/>
                  <a:pt x="126" y="0"/>
                  <a:pt x="82" y="0"/>
                </a:cubicBezTo>
                <a:close/>
                <a:moveTo>
                  <a:pt x="107" y="11"/>
                </a:moveTo>
                <a:cubicBezTo>
                  <a:pt x="107" y="11"/>
                  <a:pt x="107" y="11"/>
                  <a:pt x="107" y="11"/>
                </a:cubicBezTo>
                <a:cubicBezTo>
                  <a:pt x="113" y="13"/>
                  <a:pt x="118" y="15"/>
                  <a:pt x="123" y="19"/>
                </a:cubicBezTo>
                <a:cubicBezTo>
                  <a:pt x="123" y="19"/>
                  <a:pt x="123" y="19"/>
                  <a:pt x="123" y="19"/>
                </a:cubicBezTo>
                <a:cubicBezTo>
                  <a:pt x="123" y="19"/>
                  <a:pt x="123" y="19"/>
                  <a:pt x="123" y="19"/>
                </a:cubicBezTo>
                <a:cubicBezTo>
                  <a:pt x="123" y="19"/>
                  <a:pt x="123" y="20"/>
                  <a:pt x="123" y="20"/>
                </a:cubicBezTo>
                <a:cubicBezTo>
                  <a:pt x="123" y="21"/>
                  <a:pt x="123" y="21"/>
                  <a:pt x="123" y="22"/>
                </a:cubicBezTo>
                <a:cubicBezTo>
                  <a:pt x="123" y="29"/>
                  <a:pt x="122" y="37"/>
                  <a:pt x="121" y="44"/>
                </a:cubicBezTo>
                <a:cubicBezTo>
                  <a:pt x="121" y="45"/>
                  <a:pt x="121" y="45"/>
                  <a:pt x="121" y="45"/>
                </a:cubicBezTo>
                <a:cubicBezTo>
                  <a:pt x="120" y="45"/>
                  <a:pt x="120" y="45"/>
                  <a:pt x="120" y="45"/>
                </a:cubicBezTo>
                <a:cubicBezTo>
                  <a:pt x="115" y="46"/>
                  <a:pt x="112" y="50"/>
                  <a:pt x="112" y="55"/>
                </a:cubicBezTo>
                <a:cubicBezTo>
                  <a:pt x="112" y="58"/>
                  <a:pt x="113" y="61"/>
                  <a:pt x="115" y="63"/>
                </a:cubicBezTo>
                <a:cubicBezTo>
                  <a:pt x="115" y="63"/>
                  <a:pt x="115" y="63"/>
                  <a:pt x="115" y="63"/>
                </a:cubicBezTo>
                <a:cubicBezTo>
                  <a:pt x="115" y="63"/>
                  <a:pt x="115" y="63"/>
                  <a:pt x="115" y="63"/>
                </a:cubicBezTo>
                <a:cubicBezTo>
                  <a:pt x="113" y="70"/>
                  <a:pt x="110" y="76"/>
                  <a:pt x="106" y="81"/>
                </a:cubicBezTo>
                <a:cubicBezTo>
                  <a:pt x="106" y="82"/>
                  <a:pt x="106" y="82"/>
                  <a:pt x="106" y="82"/>
                </a:cubicBezTo>
                <a:cubicBezTo>
                  <a:pt x="105" y="81"/>
                  <a:pt x="105" y="81"/>
                  <a:pt x="105" y="81"/>
                </a:cubicBezTo>
                <a:cubicBezTo>
                  <a:pt x="91" y="65"/>
                  <a:pt x="82" y="45"/>
                  <a:pt x="78" y="23"/>
                </a:cubicBezTo>
                <a:cubicBezTo>
                  <a:pt x="78" y="23"/>
                  <a:pt x="78" y="23"/>
                  <a:pt x="78" y="23"/>
                </a:cubicBezTo>
                <a:cubicBezTo>
                  <a:pt x="79" y="23"/>
                  <a:pt x="79" y="23"/>
                  <a:pt x="79" y="23"/>
                </a:cubicBezTo>
                <a:cubicBezTo>
                  <a:pt x="87" y="18"/>
                  <a:pt x="96" y="13"/>
                  <a:pt x="106" y="11"/>
                </a:cubicBezTo>
                <a:lnTo>
                  <a:pt x="107" y="11"/>
                </a:lnTo>
                <a:close/>
                <a:moveTo>
                  <a:pt x="107" y="92"/>
                </a:moveTo>
                <a:cubicBezTo>
                  <a:pt x="113" y="98"/>
                  <a:pt x="121" y="104"/>
                  <a:pt x="129" y="109"/>
                </a:cubicBezTo>
                <a:cubicBezTo>
                  <a:pt x="130" y="109"/>
                  <a:pt x="130" y="109"/>
                  <a:pt x="130" y="109"/>
                </a:cubicBezTo>
                <a:cubicBezTo>
                  <a:pt x="129" y="110"/>
                  <a:pt x="129" y="110"/>
                  <a:pt x="129" y="110"/>
                </a:cubicBezTo>
                <a:cubicBezTo>
                  <a:pt x="120" y="111"/>
                  <a:pt x="112" y="112"/>
                  <a:pt x="104" y="112"/>
                </a:cubicBezTo>
                <a:cubicBezTo>
                  <a:pt x="100" y="112"/>
                  <a:pt x="97" y="112"/>
                  <a:pt x="93" y="111"/>
                </a:cubicBezTo>
                <a:cubicBezTo>
                  <a:pt x="92" y="111"/>
                  <a:pt x="92" y="111"/>
                  <a:pt x="92" y="111"/>
                </a:cubicBezTo>
                <a:cubicBezTo>
                  <a:pt x="92" y="111"/>
                  <a:pt x="92" y="111"/>
                  <a:pt x="92" y="111"/>
                </a:cubicBezTo>
                <a:cubicBezTo>
                  <a:pt x="92" y="110"/>
                  <a:pt x="92" y="109"/>
                  <a:pt x="92" y="109"/>
                </a:cubicBezTo>
                <a:cubicBezTo>
                  <a:pt x="92" y="108"/>
                  <a:pt x="92" y="108"/>
                  <a:pt x="92" y="108"/>
                </a:cubicBezTo>
                <a:cubicBezTo>
                  <a:pt x="92" y="108"/>
                  <a:pt x="92" y="108"/>
                  <a:pt x="92" y="108"/>
                </a:cubicBezTo>
                <a:cubicBezTo>
                  <a:pt x="97" y="103"/>
                  <a:pt x="102" y="98"/>
                  <a:pt x="106" y="92"/>
                </a:cubicBezTo>
                <a:cubicBezTo>
                  <a:pt x="107" y="92"/>
                  <a:pt x="107" y="92"/>
                  <a:pt x="107" y="92"/>
                </a:cubicBezTo>
                <a:close/>
                <a:moveTo>
                  <a:pt x="78" y="6"/>
                </a:moveTo>
                <a:cubicBezTo>
                  <a:pt x="78" y="6"/>
                  <a:pt x="79" y="6"/>
                  <a:pt x="79" y="6"/>
                </a:cubicBezTo>
                <a:cubicBezTo>
                  <a:pt x="84" y="6"/>
                  <a:pt x="88" y="6"/>
                  <a:pt x="94" y="7"/>
                </a:cubicBezTo>
                <a:cubicBezTo>
                  <a:pt x="96" y="8"/>
                  <a:pt x="96" y="8"/>
                  <a:pt x="96" y="8"/>
                </a:cubicBezTo>
                <a:cubicBezTo>
                  <a:pt x="94" y="8"/>
                  <a:pt x="94" y="8"/>
                  <a:pt x="94" y="8"/>
                </a:cubicBezTo>
                <a:cubicBezTo>
                  <a:pt x="88" y="11"/>
                  <a:pt x="83" y="13"/>
                  <a:pt x="78" y="16"/>
                </a:cubicBezTo>
                <a:cubicBezTo>
                  <a:pt x="78" y="16"/>
                  <a:pt x="78" y="16"/>
                  <a:pt x="78" y="16"/>
                </a:cubicBezTo>
                <a:cubicBezTo>
                  <a:pt x="78" y="15"/>
                  <a:pt x="78" y="15"/>
                  <a:pt x="78" y="15"/>
                </a:cubicBezTo>
                <a:cubicBezTo>
                  <a:pt x="77" y="12"/>
                  <a:pt x="77" y="9"/>
                  <a:pt x="77" y="7"/>
                </a:cubicBezTo>
                <a:cubicBezTo>
                  <a:pt x="77" y="6"/>
                  <a:pt x="77" y="6"/>
                  <a:pt x="77" y="6"/>
                </a:cubicBezTo>
                <a:lnTo>
                  <a:pt x="78" y="6"/>
                </a:lnTo>
                <a:close/>
                <a:moveTo>
                  <a:pt x="73" y="27"/>
                </a:moveTo>
                <a:cubicBezTo>
                  <a:pt x="73" y="28"/>
                  <a:pt x="73" y="28"/>
                  <a:pt x="73" y="28"/>
                </a:cubicBezTo>
                <a:cubicBezTo>
                  <a:pt x="77" y="50"/>
                  <a:pt x="87" y="70"/>
                  <a:pt x="102" y="87"/>
                </a:cubicBezTo>
                <a:cubicBezTo>
                  <a:pt x="102" y="87"/>
                  <a:pt x="102" y="87"/>
                  <a:pt x="102" y="87"/>
                </a:cubicBezTo>
                <a:cubicBezTo>
                  <a:pt x="102" y="87"/>
                  <a:pt x="102" y="87"/>
                  <a:pt x="102" y="87"/>
                </a:cubicBezTo>
                <a:cubicBezTo>
                  <a:pt x="98" y="93"/>
                  <a:pt x="94" y="98"/>
                  <a:pt x="89" y="103"/>
                </a:cubicBezTo>
                <a:cubicBezTo>
                  <a:pt x="88" y="103"/>
                  <a:pt x="88" y="103"/>
                  <a:pt x="88" y="103"/>
                </a:cubicBezTo>
                <a:cubicBezTo>
                  <a:pt x="88" y="103"/>
                  <a:pt x="88" y="103"/>
                  <a:pt x="88" y="103"/>
                </a:cubicBezTo>
                <a:cubicBezTo>
                  <a:pt x="86" y="101"/>
                  <a:pt x="84" y="101"/>
                  <a:pt x="82" y="101"/>
                </a:cubicBezTo>
                <a:cubicBezTo>
                  <a:pt x="77" y="101"/>
                  <a:pt x="73" y="103"/>
                  <a:pt x="72" y="108"/>
                </a:cubicBezTo>
                <a:cubicBezTo>
                  <a:pt x="71" y="108"/>
                  <a:pt x="71" y="108"/>
                  <a:pt x="71" y="108"/>
                </a:cubicBezTo>
                <a:cubicBezTo>
                  <a:pt x="71" y="108"/>
                  <a:pt x="71" y="108"/>
                  <a:pt x="71" y="108"/>
                </a:cubicBezTo>
                <a:cubicBezTo>
                  <a:pt x="56" y="104"/>
                  <a:pt x="42" y="99"/>
                  <a:pt x="29" y="91"/>
                </a:cubicBezTo>
                <a:cubicBezTo>
                  <a:pt x="29" y="90"/>
                  <a:pt x="29" y="90"/>
                  <a:pt x="29" y="90"/>
                </a:cubicBezTo>
                <a:cubicBezTo>
                  <a:pt x="29" y="90"/>
                  <a:pt x="29" y="90"/>
                  <a:pt x="29" y="90"/>
                </a:cubicBezTo>
                <a:cubicBezTo>
                  <a:pt x="32" y="77"/>
                  <a:pt x="38" y="65"/>
                  <a:pt x="45" y="55"/>
                </a:cubicBezTo>
                <a:cubicBezTo>
                  <a:pt x="45" y="54"/>
                  <a:pt x="45" y="54"/>
                  <a:pt x="45" y="54"/>
                </a:cubicBezTo>
                <a:cubicBezTo>
                  <a:pt x="46" y="54"/>
                  <a:pt x="46" y="54"/>
                  <a:pt x="46" y="54"/>
                </a:cubicBezTo>
                <a:cubicBezTo>
                  <a:pt x="46" y="55"/>
                  <a:pt x="47" y="55"/>
                  <a:pt x="48" y="55"/>
                </a:cubicBezTo>
                <a:cubicBezTo>
                  <a:pt x="54" y="55"/>
                  <a:pt x="59" y="50"/>
                  <a:pt x="59" y="44"/>
                </a:cubicBezTo>
                <a:cubicBezTo>
                  <a:pt x="59" y="43"/>
                  <a:pt x="58" y="41"/>
                  <a:pt x="58" y="40"/>
                </a:cubicBezTo>
                <a:cubicBezTo>
                  <a:pt x="58" y="40"/>
                  <a:pt x="58" y="40"/>
                  <a:pt x="58" y="40"/>
                </a:cubicBezTo>
                <a:cubicBezTo>
                  <a:pt x="58" y="39"/>
                  <a:pt x="58" y="39"/>
                  <a:pt x="58" y="39"/>
                </a:cubicBezTo>
                <a:cubicBezTo>
                  <a:pt x="62" y="35"/>
                  <a:pt x="67" y="31"/>
                  <a:pt x="72" y="27"/>
                </a:cubicBezTo>
                <a:lnTo>
                  <a:pt x="73" y="27"/>
                </a:lnTo>
                <a:close/>
                <a:moveTo>
                  <a:pt x="21" y="94"/>
                </a:moveTo>
                <a:cubicBezTo>
                  <a:pt x="20" y="102"/>
                  <a:pt x="19" y="110"/>
                  <a:pt x="19" y="119"/>
                </a:cubicBezTo>
                <a:cubicBezTo>
                  <a:pt x="19" y="119"/>
                  <a:pt x="19" y="119"/>
                  <a:pt x="19" y="120"/>
                </a:cubicBezTo>
                <a:cubicBezTo>
                  <a:pt x="19" y="120"/>
                  <a:pt x="19" y="120"/>
                  <a:pt x="19" y="121"/>
                </a:cubicBezTo>
                <a:cubicBezTo>
                  <a:pt x="19" y="123"/>
                  <a:pt x="19" y="123"/>
                  <a:pt x="19" y="123"/>
                </a:cubicBezTo>
                <a:cubicBezTo>
                  <a:pt x="18" y="121"/>
                  <a:pt x="18" y="121"/>
                  <a:pt x="18" y="121"/>
                </a:cubicBezTo>
                <a:cubicBezTo>
                  <a:pt x="11" y="110"/>
                  <a:pt x="7" y="96"/>
                  <a:pt x="6" y="83"/>
                </a:cubicBezTo>
                <a:cubicBezTo>
                  <a:pt x="6" y="82"/>
                  <a:pt x="6" y="82"/>
                  <a:pt x="6" y="82"/>
                </a:cubicBezTo>
                <a:cubicBezTo>
                  <a:pt x="7" y="82"/>
                  <a:pt x="7" y="82"/>
                  <a:pt x="7" y="82"/>
                </a:cubicBezTo>
                <a:cubicBezTo>
                  <a:pt x="12" y="86"/>
                  <a:pt x="16" y="90"/>
                  <a:pt x="21" y="93"/>
                </a:cubicBezTo>
                <a:cubicBezTo>
                  <a:pt x="22" y="93"/>
                  <a:pt x="22" y="93"/>
                  <a:pt x="22" y="93"/>
                </a:cubicBezTo>
                <a:lnTo>
                  <a:pt x="21" y="94"/>
                </a:lnTo>
                <a:close/>
                <a:moveTo>
                  <a:pt x="23" y="86"/>
                </a:moveTo>
                <a:cubicBezTo>
                  <a:pt x="23" y="87"/>
                  <a:pt x="23" y="87"/>
                  <a:pt x="23" y="87"/>
                </a:cubicBezTo>
                <a:cubicBezTo>
                  <a:pt x="22" y="86"/>
                  <a:pt x="22" y="86"/>
                  <a:pt x="22" y="86"/>
                </a:cubicBezTo>
                <a:cubicBezTo>
                  <a:pt x="17" y="82"/>
                  <a:pt x="12" y="78"/>
                  <a:pt x="7" y="74"/>
                </a:cubicBezTo>
                <a:cubicBezTo>
                  <a:pt x="7" y="73"/>
                  <a:pt x="7" y="73"/>
                  <a:pt x="7" y="73"/>
                </a:cubicBezTo>
                <a:cubicBezTo>
                  <a:pt x="7" y="73"/>
                  <a:pt x="7" y="73"/>
                  <a:pt x="7" y="73"/>
                </a:cubicBezTo>
                <a:cubicBezTo>
                  <a:pt x="10" y="39"/>
                  <a:pt x="37" y="12"/>
                  <a:pt x="70" y="7"/>
                </a:cubicBezTo>
                <a:cubicBezTo>
                  <a:pt x="71" y="7"/>
                  <a:pt x="71" y="7"/>
                  <a:pt x="71" y="7"/>
                </a:cubicBezTo>
                <a:cubicBezTo>
                  <a:pt x="71" y="8"/>
                  <a:pt x="71" y="8"/>
                  <a:pt x="71" y="8"/>
                </a:cubicBezTo>
                <a:cubicBezTo>
                  <a:pt x="71" y="12"/>
                  <a:pt x="71" y="16"/>
                  <a:pt x="72" y="19"/>
                </a:cubicBezTo>
                <a:cubicBezTo>
                  <a:pt x="72" y="20"/>
                  <a:pt x="72" y="20"/>
                  <a:pt x="72" y="20"/>
                </a:cubicBezTo>
                <a:cubicBezTo>
                  <a:pt x="71" y="20"/>
                  <a:pt x="71" y="20"/>
                  <a:pt x="71" y="20"/>
                </a:cubicBezTo>
                <a:cubicBezTo>
                  <a:pt x="65" y="24"/>
                  <a:pt x="59" y="29"/>
                  <a:pt x="54" y="35"/>
                </a:cubicBezTo>
                <a:cubicBezTo>
                  <a:pt x="53" y="35"/>
                  <a:pt x="53" y="35"/>
                  <a:pt x="53" y="35"/>
                </a:cubicBezTo>
                <a:cubicBezTo>
                  <a:pt x="53" y="35"/>
                  <a:pt x="53" y="35"/>
                  <a:pt x="53" y="35"/>
                </a:cubicBezTo>
                <a:cubicBezTo>
                  <a:pt x="51" y="34"/>
                  <a:pt x="50" y="33"/>
                  <a:pt x="48" y="33"/>
                </a:cubicBezTo>
                <a:cubicBezTo>
                  <a:pt x="42" y="33"/>
                  <a:pt x="37" y="38"/>
                  <a:pt x="37" y="44"/>
                </a:cubicBezTo>
                <a:cubicBezTo>
                  <a:pt x="37" y="46"/>
                  <a:pt x="38" y="49"/>
                  <a:pt x="40" y="51"/>
                </a:cubicBezTo>
                <a:cubicBezTo>
                  <a:pt x="40" y="51"/>
                  <a:pt x="40" y="51"/>
                  <a:pt x="40" y="51"/>
                </a:cubicBezTo>
                <a:cubicBezTo>
                  <a:pt x="40" y="51"/>
                  <a:pt x="40" y="51"/>
                  <a:pt x="40" y="51"/>
                </a:cubicBezTo>
                <a:cubicBezTo>
                  <a:pt x="32" y="62"/>
                  <a:pt x="27" y="73"/>
                  <a:pt x="23" y="86"/>
                </a:cubicBezTo>
                <a:close/>
                <a:moveTo>
                  <a:pt x="27" y="133"/>
                </a:moveTo>
                <a:cubicBezTo>
                  <a:pt x="27" y="133"/>
                  <a:pt x="27" y="133"/>
                  <a:pt x="27" y="133"/>
                </a:cubicBezTo>
                <a:cubicBezTo>
                  <a:pt x="26" y="132"/>
                  <a:pt x="26" y="132"/>
                  <a:pt x="26" y="132"/>
                </a:cubicBezTo>
                <a:cubicBezTo>
                  <a:pt x="26" y="132"/>
                  <a:pt x="26" y="132"/>
                  <a:pt x="26" y="132"/>
                </a:cubicBezTo>
                <a:cubicBezTo>
                  <a:pt x="26" y="132"/>
                  <a:pt x="26" y="132"/>
                  <a:pt x="26" y="132"/>
                </a:cubicBezTo>
                <a:cubicBezTo>
                  <a:pt x="25" y="127"/>
                  <a:pt x="25" y="123"/>
                  <a:pt x="25" y="119"/>
                </a:cubicBezTo>
                <a:cubicBezTo>
                  <a:pt x="25" y="112"/>
                  <a:pt x="26" y="105"/>
                  <a:pt x="27" y="98"/>
                </a:cubicBezTo>
                <a:cubicBezTo>
                  <a:pt x="27" y="97"/>
                  <a:pt x="27" y="97"/>
                  <a:pt x="27" y="97"/>
                </a:cubicBezTo>
                <a:cubicBezTo>
                  <a:pt x="28" y="97"/>
                  <a:pt x="28" y="97"/>
                  <a:pt x="28" y="97"/>
                </a:cubicBezTo>
                <a:cubicBezTo>
                  <a:pt x="41" y="105"/>
                  <a:pt x="56" y="111"/>
                  <a:pt x="71" y="114"/>
                </a:cubicBezTo>
                <a:cubicBezTo>
                  <a:pt x="71" y="114"/>
                  <a:pt x="71" y="114"/>
                  <a:pt x="71" y="114"/>
                </a:cubicBezTo>
                <a:cubicBezTo>
                  <a:pt x="72" y="115"/>
                  <a:pt x="72" y="115"/>
                  <a:pt x="72" y="115"/>
                </a:cubicBezTo>
                <a:cubicBezTo>
                  <a:pt x="72" y="115"/>
                  <a:pt x="72" y="115"/>
                  <a:pt x="72" y="115"/>
                </a:cubicBezTo>
                <a:cubicBezTo>
                  <a:pt x="72" y="115"/>
                  <a:pt x="72" y="115"/>
                  <a:pt x="72" y="115"/>
                </a:cubicBezTo>
                <a:cubicBezTo>
                  <a:pt x="72" y="116"/>
                  <a:pt x="72" y="116"/>
                  <a:pt x="72" y="116"/>
                </a:cubicBezTo>
                <a:cubicBezTo>
                  <a:pt x="72" y="116"/>
                  <a:pt x="72" y="116"/>
                  <a:pt x="72" y="116"/>
                </a:cubicBezTo>
                <a:cubicBezTo>
                  <a:pt x="58" y="125"/>
                  <a:pt x="43" y="131"/>
                  <a:pt x="27" y="133"/>
                </a:cubicBezTo>
                <a:close/>
                <a:moveTo>
                  <a:pt x="147" y="118"/>
                </a:moveTo>
                <a:cubicBezTo>
                  <a:pt x="134" y="142"/>
                  <a:pt x="109" y="157"/>
                  <a:pt x="82" y="157"/>
                </a:cubicBezTo>
                <a:cubicBezTo>
                  <a:pt x="64" y="157"/>
                  <a:pt x="47" y="150"/>
                  <a:pt x="33" y="139"/>
                </a:cubicBezTo>
                <a:cubicBezTo>
                  <a:pt x="32" y="138"/>
                  <a:pt x="32" y="138"/>
                  <a:pt x="32" y="138"/>
                </a:cubicBezTo>
                <a:cubicBezTo>
                  <a:pt x="34" y="138"/>
                  <a:pt x="34" y="138"/>
                  <a:pt x="34" y="138"/>
                </a:cubicBezTo>
                <a:cubicBezTo>
                  <a:pt x="49" y="135"/>
                  <a:pt x="63" y="129"/>
                  <a:pt x="76" y="121"/>
                </a:cubicBezTo>
                <a:cubicBezTo>
                  <a:pt x="76" y="120"/>
                  <a:pt x="76" y="120"/>
                  <a:pt x="76" y="120"/>
                </a:cubicBezTo>
                <a:cubicBezTo>
                  <a:pt x="77" y="121"/>
                  <a:pt x="77" y="121"/>
                  <a:pt x="77" y="121"/>
                </a:cubicBezTo>
                <a:cubicBezTo>
                  <a:pt x="81" y="123"/>
                  <a:pt x="87" y="122"/>
                  <a:pt x="90" y="118"/>
                </a:cubicBezTo>
                <a:cubicBezTo>
                  <a:pt x="90" y="117"/>
                  <a:pt x="90" y="117"/>
                  <a:pt x="90" y="117"/>
                </a:cubicBezTo>
                <a:cubicBezTo>
                  <a:pt x="90" y="117"/>
                  <a:pt x="90" y="117"/>
                  <a:pt x="90" y="117"/>
                </a:cubicBezTo>
                <a:cubicBezTo>
                  <a:pt x="95" y="118"/>
                  <a:pt x="99" y="118"/>
                  <a:pt x="104" y="118"/>
                </a:cubicBezTo>
                <a:cubicBezTo>
                  <a:pt x="115" y="118"/>
                  <a:pt x="127" y="117"/>
                  <a:pt x="139" y="114"/>
                </a:cubicBezTo>
                <a:cubicBezTo>
                  <a:pt x="139" y="114"/>
                  <a:pt x="139" y="114"/>
                  <a:pt x="139" y="114"/>
                </a:cubicBezTo>
                <a:cubicBezTo>
                  <a:pt x="139" y="114"/>
                  <a:pt x="139" y="114"/>
                  <a:pt x="139" y="114"/>
                </a:cubicBezTo>
                <a:cubicBezTo>
                  <a:pt x="142" y="115"/>
                  <a:pt x="144" y="116"/>
                  <a:pt x="147" y="117"/>
                </a:cubicBezTo>
                <a:cubicBezTo>
                  <a:pt x="147" y="118"/>
                  <a:pt x="147" y="118"/>
                  <a:pt x="147" y="118"/>
                </a:cubicBezTo>
                <a:close/>
                <a:moveTo>
                  <a:pt x="153" y="103"/>
                </a:moveTo>
                <a:cubicBezTo>
                  <a:pt x="153" y="103"/>
                  <a:pt x="153" y="103"/>
                  <a:pt x="153" y="103"/>
                </a:cubicBezTo>
                <a:cubicBezTo>
                  <a:pt x="149" y="105"/>
                  <a:pt x="144" y="106"/>
                  <a:pt x="140" y="107"/>
                </a:cubicBezTo>
                <a:cubicBezTo>
                  <a:pt x="139" y="107"/>
                  <a:pt x="139" y="107"/>
                  <a:pt x="139" y="107"/>
                </a:cubicBezTo>
                <a:cubicBezTo>
                  <a:pt x="139" y="107"/>
                  <a:pt x="139" y="107"/>
                  <a:pt x="139" y="107"/>
                </a:cubicBezTo>
                <a:cubicBezTo>
                  <a:pt x="129" y="102"/>
                  <a:pt x="119" y="95"/>
                  <a:pt x="111" y="87"/>
                </a:cubicBezTo>
                <a:cubicBezTo>
                  <a:pt x="110" y="86"/>
                  <a:pt x="110" y="86"/>
                  <a:pt x="110" y="86"/>
                </a:cubicBezTo>
                <a:cubicBezTo>
                  <a:pt x="111" y="86"/>
                  <a:pt x="111" y="86"/>
                  <a:pt x="111" y="86"/>
                </a:cubicBezTo>
                <a:cubicBezTo>
                  <a:pt x="114" y="80"/>
                  <a:pt x="118" y="73"/>
                  <a:pt x="121" y="66"/>
                </a:cubicBezTo>
                <a:cubicBezTo>
                  <a:pt x="121" y="66"/>
                  <a:pt x="121" y="66"/>
                  <a:pt x="121" y="66"/>
                </a:cubicBezTo>
                <a:cubicBezTo>
                  <a:pt x="122" y="66"/>
                  <a:pt x="122" y="66"/>
                  <a:pt x="122" y="66"/>
                </a:cubicBezTo>
                <a:cubicBezTo>
                  <a:pt x="122" y="66"/>
                  <a:pt x="122" y="66"/>
                  <a:pt x="123" y="66"/>
                </a:cubicBezTo>
                <a:cubicBezTo>
                  <a:pt x="128" y="66"/>
                  <a:pt x="133" y="61"/>
                  <a:pt x="133" y="55"/>
                </a:cubicBezTo>
                <a:cubicBezTo>
                  <a:pt x="133" y="51"/>
                  <a:pt x="131" y="48"/>
                  <a:pt x="127" y="46"/>
                </a:cubicBezTo>
                <a:cubicBezTo>
                  <a:pt x="127" y="46"/>
                  <a:pt x="127" y="46"/>
                  <a:pt x="127" y="46"/>
                </a:cubicBezTo>
                <a:cubicBezTo>
                  <a:pt x="127" y="45"/>
                  <a:pt x="127" y="45"/>
                  <a:pt x="127" y="45"/>
                </a:cubicBezTo>
                <a:cubicBezTo>
                  <a:pt x="128" y="38"/>
                  <a:pt x="129" y="31"/>
                  <a:pt x="129" y="25"/>
                </a:cubicBezTo>
                <a:cubicBezTo>
                  <a:pt x="129" y="23"/>
                  <a:pt x="129" y="23"/>
                  <a:pt x="129" y="23"/>
                </a:cubicBezTo>
                <a:cubicBezTo>
                  <a:pt x="130" y="24"/>
                  <a:pt x="130" y="24"/>
                  <a:pt x="130" y="24"/>
                </a:cubicBezTo>
                <a:cubicBezTo>
                  <a:pt x="147" y="39"/>
                  <a:pt x="157" y="59"/>
                  <a:pt x="157" y="81"/>
                </a:cubicBezTo>
                <a:cubicBezTo>
                  <a:pt x="157" y="88"/>
                  <a:pt x="156" y="96"/>
                  <a:pt x="154" y="103"/>
                </a:cubicBezTo>
                <a:lnTo>
                  <a:pt x="153" y="103"/>
                </a:lnTo>
                <a:close/>
              </a:path>
            </a:pathLst>
          </a:custGeom>
          <a:solidFill>
            <a:schemeClr val="tx2">
              <a:lumMod val="90000"/>
              <a:lumOff val="10000"/>
            </a:schemeClr>
          </a:solidFill>
          <a:ln>
            <a:noFill/>
          </a:ln>
        </p:spPr>
        <p:txBody>
          <a:bodyPr vert="horz" wrap="square" lIns="91440" tIns="45720" rIns="91440" bIns="45720" numCol="1" anchor="t" anchorCtr="0" compatLnSpc="1">
            <a:prstTxWarp prst="textNoShape">
              <a:avLst/>
            </a:prstTxWarp>
          </a:bodyPr>
          <a:lstStyle/>
          <a:p>
            <a:endParaRPr lang="en-AU"/>
          </a:p>
        </p:txBody>
      </p:sp>
    </p:spTree>
    <p:extLst>
      <p:ext uri="{BB962C8B-B14F-4D97-AF65-F5344CB8AC3E}">
        <p14:creationId xmlns:p14="http://schemas.microsoft.com/office/powerpoint/2010/main" val="281099289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think-cell data - do not delete" hidden="1">
            <a:extLst>
              <a:ext uri="{FF2B5EF4-FFF2-40B4-BE49-F238E27FC236}">
                <a16:creationId xmlns:a16="http://schemas.microsoft.com/office/drawing/2014/main" id="{368C7EAC-74CC-6298-4502-1BCBC86EE559}"/>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3" imgW="274" imgH="273" progId="TCLayout.ActiveDocument.1">
                  <p:embed/>
                </p:oleObj>
              </mc:Choice>
              <mc:Fallback>
                <p:oleObj name="think-cell Slide" r:id="rId3" imgW="274" imgH="273" progId="TCLayout.ActiveDocument.1">
                  <p:embed/>
                  <p:pic>
                    <p:nvPicPr>
                      <p:cNvPr id="11" name="think-cell data - do not delete" hidden="1">
                        <a:extLst>
                          <a:ext uri="{FF2B5EF4-FFF2-40B4-BE49-F238E27FC236}">
                            <a16:creationId xmlns:a16="http://schemas.microsoft.com/office/drawing/2014/main" id="{368C7EAC-74CC-6298-4502-1BCBC86EE559}"/>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3" name="Title 2">
            <a:extLst>
              <a:ext uri="{FF2B5EF4-FFF2-40B4-BE49-F238E27FC236}">
                <a16:creationId xmlns:a16="http://schemas.microsoft.com/office/drawing/2014/main" id="{B2DC528A-B7FE-7A17-B5B8-6950BB66B3EF}"/>
              </a:ext>
            </a:extLst>
          </p:cNvPr>
          <p:cNvSpPr>
            <a:spLocks noGrp="1"/>
          </p:cNvSpPr>
          <p:nvPr>
            <p:ph type="title"/>
          </p:nvPr>
        </p:nvSpPr>
        <p:spPr>
          <a:xfrm>
            <a:off x="539999" y="541756"/>
            <a:ext cx="8820000" cy="348543"/>
          </a:xfrm>
        </p:spPr>
        <p:txBody>
          <a:bodyPr vert="horz"/>
          <a:lstStyle/>
          <a:p>
            <a:r>
              <a:rPr lang="en-AU"/>
              <a:t>Collect information cont.</a:t>
            </a:r>
          </a:p>
        </p:txBody>
      </p:sp>
      <p:sp>
        <p:nvSpPr>
          <p:cNvPr id="16" name="Rectangle 15">
            <a:extLst>
              <a:ext uri="{FF2B5EF4-FFF2-40B4-BE49-F238E27FC236}">
                <a16:creationId xmlns:a16="http://schemas.microsoft.com/office/drawing/2014/main" id="{A123FE0D-E3B0-2E88-05F6-41B883CBB96D}"/>
              </a:ext>
            </a:extLst>
          </p:cNvPr>
          <p:cNvSpPr/>
          <p:nvPr/>
        </p:nvSpPr>
        <p:spPr>
          <a:xfrm>
            <a:off x="539999" y="2423572"/>
            <a:ext cx="8820000" cy="95439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tIns="72000" bIns="72000" rtlCol="0" anchor="t">
            <a:noAutofit/>
          </a:bodyPr>
          <a:lstStyle/>
          <a:p>
            <a:pPr marL="171450" indent="-171450">
              <a:spcBef>
                <a:spcPts val="600"/>
              </a:spcBef>
              <a:spcAft>
                <a:spcPts val="200"/>
              </a:spcAft>
              <a:buFont typeface="Wingdings" panose="05000000000000000000" pitchFamily="2" charset="2"/>
              <a:buChar char="q"/>
            </a:pPr>
            <a:r>
              <a:rPr lang="en-AU" sz="1000" dirty="0">
                <a:solidFill>
                  <a:schemeClr val="tx2"/>
                </a:solidFill>
                <a:latin typeface="VIC SemiBold" panose="00000700000000000000" pitchFamily="2" charset="0"/>
              </a:rPr>
              <a:t>You provide guidance or training </a:t>
            </a:r>
            <a:r>
              <a:rPr lang="en-AU" sz="1000" dirty="0">
                <a:solidFill>
                  <a:schemeClr val="tx2"/>
                </a:solidFill>
              </a:rPr>
              <a:t>to ensure inspectors are confident in gathering comprehensive and accurate information, sufficient to justify decisions and fulfill legislative requirements. This will include the use of any digital tools and collecting information in line with your standard practice (e.g., using common taxonomies or categorising information, see Part A for more information).</a:t>
            </a:r>
          </a:p>
        </p:txBody>
      </p:sp>
      <p:sp>
        <p:nvSpPr>
          <p:cNvPr id="4" name="Half Frame 3">
            <a:extLst>
              <a:ext uri="{FF2B5EF4-FFF2-40B4-BE49-F238E27FC236}">
                <a16:creationId xmlns:a16="http://schemas.microsoft.com/office/drawing/2014/main" id="{0984B4B5-54A6-020C-36A3-15EB94F3144D}"/>
              </a:ext>
            </a:extLst>
          </p:cNvPr>
          <p:cNvSpPr/>
          <p:nvPr/>
        </p:nvSpPr>
        <p:spPr>
          <a:xfrm>
            <a:off x="479425" y="2162644"/>
            <a:ext cx="266700" cy="266700"/>
          </a:xfrm>
          <a:prstGeom prst="halfFrame">
            <a:avLst>
              <a:gd name="adj1" fmla="val 23809"/>
              <a:gd name="adj2" fmla="val 23809"/>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100">
              <a:solidFill>
                <a:schemeClr val="bg2"/>
              </a:solidFill>
            </a:endParaRPr>
          </a:p>
        </p:txBody>
      </p:sp>
      <p:sp>
        <p:nvSpPr>
          <p:cNvPr id="19" name="Rectangle 18">
            <a:extLst>
              <a:ext uri="{FF2B5EF4-FFF2-40B4-BE49-F238E27FC236}">
                <a16:creationId xmlns:a16="http://schemas.microsoft.com/office/drawing/2014/main" id="{CA734CC4-D159-2939-4DDA-0E3FA7AE128F}"/>
              </a:ext>
            </a:extLst>
          </p:cNvPr>
          <p:cNvSpPr/>
          <p:nvPr/>
        </p:nvSpPr>
        <p:spPr>
          <a:xfrm>
            <a:off x="539999" y="2225573"/>
            <a:ext cx="2774701" cy="19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r>
              <a:rPr lang="en-AU" sz="1050" b="1">
                <a:solidFill>
                  <a:schemeClr val="bg1"/>
                </a:solidFill>
                <a:latin typeface="VIC SemiBold" panose="00000700000000000000"/>
              </a:rPr>
              <a:t>WHAT ‘BETTER PRACTICE’ LOOKS LIKE</a:t>
            </a:r>
          </a:p>
        </p:txBody>
      </p:sp>
      <p:sp>
        <p:nvSpPr>
          <p:cNvPr id="22" name="Rectangle 21">
            <a:extLst>
              <a:ext uri="{FF2B5EF4-FFF2-40B4-BE49-F238E27FC236}">
                <a16:creationId xmlns:a16="http://schemas.microsoft.com/office/drawing/2014/main" id="{617EE24B-30A4-217A-EA13-34D08ED4F925}"/>
              </a:ext>
            </a:extLst>
          </p:cNvPr>
          <p:cNvSpPr/>
          <p:nvPr/>
        </p:nvSpPr>
        <p:spPr>
          <a:xfrm>
            <a:off x="539999" y="5544814"/>
            <a:ext cx="4365550" cy="612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tIns="72000" bIns="72000" rtlCol="0" anchor="t">
            <a:noAutofit/>
          </a:bodyPr>
          <a:lstStyle/>
          <a:p>
            <a:pPr marL="171450" indent="-171450">
              <a:spcAft>
                <a:spcPts val="300"/>
              </a:spcAft>
              <a:buFont typeface="Arial" panose="020B0604020202020204" pitchFamily="34" charset="0"/>
              <a:buChar char="•"/>
            </a:pPr>
            <a:r>
              <a:rPr lang="en-AU" sz="1000" dirty="0">
                <a:solidFill>
                  <a:schemeClr val="tx2"/>
                </a:solidFill>
              </a:rPr>
              <a:t>Guidance on conducting inspections and recording tools for inspectors, tailored to the purpose and type of inspection</a:t>
            </a:r>
          </a:p>
        </p:txBody>
      </p:sp>
      <p:sp>
        <p:nvSpPr>
          <p:cNvPr id="23" name="Rectangle 22">
            <a:extLst>
              <a:ext uri="{FF2B5EF4-FFF2-40B4-BE49-F238E27FC236}">
                <a16:creationId xmlns:a16="http://schemas.microsoft.com/office/drawing/2014/main" id="{BE40685E-F6AE-9737-67EA-56CBE8B797FC}"/>
              </a:ext>
            </a:extLst>
          </p:cNvPr>
          <p:cNvSpPr/>
          <p:nvPr/>
        </p:nvSpPr>
        <p:spPr>
          <a:xfrm>
            <a:off x="4994449" y="5544814"/>
            <a:ext cx="4365550" cy="612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tIns="72000" bIns="72000" rtlCol="0" anchor="t">
            <a:noAutofit/>
          </a:bodyPr>
          <a:lstStyle/>
          <a:p>
            <a:pPr marL="171450" indent="-171450">
              <a:spcAft>
                <a:spcPts val="300"/>
              </a:spcAft>
              <a:buFont typeface="Arial" panose="020B0604020202020204" pitchFamily="34" charset="0"/>
              <a:buChar char="•"/>
            </a:pPr>
            <a:r>
              <a:rPr lang="en-AU" sz="1000">
                <a:solidFill>
                  <a:schemeClr val="tx2"/>
                </a:solidFill>
              </a:rPr>
              <a:t>Information collected from the inspection that meets all operational, legislative, and evidentiary requirements</a:t>
            </a:r>
          </a:p>
        </p:txBody>
      </p:sp>
      <p:sp>
        <p:nvSpPr>
          <p:cNvPr id="5" name="Half Frame 4">
            <a:extLst>
              <a:ext uri="{FF2B5EF4-FFF2-40B4-BE49-F238E27FC236}">
                <a16:creationId xmlns:a16="http://schemas.microsoft.com/office/drawing/2014/main" id="{D56F2007-C98E-E0E2-C7F2-30B941129086}"/>
              </a:ext>
            </a:extLst>
          </p:cNvPr>
          <p:cNvSpPr/>
          <p:nvPr/>
        </p:nvSpPr>
        <p:spPr>
          <a:xfrm>
            <a:off x="479425" y="5288634"/>
            <a:ext cx="266700" cy="266700"/>
          </a:xfrm>
          <a:prstGeom prst="halfFrame">
            <a:avLst>
              <a:gd name="adj1" fmla="val 23809"/>
              <a:gd name="adj2" fmla="val 23809"/>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100">
              <a:solidFill>
                <a:schemeClr val="bg2"/>
              </a:solidFill>
            </a:endParaRPr>
          </a:p>
        </p:txBody>
      </p:sp>
      <p:sp>
        <p:nvSpPr>
          <p:cNvPr id="6" name="Half Frame 5">
            <a:extLst>
              <a:ext uri="{FF2B5EF4-FFF2-40B4-BE49-F238E27FC236}">
                <a16:creationId xmlns:a16="http://schemas.microsoft.com/office/drawing/2014/main" id="{86901C07-AF59-73E6-19F2-B45AB6AB27B9}"/>
              </a:ext>
            </a:extLst>
          </p:cNvPr>
          <p:cNvSpPr/>
          <p:nvPr/>
        </p:nvSpPr>
        <p:spPr>
          <a:xfrm>
            <a:off x="4930949" y="5288634"/>
            <a:ext cx="266700" cy="266700"/>
          </a:xfrm>
          <a:prstGeom prst="halfFrame">
            <a:avLst>
              <a:gd name="adj1" fmla="val 23809"/>
              <a:gd name="adj2" fmla="val 23809"/>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100">
              <a:solidFill>
                <a:schemeClr val="bg2"/>
              </a:solidFill>
            </a:endParaRPr>
          </a:p>
        </p:txBody>
      </p:sp>
      <p:sp>
        <p:nvSpPr>
          <p:cNvPr id="20" name="Rectangle 19">
            <a:extLst>
              <a:ext uri="{FF2B5EF4-FFF2-40B4-BE49-F238E27FC236}">
                <a16:creationId xmlns:a16="http://schemas.microsoft.com/office/drawing/2014/main" id="{287C7A7F-8E94-2EB2-6DFE-699F14806AD6}"/>
              </a:ext>
            </a:extLst>
          </p:cNvPr>
          <p:cNvSpPr/>
          <p:nvPr/>
        </p:nvSpPr>
        <p:spPr>
          <a:xfrm>
            <a:off x="539999" y="5346814"/>
            <a:ext cx="1123701" cy="19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r>
              <a:rPr lang="en-AU" sz="1050" b="1">
                <a:solidFill>
                  <a:schemeClr val="bg1"/>
                </a:solidFill>
                <a:latin typeface="VIC SemiBold" panose="00000700000000000000"/>
              </a:rPr>
              <a:t>INPUTS</a:t>
            </a:r>
          </a:p>
        </p:txBody>
      </p:sp>
      <p:sp>
        <p:nvSpPr>
          <p:cNvPr id="24" name="Rectangle 23">
            <a:extLst>
              <a:ext uri="{FF2B5EF4-FFF2-40B4-BE49-F238E27FC236}">
                <a16:creationId xmlns:a16="http://schemas.microsoft.com/office/drawing/2014/main" id="{697D7E17-4138-B05B-FFD7-B1A68924FC00}"/>
              </a:ext>
            </a:extLst>
          </p:cNvPr>
          <p:cNvSpPr/>
          <p:nvPr/>
        </p:nvSpPr>
        <p:spPr>
          <a:xfrm>
            <a:off x="4994449" y="5346814"/>
            <a:ext cx="1123701" cy="19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r>
              <a:rPr lang="en-AU" sz="1050" b="1">
                <a:solidFill>
                  <a:schemeClr val="bg1"/>
                </a:solidFill>
                <a:latin typeface="VIC SemiBold" panose="00000700000000000000"/>
              </a:rPr>
              <a:t>OUTPUTS</a:t>
            </a:r>
          </a:p>
        </p:txBody>
      </p:sp>
      <p:sp>
        <p:nvSpPr>
          <p:cNvPr id="15" name="Rectangle 14">
            <a:extLst>
              <a:ext uri="{FF2B5EF4-FFF2-40B4-BE49-F238E27FC236}">
                <a16:creationId xmlns:a16="http://schemas.microsoft.com/office/drawing/2014/main" id="{469CBEF3-E3CF-7EBE-0976-B34F6113A5E9}"/>
              </a:ext>
            </a:extLst>
          </p:cNvPr>
          <p:cNvSpPr/>
          <p:nvPr/>
        </p:nvSpPr>
        <p:spPr>
          <a:xfrm>
            <a:off x="539999" y="1453549"/>
            <a:ext cx="8820000" cy="60497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spcAft>
                <a:spcPts val="300"/>
              </a:spcAft>
            </a:pPr>
            <a:r>
              <a:rPr lang="en-AU" sz="1000">
                <a:solidFill>
                  <a:schemeClr val="tx2"/>
                </a:solidFill>
              </a:rPr>
              <a:t>Gather all relevant information during the inspection as indicated by the purpose and scope of the inspection. Collect all information required to inform the inspection outcome decision and response. </a:t>
            </a:r>
          </a:p>
        </p:txBody>
      </p:sp>
      <p:sp>
        <p:nvSpPr>
          <p:cNvPr id="2" name="Half Frame 1">
            <a:extLst>
              <a:ext uri="{FF2B5EF4-FFF2-40B4-BE49-F238E27FC236}">
                <a16:creationId xmlns:a16="http://schemas.microsoft.com/office/drawing/2014/main" id="{2904563A-45B0-63FC-9AF8-118B866DF8EB}"/>
              </a:ext>
            </a:extLst>
          </p:cNvPr>
          <p:cNvSpPr/>
          <p:nvPr/>
        </p:nvSpPr>
        <p:spPr>
          <a:xfrm>
            <a:off x="479425" y="1197506"/>
            <a:ext cx="266700" cy="266700"/>
          </a:xfrm>
          <a:prstGeom prst="halfFrame">
            <a:avLst>
              <a:gd name="adj1" fmla="val 23809"/>
              <a:gd name="adj2" fmla="val 23809"/>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100">
              <a:solidFill>
                <a:schemeClr val="bg2"/>
              </a:solidFill>
            </a:endParaRPr>
          </a:p>
        </p:txBody>
      </p:sp>
      <p:sp>
        <p:nvSpPr>
          <p:cNvPr id="18" name="Rectangle 17">
            <a:extLst>
              <a:ext uri="{FF2B5EF4-FFF2-40B4-BE49-F238E27FC236}">
                <a16:creationId xmlns:a16="http://schemas.microsoft.com/office/drawing/2014/main" id="{831B8719-E9E8-D922-8D35-B44D716B4470}"/>
              </a:ext>
            </a:extLst>
          </p:cNvPr>
          <p:cNvSpPr/>
          <p:nvPr/>
        </p:nvSpPr>
        <p:spPr>
          <a:xfrm>
            <a:off x="539999" y="1255549"/>
            <a:ext cx="1123701" cy="19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r>
              <a:rPr lang="en-AU" sz="1050" b="1">
                <a:solidFill>
                  <a:schemeClr val="bg1"/>
                </a:solidFill>
                <a:latin typeface="VIC SemiBold" panose="00000700000000000000"/>
              </a:rPr>
              <a:t>DESCRIPTION</a:t>
            </a:r>
          </a:p>
        </p:txBody>
      </p:sp>
      <p:sp>
        <p:nvSpPr>
          <p:cNvPr id="10" name="Rectangle 9">
            <a:extLst>
              <a:ext uri="{FF2B5EF4-FFF2-40B4-BE49-F238E27FC236}">
                <a16:creationId xmlns:a16="http://schemas.microsoft.com/office/drawing/2014/main" id="{A77335B7-8C89-99D5-E5F7-BAF2F8BF3163}"/>
              </a:ext>
            </a:extLst>
          </p:cNvPr>
          <p:cNvSpPr/>
          <p:nvPr/>
        </p:nvSpPr>
        <p:spPr>
          <a:xfrm>
            <a:off x="539999" y="3388486"/>
            <a:ext cx="8820000" cy="1409984"/>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tIns="72000" bIns="72000" rtlCol="0" anchor="ctr" anchorCtr="0">
            <a:noAutofit/>
          </a:bodyPr>
          <a:lstStyle/>
          <a:p>
            <a:pPr marL="628624" lvl="1" indent="-171450">
              <a:spcAft>
                <a:spcPts val="300"/>
              </a:spcAft>
              <a:buFont typeface="Arial" panose="020B0604020202020204" pitchFamily="34" charset="0"/>
              <a:buChar char="•"/>
            </a:pPr>
            <a:r>
              <a:rPr lang="en-AU" sz="1000" dirty="0">
                <a:solidFill>
                  <a:schemeClr val="tx2"/>
                </a:solidFill>
                <a:latin typeface="VIC SemiBold" panose="00000700000000000000" pitchFamily="2" charset="0"/>
              </a:rPr>
              <a:t>Inspectors use digital tools</a:t>
            </a:r>
            <a:r>
              <a:rPr lang="en-AU" sz="1000" dirty="0">
                <a:solidFill>
                  <a:schemeClr val="tx2"/>
                </a:solidFill>
              </a:rPr>
              <a:t>, such as smart forms and tablets, to record insights digitally. Drop-down options are used to categorise information for easier use and analysis. </a:t>
            </a:r>
          </a:p>
          <a:p>
            <a:pPr marL="628624" lvl="1" indent="-171450">
              <a:spcAft>
                <a:spcPts val="300"/>
              </a:spcAft>
              <a:buFont typeface="Arial" panose="020B0604020202020204" pitchFamily="34" charset="0"/>
              <a:buChar char="•"/>
            </a:pPr>
            <a:r>
              <a:rPr lang="en-AU" sz="1000" dirty="0">
                <a:solidFill>
                  <a:schemeClr val="tx2"/>
                </a:solidFill>
              </a:rPr>
              <a:t>Digital tools enable attachment uploads, offline data collection, and auto-saves to prevent information loss, ultimately improving case management. Smart forms may use a combination of drop-down fields and free text to appropriately capture all insights.</a:t>
            </a:r>
          </a:p>
          <a:p>
            <a:pPr marL="628624" lvl="1" indent="-171450">
              <a:spcAft>
                <a:spcPts val="300"/>
              </a:spcAft>
              <a:buFont typeface="Arial" panose="020B0604020202020204" pitchFamily="34" charset="0"/>
              <a:buChar char="•"/>
            </a:pPr>
            <a:r>
              <a:rPr lang="en-AU" sz="1000" dirty="0">
                <a:solidFill>
                  <a:schemeClr val="tx2"/>
                </a:solidFill>
              </a:rPr>
              <a:t>For desktop assessments, inspectors may require access to different document locations and use digital tools to streamline processes or reduce the need for manual involvement. </a:t>
            </a:r>
          </a:p>
        </p:txBody>
      </p:sp>
      <p:sp>
        <p:nvSpPr>
          <p:cNvPr id="12" name="Freeform 56">
            <a:extLst>
              <a:ext uri="{FF2B5EF4-FFF2-40B4-BE49-F238E27FC236}">
                <a16:creationId xmlns:a16="http://schemas.microsoft.com/office/drawing/2014/main" id="{A37117A0-C5A2-85E4-5D14-960867EB400D}"/>
              </a:ext>
            </a:extLst>
          </p:cNvPr>
          <p:cNvSpPr>
            <a:spLocks noChangeAspect="1" noEditPoints="1"/>
          </p:cNvSpPr>
          <p:nvPr/>
        </p:nvSpPr>
        <p:spPr bwMode="auto">
          <a:xfrm>
            <a:off x="650875" y="3904565"/>
            <a:ext cx="377825" cy="377825"/>
          </a:xfrm>
          <a:custGeom>
            <a:avLst/>
            <a:gdLst>
              <a:gd name="T0" fmla="*/ 82 w 163"/>
              <a:gd name="T1" fmla="*/ 163 h 163"/>
              <a:gd name="T2" fmla="*/ 107 w 163"/>
              <a:gd name="T3" fmla="*/ 11 h 163"/>
              <a:gd name="T4" fmla="*/ 123 w 163"/>
              <a:gd name="T5" fmla="*/ 19 h 163"/>
              <a:gd name="T6" fmla="*/ 123 w 163"/>
              <a:gd name="T7" fmla="*/ 22 h 163"/>
              <a:gd name="T8" fmla="*/ 120 w 163"/>
              <a:gd name="T9" fmla="*/ 45 h 163"/>
              <a:gd name="T10" fmla="*/ 115 w 163"/>
              <a:gd name="T11" fmla="*/ 63 h 163"/>
              <a:gd name="T12" fmla="*/ 106 w 163"/>
              <a:gd name="T13" fmla="*/ 82 h 163"/>
              <a:gd name="T14" fmla="*/ 78 w 163"/>
              <a:gd name="T15" fmla="*/ 23 h 163"/>
              <a:gd name="T16" fmla="*/ 107 w 163"/>
              <a:gd name="T17" fmla="*/ 11 h 163"/>
              <a:gd name="T18" fmla="*/ 130 w 163"/>
              <a:gd name="T19" fmla="*/ 109 h 163"/>
              <a:gd name="T20" fmla="*/ 93 w 163"/>
              <a:gd name="T21" fmla="*/ 111 h 163"/>
              <a:gd name="T22" fmla="*/ 92 w 163"/>
              <a:gd name="T23" fmla="*/ 109 h 163"/>
              <a:gd name="T24" fmla="*/ 106 w 163"/>
              <a:gd name="T25" fmla="*/ 92 h 163"/>
              <a:gd name="T26" fmla="*/ 79 w 163"/>
              <a:gd name="T27" fmla="*/ 6 h 163"/>
              <a:gd name="T28" fmla="*/ 94 w 163"/>
              <a:gd name="T29" fmla="*/ 8 h 163"/>
              <a:gd name="T30" fmla="*/ 78 w 163"/>
              <a:gd name="T31" fmla="*/ 15 h 163"/>
              <a:gd name="T32" fmla="*/ 78 w 163"/>
              <a:gd name="T33" fmla="*/ 6 h 163"/>
              <a:gd name="T34" fmla="*/ 102 w 163"/>
              <a:gd name="T35" fmla="*/ 87 h 163"/>
              <a:gd name="T36" fmla="*/ 89 w 163"/>
              <a:gd name="T37" fmla="*/ 103 h 163"/>
              <a:gd name="T38" fmla="*/ 82 w 163"/>
              <a:gd name="T39" fmla="*/ 101 h 163"/>
              <a:gd name="T40" fmla="*/ 71 w 163"/>
              <a:gd name="T41" fmla="*/ 108 h 163"/>
              <a:gd name="T42" fmla="*/ 29 w 163"/>
              <a:gd name="T43" fmla="*/ 90 h 163"/>
              <a:gd name="T44" fmla="*/ 46 w 163"/>
              <a:gd name="T45" fmla="*/ 54 h 163"/>
              <a:gd name="T46" fmla="*/ 58 w 163"/>
              <a:gd name="T47" fmla="*/ 40 h 163"/>
              <a:gd name="T48" fmla="*/ 72 w 163"/>
              <a:gd name="T49" fmla="*/ 27 h 163"/>
              <a:gd name="T50" fmla="*/ 19 w 163"/>
              <a:gd name="T51" fmla="*/ 119 h 163"/>
              <a:gd name="T52" fmla="*/ 19 w 163"/>
              <a:gd name="T53" fmla="*/ 123 h 163"/>
              <a:gd name="T54" fmla="*/ 6 w 163"/>
              <a:gd name="T55" fmla="*/ 82 h 163"/>
              <a:gd name="T56" fmla="*/ 22 w 163"/>
              <a:gd name="T57" fmla="*/ 93 h 163"/>
              <a:gd name="T58" fmla="*/ 23 w 163"/>
              <a:gd name="T59" fmla="*/ 87 h 163"/>
              <a:gd name="T60" fmla="*/ 7 w 163"/>
              <a:gd name="T61" fmla="*/ 73 h 163"/>
              <a:gd name="T62" fmla="*/ 71 w 163"/>
              <a:gd name="T63" fmla="*/ 7 h 163"/>
              <a:gd name="T64" fmla="*/ 72 w 163"/>
              <a:gd name="T65" fmla="*/ 20 h 163"/>
              <a:gd name="T66" fmla="*/ 53 w 163"/>
              <a:gd name="T67" fmla="*/ 35 h 163"/>
              <a:gd name="T68" fmla="*/ 37 w 163"/>
              <a:gd name="T69" fmla="*/ 44 h 163"/>
              <a:gd name="T70" fmla="*/ 40 w 163"/>
              <a:gd name="T71" fmla="*/ 51 h 163"/>
              <a:gd name="T72" fmla="*/ 27 w 163"/>
              <a:gd name="T73" fmla="*/ 133 h 163"/>
              <a:gd name="T74" fmla="*/ 26 w 163"/>
              <a:gd name="T75" fmla="*/ 132 h 163"/>
              <a:gd name="T76" fmla="*/ 27 w 163"/>
              <a:gd name="T77" fmla="*/ 97 h 163"/>
              <a:gd name="T78" fmla="*/ 71 w 163"/>
              <a:gd name="T79" fmla="*/ 114 h 163"/>
              <a:gd name="T80" fmla="*/ 72 w 163"/>
              <a:gd name="T81" fmla="*/ 115 h 163"/>
              <a:gd name="T82" fmla="*/ 27 w 163"/>
              <a:gd name="T83" fmla="*/ 133 h 163"/>
              <a:gd name="T84" fmla="*/ 33 w 163"/>
              <a:gd name="T85" fmla="*/ 139 h 163"/>
              <a:gd name="T86" fmla="*/ 76 w 163"/>
              <a:gd name="T87" fmla="*/ 121 h 163"/>
              <a:gd name="T88" fmla="*/ 90 w 163"/>
              <a:gd name="T89" fmla="*/ 118 h 163"/>
              <a:gd name="T90" fmla="*/ 104 w 163"/>
              <a:gd name="T91" fmla="*/ 118 h 163"/>
              <a:gd name="T92" fmla="*/ 139 w 163"/>
              <a:gd name="T93" fmla="*/ 114 h 163"/>
              <a:gd name="T94" fmla="*/ 153 w 163"/>
              <a:gd name="T95" fmla="*/ 103 h 163"/>
              <a:gd name="T96" fmla="*/ 139 w 163"/>
              <a:gd name="T97" fmla="*/ 107 h 163"/>
              <a:gd name="T98" fmla="*/ 110 w 163"/>
              <a:gd name="T99" fmla="*/ 86 h 163"/>
              <a:gd name="T100" fmla="*/ 121 w 163"/>
              <a:gd name="T101" fmla="*/ 66 h 163"/>
              <a:gd name="T102" fmla="*/ 133 w 163"/>
              <a:gd name="T103" fmla="*/ 55 h 163"/>
              <a:gd name="T104" fmla="*/ 127 w 163"/>
              <a:gd name="T105" fmla="*/ 45 h 163"/>
              <a:gd name="T106" fmla="*/ 130 w 163"/>
              <a:gd name="T107" fmla="*/ 24 h 163"/>
              <a:gd name="T108" fmla="*/ 153 w 163"/>
              <a:gd name="T109" fmla="*/ 103 h 1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163" h="163">
                <a:moveTo>
                  <a:pt x="82" y="0"/>
                </a:moveTo>
                <a:cubicBezTo>
                  <a:pt x="37" y="0"/>
                  <a:pt x="0" y="36"/>
                  <a:pt x="0" y="81"/>
                </a:cubicBezTo>
                <a:cubicBezTo>
                  <a:pt x="0" y="126"/>
                  <a:pt x="37" y="163"/>
                  <a:pt x="82" y="163"/>
                </a:cubicBezTo>
                <a:cubicBezTo>
                  <a:pt x="126" y="163"/>
                  <a:pt x="163" y="126"/>
                  <a:pt x="163" y="81"/>
                </a:cubicBezTo>
                <a:cubicBezTo>
                  <a:pt x="163" y="36"/>
                  <a:pt x="126" y="0"/>
                  <a:pt x="82" y="0"/>
                </a:cubicBezTo>
                <a:close/>
                <a:moveTo>
                  <a:pt x="107" y="11"/>
                </a:moveTo>
                <a:cubicBezTo>
                  <a:pt x="107" y="11"/>
                  <a:pt x="107" y="11"/>
                  <a:pt x="107" y="11"/>
                </a:cubicBezTo>
                <a:cubicBezTo>
                  <a:pt x="113" y="13"/>
                  <a:pt x="118" y="15"/>
                  <a:pt x="123" y="19"/>
                </a:cubicBezTo>
                <a:cubicBezTo>
                  <a:pt x="123" y="19"/>
                  <a:pt x="123" y="19"/>
                  <a:pt x="123" y="19"/>
                </a:cubicBezTo>
                <a:cubicBezTo>
                  <a:pt x="123" y="19"/>
                  <a:pt x="123" y="19"/>
                  <a:pt x="123" y="19"/>
                </a:cubicBezTo>
                <a:cubicBezTo>
                  <a:pt x="123" y="19"/>
                  <a:pt x="123" y="20"/>
                  <a:pt x="123" y="20"/>
                </a:cubicBezTo>
                <a:cubicBezTo>
                  <a:pt x="123" y="21"/>
                  <a:pt x="123" y="21"/>
                  <a:pt x="123" y="22"/>
                </a:cubicBezTo>
                <a:cubicBezTo>
                  <a:pt x="123" y="29"/>
                  <a:pt x="122" y="37"/>
                  <a:pt x="121" y="44"/>
                </a:cubicBezTo>
                <a:cubicBezTo>
                  <a:pt x="121" y="45"/>
                  <a:pt x="121" y="45"/>
                  <a:pt x="121" y="45"/>
                </a:cubicBezTo>
                <a:cubicBezTo>
                  <a:pt x="120" y="45"/>
                  <a:pt x="120" y="45"/>
                  <a:pt x="120" y="45"/>
                </a:cubicBezTo>
                <a:cubicBezTo>
                  <a:pt x="115" y="46"/>
                  <a:pt x="112" y="50"/>
                  <a:pt x="112" y="55"/>
                </a:cubicBezTo>
                <a:cubicBezTo>
                  <a:pt x="112" y="58"/>
                  <a:pt x="113" y="61"/>
                  <a:pt x="115" y="63"/>
                </a:cubicBezTo>
                <a:cubicBezTo>
                  <a:pt x="115" y="63"/>
                  <a:pt x="115" y="63"/>
                  <a:pt x="115" y="63"/>
                </a:cubicBezTo>
                <a:cubicBezTo>
                  <a:pt x="115" y="63"/>
                  <a:pt x="115" y="63"/>
                  <a:pt x="115" y="63"/>
                </a:cubicBezTo>
                <a:cubicBezTo>
                  <a:pt x="113" y="70"/>
                  <a:pt x="110" y="76"/>
                  <a:pt x="106" y="81"/>
                </a:cubicBezTo>
                <a:cubicBezTo>
                  <a:pt x="106" y="82"/>
                  <a:pt x="106" y="82"/>
                  <a:pt x="106" y="82"/>
                </a:cubicBezTo>
                <a:cubicBezTo>
                  <a:pt x="105" y="81"/>
                  <a:pt x="105" y="81"/>
                  <a:pt x="105" y="81"/>
                </a:cubicBezTo>
                <a:cubicBezTo>
                  <a:pt x="91" y="65"/>
                  <a:pt x="82" y="45"/>
                  <a:pt x="78" y="23"/>
                </a:cubicBezTo>
                <a:cubicBezTo>
                  <a:pt x="78" y="23"/>
                  <a:pt x="78" y="23"/>
                  <a:pt x="78" y="23"/>
                </a:cubicBezTo>
                <a:cubicBezTo>
                  <a:pt x="79" y="23"/>
                  <a:pt x="79" y="23"/>
                  <a:pt x="79" y="23"/>
                </a:cubicBezTo>
                <a:cubicBezTo>
                  <a:pt x="87" y="18"/>
                  <a:pt x="96" y="13"/>
                  <a:pt x="106" y="11"/>
                </a:cubicBezTo>
                <a:lnTo>
                  <a:pt x="107" y="11"/>
                </a:lnTo>
                <a:close/>
                <a:moveTo>
                  <a:pt x="107" y="92"/>
                </a:moveTo>
                <a:cubicBezTo>
                  <a:pt x="113" y="98"/>
                  <a:pt x="121" y="104"/>
                  <a:pt x="129" y="109"/>
                </a:cubicBezTo>
                <a:cubicBezTo>
                  <a:pt x="130" y="109"/>
                  <a:pt x="130" y="109"/>
                  <a:pt x="130" y="109"/>
                </a:cubicBezTo>
                <a:cubicBezTo>
                  <a:pt x="129" y="110"/>
                  <a:pt x="129" y="110"/>
                  <a:pt x="129" y="110"/>
                </a:cubicBezTo>
                <a:cubicBezTo>
                  <a:pt x="120" y="111"/>
                  <a:pt x="112" y="112"/>
                  <a:pt x="104" y="112"/>
                </a:cubicBezTo>
                <a:cubicBezTo>
                  <a:pt x="100" y="112"/>
                  <a:pt x="97" y="112"/>
                  <a:pt x="93" y="111"/>
                </a:cubicBezTo>
                <a:cubicBezTo>
                  <a:pt x="92" y="111"/>
                  <a:pt x="92" y="111"/>
                  <a:pt x="92" y="111"/>
                </a:cubicBezTo>
                <a:cubicBezTo>
                  <a:pt x="92" y="111"/>
                  <a:pt x="92" y="111"/>
                  <a:pt x="92" y="111"/>
                </a:cubicBezTo>
                <a:cubicBezTo>
                  <a:pt x="92" y="110"/>
                  <a:pt x="92" y="109"/>
                  <a:pt x="92" y="109"/>
                </a:cubicBezTo>
                <a:cubicBezTo>
                  <a:pt x="92" y="108"/>
                  <a:pt x="92" y="108"/>
                  <a:pt x="92" y="108"/>
                </a:cubicBezTo>
                <a:cubicBezTo>
                  <a:pt x="92" y="108"/>
                  <a:pt x="92" y="108"/>
                  <a:pt x="92" y="108"/>
                </a:cubicBezTo>
                <a:cubicBezTo>
                  <a:pt x="97" y="103"/>
                  <a:pt x="102" y="98"/>
                  <a:pt x="106" y="92"/>
                </a:cubicBezTo>
                <a:cubicBezTo>
                  <a:pt x="107" y="92"/>
                  <a:pt x="107" y="92"/>
                  <a:pt x="107" y="92"/>
                </a:cubicBezTo>
                <a:close/>
                <a:moveTo>
                  <a:pt x="78" y="6"/>
                </a:moveTo>
                <a:cubicBezTo>
                  <a:pt x="78" y="6"/>
                  <a:pt x="79" y="6"/>
                  <a:pt x="79" y="6"/>
                </a:cubicBezTo>
                <a:cubicBezTo>
                  <a:pt x="84" y="6"/>
                  <a:pt x="88" y="6"/>
                  <a:pt x="94" y="7"/>
                </a:cubicBezTo>
                <a:cubicBezTo>
                  <a:pt x="96" y="8"/>
                  <a:pt x="96" y="8"/>
                  <a:pt x="96" y="8"/>
                </a:cubicBezTo>
                <a:cubicBezTo>
                  <a:pt x="94" y="8"/>
                  <a:pt x="94" y="8"/>
                  <a:pt x="94" y="8"/>
                </a:cubicBezTo>
                <a:cubicBezTo>
                  <a:pt x="88" y="11"/>
                  <a:pt x="83" y="13"/>
                  <a:pt x="78" y="16"/>
                </a:cubicBezTo>
                <a:cubicBezTo>
                  <a:pt x="78" y="16"/>
                  <a:pt x="78" y="16"/>
                  <a:pt x="78" y="16"/>
                </a:cubicBezTo>
                <a:cubicBezTo>
                  <a:pt x="78" y="15"/>
                  <a:pt x="78" y="15"/>
                  <a:pt x="78" y="15"/>
                </a:cubicBezTo>
                <a:cubicBezTo>
                  <a:pt x="77" y="12"/>
                  <a:pt x="77" y="9"/>
                  <a:pt x="77" y="7"/>
                </a:cubicBezTo>
                <a:cubicBezTo>
                  <a:pt x="77" y="6"/>
                  <a:pt x="77" y="6"/>
                  <a:pt x="77" y="6"/>
                </a:cubicBezTo>
                <a:lnTo>
                  <a:pt x="78" y="6"/>
                </a:lnTo>
                <a:close/>
                <a:moveTo>
                  <a:pt x="73" y="27"/>
                </a:moveTo>
                <a:cubicBezTo>
                  <a:pt x="73" y="28"/>
                  <a:pt x="73" y="28"/>
                  <a:pt x="73" y="28"/>
                </a:cubicBezTo>
                <a:cubicBezTo>
                  <a:pt x="77" y="50"/>
                  <a:pt x="87" y="70"/>
                  <a:pt x="102" y="87"/>
                </a:cubicBezTo>
                <a:cubicBezTo>
                  <a:pt x="102" y="87"/>
                  <a:pt x="102" y="87"/>
                  <a:pt x="102" y="87"/>
                </a:cubicBezTo>
                <a:cubicBezTo>
                  <a:pt x="102" y="87"/>
                  <a:pt x="102" y="87"/>
                  <a:pt x="102" y="87"/>
                </a:cubicBezTo>
                <a:cubicBezTo>
                  <a:pt x="98" y="93"/>
                  <a:pt x="94" y="98"/>
                  <a:pt x="89" y="103"/>
                </a:cubicBezTo>
                <a:cubicBezTo>
                  <a:pt x="88" y="103"/>
                  <a:pt x="88" y="103"/>
                  <a:pt x="88" y="103"/>
                </a:cubicBezTo>
                <a:cubicBezTo>
                  <a:pt x="88" y="103"/>
                  <a:pt x="88" y="103"/>
                  <a:pt x="88" y="103"/>
                </a:cubicBezTo>
                <a:cubicBezTo>
                  <a:pt x="86" y="101"/>
                  <a:pt x="84" y="101"/>
                  <a:pt x="82" y="101"/>
                </a:cubicBezTo>
                <a:cubicBezTo>
                  <a:pt x="77" y="101"/>
                  <a:pt x="73" y="103"/>
                  <a:pt x="72" y="108"/>
                </a:cubicBezTo>
                <a:cubicBezTo>
                  <a:pt x="71" y="108"/>
                  <a:pt x="71" y="108"/>
                  <a:pt x="71" y="108"/>
                </a:cubicBezTo>
                <a:cubicBezTo>
                  <a:pt x="71" y="108"/>
                  <a:pt x="71" y="108"/>
                  <a:pt x="71" y="108"/>
                </a:cubicBezTo>
                <a:cubicBezTo>
                  <a:pt x="56" y="104"/>
                  <a:pt x="42" y="99"/>
                  <a:pt x="29" y="91"/>
                </a:cubicBezTo>
                <a:cubicBezTo>
                  <a:pt x="29" y="90"/>
                  <a:pt x="29" y="90"/>
                  <a:pt x="29" y="90"/>
                </a:cubicBezTo>
                <a:cubicBezTo>
                  <a:pt x="29" y="90"/>
                  <a:pt x="29" y="90"/>
                  <a:pt x="29" y="90"/>
                </a:cubicBezTo>
                <a:cubicBezTo>
                  <a:pt x="32" y="77"/>
                  <a:pt x="38" y="65"/>
                  <a:pt x="45" y="55"/>
                </a:cubicBezTo>
                <a:cubicBezTo>
                  <a:pt x="45" y="54"/>
                  <a:pt x="45" y="54"/>
                  <a:pt x="45" y="54"/>
                </a:cubicBezTo>
                <a:cubicBezTo>
                  <a:pt x="46" y="54"/>
                  <a:pt x="46" y="54"/>
                  <a:pt x="46" y="54"/>
                </a:cubicBezTo>
                <a:cubicBezTo>
                  <a:pt x="46" y="55"/>
                  <a:pt x="47" y="55"/>
                  <a:pt x="48" y="55"/>
                </a:cubicBezTo>
                <a:cubicBezTo>
                  <a:pt x="54" y="55"/>
                  <a:pt x="59" y="50"/>
                  <a:pt x="59" y="44"/>
                </a:cubicBezTo>
                <a:cubicBezTo>
                  <a:pt x="59" y="43"/>
                  <a:pt x="58" y="41"/>
                  <a:pt x="58" y="40"/>
                </a:cubicBezTo>
                <a:cubicBezTo>
                  <a:pt x="58" y="40"/>
                  <a:pt x="58" y="40"/>
                  <a:pt x="58" y="40"/>
                </a:cubicBezTo>
                <a:cubicBezTo>
                  <a:pt x="58" y="39"/>
                  <a:pt x="58" y="39"/>
                  <a:pt x="58" y="39"/>
                </a:cubicBezTo>
                <a:cubicBezTo>
                  <a:pt x="62" y="35"/>
                  <a:pt x="67" y="31"/>
                  <a:pt x="72" y="27"/>
                </a:cubicBezTo>
                <a:lnTo>
                  <a:pt x="73" y="27"/>
                </a:lnTo>
                <a:close/>
                <a:moveTo>
                  <a:pt x="21" y="94"/>
                </a:moveTo>
                <a:cubicBezTo>
                  <a:pt x="20" y="102"/>
                  <a:pt x="19" y="110"/>
                  <a:pt x="19" y="119"/>
                </a:cubicBezTo>
                <a:cubicBezTo>
                  <a:pt x="19" y="119"/>
                  <a:pt x="19" y="119"/>
                  <a:pt x="19" y="120"/>
                </a:cubicBezTo>
                <a:cubicBezTo>
                  <a:pt x="19" y="120"/>
                  <a:pt x="19" y="120"/>
                  <a:pt x="19" y="121"/>
                </a:cubicBezTo>
                <a:cubicBezTo>
                  <a:pt x="19" y="123"/>
                  <a:pt x="19" y="123"/>
                  <a:pt x="19" y="123"/>
                </a:cubicBezTo>
                <a:cubicBezTo>
                  <a:pt x="18" y="121"/>
                  <a:pt x="18" y="121"/>
                  <a:pt x="18" y="121"/>
                </a:cubicBezTo>
                <a:cubicBezTo>
                  <a:pt x="11" y="110"/>
                  <a:pt x="7" y="96"/>
                  <a:pt x="6" y="83"/>
                </a:cubicBezTo>
                <a:cubicBezTo>
                  <a:pt x="6" y="82"/>
                  <a:pt x="6" y="82"/>
                  <a:pt x="6" y="82"/>
                </a:cubicBezTo>
                <a:cubicBezTo>
                  <a:pt x="7" y="82"/>
                  <a:pt x="7" y="82"/>
                  <a:pt x="7" y="82"/>
                </a:cubicBezTo>
                <a:cubicBezTo>
                  <a:pt x="12" y="86"/>
                  <a:pt x="16" y="90"/>
                  <a:pt x="21" y="93"/>
                </a:cubicBezTo>
                <a:cubicBezTo>
                  <a:pt x="22" y="93"/>
                  <a:pt x="22" y="93"/>
                  <a:pt x="22" y="93"/>
                </a:cubicBezTo>
                <a:lnTo>
                  <a:pt x="21" y="94"/>
                </a:lnTo>
                <a:close/>
                <a:moveTo>
                  <a:pt x="23" y="86"/>
                </a:moveTo>
                <a:cubicBezTo>
                  <a:pt x="23" y="87"/>
                  <a:pt x="23" y="87"/>
                  <a:pt x="23" y="87"/>
                </a:cubicBezTo>
                <a:cubicBezTo>
                  <a:pt x="22" y="86"/>
                  <a:pt x="22" y="86"/>
                  <a:pt x="22" y="86"/>
                </a:cubicBezTo>
                <a:cubicBezTo>
                  <a:pt x="17" y="82"/>
                  <a:pt x="12" y="78"/>
                  <a:pt x="7" y="74"/>
                </a:cubicBezTo>
                <a:cubicBezTo>
                  <a:pt x="7" y="73"/>
                  <a:pt x="7" y="73"/>
                  <a:pt x="7" y="73"/>
                </a:cubicBezTo>
                <a:cubicBezTo>
                  <a:pt x="7" y="73"/>
                  <a:pt x="7" y="73"/>
                  <a:pt x="7" y="73"/>
                </a:cubicBezTo>
                <a:cubicBezTo>
                  <a:pt x="10" y="39"/>
                  <a:pt x="37" y="12"/>
                  <a:pt x="70" y="7"/>
                </a:cubicBezTo>
                <a:cubicBezTo>
                  <a:pt x="71" y="7"/>
                  <a:pt x="71" y="7"/>
                  <a:pt x="71" y="7"/>
                </a:cubicBezTo>
                <a:cubicBezTo>
                  <a:pt x="71" y="8"/>
                  <a:pt x="71" y="8"/>
                  <a:pt x="71" y="8"/>
                </a:cubicBezTo>
                <a:cubicBezTo>
                  <a:pt x="71" y="12"/>
                  <a:pt x="71" y="16"/>
                  <a:pt x="72" y="19"/>
                </a:cubicBezTo>
                <a:cubicBezTo>
                  <a:pt x="72" y="20"/>
                  <a:pt x="72" y="20"/>
                  <a:pt x="72" y="20"/>
                </a:cubicBezTo>
                <a:cubicBezTo>
                  <a:pt x="71" y="20"/>
                  <a:pt x="71" y="20"/>
                  <a:pt x="71" y="20"/>
                </a:cubicBezTo>
                <a:cubicBezTo>
                  <a:pt x="65" y="24"/>
                  <a:pt x="59" y="29"/>
                  <a:pt x="54" y="35"/>
                </a:cubicBezTo>
                <a:cubicBezTo>
                  <a:pt x="53" y="35"/>
                  <a:pt x="53" y="35"/>
                  <a:pt x="53" y="35"/>
                </a:cubicBezTo>
                <a:cubicBezTo>
                  <a:pt x="53" y="35"/>
                  <a:pt x="53" y="35"/>
                  <a:pt x="53" y="35"/>
                </a:cubicBezTo>
                <a:cubicBezTo>
                  <a:pt x="51" y="34"/>
                  <a:pt x="50" y="33"/>
                  <a:pt x="48" y="33"/>
                </a:cubicBezTo>
                <a:cubicBezTo>
                  <a:pt x="42" y="33"/>
                  <a:pt x="37" y="38"/>
                  <a:pt x="37" y="44"/>
                </a:cubicBezTo>
                <a:cubicBezTo>
                  <a:pt x="37" y="46"/>
                  <a:pt x="38" y="49"/>
                  <a:pt x="40" y="51"/>
                </a:cubicBezTo>
                <a:cubicBezTo>
                  <a:pt x="40" y="51"/>
                  <a:pt x="40" y="51"/>
                  <a:pt x="40" y="51"/>
                </a:cubicBezTo>
                <a:cubicBezTo>
                  <a:pt x="40" y="51"/>
                  <a:pt x="40" y="51"/>
                  <a:pt x="40" y="51"/>
                </a:cubicBezTo>
                <a:cubicBezTo>
                  <a:pt x="32" y="62"/>
                  <a:pt x="27" y="73"/>
                  <a:pt x="23" y="86"/>
                </a:cubicBezTo>
                <a:close/>
                <a:moveTo>
                  <a:pt x="27" y="133"/>
                </a:moveTo>
                <a:cubicBezTo>
                  <a:pt x="27" y="133"/>
                  <a:pt x="27" y="133"/>
                  <a:pt x="27" y="133"/>
                </a:cubicBezTo>
                <a:cubicBezTo>
                  <a:pt x="26" y="132"/>
                  <a:pt x="26" y="132"/>
                  <a:pt x="26" y="132"/>
                </a:cubicBezTo>
                <a:cubicBezTo>
                  <a:pt x="26" y="132"/>
                  <a:pt x="26" y="132"/>
                  <a:pt x="26" y="132"/>
                </a:cubicBezTo>
                <a:cubicBezTo>
                  <a:pt x="26" y="132"/>
                  <a:pt x="26" y="132"/>
                  <a:pt x="26" y="132"/>
                </a:cubicBezTo>
                <a:cubicBezTo>
                  <a:pt x="25" y="127"/>
                  <a:pt x="25" y="123"/>
                  <a:pt x="25" y="119"/>
                </a:cubicBezTo>
                <a:cubicBezTo>
                  <a:pt x="25" y="112"/>
                  <a:pt x="26" y="105"/>
                  <a:pt x="27" y="98"/>
                </a:cubicBezTo>
                <a:cubicBezTo>
                  <a:pt x="27" y="97"/>
                  <a:pt x="27" y="97"/>
                  <a:pt x="27" y="97"/>
                </a:cubicBezTo>
                <a:cubicBezTo>
                  <a:pt x="28" y="97"/>
                  <a:pt x="28" y="97"/>
                  <a:pt x="28" y="97"/>
                </a:cubicBezTo>
                <a:cubicBezTo>
                  <a:pt x="41" y="105"/>
                  <a:pt x="56" y="111"/>
                  <a:pt x="71" y="114"/>
                </a:cubicBezTo>
                <a:cubicBezTo>
                  <a:pt x="71" y="114"/>
                  <a:pt x="71" y="114"/>
                  <a:pt x="71" y="114"/>
                </a:cubicBezTo>
                <a:cubicBezTo>
                  <a:pt x="72" y="115"/>
                  <a:pt x="72" y="115"/>
                  <a:pt x="72" y="115"/>
                </a:cubicBezTo>
                <a:cubicBezTo>
                  <a:pt x="72" y="115"/>
                  <a:pt x="72" y="115"/>
                  <a:pt x="72" y="115"/>
                </a:cubicBezTo>
                <a:cubicBezTo>
                  <a:pt x="72" y="115"/>
                  <a:pt x="72" y="115"/>
                  <a:pt x="72" y="115"/>
                </a:cubicBezTo>
                <a:cubicBezTo>
                  <a:pt x="72" y="116"/>
                  <a:pt x="72" y="116"/>
                  <a:pt x="72" y="116"/>
                </a:cubicBezTo>
                <a:cubicBezTo>
                  <a:pt x="72" y="116"/>
                  <a:pt x="72" y="116"/>
                  <a:pt x="72" y="116"/>
                </a:cubicBezTo>
                <a:cubicBezTo>
                  <a:pt x="58" y="125"/>
                  <a:pt x="43" y="131"/>
                  <a:pt x="27" y="133"/>
                </a:cubicBezTo>
                <a:close/>
                <a:moveTo>
                  <a:pt x="147" y="118"/>
                </a:moveTo>
                <a:cubicBezTo>
                  <a:pt x="134" y="142"/>
                  <a:pt x="109" y="157"/>
                  <a:pt x="82" y="157"/>
                </a:cubicBezTo>
                <a:cubicBezTo>
                  <a:pt x="64" y="157"/>
                  <a:pt x="47" y="150"/>
                  <a:pt x="33" y="139"/>
                </a:cubicBezTo>
                <a:cubicBezTo>
                  <a:pt x="32" y="138"/>
                  <a:pt x="32" y="138"/>
                  <a:pt x="32" y="138"/>
                </a:cubicBezTo>
                <a:cubicBezTo>
                  <a:pt x="34" y="138"/>
                  <a:pt x="34" y="138"/>
                  <a:pt x="34" y="138"/>
                </a:cubicBezTo>
                <a:cubicBezTo>
                  <a:pt x="49" y="135"/>
                  <a:pt x="63" y="129"/>
                  <a:pt x="76" y="121"/>
                </a:cubicBezTo>
                <a:cubicBezTo>
                  <a:pt x="76" y="120"/>
                  <a:pt x="76" y="120"/>
                  <a:pt x="76" y="120"/>
                </a:cubicBezTo>
                <a:cubicBezTo>
                  <a:pt x="77" y="121"/>
                  <a:pt x="77" y="121"/>
                  <a:pt x="77" y="121"/>
                </a:cubicBezTo>
                <a:cubicBezTo>
                  <a:pt x="81" y="123"/>
                  <a:pt x="87" y="122"/>
                  <a:pt x="90" y="118"/>
                </a:cubicBezTo>
                <a:cubicBezTo>
                  <a:pt x="90" y="117"/>
                  <a:pt x="90" y="117"/>
                  <a:pt x="90" y="117"/>
                </a:cubicBezTo>
                <a:cubicBezTo>
                  <a:pt x="90" y="117"/>
                  <a:pt x="90" y="117"/>
                  <a:pt x="90" y="117"/>
                </a:cubicBezTo>
                <a:cubicBezTo>
                  <a:pt x="95" y="118"/>
                  <a:pt x="99" y="118"/>
                  <a:pt x="104" y="118"/>
                </a:cubicBezTo>
                <a:cubicBezTo>
                  <a:pt x="115" y="118"/>
                  <a:pt x="127" y="117"/>
                  <a:pt x="139" y="114"/>
                </a:cubicBezTo>
                <a:cubicBezTo>
                  <a:pt x="139" y="114"/>
                  <a:pt x="139" y="114"/>
                  <a:pt x="139" y="114"/>
                </a:cubicBezTo>
                <a:cubicBezTo>
                  <a:pt x="139" y="114"/>
                  <a:pt x="139" y="114"/>
                  <a:pt x="139" y="114"/>
                </a:cubicBezTo>
                <a:cubicBezTo>
                  <a:pt x="142" y="115"/>
                  <a:pt x="144" y="116"/>
                  <a:pt x="147" y="117"/>
                </a:cubicBezTo>
                <a:cubicBezTo>
                  <a:pt x="147" y="118"/>
                  <a:pt x="147" y="118"/>
                  <a:pt x="147" y="118"/>
                </a:cubicBezTo>
                <a:close/>
                <a:moveTo>
                  <a:pt x="153" y="103"/>
                </a:moveTo>
                <a:cubicBezTo>
                  <a:pt x="153" y="103"/>
                  <a:pt x="153" y="103"/>
                  <a:pt x="153" y="103"/>
                </a:cubicBezTo>
                <a:cubicBezTo>
                  <a:pt x="149" y="105"/>
                  <a:pt x="144" y="106"/>
                  <a:pt x="140" y="107"/>
                </a:cubicBezTo>
                <a:cubicBezTo>
                  <a:pt x="139" y="107"/>
                  <a:pt x="139" y="107"/>
                  <a:pt x="139" y="107"/>
                </a:cubicBezTo>
                <a:cubicBezTo>
                  <a:pt x="139" y="107"/>
                  <a:pt x="139" y="107"/>
                  <a:pt x="139" y="107"/>
                </a:cubicBezTo>
                <a:cubicBezTo>
                  <a:pt x="129" y="102"/>
                  <a:pt x="119" y="95"/>
                  <a:pt x="111" y="87"/>
                </a:cubicBezTo>
                <a:cubicBezTo>
                  <a:pt x="110" y="86"/>
                  <a:pt x="110" y="86"/>
                  <a:pt x="110" y="86"/>
                </a:cubicBezTo>
                <a:cubicBezTo>
                  <a:pt x="111" y="86"/>
                  <a:pt x="111" y="86"/>
                  <a:pt x="111" y="86"/>
                </a:cubicBezTo>
                <a:cubicBezTo>
                  <a:pt x="114" y="80"/>
                  <a:pt x="118" y="73"/>
                  <a:pt x="121" y="66"/>
                </a:cubicBezTo>
                <a:cubicBezTo>
                  <a:pt x="121" y="66"/>
                  <a:pt x="121" y="66"/>
                  <a:pt x="121" y="66"/>
                </a:cubicBezTo>
                <a:cubicBezTo>
                  <a:pt x="122" y="66"/>
                  <a:pt x="122" y="66"/>
                  <a:pt x="122" y="66"/>
                </a:cubicBezTo>
                <a:cubicBezTo>
                  <a:pt x="122" y="66"/>
                  <a:pt x="122" y="66"/>
                  <a:pt x="123" y="66"/>
                </a:cubicBezTo>
                <a:cubicBezTo>
                  <a:pt x="128" y="66"/>
                  <a:pt x="133" y="61"/>
                  <a:pt x="133" y="55"/>
                </a:cubicBezTo>
                <a:cubicBezTo>
                  <a:pt x="133" y="51"/>
                  <a:pt x="131" y="48"/>
                  <a:pt x="127" y="46"/>
                </a:cubicBezTo>
                <a:cubicBezTo>
                  <a:pt x="127" y="46"/>
                  <a:pt x="127" y="46"/>
                  <a:pt x="127" y="46"/>
                </a:cubicBezTo>
                <a:cubicBezTo>
                  <a:pt x="127" y="45"/>
                  <a:pt x="127" y="45"/>
                  <a:pt x="127" y="45"/>
                </a:cubicBezTo>
                <a:cubicBezTo>
                  <a:pt x="128" y="38"/>
                  <a:pt x="129" y="31"/>
                  <a:pt x="129" y="25"/>
                </a:cubicBezTo>
                <a:cubicBezTo>
                  <a:pt x="129" y="23"/>
                  <a:pt x="129" y="23"/>
                  <a:pt x="129" y="23"/>
                </a:cubicBezTo>
                <a:cubicBezTo>
                  <a:pt x="130" y="24"/>
                  <a:pt x="130" y="24"/>
                  <a:pt x="130" y="24"/>
                </a:cubicBezTo>
                <a:cubicBezTo>
                  <a:pt x="147" y="39"/>
                  <a:pt x="157" y="59"/>
                  <a:pt x="157" y="81"/>
                </a:cubicBezTo>
                <a:cubicBezTo>
                  <a:pt x="157" y="88"/>
                  <a:pt x="156" y="96"/>
                  <a:pt x="154" y="103"/>
                </a:cubicBezTo>
                <a:lnTo>
                  <a:pt x="153" y="103"/>
                </a:lnTo>
                <a:close/>
              </a:path>
            </a:pathLst>
          </a:custGeom>
          <a:solidFill>
            <a:schemeClr val="tx2">
              <a:lumMod val="90000"/>
              <a:lumOff val="10000"/>
            </a:schemeClr>
          </a:solidFill>
          <a:ln>
            <a:noFill/>
          </a:ln>
        </p:spPr>
        <p:txBody>
          <a:bodyPr vert="horz" wrap="square" lIns="91440" tIns="45720" rIns="91440" bIns="45720" numCol="1" anchor="t" anchorCtr="0" compatLnSpc="1">
            <a:prstTxWarp prst="textNoShape">
              <a:avLst/>
            </a:prstTxWarp>
          </a:bodyPr>
          <a:lstStyle/>
          <a:p>
            <a:endParaRPr lang="en-AU"/>
          </a:p>
        </p:txBody>
      </p:sp>
    </p:spTree>
    <p:extLst>
      <p:ext uri="{BB962C8B-B14F-4D97-AF65-F5344CB8AC3E}">
        <p14:creationId xmlns:p14="http://schemas.microsoft.com/office/powerpoint/2010/main" val="116193417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think-cell data - do not delete" hidden="1">
            <a:extLst>
              <a:ext uri="{FF2B5EF4-FFF2-40B4-BE49-F238E27FC236}">
                <a16:creationId xmlns:a16="http://schemas.microsoft.com/office/drawing/2014/main" id="{368C7EAC-74CC-6298-4502-1BCBC86EE559}"/>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3" imgW="274" imgH="273" progId="TCLayout.ActiveDocument.1">
                  <p:embed/>
                </p:oleObj>
              </mc:Choice>
              <mc:Fallback>
                <p:oleObj name="think-cell Slide" r:id="rId3" imgW="274" imgH="273" progId="TCLayout.ActiveDocument.1">
                  <p:embed/>
                  <p:pic>
                    <p:nvPicPr>
                      <p:cNvPr id="11" name="think-cell data - do not delete" hidden="1">
                        <a:extLst>
                          <a:ext uri="{FF2B5EF4-FFF2-40B4-BE49-F238E27FC236}">
                            <a16:creationId xmlns:a16="http://schemas.microsoft.com/office/drawing/2014/main" id="{368C7EAC-74CC-6298-4502-1BCBC86EE559}"/>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3" name="Title 2">
            <a:extLst>
              <a:ext uri="{FF2B5EF4-FFF2-40B4-BE49-F238E27FC236}">
                <a16:creationId xmlns:a16="http://schemas.microsoft.com/office/drawing/2014/main" id="{B2DC528A-B7FE-7A17-B5B8-6950BB66B3EF}"/>
              </a:ext>
            </a:extLst>
          </p:cNvPr>
          <p:cNvSpPr>
            <a:spLocks noGrp="1"/>
          </p:cNvSpPr>
          <p:nvPr>
            <p:ph type="title"/>
          </p:nvPr>
        </p:nvSpPr>
        <p:spPr>
          <a:xfrm>
            <a:off x="539999" y="541756"/>
            <a:ext cx="8820000" cy="348543"/>
          </a:xfrm>
        </p:spPr>
        <p:txBody>
          <a:bodyPr vert="horz"/>
          <a:lstStyle/>
          <a:p>
            <a:r>
              <a:rPr lang="en-AU"/>
              <a:t>Review</a:t>
            </a:r>
          </a:p>
        </p:txBody>
      </p:sp>
      <p:sp>
        <p:nvSpPr>
          <p:cNvPr id="16" name="Rectangle 15">
            <a:extLst>
              <a:ext uri="{FF2B5EF4-FFF2-40B4-BE49-F238E27FC236}">
                <a16:creationId xmlns:a16="http://schemas.microsoft.com/office/drawing/2014/main" id="{A123FE0D-E3B0-2E88-05F6-41B883CBB96D}"/>
              </a:ext>
            </a:extLst>
          </p:cNvPr>
          <p:cNvSpPr/>
          <p:nvPr/>
        </p:nvSpPr>
        <p:spPr>
          <a:xfrm>
            <a:off x="539999" y="2423572"/>
            <a:ext cx="8820000" cy="2736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tIns="72000" bIns="72000" rtlCol="0" anchor="t">
            <a:noAutofit/>
          </a:bodyPr>
          <a:lstStyle/>
          <a:p>
            <a:pPr marL="171450" indent="-171450">
              <a:spcBef>
                <a:spcPts val="600"/>
              </a:spcBef>
              <a:spcAft>
                <a:spcPts val="300"/>
              </a:spcAft>
              <a:buFont typeface="Wingdings" panose="05000000000000000000" pitchFamily="2" charset="2"/>
              <a:buChar char="q"/>
            </a:pPr>
            <a:r>
              <a:rPr lang="en-AU" sz="1000" dirty="0">
                <a:solidFill>
                  <a:schemeClr val="tx2"/>
                </a:solidFill>
                <a:latin typeface="VIC SemiBold" panose="00000700000000000000" pitchFamily="2" charset="0"/>
              </a:rPr>
              <a:t>Inspectors review their observations and findings </a:t>
            </a:r>
            <a:r>
              <a:rPr lang="en-AU" sz="1000" dirty="0">
                <a:solidFill>
                  <a:schemeClr val="tx2"/>
                </a:solidFill>
              </a:rPr>
              <a:t>to confirm inspection completion, ensuring all requirements are met and all relevant information is captured. For example, an inspector can review their checklist to ensure all compliance areas have been assessed, that all findings have been documented and to outline any additional non-compliance identified.</a:t>
            </a:r>
          </a:p>
          <a:p>
            <a:pPr marL="171450" indent="-171450">
              <a:spcBef>
                <a:spcPts val="600"/>
              </a:spcBef>
              <a:spcAft>
                <a:spcPts val="300"/>
              </a:spcAft>
              <a:buFont typeface="Wingdings" panose="05000000000000000000" pitchFamily="2" charset="2"/>
              <a:buChar char="q"/>
            </a:pPr>
            <a:r>
              <a:rPr lang="en-AU" sz="1000" dirty="0">
                <a:solidFill>
                  <a:schemeClr val="tx2"/>
                </a:solidFill>
              </a:rPr>
              <a:t>You provide clear guidance or training on </a:t>
            </a:r>
            <a:r>
              <a:rPr lang="en-AU" sz="1000" dirty="0">
                <a:solidFill>
                  <a:schemeClr val="tx2"/>
                </a:solidFill>
                <a:latin typeface="VIC SemiBold" panose="00000700000000000000" pitchFamily="2" charset="0"/>
              </a:rPr>
              <a:t>when inspectors should pursue non-compliance that is outside the intended scope </a:t>
            </a:r>
            <a:r>
              <a:rPr lang="en-AU" sz="1000" dirty="0">
                <a:solidFill>
                  <a:schemeClr val="tx2"/>
                </a:solidFill>
              </a:rPr>
              <a:t>of inspection. For example, inspectors inspect additional non-compliances if there is a sense of urgency and/or it will save resources to address during the inspection. </a:t>
            </a:r>
          </a:p>
          <a:p>
            <a:pPr marL="628624" lvl="1" indent="-171450">
              <a:spcBef>
                <a:spcPts val="600"/>
              </a:spcBef>
              <a:spcAft>
                <a:spcPts val="300"/>
              </a:spcAft>
              <a:buFont typeface="Wingdings" panose="05000000000000000000" pitchFamily="2" charset="2"/>
              <a:buChar char="q"/>
            </a:pPr>
            <a:r>
              <a:rPr lang="en-AU" sz="1000" dirty="0">
                <a:solidFill>
                  <a:schemeClr val="tx2"/>
                </a:solidFill>
              </a:rPr>
              <a:t>Guidance</a:t>
            </a:r>
            <a:r>
              <a:rPr lang="en-AU" sz="1000" dirty="0">
                <a:solidFill>
                  <a:schemeClr val="tx2"/>
                </a:solidFill>
                <a:latin typeface="VIC SemiBold" panose="00000700000000000000" pitchFamily="2" charset="0"/>
              </a:rPr>
              <a:t> supports inspectors to consider all relevant information </a:t>
            </a:r>
            <a:r>
              <a:rPr lang="en-AU" sz="1000" dirty="0">
                <a:solidFill>
                  <a:schemeClr val="tx2"/>
                </a:solidFill>
              </a:rPr>
              <a:t>to identify any additional non-compliances. </a:t>
            </a:r>
          </a:p>
          <a:p>
            <a:pPr marL="628624" lvl="1" indent="-171450">
              <a:spcBef>
                <a:spcPts val="600"/>
              </a:spcBef>
              <a:spcAft>
                <a:spcPts val="300"/>
              </a:spcAft>
              <a:buFont typeface="Wingdings" panose="05000000000000000000" pitchFamily="2" charset="2"/>
              <a:buChar char="q"/>
            </a:pPr>
            <a:r>
              <a:rPr lang="en-AU" sz="1000" dirty="0">
                <a:solidFill>
                  <a:schemeClr val="tx2"/>
                </a:solidFill>
                <a:latin typeface="VIC SemiBold" panose="00000700000000000000" pitchFamily="2" charset="0"/>
              </a:rPr>
              <a:t>If appropriate, </a:t>
            </a:r>
            <a:r>
              <a:rPr lang="en-AU" sz="1000" dirty="0">
                <a:solidFill>
                  <a:schemeClr val="tx2"/>
                </a:solidFill>
              </a:rPr>
              <a:t>additional non-compliances will be inspected as per the ‘</a:t>
            </a:r>
            <a:r>
              <a:rPr lang="en-AU" sz="1000" dirty="0">
                <a:solidFill>
                  <a:schemeClr val="tx2"/>
                </a:solidFill>
                <a:hlinkClick r:id="rId5" action="ppaction://hlinksldjump"/>
              </a:rPr>
              <a:t>Collect information</a:t>
            </a:r>
            <a:r>
              <a:rPr lang="en-AU" sz="1000" dirty="0">
                <a:solidFill>
                  <a:schemeClr val="tx2"/>
                </a:solidFill>
              </a:rPr>
              <a:t>’ component. Consider how you can design your recording tools to enable the flexibility of capturing additional non-compliances and other notes.</a:t>
            </a:r>
          </a:p>
          <a:p>
            <a:pPr marL="171450" indent="-171450">
              <a:spcBef>
                <a:spcPts val="600"/>
              </a:spcBef>
              <a:spcAft>
                <a:spcPts val="300"/>
              </a:spcAft>
              <a:buFont typeface="Wingdings" panose="05000000000000000000" pitchFamily="2" charset="2"/>
              <a:buChar char="q"/>
            </a:pPr>
            <a:r>
              <a:rPr lang="en-AU" sz="1000" dirty="0">
                <a:solidFill>
                  <a:schemeClr val="tx2"/>
                </a:solidFill>
                <a:latin typeface="VIC SemiBold" panose="00000700000000000000" pitchFamily="2" charset="0"/>
              </a:rPr>
              <a:t>Inspectors could declare </a:t>
            </a:r>
            <a:r>
              <a:rPr lang="en-AU" sz="1000" dirty="0">
                <a:solidFill>
                  <a:schemeClr val="tx2"/>
                </a:solidFill>
              </a:rPr>
              <a:t>that they have, to the best of their ability, noted all relevant information and non-compliances. This can provide notification for internal systems and support evidence of an adequate inspection being conducted.</a:t>
            </a:r>
          </a:p>
        </p:txBody>
      </p:sp>
      <p:sp>
        <p:nvSpPr>
          <p:cNvPr id="4" name="Half Frame 3">
            <a:extLst>
              <a:ext uri="{FF2B5EF4-FFF2-40B4-BE49-F238E27FC236}">
                <a16:creationId xmlns:a16="http://schemas.microsoft.com/office/drawing/2014/main" id="{0984B4B5-54A6-020C-36A3-15EB94F3144D}"/>
              </a:ext>
            </a:extLst>
          </p:cNvPr>
          <p:cNvSpPr/>
          <p:nvPr/>
        </p:nvSpPr>
        <p:spPr>
          <a:xfrm>
            <a:off x="479425" y="2162644"/>
            <a:ext cx="266700" cy="266700"/>
          </a:xfrm>
          <a:prstGeom prst="halfFrame">
            <a:avLst>
              <a:gd name="adj1" fmla="val 23809"/>
              <a:gd name="adj2" fmla="val 23809"/>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100">
              <a:solidFill>
                <a:schemeClr val="bg2"/>
              </a:solidFill>
            </a:endParaRPr>
          </a:p>
        </p:txBody>
      </p:sp>
      <p:sp>
        <p:nvSpPr>
          <p:cNvPr id="19" name="Rectangle 18">
            <a:extLst>
              <a:ext uri="{FF2B5EF4-FFF2-40B4-BE49-F238E27FC236}">
                <a16:creationId xmlns:a16="http://schemas.microsoft.com/office/drawing/2014/main" id="{CA734CC4-D159-2939-4DDA-0E3FA7AE128F}"/>
              </a:ext>
            </a:extLst>
          </p:cNvPr>
          <p:cNvSpPr/>
          <p:nvPr/>
        </p:nvSpPr>
        <p:spPr>
          <a:xfrm>
            <a:off x="539999" y="2225573"/>
            <a:ext cx="2774701" cy="19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r>
              <a:rPr lang="en-AU" sz="1050" b="1">
                <a:solidFill>
                  <a:schemeClr val="bg1"/>
                </a:solidFill>
                <a:latin typeface="VIC SemiBold" panose="00000700000000000000"/>
              </a:rPr>
              <a:t>WHAT ‘BETTER PRACTICE’ LOOKS LIKE</a:t>
            </a:r>
          </a:p>
        </p:txBody>
      </p:sp>
      <p:sp>
        <p:nvSpPr>
          <p:cNvPr id="22" name="Rectangle 21">
            <a:extLst>
              <a:ext uri="{FF2B5EF4-FFF2-40B4-BE49-F238E27FC236}">
                <a16:creationId xmlns:a16="http://schemas.microsoft.com/office/drawing/2014/main" id="{617EE24B-30A4-217A-EA13-34D08ED4F925}"/>
              </a:ext>
            </a:extLst>
          </p:cNvPr>
          <p:cNvSpPr/>
          <p:nvPr/>
        </p:nvSpPr>
        <p:spPr>
          <a:xfrm>
            <a:off x="539999" y="5544814"/>
            <a:ext cx="4365550" cy="612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tIns="72000" bIns="72000" rtlCol="0" anchor="t">
            <a:noAutofit/>
          </a:bodyPr>
          <a:lstStyle/>
          <a:p>
            <a:pPr marL="171450" indent="-171450">
              <a:spcAft>
                <a:spcPts val="300"/>
              </a:spcAft>
              <a:buFont typeface="Arial" panose="020B0604020202020204" pitchFamily="34" charset="0"/>
              <a:buChar char="•"/>
            </a:pPr>
            <a:r>
              <a:rPr lang="en-AU" sz="1000" dirty="0">
                <a:solidFill>
                  <a:schemeClr val="tx2"/>
                </a:solidFill>
              </a:rPr>
              <a:t>Completed recording tools, collected information and preliminary findings from the inspection, and scope and purpose definition</a:t>
            </a:r>
          </a:p>
        </p:txBody>
      </p:sp>
      <p:sp>
        <p:nvSpPr>
          <p:cNvPr id="23" name="Rectangle 22">
            <a:extLst>
              <a:ext uri="{FF2B5EF4-FFF2-40B4-BE49-F238E27FC236}">
                <a16:creationId xmlns:a16="http://schemas.microsoft.com/office/drawing/2014/main" id="{BE40685E-F6AE-9737-67EA-56CBE8B797FC}"/>
              </a:ext>
            </a:extLst>
          </p:cNvPr>
          <p:cNvSpPr/>
          <p:nvPr/>
        </p:nvSpPr>
        <p:spPr>
          <a:xfrm>
            <a:off x="4994449" y="5544814"/>
            <a:ext cx="4365550" cy="612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tIns="72000" bIns="72000" rtlCol="0" anchor="t">
            <a:noAutofit/>
          </a:bodyPr>
          <a:lstStyle/>
          <a:p>
            <a:pPr marL="171450" indent="-171450">
              <a:spcAft>
                <a:spcPts val="300"/>
              </a:spcAft>
              <a:buFont typeface="Arial" panose="020B0604020202020204" pitchFamily="34" charset="0"/>
              <a:buChar char="•"/>
            </a:pPr>
            <a:r>
              <a:rPr lang="en-AU" sz="1000">
                <a:solidFill>
                  <a:schemeClr val="tx2"/>
                </a:solidFill>
              </a:rPr>
              <a:t>Confirmation of a completed inspection for internal reference</a:t>
            </a:r>
          </a:p>
          <a:p>
            <a:pPr marL="171450" indent="-171450">
              <a:spcAft>
                <a:spcPts val="300"/>
              </a:spcAft>
              <a:buFont typeface="Arial" panose="020B0604020202020204" pitchFamily="34" charset="0"/>
              <a:buChar char="•"/>
            </a:pPr>
            <a:r>
              <a:rPr lang="en-AU" sz="1000">
                <a:solidFill>
                  <a:schemeClr val="tx2"/>
                </a:solidFill>
              </a:rPr>
              <a:t>Information collected from additional non-compliances</a:t>
            </a:r>
          </a:p>
        </p:txBody>
      </p:sp>
      <p:sp>
        <p:nvSpPr>
          <p:cNvPr id="5" name="Half Frame 4">
            <a:extLst>
              <a:ext uri="{FF2B5EF4-FFF2-40B4-BE49-F238E27FC236}">
                <a16:creationId xmlns:a16="http://schemas.microsoft.com/office/drawing/2014/main" id="{D56F2007-C98E-E0E2-C7F2-30B941129086}"/>
              </a:ext>
            </a:extLst>
          </p:cNvPr>
          <p:cNvSpPr/>
          <p:nvPr/>
        </p:nvSpPr>
        <p:spPr>
          <a:xfrm>
            <a:off x="479425" y="5288634"/>
            <a:ext cx="266700" cy="266700"/>
          </a:xfrm>
          <a:prstGeom prst="halfFrame">
            <a:avLst>
              <a:gd name="adj1" fmla="val 23809"/>
              <a:gd name="adj2" fmla="val 23809"/>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100">
              <a:solidFill>
                <a:schemeClr val="bg2"/>
              </a:solidFill>
            </a:endParaRPr>
          </a:p>
        </p:txBody>
      </p:sp>
      <p:sp>
        <p:nvSpPr>
          <p:cNvPr id="6" name="Half Frame 5">
            <a:extLst>
              <a:ext uri="{FF2B5EF4-FFF2-40B4-BE49-F238E27FC236}">
                <a16:creationId xmlns:a16="http://schemas.microsoft.com/office/drawing/2014/main" id="{86901C07-AF59-73E6-19F2-B45AB6AB27B9}"/>
              </a:ext>
            </a:extLst>
          </p:cNvPr>
          <p:cNvSpPr/>
          <p:nvPr/>
        </p:nvSpPr>
        <p:spPr>
          <a:xfrm>
            <a:off x="4930949" y="5288634"/>
            <a:ext cx="266700" cy="266700"/>
          </a:xfrm>
          <a:prstGeom prst="halfFrame">
            <a:avLst>
              <a:gd name="adj1" fmla="val 23809"/>
              <a:gd name="adj2" fmla="val 23809"/>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100">
              <a:solidFill>
                <a:schemeClr val="bg2"/>
              </a:solidFill>
            </a:endParaRPr>
          </a:p>
        </p:txBody>
      </p:sp>
      <p:sp>
        <p:nvSpPr>
          <p:cNvPr id="20" name="Rectangle 19">
            <a:extLst>
              <a:ext uri="{FF2B5EF4-FFF2-40B4-BE49-F238E27FC236}">
                <a16:creationId xmlns:a16="http://schemas.microsoft.com/office/drawing/2014/main" id="{287C7A7F-8E94-2EB2-6DFE-699F14806AD6}"/>
              </a:ext>
            </a:extLst>
          </p:cNvPr>
          <p:cNvSpPr/>
          <p:nvPr/>
        </p:nvSpPr>
        <p:spPr>
          <a:xfrm>
            <a:off x="539999" y="5346814"/>
            <a:ext cx="1123701" cy="19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r>
              <a:rPr lang="en-AU" sz="1050" b="1">
                <a:solidFill>
                  <a:schemeClr val="bg1"/>
                </a:solidFill>
                <a:latin typeface="VIC SemiBold" panose="00000700000000000000"/>
              </a:rPr>
              <a:t>INPUTS</a:t>
            </a:r>
          </a:p>
        </p:txBody>
      </p:sp>
      <p:sp>
        <p:nvSpPr>
          <p:cNvPr id="24" name="Rectangle 23">
            <a:extLst>
              <a:ext uri="{FF2B5EF4-FFF2-40B4-BE49-F238E27FC236}">
                <a16:creationId xmlns:a16="http://schemas.microsoft.com/office/drawing/2014/main" id="{697D7E17-4138-B05B-FFD7-B1A68924FC00}"/>
              </a:ext>
            </a:extLst>
          </p:cNvPr>
          <p:cNvSpPr/>
          <p:nvPr/>
        </p:nvSpPr>
        <p:spPr>
          <a:xfrm>
            <a:off x="4994449" y="5346814"/>
            <a:ext cx="1123701" cy="19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r>
              <a:rPr lang="en-AU" sz="1050" b="1">
                <a:solidFill>
                  <a:schemeClr val="bg1"/>
                </a:solidFill>
                <a:latin typeface="VIC SemiBold" panose="00000700000000000000"/>
              </a:rPr>
              <a:t>OUTPUTS</a:t>
            </a:r>
          </a:p>
        </p:txBody>
      </p:sp>
      <p:sp>
        <p:nvSpPr>
          <p:cNvPr id="15" name="Rectangle 14">
            <a:extLst>
              <a:ext uri="{FF2B5EF4-FFF2-40B4-BE49-F238E27FC236}">
                <a16:creationId xmlns:a16="http://schemas.microsoft.com/office/drawing/2014/main" id="{469CBEF3-E3CF-7EBE-0976-B34F6113A5E9}"/>
              </a:ext>
            </a:extLst>
          </p:cNvPr>
          <p:cNvSpPr/>
          <p:nvPr/>
        </p:nvSpPr>
        <p:spPr>
          <a:xfrm>
            <a:off x="539999" y="1453549"/>
            <a:ext cx="8820000" cy="60497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spcAft>
                <a:spcPts val="300"/>
              </a:spcAft>
            </a:pPr>
            <a:r>
              <a:rPr lang="en-AU" sz="1000">
                <a:solidFill>
                  <a:schemeClr val="tx2"/>
                </a:solidFill>
              </a:rPr>
              <a:t>Inspectors review the information collected to determine whether further information is required or if a decision on compliance and responsive action can be made. At this stage, inspectors might identify non-compliance outside the intended inspection scope and should use their judgement to inspect and address it if there is sufficient risk of harm or potential resource savings.</a:t>
            </a:r>
          </a:p>
        </p:txBody>
      </p:sp>
      <p:sp>
        <p:nvSpPr>
          <p:cNvPr id="2" name="Half Frame 1">
            <a:extLst>
              <a:ext uri="{FF2B5EF4-FFF2-40B4-BE49-F238E27FC236}">
                <a16:creationId xmlns:a16="http://schemas.microsoft.com/office/drawing/2014/main" id="{2904563A-45B0-63FC-9AF8-118B866DF8EB}"/>
              </a:ext>
            </a:extLst>
          </p:cNvPr>
          <p:cNvSpPr/>
          <p:nvPr/>
        </p:nvSpPr>
        <p:spPr>
          <a:xfrm>
            <a:off x="479425" y="1197506"/>
            <a:ext cx="266700" cy="266700"/>
          </a:xfrm>
          <a:prstGeom prst="halfFrame">
            <a:avLst>
              <a:gd name="adj1" fmla="val 23809"/>
              <a:gd name="adj2" fmla="val 23809"/>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100">
              <a:solidFill>
                <a:schemeClr val="bg2"/>
              </a:solidFill>
            </a:endParaRPr>
          </a:p>
        </p:txBody>
      </p:sp>
      <p:sp>
        <p:nvSpPr>
          <p:cNvPr id="18" name="Rectangle 17">
            <a:extLst>
              <a:ext uri="{FF2B5EF4-FFF2-40B4-BE49-F238E27FC236}">
                <a16:creationId xmlns:a16="http://schemas.microsoft.com/office/drawing/2014/main" id="{831B8719-E9E8-D922-8D35-B44D716B4470}"/>
              </a:ext>
            </a:extLst>
          </p:cNvPr>
          <p:cNvSpPr/>
          <p:nvPr/>
        </p:nvSpPr>
        <p:spPr>
          <a:xfrm>
            <a:off x="539999" y="1255549"/>
            <a:ext cx="1123701" cy="19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r>
              <a:rPr lang="en-AU" sz="1050" b="1">
                <a:solidFill>
                  <a:schemeClr val="bg1"/>
                </a:solidFill>
                <a:latin typeface="VIC SemiBold" panose="00000700000000000000"/>
              </a:rPr>
              <a:t>DESCRIPTION</a:t>
            </a:r>
          </a:p>
        </p:txBody>
      </p:sp>
      <p:sp>
        <p:nvSpPr>
          <p:cNvPr id="9" name="Rectangle 8">
            <a:extLst>
              <a:ext uri="{FF2B5EF4-FFF2-40B4-BE49-F238E27FC236}">
                <a16:creationId xmlns:a16="http://schemas.microsoft.com/office/drawing/2014/main" id="{37BCD2BB-1D9F-B448-1378-0CE8B3F18F73}"/>
              </a:ext>
            </a:extLst>
          </p:cNvPr>
          <p:cNvSpPr/>
          <p:nvPr/>
        </p:nvSpPr>
        <p:spPr>
          <a:xfrm>
            <a:off x="539999" y="4772914"/>
            <a:ext cx="8820000" cy="432000"/>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tIns="72000" bIns="72000" rtlCol="0" anchor="ctr" anchorCtr="0">
            <a:noAutofit/>
          </a:bodyPr>
          <a:lstStyle/>
          <a:p>
            <a:pPr marL="360000">
              <a:spcBef>
                <a:spcPts val="600"/>
              </a:spcBef>
              <a:spcAft>
                <a:spcPts val="300"/>
              </a:spcAft>
            </a:pPr>
            <a:r>
              <a:rPr lang="en-AU" sz="1000">
                <a:solidFill>
                  <a:schemeClr val="tx2"/>
                </a:solidFill>
              </a:rPr>
              <a:t>Consider if your systems can use rules (such as required evidence or commonly associated non-compliances) to support the review of information collected and flag any additional requirements, non-compliances or considerations for the inspector.</a:t>
            </a:r>
            <a:endParaRPr lang="en-AU" sz="1000">
              <a:solidFill>
                <a:schemeClr val="accent1"/>
              </a:solidFill>
            </a:endParaRPr>
          </a:p>
        </p:txBody>
      </p:sp>
      <p:sp>
        <p:nvSpPr>
          <p:cNvPr id="10" name="Freeform 56">
            <a:extLst>
              <a:ext uri="{FF2B5EF4-FFF2-40B4-BE49-F238E27FC236}">
                <a16:creationId xmlns:a16="http://schemas.microsoft.com/office/drawing/2014/main" id="{0F54C2CD-59E2-66C6-B5A3-427458554775}"/>
              </a:ext>
            </a:extLst>
          </p:cNvPr>
          <p:cNvSpPr>
            <a:spLocks noChangeAspect="1" noEditPoints="1"/>
          </p:cNvSpPr>
          <p:nvPr/>
        </p:nvSpPr>
        <p:spPr bwMode="auto">
          <a:xfrm>
            <a:off x="666442" y="4853942"/>
            <a:ext cx="267530" cy="267530"/>
          </a:xfrm>
          <a:custGeom>
            <a:avLst/>
            <a:gdLst>
              <a:gd name="T0" fmla="*/ 82 w 163"/>
              <a:gd name="T1" fmla="*/ 163 h 163"/>
              <a:gd name="T2" fmla="*/ 107 w 163"/>
              <a:gd name="T3" fmla="*/ 11 h 163"/>
              <a:gd name="T4" fmla="*/ 123 w 163"/>
              <a:gd name="T5" fmla="*/ 19 h 163"/>
              <a:gd name="T6" fmla="*/ 123 w 163"/>
              <a:gd name="T7" fmla="*/ 22 h 163"/>
              <a:gd name="T8" fmla="*/ 120 w 163"/>
              <a:gd name="T9" fmla="*/ 45 h 163"/>
              <a:gd name="T10" fmla="*/ 115 w 163"/>
              <a:gd name="T11" fmla="*/ 63 h 163"/>
              <a:gd name="T12" fmla="*/ 106 w 163"/>
              <a:gd name="T13" fmla="*/ 82 h 163"/>
              <a:gd name="T14" fmla="*/ 78 w 163"/>
              <a:gd name="T15" fmla="*/ 23 h 163"/>
              <a:gd name="T16" fmla="*/ 107 w 163"/>
              <a:gd name="T17" fmla="*/ 11 h 163"/>
              <a:gd name="T18" fmla="*/ 130 w 163"/>
              <a:gd name="T19" fmla="*/ 109 h 163"/>
              <a:gd name="T20" fmla="*/ 93 w 163"/>
              <a:gd name="T21" fmla="*/ 111 h 163"/>
              <a:gd name="T22" fmla="*/ 92 w 163"/>
              <a:gd name="T23" fmla="*/ 109 h 163"/>
              <a:gd name="T24" fmla="*/ 106 w 163"/>
              <a:gd name="T25" fmla="*/ 92 h 163"/>
              <a:gd name="T26" fmla="*/ 79 w 163"/>
              <a:gd name="T27" fmla="*/ 6 h 163"/>
              <a:gd name="T28" fmla="*/ 94 w 163"/>
              <a:gd name="T29" fmla="*/ 8 h 163"/>
              <a:gd name="T30" fmla="*/ 78 w 163"/>
              <a:gd name="T31" fmla="*/ 15 h 163"/>
              <a:gd name="T32" fmla="*/ 78 w 163"/>
              <a:gd name="T33" fmla="*/ 6 h 163"/>
              <a:gd name="T34" fmla="*/ 102 w 163"/>
              <a:gd name="T35" fmla="*/ 87 h 163"/>
              <a:gd name="T36" fmla="*/ 89 w 163"/>
              <a:gd name="T37" fmla="*/ 103 h 163"/>
              <a:gd name="T38" fmla="*/ 82 w 163"/>
              <a:gd name="T39" fmla="*/ 101 h 163"/>
              <a:gd name="T40" fmla="*/ 71 w 163"/>
              <a:gd name="T41" fmla="*/ 108 h 163"/>
              <a:gd name="T42" fmla="*/ 29 w 163"/>
              <a:gd name="T43" fmla="*/ 90 h 163"/>
              <a:gd name="T44" fmla="*/ 46 w 163"/>
              <a:gd name="T45" fmla="*/ 54 h 163"/>
              <a:gd name="T46" fmla="*/ 58 w 163"/>
              <a:gd name="T47" fmla="*/ 40 h 163"/>
              <a:gd name="T48" fmla="*/ 72 w 163"/>
              <a:gd name="T49" fmla="*/ 27 h 163"/>
              <a:gd name="T50" fmla="*/ 19 w 163"/>
              <a:gd name="T51" fmla="*/ 119 h 163"/>
              <a:gd name="T52" fmla="*/ 19 w 163"/>
              <a:gd name="T53" fmla="*/ 123 h 163"/>
              <a:gd name="T54" fmla="*/ 6 w 163"/>
              <a:gd name="T55" fmla="*/ 82 h 163"/>
              <a:gd name="T56" fmla="*/ 22 w 163"/>
              <a:gd name="T57" fmla="*/ 93 h 163"/>
              <a:gd name="T58" fmla="*/ 23 w 163"/>
              <a:gd name="T59" fmla="*/ 87 h 163"/>
              <a:gd name="T60" fmla="*/ 7 w 163"/>
              <a:gd name="T61" fmla="*/ 73 h 163"/>
              <a:gd name="T62" fmla="*/ 71 w 163"/>
              <a:gd name="T63" fmla="*/ 7 h 163"/>
              <a:gd name="T64" fmla="*/ 72 w 163"/>
              <a:gd name="T65" fmla="*/ 20 h 163"/>
              <a:gd name="T66" fmla="*/ 53 w 163"/>
              <a:gd name="T67" fmla="*/ 35 h 163"/>
              <a:gd name="T68" fmla="*/ 37 w 163"/>
              <a:gd name="T69" fmla="*/ 44 h 163"/>
              <a:gd name="T70" fmla="*/ 40 w 163"/>
              <a:gd name="T71" fmla="*/ 51 h 163"/>
              <a:gd name="T72" fmla="*/ 27 w 163"/>
              <a:gd name="T73" fmla="*/ 133 h 163"/>
              <a:gd name="T74" fmla="*/ 26 w 163"/>
              <a:gd name="T75" fmla="*/ 132 h 163"/>
              <a:gd name="T76" fmla="*/ 27 w 163"/>
              <a:gd name="T77" fmla="*/ 97 h 163"/>
              <a:gd name="T78" fmla="*/ 71 w 163"/>
              <a:gd name="T79" fmla="*/ 114 h 163"/>
              <a:gd name="T80" fmla="*/ 72 w 163"/>
              <a:gd name="T81" fmla="*/ 115 h 163"/>
              <a:gd name="T82" fmla="*/ 27 w 163"/>
              <a:gd name="T83" fmla="*/ 133 h 163"/>
              <a:gd name="T84" fmla="*/ 33 w 163"/>
              <a:gd name="T85" fmla="*/ 139 h 163"/>
              <a:gd name="T86" fmla="*/ 76 w 163"/>
              <a:gd name="T87" fmla="*/ 121 h 163"/>
              <a:gd name="T88" fmla="*/ 90 w 163"/>
              <a:gd name="T89" fmla="*/ 118 h 163"/>
              <a:gd name="T90" fmla="*/ 104 w 163"/>
              <a:gd name="T91" fmla="*/ 118 h 163"/>
              <a:gd name="T92" fmla="*/ 139 w 163"/>
              <a:gd name="T93" fmla="*/ 114 h 163"/>
              <a:gd name="T94" fmla="*/ 153 w 163"/>
              <a:gd name="T95" fmla="*/ 103 h 163"/>
              <a:gd name="T96" fmla="*/ 139 w 163"/>
              <a:gd name="T97" fmla="*/ 107 h 163"/>
              <a:gd name="T98" fmla="*/ 110 w 163"/>
              <a:gd name="T99" fmla="*/ 86 h 163"/>
              <a:gd name="T100" fmla="*/ 121 w 163"/>
              <a:gd name="T101" fmla="*/ 66 h 163"/>
              <a:gd name="T102" fmla="*/ 133 w 163"/>
              <a:gd name="T103" fmla="*/ 55 h 163"/>
              <a:gd name="T104" fmla="*/ 127 w 163"/>
              <a:gd name="T105" fmla="*/ 45 h 163"/>
              <a:gd name="T106" fmla="*/ 130 w 163"/>
              <a:gd name="T107" fmla="*/ 24 h 163"/>
              <a:gd name="T108" fmla="*/ 153 w 163"/>
              <a:gd name="T109" fmla="*/ 103 h 1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163" h="163">
                <a:moveTo>
                  <a:pt x="82" y="0"/>
                </a:moveTo>
                <a:cubicBezTo>
                  <a:pt x="37" y="0"/>
                  <a:pt x="0" y="36"/>
                  <a:pt x="0" y="81"/>
                </a:cubicBezTo>
                <a:cubicBezTo>
                  <a:pt x="0" y="126"/>
                  <a:pt x="37" y="163"/>
                  <a:pt x="82" y="163"/>
                </a:cubicBezTo>
                <a:cubicBezTo>
                  <a:pt x="126" y="163"/>
                  <a:pt x="163" y="126"/>
                  <a:pt x="163" y="81"/>
                </a:cubicBezTo>
                <a:cubicBezTo>
                  <a:pt x="163" y="36"/>
                  <a:pt x="126" y="0"/>
                  <a:pt x="82" y="0"/>
                </a:cubicBezTo>
                <a:close/>
                <a:moveTo>
                  <a:pt x="107" y="11"/>
                </a:moveTo>
                <a:cubicBezTo>
                  <a:pt x="107" y="11"/>
                  <a:pt x="107" y="11"/>
                  <a:pt x="107" y="11"/>
                </a:cubicBezTo>
                <a:cubicBezTo>
                  <a:pt x="113" y="13"/>
                  <a:pt x="118" y="15"/>
                  <a:pt x="123" y="19"/>
                </a:cubicBezTo>
                <a:cubicBezTo>
                  <a:pt x="123" y="19"/>
                  <a:pt x="123" y="19"/>
                  <a:pt x="123" y="19"/>
                </a:cubicBezTo>
                <a:cubicBezTo>
                  <a:pt x="123" y="19"/>
                  <a:pt x="123" y="19"/>
                  <a:pt x="123" y="19"/>
                </a:cubicBezTo>
                <a:cubicBezTo>
                  <a:pt x="123" y="19"/>
                  <a:pt x="123" y="20"/>
                  <a:pt x="123" y="20"/>
                </a:cubicBezTo>
                <a:cubicBezTo>
                  <a:pt x="123" y="21"/>
                  <a:pt x="123" y="21"/>
                  <a:pt x="123" y="22"/>
                </a:cubicBezTo>
                <a:cubicBezTo>
                  <a:pt x="123" y="29"/>
                  <a:pt x="122" y="37"/>
                  <a:pt x="121" y="44"/>
                </a:cubicBezTo>
                <a:cubicBezTo>
                  <a:pt x="121" y="45"/>
                  <a:pt x="121" y="45"/>
                  <a:pt x="121" y="45"/>
                </a:cubicBezTo>
                <a:cubicBezTo>
                  <a:pt x="120" y="45"/>
                  <a:pt x="120" y="45"/>
                  <a:pt x="120" y="45"/>
                </a:cubicBezTo>
                <a:cubicBezTo>
                  <a:pt x="115" y="46"/>
                  <a:pt x="112" y="50"/>
                  <a:pt x="112" y="55"/>
                </a:cubicBezTo>
                <a:cubicBezTo>
                  <a:pt x="112" y="58"/>
                  <a:pt x="113" y="61"/>
                  <a:pt x="115" y="63"/>
                </a:cubicBezTo>
                <a:cubicBezTo>
                  <a:pt x="115" y="63"/>
                  <a:pt x="115" y="63"/>
                  <a:pt x="115" y="63"/>
                </a:cubicBezTo>
                <a:cubicBezTo>
                  <a:pt x="115" y="63"/>
                  <a:pt x="115" y="63"/>
                  <a:pt x="115" y="63"/>
                </a:cubicBezTo>
                <a:cubicBezTo>
                  <a:pt x="113" y="70"/>
                  <a:pt x="110" y="76"/>
                  <a:pt x="106" y="81"/>
                </a:cubicBezTo>
                <a:cubicBezTo>
                  <a:pt x="106" y="82"/>
                  <a:pt x="106" y="82"/>
                  <a:pt x="106" y="82"/>
                </a:cubicBezTo>
                <a:cubicBezTo>
                  <a:pt x="105" y="81"/>
                  <a:pt x="105" y="81"/>
                  <a:pt x="105" y="81"/>
                </a:cubicBezTo>
                <a:cubicBezTo>
                  <a:pt x="91" y="65"/>
                  <a:pt x="82" y="45"/>
                  <a:pt x="78" y="23"/>
                </a:cubicBezTo>
                <a:cubicBezTo>
                  <a:pt x="78" y="23"/>
                  <a:pt x="78" y="23"/>
                  <a:pt x="78" y="23"/>
                </a:cubicBezTo>
                <a:cubicBezTo>
                  <a:pt x="79" y="23"/>
                  <a:pt x="79" y="23"/>
                  <a:pt x="79" y="23"/>
                </a:cubicBezTo>
                <a:cubicBezTo>
                  <a:pt x="87" y="18"/>
                  <a:pt x="96" y="13"/>
                  <a:pt x="106" y="11"/>
                </a:cubicBezTo>
                <a:lnTo>
                  <a:pt x="107" y="11"/>
                </a:lnTo>
                <a:close/>
                <a:moveTo>
                  <a:pt x="107" y="92"/>
                </a:moveTo>
                <a:cubicBezTo>
                  <a:pt x="113" y="98"/>
                  <a:pt x="121" y="104"/>
                  <a:pt x="129" y="109"/>
                </a:cubicBezTo>
                <a:cubicBezTo>
                  <a:pt x="130" y="109"/>
                  <a:pt x="130" y="109"/>
                  <a:pt x="130" y="109"/>
                </a:cubicBezTo>
                <a:cubicBezTo>
                  <a:pt x="129" y="110"/>
                  <a:pt x="129" y="110"/>
                  <a:pt x="129" y="110"/>
                </a:cubicBezTo>
                <a:cubicBezTo>
                  <a:pt x="120" y="111"/>
                  <a:pt x="112" y="112"/>
                  <a:pt x="104" y="112"/>
                </a:cubicBezTo>
                <a:cubicBezTo>
                  <a:pt x="100" y="112"/>
                  <a:pt x="97" y="112"/>
                  <a:pt x="93" y="111"/>
                </a:cubicBezTo>
                <a:cubicBezTo>
                  <a:pt x="92" y="111"/>
                  <a:pt x="92" y="111"/>
                  <a:pt x="92" y="111"/>
                </a:cubicBezTo>
                <a:cubicBezTo>
                  <a:pt x="92" y="111"/>
                  <a:pt x="92" y="111"/>
                  <a:pt x="92" y="111"/>
                </a:cubicBezTo>
                <a:cubicBezTo>
                  <a:pt x="92" y="110"/>
                  <a:pt x="92" y="109"/>
                  <a:pt x="92" y="109"/>
                </a:cubicBezTo>
                <a:cubicBezTo>
                  <a:pt x="92" y="108"/>
                  <a:pt x="92" y="108"/>
                  <a:pt x="92" y="108"/>
                </a:cubicBezTo>
                <a:cubicBezTo>
                  <a:pt x="92" y="108"/>
                  <a:pt x="92" y="108"/>
                  <a:pt x="92" y="108"/>
                </a:cubicBezTo>
                <a:cubicBezTo>
                  <a:pt x="97" y="103"/>
                  <a:pt x="102" y="98"/>
                  <a:pt x="106" y="92"/>
                </a:cubicBezTo>
                <a:cubicBezTo>
                  <a:pt x="107" y="92"/>
                  <a:pt x="107" y="92"/>
                  <a:pt x="107" y="92"/>
                </a:cubicBezTo>
                <a:close/>
                <a:moveTo>
                  <a:pt x="78" y="6"/>
                </a:moveTo>
                <a:cubicBezTo>
                  <a:pt x="78" y="6"/>
                  <a:pt x="79" y="6"/>
                  <a:pt x="79" y="6"/>
                </a:cubicBezTo>
                <a:cubicBezTo>
                  <a:pt x="84" y="6"/>
                  <a:pt x="88" y="6"/>
                  <a:pt x="94" y="7"/>
                </a:cubicBezTo>
                <a:cubicBezTo>
                  <a:pt x="96" y="8"/>
                  <a:pt x="96" y="8"/>
                  <a:pt x="96" y="8"/>
                </a:cubicBezTo>
                <a:cubicBezTo>
                  <a:pt x="94" y="8"/>
                  <a:pt x="94" y="8"/>
                  <a:pt x="94" y="8"/>
                </a:cubicBezTo>
                <a:cubicBezTo>
                  <a:pt x="88" y="11"/>
                  <a:pt x="83" y="13"/>
                  <a:pt x="78" y="16"/>
                </a:cubicBezTo>
                <a:cubicBezTo>
                  <a:pt x="78" y="16"/>
                  <a:pt x="78" y="16"/>
                  <a:pt x="78" y="16"/>
                </a:cubicBezTo>
                <a:cubicBezTo>
                  <a:pt x="78" y="15"/>
                  <a:pt x="78" y="15"/>
                  <a:pt x="78" y="15"/>
                </a:cubicBezTo>
                <a:cubicBezTo>
                  <a:pt x="77" y="12"/>
                  <a:pt x="77" y="9"/>
                  <a:pt x="77" y="7"/>
                </a:cubicBezTo>
                <a:cubicBezTo>
                  <a:pt x="77" y="6"/>
                  <a:pt x="77" y="6"/>
                  <a:pt x="77" y="6"/>
                </a:cubicBezTo>
                <a:lnTo>
                  <a:pt x="78" y="6"/>
                </a:lnTo>
                <a:close/>
                <a:moveTo>
                  <a:pt x="73" y="27"/>
                </a:moveTo>
                <a:cubicBezTo>
                  <a:pt x="73" y="28"/>
                  <a:pt x="73" y="28"/>
                  <a:pt x="73" y="28"/>
                </a:cubicBezTo>
                <a:cubicBezTo>
                  <a:pt x="77" y="50"/>
                  <a:pt x="87" y="70"/>
                  <a:pt x="102" y="87"/>
                </a:cubicBezTo>
                <a:cubicBezTo>
                  <a:pt x="102" y="87"/>
                  <a:pt x="102" y="87"/>
                  <a:pt x="102" y="87"/>
                </a:cubicBezTo>
                <a:cubicBezTo>
                  <a:pt x="102" y="87"/>
                  <a:pt x="102" y="87"/>
                  <a:pt x="102" y="87"/>
                </a:cubicBezTo>
                <a:cubicBezTo>
                  <a:pt x="98" y="93"/>
                  <a:pt x="94" y="98"/>
                  <a:pt x="89" y="103"/>
                </a:cubicBezTo>
                <a:cubicBezTo>
                  <a:pt x="88" y="103"/>
                  <a:pt x="88" y="103"/>
                  <a:pt x="88" y="103"/>
                </a:cubicBezTo>
                <a:cubicBezTo>
                  <a:pt x="88" y="103"/>
                  <a:pt x="88" y="103"/>
                  <a:pt x="88" y="103"/>
                </a:cubicBezTo>
                <a:cubicBezTo>
                  <a:pt x="86" y="101"/>
                  <a:pt x="84" y="101"/>
                  <a:pt x="82" y="101"/>
                </a:cubicBezTo>
                <a:cubicBezTo>
                  <a:pt x="77" y="101"/>
                  <a:pt x="73" y="103"/>
                  <a:pt x="72" y="108"/>
                </a:cubicBezTo>
                <a:cubicBezTo>
                  <a:pt x="71" y="108"/>
                  <a:pt x="71" y="108"/>
                  <a:pt x="71" y="108"/>
                </a:cubicBezTo>
                <a:cubicBezTo>
                  <a:pt x="71" y="108"/>
                  <a:pt x="71" y="108"/>
                  <a:pt x="71" y="108"/>
                </a:cubicBezTo>
                <a:cubicBezTo>
                  <a:pt x="56" y="104"/>
                  <a:pt x="42" y="99"/>
                  <a:pt x="29" y="91"/>
                </a:cubicBezTo>
                <a:cubicBezTo>
                  <a:pt x="29" y="90"/>
                  <a:pt x="29" y="90"/>
                  <a:pt x="29" y="90"/>
                </a:cubicBezTo>
                <a:cubicBezTo>
                  <a:pt x="29" y="90"/>
                  <a:pt x="29" y="90"/>
                  <a:pt x="29" y="90"/>
                </a:cubicBezTo>
                <a:cubicBezTo>
                  <a:pt x="32" y="77"/>
                  <a:pt x="38" y="65"/>
                  <a:pt x="45" y="55"/>
                </a:cubicBezTo>
                <a:cubicBezTo>
                  <a:pt x="45" y="54"/>
                  <a:pt x="45" y="54"/>
                  <a:pt x="45" y="54"/>
                </a:cubicBezTo>
                <a:cubicBezTo>
                  <a:pt x="46" y="54"/>
                  <a:pt x="46" y="54"/>
                  <a:pt x="46" y="54"/>
                </a:cubicBezTo>
                <a:cubicBezTo>
                  <a:pt x="46" y="55"/>
                  <a:pt x="47" y="55"/>
                  <a:pt x="48" y="55"/>
                </a:cubicBezTo>
                <a:cubicBezTo>
                  <a:pt x="54" y="55"/>
                  <a:pt x="59" y="50"/>
                  <a:pt x="59" y="44"/>
                </a:cubicBezTo>
                <a:cubicBezTo>
                  <a:pt x="59" y="43"/>
                  <a:pt x="58" y="41"/>
                  <a:pt x="58" y="40"/>
                </a:cubicBezTo>
                <a:cubicBezTo>
                  <a:pt x="58" y="40"/>
                  <a:pt x="58" y="40"/>
                  <a:pt x="58" y="40"/>
                </a:cubicBezTo>
                <a:cubicBezTo>
                  <a:pt x="58" y="39"/>
                  <a:pt x="58" y="39"/>
                  <a:pt x="58" y="39"/>
                </a:cubicBezTo>
                <a:cubicBezTo>
                  <a:pt x="62" y="35"/>
                  <a:pt x="67" y="31"/>
                  <a:pt x="72" y="27"/>
                </a:cubicBezTo>
                <a:lnTo>
                  <a:pt x="73" y="27"/>
                </a:lnTo>
                <a:close/>
                <a:moveTo>
                  <a:pt x="21" y="94"/>
                </a:moveTo>
                <a:cubicBezTo>
                  <a:pt x="20" y="102"/>
                  <a:pt x="19" y="110"/>
                  <a:pt x="19" y="119"/>
                </a:cubicBezTo>
                <a:cubicBezTo>
                  <a:pt x="19" y="119"/>
                  <a:pt x="19" y="119"/>
                  <a:pt x="19" y="120"/>
                </a:cubicBezTo>
                <a:cubicBezTo>
                  <a:pt x="19" y="120"/>
                  <a:pt x="19" y="120"/>
                  <a:pt x="19" y="121"/>
                </a:cubicBezTo>
                <a:cubicBezTo>
                  <a:pt x="19" y="123"/>
                  <a:pt x="19" y="123"/>
                  <a:pt x="19" y="123"/>
                </a:cubicBezTo>
                <a:cubicBezTo>
                  <a:pt x="18" y="121"/>
                  <a:pt x="18" y="121"/>
                  <a:pt x="18" y="121"/>
                </a:cubicBezTo>
                <a:cubicBezTo>
                  <a:pt x="11" y="110"/>
                  <a:pt x="7" y="96"/>
                  <a:pt x="6" y="83"/>
                </a:cubicBezTo>
                <a:cubicBezTo>
                  <a:pt x="6" y="82"/>
                  <a:pt x="6" y="82"/>
                  <a:pt x="6" y="82"/>
                </a:cubicBezTo>
                <a:cubicBezTo>
                  <a:pt x="7" y="82"/>
                  <a:pt x="7" y="82"/>
                  <a:pt x="7" y="82"/>
                </a:cubicBezTo>
                <a:cubicBezTo>
                  <a:pt x="12" y="86"/>
                  <a:pt x="16" y="90"/>
                  <a:pt x="21" y="93"/>
                </a:cubicBezTo>
                <a:cubicBezTo>
                  <a:pt x="22" y="93"/>
                  <a:pt x="22" y="93"/>
                  <a:pt x="22" y="93"/>
                </a:cubicBezTo>
                <a:lnTo>
                  <a:pt x="21" y="94"/>
                </a:lnTo>
                <a:close/>
                <a:moveTo>
                  <a:pt x="23" y="86"/>
                </a:moveTo>
                <a:cubicBezTo>
                  <a:pt x="23" y="87"/>
                  <a:pt x="23" y="87"/>
                  <a:pt x="23" y="87"/>
                </a:cubicBezTo>
                <a:cubicBezTo>
                  <a:pt x="22" y="86"/>
                  <a:pt x="22" y="86"/>
                  <a:pt x="22" y="86"/>
                </a:cubicBezTo>
                <a:cubicBezTo>
                  <a:pt x="17" y="82"/>
                  <a:pt x="12" y="78"/>
                  <a:pt x="7" y="74"/>
                </a:cubicBezTo>
                <a:cubicBezTo>
                  <a:pt x="7" y="73"/>
                  <a:pt x="7" y="73"/>
                  <a:pt x="7" y="73"/>
                </a:cubicBezTo>
                <a:cubicBezTo>
                  <a:pt x="7" y="73"/>
                  <a:pt x="7" y="73"/>
                  <a:pt x="7" y="73"/>
                </a:cubicBezTo>
                <a:cubicBezTo>
                  <a:pt x="10" y="39"/>
                  <a:pt x="37" y="12"/>
                  <a:pt x="70" y="7"/>
                </a:cubicBezTo>
                <a:cubicBezTo>
                  <a:pt x="71" y="7"/>
                  <a:pt x="71" y="7"/>
                  <a:pt x="71" y="7"/>
                </a:cubicBezTo>
                <a:cubicBezTo>
                  <a:pt x="71" y="8"/>
                  <a:pt x="71" y="8"/>
                  <a:pt x="71" y="8"/>
                </a:cubicBezTo>
                <a:cubicBezTo>
                  <a:pt x="71" y="12"/>
                  <a:pt x="71" y="16"/>
                  <a:pt x="72" y="19"/>
                </a:cubicBezTo>
                <a:cubicBezTo>
                  <a:pt x="72" y="20"/>
                  <a:pt x="72" y="20"/>
                  <a:pt x="72" y="20"/>
                </a:cubicBezTo>
                <a:cubicBezTo>
                  <a:pt x="71" y="20"/>
                  <a:pt x="71" y="20"/>
                  <a:pt x="71" y="20"/>
                </a:cubicBezTo>
                <a:cubicBezTo>
                  <a:pt x="65" y="24"/>
                  <a:pt x="59" y="29"/>
                  <a:pt x="54" y="35"/>
                </a:cubicBezTo>
                <a:cubicBezTo>
                  <a:pt x="53" y="35"/>
                  <a:pt x="53" y="35"/>
                  <a:pt x="53" y="35"/>
                </a:cubicBezTo>
                <a:cubicBezTo>
                  <a:pt x="53" y="35"/>
                  <a:pt x="53" y="35"/>
                  <a:pt x="53" y="35"/>
                </a:cubicBezTo>
                <a:cubicBezTo>
                  <a:pt x="51" y="34"/>
                  <a:pt x="50" y="33"/>
                  <a:pt x="48" y="33"/>
                </a:cubicBezTo>
                <a:cubicBezTo>
                  <a:pt x="42" y="33"/>
                  <a:pt x="37" y="38"/>
                  <a:pt x="37" y="44"/>
                </a:cubicBezTo>
                <a:cubicBezTo>
                  <a:pt x="37" y="46"/>
                  <a:pt x="38" y="49"/>
                  <a:pt x="40" y="51"/>
                </a:cubicBezTo>
                <a:cubicBezTo>
                  <a:pt x="40" y="51"/>
                  <a:pt x="40" y="51"/>
                  <a:pt x="40" y="51"/>
                </a:cubicBezTo>
                <a:cubicBezTo>
                  <a:pt x="40" y="51"/>
                  <a:pt x="40" y="51"/>
                  <a:pt x="40" y="51"/>
                </a:cubicBezTo>
                <a:cubicBezTo>
                  <a:pt x="32" y="62"/>
                  <a:pt x="27" y="73"/>
                  <a:pt x="23" y="86"/>
                </a:cubicBezTo>
                <a:close/>
                <a:moveTo>
                  <a:pt x="27" y="133"/>
                </a:moveTo>
                <a:cubicBezTo>
                  <a:pt x="27" y="133"/>
                  <a:pt x="27" y="133"/>
                  <a:pt x="27" y="133"/>
                </a:cubicBezTo>
                <a:cubicBezTo>
                  <a:pt x="26" y="132"/>
                  <a:pt x="26" y="132"/>
                  <a:pt x="26" y="132"/>
                </a:cubicBezTo>
                <a:cubicBezTo>
                  <a:pt x="26" y="132"/>
                  <a:pt x="26" y="132"/>
                  <a:pt x="26" y="132"/>
                </a:cubicBezTo>
                <a:cubicBezTo>
                  <a:pt x="26" y="132"/>
                  <a:pt x="26" y="132"/>
                  <a:pt x="26" y="132"/>
                </a:cubicBezTo>
                <a:cubicBezTo>
                  <a:pt x="25" y="127"/>
                  <a:pt x="25" y="123"/>
                  <a:pt x="25" y="119"/>
                </a:cubicBezTo>
                <a:cubicBezTo>
                  <a:pt x="25" y="112"/>
                  <a:pt x="26" y="105"/>
                  <a:pt x="27" y="98"/>
                </a:cubicBezTo>
                <a:cubicBezTo>
                  <a:pt x="27" y="97"/>
                  <a:pt x="27" y="97"/>
                  <a:pt x="27" y="97"/>
                </a:cubicBezTo>
                <a:cubicBezTo>
                  <a:pt x="28" y="97"/>
                  <a:pt x="28" y="97"/>
                  <a:pt x="28" y="97"/>
                </a:cubicBezTo>
                <a:cubicBezTo>
                  <a:pt x="41" y="105"/>
                  <a:pt x="56" y="111"/>
                  <a:pt x="71" y="114"/>
                </a:cubicBezTo>
                <a:cubicBezTo>
                  <a:pt x="71" y="114"/>
                  <a:pt x="71" y="114"/>
                  <a:pt x="71" y="114"/>
                </a:cubicBezTo>
                <a:cubicBezTo>
                  <a:pt x="72" y="115"/>
                  <a:pt x="72" y="115"/>
                  <a:pt x="72" y="115"/>
                </a:cubicBezTo>
                <a:cubicBezTo>
                  <a:pt x="72" y="115"/>
                  <a:pt x="72" y="115"/>
                  <a:pt x="72" y="115"/>
                </a:cubicBezTo>
                <a:cubicBezTo>
                  <a:pt x="72" y="115"/>
                  <a:pt x="72" y="115"/>
                  <a:pt x="72" y="115"/>
                </a:cubicBezTo>
                <a:cubicBezTo>
                  <a:pt x="72" y="116"/>
                  <a:pt x="72" y="116"/>
                  <a:pt x="72" y="116"/>
                </a:cubicBezTo>
                <a:cubicBezTo>
                  <a:pt x="72" y="116"/>
                  <a:pt x="72" y="116"/>
                  <a:pt x="72" y="116"/>
                </a:cubicBezTo>
                <a:cubicBezTo>
                  <a:pt x="58" y="125"/>
                  <a:pt x="43" y="131"/>
                  <a:pt x="27" y="133"/>
                </a:cubicBezTo>
                <a:close/>
                <a:moveTo>
                  <a:pt x="147" y="118"/>
                </a:moveTo>
                <a:cubicBezTo>
                  <a:pt x="134" y="142"/>
                  <a:pt x="109" y="157"/>
                  <a:pt x="82" y="157"/>
                </a:cubicBezTo>
                <a:cubicBezTo>
                  <a:pt x="64" y="157"/>
                  <a:pt x="47" y="150"/>
                  <a:pt x="33" y="139"/>
                </a:cubicBezTo>
                <a:cubicBezTo>
                  <a:pt x="32" y="138"/>
                  <a:pt x="32" y="138"/>
                  <a:pt x="32" y="138"/>
                </a:cubicBezTo>
                <a:cubicBezTo>
                  <a:pt x="34" y="138"/>
                  <a:pt x="34" y="138"/>
                  <a:pt x="34" y="138"/>
                </a:cubicBezTo>
                <a:cubicBezTo>
                  <a:pt x="49" y="135"/>
                  <a:pt x="63" y="129"/>
                  <a:pt x="76" y="121"/>
                </a:cubicBezTo>
                <a:cubicBezTo>
                  <a:pt x="76" y="120"/>
                  <a:pt x="76" y="120"/>
                  <a:pt x="76" y="120"/>
                </a:cubicBezTo>
                <a:cubicBezTo>
                  <a:pt x="77" y="121"/>
                  <a:pt x="77" y="121"/>
                  <a:pt x="77" y="121"/>
                </a:cubicBezTo>
                <a:cubicBezTo>
                  <a:pt x="81" y="123"/>
                  <a:pt x="87" y="122"/>
                  <a:pt x="90" y="118"/>
                </a:cubicBezTo>
                <a:cubicBezTo>
                  <a:pt x="90" y="117"/>
                  <a:pt x="90" y="117"/>
                  <a:pt x="90" y="117"/>
                </a:cubicBezTo>
                <a:cubicBezTo>
                  <a:pt x="90" y="117"/>
                  <a:pt x="90" y="117"/>
                  <a:pt x="90" y="117"/>
                </a:cubicBezTo>
                <a:cubicBezTo>
                  <a:pt x="95" y="118"/>
                  <a:pt x="99" y="118"/>
                  <a:pt x="104" y="118"/>
                </a:cubicBezTo>
                <a:cubicBezTo>
                  <a:pt x="115" y="118"/>
                  <a:pt x="127" y="117"/>
                  <a:pt x="139" y="114"/>
                </a:cubicBezTo>
                <a:cubicBezTo>
                  <a:pt x="139" y="114"/>
                  <a:pt x="139" y="114"/>
                  <a:pt x="139" y="114"/>
                </a:cubicBezTo>
                <a:cubicBezTo>
                  <a:pt x="139" y="114"/>
                  <a:pt x="139" y="114"/>
                  <a:pt x="139" y="114"/>
                </a:cubicBezTo>
                <a:cubicBezTo>
                  <a:pt x="142" y="115"/>
                  <a:pt x="144" y="116"/>
                  <a:pt x="147" y="117"/>
                </a:cubicBezTo>
                <a:cubicBezTo>
                  <a:pt x="147" y="118"/>
                  <a:pt x="147" y="118"/>
                  <a:pt x="147" y="118"/>
                </a:cubicBezTo>
                <a:close/>
                <a:moveTo>
                  <a:pt x="153" y="103"/>
                </a:moveTo>
                <a:cubicBezTo>
                  <a:pt x="153" y="103"/>
                  <a:pt x="153" y="103"/>
                  <a:pt x="153" y="103"/>
                </a:cubicBezTo>
                <a:cubicBezTo>
                  <a:pt x="149" y="105"/>
                  <a:pt x="144" y="106"/>
                  <a:pt x="140" y="107"/>
                </a:cubicBezTo>
                <a:cubicBezTo>
                  <a:pt x="139" y="107"/>
                  <a:pt x="139" y="107"/>
                  <a:pt x="139" y="107"/>
                </a:cubicBezTo>
                <a:cubicBezTo>
                  <a:pt x="139" y="107"/>
                  <a:pt x="139" y="107"/>
                  <a:pt x="139" y="107"/>
                </a:cubicBezTo>
                <a:cubicBezTo>
                  <a:pt x="129" y="102"/>
                  <a:pt x="119" y="95"/>
                  <a:pt x="111" y="87"/>
                </a:cubicBezTo>
                <a:cubicBezTo>
                  <a:pt x="110" y="86"/>
                  <a:pt x="110" y="86"/>
                  <a:pt x="110" y="86"/>
                </a:cubicBezTo>
                <a:cubicBezTo>
                  <a:pt x="111" y="86"/>
                  <a:pt x="111" y="86"/>
                  <a:pt x="111" y="86"/>
                </a:cubicBezTo>
                <a:cubicBezTo>
                  <a:pt x="114" y="80"/>
                  <a:pt x="118" y="73"/>
                  <a:pt x="121" y="66"/>
                </a:cubicBezTo>
                <a:cubicBezTo>
                  <a:pt x="121" y="66"/>
                  <a:pt x="121" y="66"/>
                  <a:pt x="121" y="66"/>
                </a:cubicBezTo>
                <a:cubicBezTo>
                  <a:pt x="122" y="66"/>
                  <a:pt x="122" y="66"/>
                  <a:pt x="122" y="66"/>
                </a:cubicBezTo>
                <a:cubicBezTo>
                  <a:pt x="122" y="66"/>
                  <a:pt x="122" y="66"/>
                  <a:pt x="123" y="66"/>
                </a:cubicBezTo>
                <a:cubicBezTo>
                  <a:pt x="128" y="66"/>
                  <a:pt x="133" y="61"/>
                  <a:pt x="133" y="55"/>
                </a:cubicBezTo>
                <a:cubicBezTo>
                  <a:pt x="133" y="51"/>
                  <a:pt x="131" y="48"/>
                  <a:pt x="127" y="46"/>
                </a:cubicBezTo>
                <a:cubicBezTo>
                  <a:pt x="127" y="46"/>
                  <a:pt x="127" y="46"/>
                  <a:pt x="127" y="46"/>
                </a:cubicBezTo>
                <a:cubicBezTo>
                  <a:pt x="127" y="45"/>
                  <a:pt x="127" y="45"/>
                  <a:pt x="127" y="45"/>
                </a:cubicBezTo>
                <a:cubicBezTo>
                  <a:pt x="128" y="38"/>
                  <a:pt x="129" y="31"/>
                  <a:pt x="129" y="25"/>
                </a:cubicBezTo>
                <a:cubicBezTo>
                  <a:pt x="129" y="23"/>
                  <a:pt x="129" y="23"/>
                  <a:pt x="129" y="23"/>
                </a:cubicBezTo>
                <a:cubicBezTo>
                  <a:pt x="130" y="24"/>
                  <a:pt x="130" y="24"/>
                  <a:pt x="130" y="24"/>
                </a:cubicBezTo>
                <a:cubicBezTo>
                  <a:pt x="147" y="39"/>
                  <a:pt x="157" y="59"/>
                  <a:pt x="157" y="81"/>
                </a:cubicBezTo>
                <a:cubicBezTo>
                  <a:pt x="157" y="88"/>
                  <a:pt x="156" y="96"/>
                  <a:pt x="154" y="103"/>
                </a:cubicBezTo>
                <a:lnTo>
                  <a:pt x="153" y="103"/>
                </a:lnTo>
                <a:close/>
              </a:path>
            </a:pathLst>
          </a:custGeom>
          <a:solidFill>
            <a:schemeClr val="tx2">
              <a:lumMod val="90000"/>
              <a:lumOff val="10000"/>
            </a:schemeClr>
          </a:solidFill>
          <a:ln>
            <a:noFill/>
          </a:ln>
        </p:spPr>
        <p:txBody>
          <a:bodyPr vert="horz" wrap="square" lIns="91440" tIns="45720" rIns="91440" bIns="45720" numCol="1" anchor="t" anchorCtr="0" compatLnSpc="1">
            <a:prstTxWarp prst="textNoShape">
              <a:avLst/>
            </a:prstTxWarp>
          </a:bodyPr>
          <a:lstStyle/>
          <a:p>
            <a:endParaRPr lang="en-AU"/>
          </a:p>
        </p:txBody>
      </p:sp>
    </p:spTree>
    <p:extLst>
      <p:ext uri="{BB962C8B-B14F-4D97-AF65-F5344CB8AC3E}">
        <p14:creationId xmlns:p14="http://schemas.microsoft.com/office/powerpoint/2010/main" val="387690447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3C42A615-E19E-F1ED-CA05-77A2773C1430}"/>
              </a:ext>
            </a:extLst>
          </p:cNvPr>
          <p:cNvSpPr>
            <a:spLocks noGrp="1"/>
          </p:cNvSpPr>
          <p:nvPr>
            <p:ph type="body" sz="quarter" idx="10"/>
          </p:nvPr>
        </p:nvSpPr>
        <p:spPr/>
        <p:txBody>
          <a:bodyPr/>
          <a:lstStyle/>
          <a:p>
            <a:r>
              <a:rPr lang="en-AU"/>
              <a:t>Record and assess information</a:t>
            </a:r>
          </a:p>
        </p:txBody>
      </p:sp>
    </p:spTree>
    <p:extLst>
      <p:ext uri="{BB962C8B-B14F-4D97-AF65-F5344CB8AC3E}">
        <p14:creationId xmlns:p14="http://schemas.microsoft.com/office/powerpoint/2010/main" val="219292159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490CE5ED-21C9-4BD7-7E4E-D09BA2AA4990}"/>
              </a:ext>
            </a:extLst>
          </p:cNvPr>
          <p:cNvSpPr>
            <a:spLocks noGrp="1"/>
          </p:cNvSpPr>
          <p:nvPr>
            <p:ph type="body" sz="quarter" idx="14"/>
          </p:nvPr>
        </p:nvSpPr>
        <p:spPr>
          <a:xfrm>
            <a:off x="540000" y="995406"/>
            <a:ext cx="8820000" cy="555934"/>
          </a:xfrm>
        </p:spPr>
        <p:txBody>
          <a:bodyPr/>
          <a:lstStyle/>
          <a:p>
            <a:r>
              <a:rPr lang="en-AU" sz="1000"/>
              <a:t>Record and assess information collected to determine the appropriate response to non-compliances identified in the inspection, and to keep a record of the evidence and reasoning that led to that decision.</a:t>
            </a:r>
          </a:p>
        </p:txBody>
      </p:sp>
      <p:sp>
        <p:nvSpPr>
          <p:cNvPr id="5" name="Title 4">
            <a:extLst>
              <a:ext uri="{FF2B5EF4-FFF2-40B4-BE49-F238E27FC236}">
                <a16:creationId xmlns:a16="http://schemas.microsoft.com/office/drawing/2014/main" id="{B07ACAA1-3A65-2E7E-AD66-5496DE0B300D}"/>
              </a:ext>
            </a:extLst>
          </p:cNvPr>
          <p:cNvSpPr>
            <a:spLocks noGrp="1"/>
          </p:cNvSpPr>
          <p:nvPr>
            <p:ph type="title"/>
          </p:nvPr>
        </p:nvSpPr>
        <p:spPr>
          <a:xfrm>
            <a:off x="540000" y="541756"/>
            <a:ext cx="8824914" cy="348543"/>
          </a:xfrm>
        </p:spPr>
        <p:txBody>
          <a:bodyPr/>
          <a:lstStyle/>
          <a:p>
            <a:r>
              <a:rPr lang="en-AU"/>
              <a:t>Record and assess overview</a:t>
            </a:r>
          </a:p>
        </p:txBody>
      </p:sp>
      <p:sp>
        <p:nvSpPr>
          <p:cNvPr id="6" name="Rectangle 5">
            <a:extLst>
              <a:ext uri="{FF2B5EF4-FFF2-40B4-BE49-F238E27FC236}">
                <a16:creationId xmlns:a16="http://schemas.microsoft.com/office/drawing/2014/main" id="{3A309BFB-EB0E-0C05-1403-9EDD61ABAC74}"/>
              </a:ext>
            </a:extLst>
          </p:cNvPr>
          <p:cNvSpPr/>
          <p:nvPr/>
        </p:nvSpPr>
        <p:spPr>
          <a:xfrm>
            <a:off x="539999" y="1440850"/>
            <a:ext cx="3684903" cy="2209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lang="en-AU" sz="1050" b="1">
                <a:solidFill>
                  <a:schemeClr val="tx2"/>
                </a:solidFill>
                <a:latin typeface="VIC SemiBold" panose="00000700000000000000"/>
              </a:rPr>
              <a:t>Record and assess includes two components:</a:t>
            </a:r>
          </a:p>
        </p:txBody>
      </p:sp>
      <p:sp>
        <p:nvSpPr>
          <p:cNvPr id="8" name="Rectangle 7">
            <a:extLst>
              <a:ext uri="{FF2B5EF4-FFF2-40B4-BE49-F238E27FC236}">
                <a16:creationId xmlns:a16="http://schemas.microsoft.com/office/drawing/2014/main" id="{517AA2DF-3CA0-5AFD-2338-6CE569FD5E9C}"/>
              </a:ext>
            </a:extLst>
          </p:cNvPr>
          <p:cNvSpPr/>
          <p:nvPr/>
        </p:nvSpPr>
        <p:spPr>
          <a:xfrm>
            <a:off x="669130" y="1753589"/>
            <a:ext cx="4153769" cy="300036"/>
          </a:xfrm>
          <a:prstGeom prst="rect">
            <a:avLst/>
          </a:prstGeom>
          <a:solidFill>
            <a:schemeClr val="bg1">
              <a:alpha val="7000"/>
            </a:schemeClr>
          </a:solidFill>
          <a:ln w="12700" cap="rnd">
            <a:noFill/>
            <a:prstDash val="sysDot"/>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r>
              <a:rPr lang="en-AU" sz="1050" b="1">
                <a:solidFill>
                  <a:schemeClr val="bg1"/>
                </a:solidFill>
                <a:latin typeface="VIC SemiBold" panose="00000700000000000000"/>
              </a:rPr>
              <a:t>RECORD AND ASSESS</a:t>
            </a:r>
          </a:p>
        </p:txBody>
      </p:sp>
      <p:sp>
        <p:nvSpPr>
          <p:cNvPr id="9" name="Rectangle 8">
            <a:extLst>
              <a:ext uri="{FF2B5EF4-FFF2-40B4-BE49-F238E27FC236}">
                <a16:creationId xmlns:a16="http://schemas.microsoft.com/office/drawing/2014/main" id="{C482F107-34CF-1B4A-442A-17E54B4394AB}"/>
              </a:ext>
            </a:extLst>
          </p:cNvPr>
          <p:cNvSpPr/>
          <p:nvPr/>
        </p:nvSpPr>
        <p:spPr>
          <a:xfrm>
            <a:off x="5206229" y="1753589"/>
            <a:ext cx="4153770" cy="300036"/>
          </a:xfrm>
          <a:prstGeom prst="rect">
            <a:avLst/>
          </a:prstGeom>
          <a:solidFill>
            <a:schemeClr val="bg1">
              <a:alpha val="7000"/>
            </a:schemeClr>
          </a:solidFill>
          <a:ln w="12700" cap="rnd">
            <a:noFill/>
            <a:prstDash val="sysDot"/>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r>
              <a:rPr lang="en-AU" sz="1050" b="1">
                <a:solidFill>
                  <a:schemeClr val="bg1"/>
                </a:solidFill>
                <a:latin typeface="VIC SemiBold" panose="00000700000000000000"/>
              </a:rPr>
              <a:t>DECISION</a:t>
            </a:r>
          </a:p>
        </p:txBody>
      </p:sp>
      <p:sp>
        <p:nvSpPr>
          <p:cNvPr id="10" name="Isosceles Triangle 9">
            <a:extLst>
              <a:ext uri="{FF2B5EF4-FFF2-40B4-BE49-F238E27FC236}">
                <a16:creationId xmlns:a16="http://schemas.microsoft.com/office/drawing/2014/main" id="{FA506FB4-EEE8-EFB7-6B4C-058D53BD61EC}"/>
              </a:ext>
            </a:extLst>
          </p:cNvPr>
          <p:cNvSpPr/>
          <p:nvPr/>
        </p:nvSpPr>
        <p:spPr>
          <a:xfrm rot="5400000">
            <a:off x="4876942" y="1861518"/>
            <a:ext cx="146115" cy="84179"/>
          </a:xfrm>
          <a:prstGeom prs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050">
              <a:solidFill>
                <a:schemeClr val="bg2"/>
              </a:solidFill>
            </a:endParaRPr>
          </a:p>
        </p:txBody>
      </p:sp>
      <p:sp>
        <p:nvSpPr>
          <p:cNvPr id="11" name="Oval 10">
            <a:extLst>
              <a:ext uri="{FF2B5EF4-FFF2-40B4-BE49-F238E27FC236}">
                <a16:creationId xmlns:a16="http://schemas.microsoft.com/office/drawing/2014/main" id="{3F759D97-6DAA-0453-ECC7-A645A3793833}"/>
              </a:ext>
            </a:extLst>
          </p:cNvPr>
          <p:cNvSpPr/>
          <p:nvPr/>
        </p:nvSpPr>
        <p:spPr>
          <a:xfrm>
            <a:off x="540000" y="1777607"/>
            <a:ext cx="252000" cy="252000"/>
          </a:xfrm>
          <a:prstGeom prst="ellipse">
            <a:avLst/>
          </a:prstGeom>
          <a:solidFill>
            <a:schemeClr val="tx2"/>
          </a:solidFill>
          <a:ln w="9525">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050" b="1">
                <a:solidFill>
                  <a:schemeClr val="bg1"/>
                </a:solidFill>
                <a:latin typeface="VIC SemiBold" panose="00000700000000000000" pitchFamily="50" charset="0"/>
              </a:rPr>
              <a:t>1</a:t>
            </a:r>
          </a:p>
        </p:txBody>
      </p:sp>
      <p:sp>
        <p:nvSpPr>
          <p:cNvPr id="12" name="Oval 11">
            <a:extLst>
              <a:ext uri="{FF2B5EF4-FFF2-40B4-BE49-F238E27FC236}">
                <a16:creationId xmlns:a16="http://schemas.microsoft.com/office/drawing/2014/main" id="{702509D5-FDAF-9247-D3E0-0052BB89CCD5}"/>
              </a:ext>
            </a:extLst>
          </p:cNvPr>
          <p:cNvSpPr/>
          <p:nvPr/>
        </p:nvSpPr>
        <p:spPr>
          <a:xfrm>
            <a:off x="5080229" y="1777607"/>
            <a:ext cx="252000" cy="252000"/>
          </a:xfrm>
          <a:prstGeom prst="ellipse">
            <a:avLst/>
          </a:prstGeom>
          <a:solidFill>
            <a:schemeClr val="tx2"/>
          </a:solidFill>
          <a:ln w="9525">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050" b="1">
                <a:solidFill>
                  <a:schemeClr val="bg1"/>
                </a:solidFill>
                <a:latin typeface="VIC SemiBold" panose="00000700000000000000" pitchFamily="50" charset="0"/>
              </a:rPr>
              <a:t>2</a:t>
            </a:r>
          </a:p>
        </p:txBody>
      </p:sp>
      <p:sp>
        <p:nvSpPr>
          <p:cNvPr id="14" name="Rectangle 13">
            <a:extLst>
              <a:ext uri="{FF2B5EF4-FFF2-40B4-BE49-F238E27FC236}">
                <a16:creationId xmlns:a16="http://schemas.microsoft.com/office/drawing/2014/main" id="{EF2467E4-BEFE-2B6E-F02B-8C98D5E327C6}"/>
              </a:ext>
            </a:extLst>
          </p:cNvPr>
          <p:cNvSpPr/>
          <p:nvPr/>
        </p:nvSpPr>
        <p:spPr>
          <a:xfrm>
            <a:off x="539999" y="2537179"/>
            <a:ext cx="3684903" cy="220980"/>
          </a:xfrm>
          <a:prstGeom prst="rect">
            <a:avLst/>
          </a:prstGeom>
          <a:solidFill>
            <a:srgbClr val="00867F"/>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lang="en-AU" sz="1050" b="1">
                <a:solidFill>
                  <a:schemeClr val="bg1"/>
                </a:solidFill>
                <a:latin typeface="VIC SemiBold" panose="00000700000000000000"/>
              </a:rPr>
              <a:t>Considerations before implementing better practice</a:t>
            </a:r>
          </a:p>
        </p:txBody>
      </p:sp>
      <p:sp>
        <p:nvSpPr>
          <p:cNvPr id="17" name="Rectangle 16">
            <a:extLst>
              <a:ext uri="{FF2B5EF4-FFF2-40B4-BE49-F238E27FC236}">
                <a16:creationId xmlns:a16="http://schemas.microsoft.com/office/drawing/2014/main" id="{33824FB9-FE09-B6C1-3E31-B5B0385D5ECB}"/>
              </a:ext>
            </a:extLst>
          </p:cNvPr>
          <p:cNvSpPr/>
          <p:nvPr/>
        </p:nvSpPr>
        <p:spPr>
          <a:xfrm>
            <a:off x="540000" y="2845953"/>
            <a:ext cx="4346499" cy="468000"/>
          </a:xfrm>
          <a:prstGeom prst="rect">
            <a:avLst/>
          </a:prstGeom>
          <a:solidFill>
            <a:schemeClr val="bg1">
              <a:alpha val="7000"/>
            </a:schemeClr>
          </a:solidFill>
          <a:ln w="12700" cap="rnd">
            <a:noFill/>
            <a:prstDash val="sysDot"/>
            <a:miter lim="800000"/>
          </a:ln>
        </p:spPr>
        <p:style>
          <a:lnRef idx="2">
            <a:schemeClr val="accent1">
              <a:shade val="50000"/>
            </a:schemeClr>
          </a:lnRef>
          <a:fillRef idx="1">
            <a:schemeClr val="accent1"/>
          </a:fillRef>
          <a:effectRef idx="0">
            <a:schemeClr val="accent1"/>
          </a:effectRef>
          <a:fontRef idx="minor">
            <a:schemeClr val="lt1"/>
          </a:fontRef>
        </p:style>
        <p:txBody>
          <a:bodyPr lIns="216000" rIns="216000" rtlCol="0" anchor="ctr">
            <a:noAutofit/>
          </a:bodyPr>
          <a:lstStyle/>
          <a:p>
            <a:r>
              <a:rPr lang="en-AU" sz="1000">
                <a:solidFill>
                  <a:schemeClr val="bg1"/>
                </a:solidFill>
              </a:rPr>
              <a:t>What are your recording requirements as dictated by policy and legislation?</a:t>
            </a:r>
          </a:p>
        </p:txBody>
      </p:sp>
      <p:sp>
        <p:nvSpPr>
          <p:cNvPr id="18" name="Rectangle 17">
            <a:extLst>
              <a:ext uri="{FF2B5EF4-FFF2-40B4-BE49-F238E27FC236}">
                <a16:creationId xmlns:a16="http://schemas.microsoft.com/office/drawing/2014/main" id="{51931EEE-3BC7-A74A-7713-4163D6B1A6B8}"/>
              </a:ext>
            </a:extLst>
          </p:cNvPr>
          <p:cNvSpPr/>
          <p:nvPr/>
        </p:nvSpPr>
        <p:spPr>
          <a:xfrm>
            <a:off x="5013499" y="2845953"/>
            <a:ext cx="4346499" cy="468000"/>
          </a:xfrm>
          <a:prstGeom prst="rect">
            <a:avLst/>
          </a:prstGeom>
          <a:solidFill>
            <a:schemeClr val="bg1">
              <a:alpha val="7000"/>
            </a:schemeClr>
          </a:solidFill>
          <a:ln w="12700" cap="rnd">
            <a:noFill/>
            <a:prstDash val="sysDot"/>
            <a:miter lim="800000"/>
          </a:ln>
        </p:spPr>
        <p:style>
          <a:lnRef idx="2">
            <a:schemeClr val="accent1">
              <a:shade val="50000"/>
            </a:schemeClr>
          </a:lnRef>
          <a:fillRef idx="1">
            <a:schemeClr val="accent1"/>
          </a:fillRef>
          <a:effectRef idx="0">
            <a:schemeClr val="accent1"/>
          </a:effectRef>
          <a:fontRef idx="minor">
            <a:schemeClr val="lt1"/>
          </a:fontRef>
        </p:style>
        <p:txBody>
          <a:bodyPr lIns="216000" rIns="216000" rtlCol="0" anchor="ctr">
            <a:noAutofit/>
          </a:bodyPr>
          <a:lstStyle/>
          <a:p>
            <a:r>
              <a:rPr lang="en-AU" sz="1000" dirty="0">
                <a:solidFill>
                  <a:schemeClr val="bg1"/>
                </a:solidFill>
              </a:rPr>
              <a:t>What are the tools used to assess compliance and decide outcomes?</a:t>
            </a:r>
          </a:p>
        </p:txBody>
      </p:sp>
      <p:sp>
        <p:nvSpPr>
          <p:cNvPr id="19" name="Rectangle 18">
            <a:extLst>
              <a:ext uri="{FF2B5EF4-FFF2-40B4-BE49-F238E27FC236}">
                <a16:creationId xmlns:a16="http://schemas.microsoft.com/office/drawing/2014/main" id="{C7D794CF-1E25-3520-1925-39036BD57413}"/>
              </a:ext>
            </a:extLst>
          </p:cNvPr>
          <p:cNvSpPr/>
          <p:nvPr/>
        </p:nvSpPr>
        <p:spPr>
          <a:xfrm>
            <a:off x="540000" y="3447023"/>
            <a:ext cx="4346499" cy="728070"/>
          </a:xfrm>
          <a:prstGeom prst="rect">
            <a:avLst/>
          </a:prstGeom>
          <a:solidFill>
            <a:schemeClr val="bg1">
              <a:alpha val="7000"/>
            </a:schemeClr>
          </a:solidFill>
          <a:ln w="12700" cap="rnd">
            <a:noFill/>
            <a:prstDash val="sysDot"/>
            <a:miter lim="800000"/>
          </a:ln>
        </p:spPr>
        <p:style>
          <a:lnRef idx="2">
            <a:schemeClr val="accent1">
              <a:shade val="50000"/>
            </a:schemeClr>
          </a:lnRef>
          <a:fillRef idx="1">
            <a:schemeClr val="accent1"/>
          </a:fillRef>
          <a:effectRef idx="0">
            <a:schemeClr val="accent1"/>
          </a:effectRef>
          <a:fontRef idx="minor">
            <a:schemeClr val="lt1"/>
          </a:fontRef>
        </p:style>
        <p:txBody>
          <a:bodyPr lIns="216000" rIns="216000" rtlCol="0" anchor="ctr">
            <a:noAutofit/>
          </a:bodyPr>
          <a:lstStyle/>
          <a:p>
            <a:r>
              <a:rPr lang="en-AU" sz="1000">
                <a:solidFill>
                  <a:schemeClr val="bg1"/>
                </a:solidFill>
              </a:rPr>
              <a:t>What is your approach to inspector decision-making? (i.e., have you prioritised training and capability uplift to promote inspector judgement in decision-making or used a more prescriptive decision-making process?)</a:t>
            </a:r>
          </a:p>
        </p:txBody>
      </p:sp>
      <p:sp>
        <p:nvSpPr>
          <p:cNvPr id="20" name="Rectangle 19">
            <a:extLst>
              <a:ext uri="{FF2B5EF4-FFF2-40B4-BE49-F238E27FC236}">
                <a16:creationId xmlns:a16="http://schemas.microsoft.com/office/drawing/2014/main" id="{23A442FD-6B66-B37C-98BF-DB7FCF9E0022}"/>
              </a:ext>
            </a:extLst>
          </p:cNvPr>
          <p:cNvSpPr/>
          <p:nvPr/>
        </p:nvSpPr>
        <p:spPr>
          <a:xfrm>
            <a:off x="5013499" y="3447023"/>
            <a:ext cx="4346499" cy="728070"/>
          </a:xfrm>
          <a:prstGeom prst="rect">
            <a:avLst/>
          </a:prstGeom>
          <a:solidFill>
            <a:schemeClr val="bg1">
              <a:alpha val="7000"/>
            </a:schemeClr>
          </a:solidFill>
          <a:ln w="12700" cap="rnd">
            <a:noFill/>
            <a:prstDash val="sysDot"/>
            <a:miter lim="800000"/>
          </a:ln>
        </p:spPr>
        <p:style>
          <a:lnRef idx="2">
            <a:schemeClr val="accent1">
              <a:shade val="50000"/>
            </a:schemeClr>
          </a:lnRef>
          <a:fillRef idx="1">
            <a:schemeClr val="accent1"/>
          </a:fillRef>
          <a:effectRef idx="0">
            <a:schemeClr val="accent1"/>
          </a:effectRef>
          <a:fontRef idx="minor">
            <a:schemeClr val="lt1"/>
          </a:fontRef>
        </p:style>
        <p:txBody>
          <a:bodyPr lIns="216000" rIns="216000" rtlCol="0" anchor="ctr">
            <a:noAutofit/>
          </a:bodyPr>
          <a:lstStyle/>
          <a:p>
            <a:r>
              <a:rPr lang="en-AU" sz="1000">
                <a:solidFill>
                  <a:schemeClr val="bg1"/>
                </a:solidFill>
              </a:rPr>
              <a:t>When are inspectors able/not able to make decisions on inspection outcomes? When should matters be escalated for decision-making?</a:t>
            </a:r>
          </a:p>
        </p:txBody>
      </p:sp>
      <p:sp>
        <p:nvSpPr>
          <p:cNvPr id="2" name="Text Placeholder 2">
            <a:extLst>
              <a:ext uri="{FF2B5EF4-FFF2-40B4-BE49-F238E27FC236}">
                <a16:creationId xmlns:a16="http://schemas.microsoft.com/office/drawing/2014/main" id="{A9A2813D-2057-FDF6-458C-88CF9BFF3154}"/>
              </a:ext>
            </a:extLst>
          </p:cNvPr>
          <p:cNvSpPr txBox="1">
            <a:spLocks/>
          </p:cNvSpPr>
          <p:nvPr/>
        </p:nvSpPr>
        <p:spPr>
          <a:xfrm>
            <a:off x="540000" y="2069386"/>
            <a:ext cx="8820000" cy="458792"/>
          </a:xfrm>
          <a:prstGeom prst="rect">
            <a:avLst/>
          </a:prstGeom>
        </p:spPr>
        <p:txBody>
          <a:bodyPr vert="horz" lIns="0" tIns="45713" rIns="0" bIns="45713" rtlCol="0">
            <a:noAutofit/>
          </a:bodyPr>
          <a:lstStyle>
            <a:lvl1pPr marL="0" indent="0" algn="l" defTabSz="914349" rtl="0" eaLnBrk="1" latinLnBrk="0" hangingPunct="1">
              <a:spcBef>
                <a:spcPts val="1200"/>
              </a:spcBef>
              <a:buFont typeface="Arial" pitchFamily="34" charset="0"/>
              <a:buNone/>
              <a:defRPr sz="1200" kern="1200" spc="0">
                <a:solidFill>
                  <a:schemeClr val="bg1"/>
                </a:solidFill>
                <a:latin typeface="+mn-lt"/>
                <a:ea typeface="Segoe UI" panose="020B0502040204020203" pitchFamily="34" charset="0"/>
                <a:cs typeface="Segoe UI" panose="020B0502040204020203" pitchFamily="34" charset="0"/>
              </a:defRPr>
            </a:lvl1pPr>
            <a:lvl2pPr marL="252000" indent="-252000" algn="l" defTabSz="914349" rtl="0" eaLnBrk="1" latinLnBrk="0" hangingPunct="1">
              <a:spcBef>
                <a:spcPts val="400"/>
              </a:spcBef>
              <a:buClr>
                <a:schemeClr val="bg2"/>
              </a:buClr>
              <a:buFont typeface="Arial" pitchFamily="34" charset="0"/>
              <a:buChar char="•"/>
              <a:defRPr sz="1400" kern="1200" spc="0" baseline="0">
                <a:solidFill>
                  <a:schemeClr val="bg2"/>
                </a:solidFill>
                <a:latin typeface="+mn-lt"/>
                <a:ea typeface="Segoe UI" panose="020B0502040204020203" pitchFamily="34" charset="0"/>
                <a:cs typeface="Segoe UI" panose="020B0502040204020203" pitchFamily="34" charset="0"/>
              </a:defRPr>
            </a:lvl2pPr>
            <a:lvl3pPr marL="504000" indent="-252000" algn="l" defTabSz="914349" rtl="0" eaLnBrk="1" latinLnBrk="0" hangingPunct="1">
              <a:spcBef>
                <a:spcPts val="400"/>
              </a:spcBef>
              <a:buClr>
                <a:schemeClr val="bg2"/>
              </a:buClr>
              <a:buFont typeface="Segoe UI" panose="020B0502040204020203" pitchFamily="34" charset="0"/>
              <a:buChar char="–"/>
              <a:defRPr sz="1400" kern="1200" spc="0">
                <a:solidFill>
                  <a:schemeClr val="bg2"/>
                </a:solidFill>
                <a:latin typeface="+mn-lt"/>
                <a:ea typeface="Segoe UI" panose="020B0502040204020203" pitchFamily="34" charset="0"/>
                <a:cs typeface="Segoe UI" panose="020B0502040204020203" pitchFamily="34" charset="0"/>
              </a:defRPr>
            </a:lvl3pPr>
            <a:lvl4pPr marL="756000" indent="-252000" algn="l" defTabSz="914349" rtl="0" eaLnBrk="1" latinLnBrk="0" hangingPunct="1">
              <a:spcBef>
                <a:spcPts val="400"/>
              </a:spcBef>
              <a:buClr>
                <a:schemeClr val="bg2"/>
              </a:buClr>
              <a:buFont typeface="Arial" pitchFamily="34" charset="0"/>
              <a:buChar char="•"/>
              <a:defRPr sz="1400" kern="1200" spc="0">
                <a:solidFill>
                  <a:schemeClr val="bg2"/>
                </a:solidFill>
                <a:latin typeface="+mn-lt"/>
                <a:ea typeface="Segoe UI" panose="020B0502040204020203" pitchFamily="34" charset="0"/>
                <a:cs typeface="Segoe UI" panose="020B0502040204020203" pitchFamily="34" charset="0"/>
              </a:defRPr>
            </a:lvl4pPr>
            <a:lvl5pPr marL="1008000" indent="-252000" algn="l" defTabSz="914349" rtl="0" eaLnBrk="1" latinLnBrk="0" hangingPunct="1">
              <a:spcBef>
                <a:spcPts val="400"/>
              </a:spcBef>
              <a:buClr>
                <a:schemeClr val="bg2"/>
              </a:buClr>
              <a:buFont typeface="Segoe UI" panose="020B0502040204020203" pitchFamily="34" charset="0"/>
              <a:buChar char="–"/>
              <a:defRPr sz="1400" kern="1200" spc="0">
                <a:solidFill>
                  <a:schemeClr val="bg2"/>
                </a:solidFill>
                <a:latin typeface="+mn-lt"/>
                <a:ea typeface="Segoe UI" panose="020B0502040204020203" pitchFamily="34" charset="0"/>
                <a:cs typeface="Segoe UI" panose="020B0502040204020203" pitchFamily="34" charset="0"/>
              </a:defRPr>
            </a:lvl5pPr>
            <a:lvl6pPr marL="504000" indent="-252000" algn="l" defTabSz="914349" rtl="0" eaLnBrk="1" latinLnBrk="0" hangingPunct="1">
              <a:spcBef>
                <a:spcPts val="400"/>
              </a:spcBef>
              <a:buClr>
                <a:schemeClr val="bg2"/>
              </a:buClr>
              <a:buFont typeface="+mj-lt"/>
              <a:buAutoNum type="arabicPeriod"/>
              <a:defRPr sz="1400" kern="1200" spc="0" baseline="0">
                <a:solidFill>
                  <a:schemeClr val="bg2"/>
                </a:solidFill>
                <a:latin typeface="+mn-lt"/>
                <a:ea typeface="Segoe UI" panose="020B0502040204020203" pitchFamily="34" charset="0"/>
                <a:cs typeface="Segoe UI" panose="020B0502040204020203" pitchFamily="34" charset="0"/>
              </a:defRPr>
            </a:lvl6pPr>
            <a:lvl7pPr marL="756000" indent="-252000" algn="l" defTabSz="914349" rtl="0" eaLnBrk="1" latinLnBrk="0" hangingPunct="1">
              <a:spcBef>
                <a:spcPts val="400"/>
              </a:spcBef>
              <a:buClr>
                <a:schemeClr val="bg2"/>
              </a:buClr>
              <a:buFont typeface="+mj-lt"/>
              <a:buAutoNum type="alphaLcPeriod"/>
              <a:defRPr sz="1400" kern="1200" spc="0">
                <a:solidFill>
                  <a:schemeClr val="bg2"/>
                </a:solidFill>
                <a:latin typeface="+mn-lt"/>
                <a:ea typeface="Segoe UI" panose="020B0502040204020203" pitchFamily="34" charset="0"/>
                <a:cs typeface="Segoe UI" panose="020B0502040204020203" pitchFamily="34" charset="0"/>
              </a:defRPr>
            </a:lvl7pPr>
            <a:lvl8pPr marL="1008000" indent="-252000" algn="l" defTabSz="914349" rtl="0" eaLnBrk="1" latinLnBrk="0" hangingPunct="1">
              <a:spcBef>
                <a:spcPts val="400"/>
              </a:spcBef>
              <a:buClr>
                <a:schemeClr val="bg2"/>
              </a:buClr>
              <a:buFont typeface="+mj-lt"/>
              <a:buAutoNum type="romanLcPeriod"/>
              <a:defRPr sz="1400" kern="1200" spc="0" baseline="0">
                <a:solidFill>
                  <a:schemeClr val="bg2"/>
                </a:solidFill>
                <a:latin typeface="+mn-lt"/>
                <a:ea typeface="Segoe UI" panose="020B0502040204020203" pitchFamily="34" charset="0"/>
                <a:cs typeface="Segoe UI" panose="020B0502040204020203" pitchFamily="34" charset="0"/>
              </a:defRPr>
            </a:lvl8pPr>
            <a:lvl9pPr marL="3885982" indent="-228587" algn="l" defTabSz="914349"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AU" sz="1000"/>
              <a:t>See the following slides for each component in this stage. Review the relevant components and process map for better practice and digital considerations.</a:t>
            </a:r>
          </a:p>
        </p:txBody>
      </p:sp>
      <p:grpSp>
        <p:nvGrpSpPr>
          <p:cNvPr id="13" name="Group 12">
            <a:extLst>
              <a:ext uri="{FF2B5EF4-FFF2-40B4-BE49-F238E27FC236}">
                <a16:creationId xmlns:a16="http://schemas.microsoft.com/office/drawing/2014/main" id="{EEF1CD2D-DE14-5506-287B-666B0CCA59AC}"/>
              </a:ext>
            </a:extLst>
          </p:cNvPr>
          <p:cNvGrpSpPr/>
          <p:nvPr/>
        </p:nvGrpSpPr>
        <p:grpSpPr>
          <a:xfrm>
            <a:off x="539997" y="4234473"/>
            <a:ext cx="8820000" cy="360000"/>
            <a:chOff x="539997" y="5800722"/>
            <a:chExt cx="8820000" cy="360000"/>
          </a:xfrm>
        </p:grpSpPr>
        <p:sp>
          <p:nvSpPr>
            <p:cNvPr id="4" name="Rectangle 3">
              <a:extLst>
                <a:ext uri="{FF2B5EF4-FFF2-40B4-BE49-F238E27FC236}">
                  <a16:creationId xmlns:a16="http://schemas.microsoft.com/office/drawing/2014/main" id="{EB19A41B-36CB-06A0-D2BA-07FCA9AF0AAA}"/>
                </a:ext>
              </a:extLst>
            </p:cNvPr>
            <p:cNvSpPr/>
            <p:nvPr/>
          </p:nvSpPr>
          <p:spPr>
            <a:xfrm>
              <a:off x="539997" y="5800722"/>
              <a:ext cx="8820000" cy="360000"/>
            </a:xfrm>
            <a:prstGeom prst="rect">
              <a:avLst/>
            </a:prstGeom>
            <a:solidFill>
              <a:schemeClr val="accent6">
                <a:lumMod val="20000"/>
                <a:lumOff val="80000"/>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24000" tIns="72000" bIns="72000" rtlCol="0" anchor="ctr" anchorCtr="0">
              <a:noAutofit/>
            </a:bodyPr>
            <a:lstStyle/>
            <a:p>
              <a:pPr marL="360000">
                <a:spcBef>
                  <a:spcPts val="600"/>
                </a:spcBef>
                <a:spcAft>
                  <a:spcPts val="300"/>
                </a:spcAft>
              </a:pPr>
              <a:r>
                <a:rPr lang="en-AU" sz="1050">
                  <a:solidFill>
                    <a:schemeClr val="tx2"/>
                  </a:solidFill>
                </a:rPr>
                <a:t>Look for this icon for digital considerations and opportunities to incorporate digital solutions into your practices. </a:t>
              </a:r>
            </a:p>
          </p:txBody>
        </p:sp>
        <p:sp>
          <p:nvSpPr>
            <p:cNvPr id="7" name="Freeform 56">
              <a:extLst>
                <a:ext uri="{FF2B5EF4-FFF2-40B4-BE49-F238E27FC236}">
                  <a16:creationId xmlns:a16="http://schemas.microsoft.com/office/drawing/2014/main" id="{4E55F253-157A-37EE-73B1-379B54A16F04}"/>
                </a:ext>
              </a:extLst>
            </p:cNvPr>
            <p:cNvSpPr>
              <a:spLocks noChangeAspect="1" noEditPoints="1"/>
            </p:cNvSpPr>
            <p:nvPr/>
          </p:nvSpPr>
          <p:spPr bwMode="auto">
            <a:xfrm>
              <a:off x="781321" y="5848314"/>
              <a:ext cx="267530" cy="267530"/>
            </a:xfrm>
            <a:custGeom>
              <a:avLst/>
              <a:gdLst>
                <a:gd name="T0" fmla="*/ 82 w 163"/>
                <a:gd name="T1" fmla="*/ 163 h 163"/>
                <a:gd name="T2" fmla="*/ 107 w 163"/>
                <a:gd name="T3" fmla="*/ 11 h 163"/>
                <a:gd name="T4" fmla="*/ 123 w 163"/>
                <a:gd name="T5" fmla="*/ 19 h 163"/>
                <a:gd name="T6" fmla="*/ 123 w 163"/>
                <a:gd name="T7" fmla="*/ 22 h 163"/>
                <a:gd name="T8" fmla="*/ 120 w 163"/>
                <a:gd name="T9" fmla="*/ 45 h 163"/>
                <a:gd name="T10" fmla="*/ 115 w 163"/>
                <a:gd name="T11" fmla="*/ 63 h 163"/>
                <a:gd name="T12" fmla="*/ 106 w 163"/>
                <a:gd name="T13" fmla="*/ 82 h 163"/>
                <a:gd name="T14" fmla="*/ 78 w 163"/>
                <a:gd name="T15" fmla="*/ 23 h 163"/>
                <a:gd name="T16" fmla="*/ 107 w 163"/>
                <a:gd name="T17" fmla="*/ 11 h 163"/>
                <a:gd name="T18" fmla="*/ 130 w 163"/>
                <a:gd name="T19" fmla="*/ 109 h 163"/>
                <a:gd name="T20" fmla="*/ 93 w 163"/>
                <a:gd name="T21" fmla="*/ 111 h 163"/>
                <a:gd name="T22" fmla="*/ 92 w 163"/>
                <a:gd name="T23" fmla="*/ 109 h 163"/>
                <a:gd name="T24" fmla="*/ 106 w 163"/>
                <a:gd name="T25" fmla="*/ 92 h 163"/>
                <a:gd name="T26" fmla="*/ 79 w 163"/>
                <a:gd name="T27" fmla="*/ 6 h 163"/>
                <a:gd name="T28" fmla="*/ 94 w 163"/>
                <a:gd name="T29" fmla="*/ 8 h 163"/>
                <a:gd name="T30" fmla="*/ 78 w 163"/>
                <a:gd name="T31" fmla="*/ 15 h 163"/>
                <a:gd name="T32" fmla="*/ 78 w 163"/>
                <a:gd name="T33" fmla="*/ 6 h 163"/>
                <a:gd name="T34" fmla="*/ 102 w 163"/>
                <a:gd name="T35" fmla="*/ 87 h 163"/>
                <a:gd name="T36" fmla="*/ 89 w 163"/>
                <a:gd name="T37" fmla="*/ 103 h 163"/>
                <a:gd name="T38" fmla="*/ 82 w 163"/>
                <a:gd name="T39" fmla="*/ 101 h 163"/>
                <a:gd name="T40" fmla="*/ 71 w 163"/>
                <a:gd name="T41" fmla="*/ 108 h 163"/>
                <a:gd name="T42" fmla="*/ 29 w 163"/>
                <a:gd name="T43" fmla="*/ 90 h 163"/>
                <a:gd name="T44" fmla="*/ 46 w 163"/>
                <a:gd name="T45" fmla="*/ 54 h 163"/>
                <a:gd name="T46" fmla="*/ 58 w 163"/>
                <a:gd name="T47" fmla="*/ 40 h 163"/>
                <a:gd name="T48" fmla="*/ 72 w 163"/>
                <a:gd name="T49" fmla="*/ 27 h 163"/>
                <a:gd name="T50" fmla="*/ 19 w 163"/>
                <a:gd name="T51" fmla="*/ 119 h 163"/>
                <a:gd name="T52" fmla="*/ 19 w 163"/>
                <a:gd name="T53" fmla="*/ 123 h 163"/>
                <a:gd name="T54" fmla="*/ 6 w 163"/>
                <a:gd name="T55" fmla="*/ 82 h 163"/>
                <a:gd name="T56" fmla="*/ 22 w 163"/>
                <a:gd name="T57" fmla="*/ 93 h 163"/>
                <a:gd name="T58" fmla="*/ 23 w 163"/>
                <a:gd name="T59" fmla="*/ 87 h 163"/>
                <a:gd name="T60" fmla="*/ 7 w 163"/>
                <a:gd name="T61" fmla="*/ 73 h 163"/>
                <a:gd name="T62" fmla="*/ 71 w 163"/>
                <a:gd name="T63" fmla="*/ 7 h 163"/>
                <a:gd name="T64" fmla="*/ 72 w 163"/>
                <a:gd name="T65" fmla="*/ 20 h 163"/>
                <a:gd name="T66" fmla="*/ 53 w 163"/>
                <a:gd name="T67" fmla="*/ 35 h 163"/>
                <a:gd name="T68" fmla="*/ 37 w 163"/>
                <a:gd name="T69" fmla="*/ 44 h 163"/>
                <a:gd name="T70" fmla="*/ 40 w 163"/>
                <a:gd name="T71" fmla="*/ 51 h 163"/>
                <a:gd name="T72" fmla="*/ 27 w 163"/>
                <a:gd name="T73" fmla="*/ 133 h 163"/>
                <a:gd name="T74" fmla="*/ 26 w 163"/>
                <a:gd name="T75" fmla="*/ 132 h 163"/>
                <a:gd name="T76" fmla="*/ 27 w 163"/>
                <a:gd name="T77" fmla="*/ 97 h 163"/>
                <a:gd name="T78" fmla="*/ 71 w 163"/>
                <a:gd name="T79" fmla="*/ 114 h 163"/>
                <a:gd name="T80" fmla="*/ 72 w 163"/>
                <a:gd name="T81" fmla="*/ 115 h 163"/>
                <a:gd name="T82" fmla="*/ 27 w 163"/>
                <a:gd name="T83" fmla="*/ 133 h 163"/>
                <a:gd name="T84" fmla="*/ 33 w 163"/>
                <a:gd name="T85" fmla="*/ 139 h 163"/>
                <a:gd name="T86" fmla="*/ 76 w 163"/>
                <a:gd name="T87" fmla="*/ 121 h 163"/>
                <a:gd name="T88" fmla="*/ 90 w 163"/>
                <a:gd name="T89" fmla="*/ 118 h 163"/>
                <a:gd name="T90" fmla="*/ 104 w 163"/>
                <a:gd name="T91" fmla="*/ 118 h 163"/>
                <a:gd name="T92" fmla="*/ 139 w 163"/>
                <a:gd name="T93" fmla="*/ 114 h 163"/>
                <a:gd name="T94" fmla="*/ 153 w 163"/>
                <a:gd name="T95" fmla="*/ 103 h 163"/>
                <a:gd name="T96" fmla="*/ 139 w 163"/>
                <a:gd name="T97" fmla="*/ 107 h 163"/>
                <a:gd name="T98" fmla="*/ 110 w 163"/>
                <a:gd name="T99" fmla="*/ 86 h 163"/>
                <a:gd name="T100" fmla="*/ 121 w 163"/>
                <a:gd name="T101" fmla="*/ 66 h 163"/>
                <a:gd name="T102" fmla="*/ 133 w 163"/>
                <a:gd name="T103" fmla="*/ 55 h 163"/>
                <a:gd name="T104" fmla="*/ 127 w 163"/>
                <a:gd name="T105" fmla="*/ 45 h 163"/>
                <a:gd name="T106" fmla="*/ 130 w 163"/>
                <a:gd name="T107" fmla="*/ 24 h 163"/>
                <a:gd name="T108" fmla="*/ 153 w 163"/>
                <a:gd name="T109" fmla="*/ 103 h 1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163" h="163">
                  <a:moveTo>
                    <a:pt x="82" y="0"/>
                  </a:moveTo>
                  <a:cubicBezTo>
                    <a:pt x="37" y="0"/>
                    <a:pt x="0" y="36"/>
                    <a:pt x="0" y="81"/>
                  </a:cubicBezTo>
                  <a:cubicBezTo>
                    <a:pt x="0" y="126"/>
                    <a:pt x="37" y="163"/>
                    <a:pt x="82" y="163"/>
                  </a:cubicBezTo>
                  <a:cubicBezTo>
                    <a:pt x="126" y="163"/>
                    <a:pt x="163" y="126"/>
                    <a:pt x="163" y="81"/>
                  </a:cubicBezTo>
                  <a:cubicBezTo>
                    <a:pt x="163" y="36"/>
                    <a:pt x="126" y="0"/>
                    <a:pt x="82" y="0"/>
                  </a:cubicBezTo>
                  <a:close/>
                  <a:moveTo>
                    <a:pt x="107" y="11"/>
                  </a:moveTo>
                  <a:cubicBezTo>
                    <a:pt x="107" y="11"/>
                    <a:pt x="107" y="11"/>
                    <a:pt x="107" y="11"/>
                  </a:cubicBezTo>
                  <a:cubicBezTo>
                    <a:pt x="113" y="13"/>
                    <a:pt x="118" y="15"/>
                    <a:pt x="123" y="19"/>
                  </a:cubicBezTo>
                  <a:cubicBezTo>
                    <a:pt x="123" y="19"/>
                    <a:pt x="123" y="19"/>
                    <a:pt x="123" y="19"/>
                  </a:cubicBezTo>
                  <a:cubicBezTo>
                    <a:pt x="123" y="19"/>
                    <a:pt x="123" y="19"/>
                    <a:pt x="123" y="19"/>
                  </a:cubicBezTo>
                  <a:cubicBezTo>
                    <a:pt x="123" y="19"/>
                    <a:pt x="123" y="20"/>
                    <a:pt x="123" y="20"/>
                  </a:cubicBezTo>
                  <a:cubicBezTo>
                    <a:pt x="123" y="21"/>
                    <a:pt x="123" y="21"/>
                    <a:pt x="123" y="22"/>
                  </a:cubicBezTo>
                  <a:cubicBezTo>
                    <a:pt x="123" y="29"/>
                    <a:pt x="122" y="37"/>
                    <a:pt x="121" y="44"/>
                  </a:cubicBezTo>
                  <a:cubicBezTo>
                    <a:pt x="121" y="45"/>
                    <a:pt x="121" y="45"/>
                    <a:pt x="121" y="45"/>
                  </a:cubicBezTo>
                  <a:cubicBezTo>
                    <a:pt x="120" y="45"/>
                    <a:pt x="120" y="45"/>
                    <a:pt x="120" y="45"/>
                  </a:cubicBezTo>
                  <a:cubicBezTo>
                    <a:pt x="115" y="46"/>
                    <a:pt x="112" y="50"/>
                    <a:pt x="112" y="55"/>
                  </a:cubicBezTo>
                  <a:cubicBezTo>
                    <a:pt x="112" y="58"/>
                    <a:pt x="113" y="61"/>
                    <a:pt x="115" y="63"/>
                  </a:cubicBezTo>
                  <a:cubicBezTo>
                    <a:pt x="115" y="63"/>
                    <a:pt x="115" y="63"/>
                    <a:pt x="115" y="63"/>
                  </a:cubicBezTo>
                  <a:cubicBezTo>
                    <a:pt x="115" y="63"/>
                    <a:pt x="115" y="63"/>
                    <a:pt x="115" y="63"/>
                  </a:cubicBezTo>
                  <a:cubicBezTo>
                    <a:pt x="113" y="70"/>
                    <a:pt x="110" y="76"/>
                    <a:pt x="106" y="81"/>
                  </a:cubicBezTo>
                  <a:cubicBezTo>
                    <a:pt x="106" y="82"/>
                    <a:pt x="106" y="82"/>
                    <a:pt x="106" y="82"/>
                  </a:cubicBezTo>
                  <a:cubicBezTo>
                    <a:pt x="105" y="81"/>
                    <a:pt x="105" y="81"/>
                    <a:pt x="105" y="81"/>
                  </a:cubicBezTo>
                  <a:cubicBezTo>
                    <a:pt x="91" y="65"/>
                    <a:pt x="82" y="45"/>
                    <a:pt x="78" y="23"/>
                  </a:cubicBezTo>
                  <a:cubicBezTo>
                    <a:pt x="78" y="23"/>
                    <a:pt x="78" y="23"/>
                    <a:pt x="78" y="23"/>
                  </a:cubicBezTo>
                  <a:cubicBezTo>
                    <a:pt x="79" y="23"/>
                    <a:pt x="79" y="23"/>
                    <a:pt x="79" y="23"/>
                  </a:cubicBezTo>
                  <a:cubicBezTo>
                    <a:pt x="87" y="18"/>
                    <a:pt x="96" y="13"/>
                    <a:pt x="106" y="11"/>
                  </a:cubicBezTo>
                  <a:lnTo>
                    <a:pt x="107" y="11"/>
                  </a:lnTo>
                  <a:close/>
                  <a:moveTo>
                    <a:pt x="107" y="92"/>
                  </a:moveTo>
                  <a:cubicBezTo>
                    <a:pt x="113" y="98"/>
                    <a:pt x="121" y="104"/>
                    <a:pt x="129" y="109"/>
                  </a:cubicBezTo>
                  <a:cubicBezTo>
                    <a:pt x="130" y="109"/>
                    <a:pt x="130" y="109"/>
                    <a:pt x="130" y="109"/>
                  </a:cubicBezTo>
                  <a:cubicBezTo>
                    <a:pt x="129" y="110"/>
                    <a:pt x="129" y="110"/>
                    <a:pt x="129" y="110"/>
                  </a:cubicBezTo>
                  <a:cubicBezTo>
                    <a:pt x="120" y="111"/>
                    <a:pt x="112" y="112"/>
                    <a:pt x="104" y="112"/>
                  </a:cubicBezTo>
                  <a:cubicBezTo>
                    <a:pt x="100" y="112"/>
                    <a:pt x="97" y="112"/>
                    <a:pt x="93" y="111"/>
                  </a:cubicBezTo>
                  <a:cubicBezTo>
                    <a:pt x="92" y="111"/>
                    <a:pt x="92" y="111"/>
                    <a:pt x="92" y="111"/>
                  </a:cubicBezTo>
                  <a:cubicBezTo>
                    <a:pt x="92" y="111"/>
                    <a:pt x="92" y="111"/>
                    <a:pt x="92" y="111"/>
                  </a:cubicBezTo>
                  <a:cubicBezTo>
                    <a:pt x="92" y="110"/>
                    <a:pt x="92" y="109"/>
                    <a:pt x="92" y="109"/>
                  </a:cubicBezTo>
                  <a:cubicBezTo>
                    <a:pt x="92" y="108"/>
                    <a:pt x="92" y="108"/>
                    <a:pt x="92" y="108"/>
                  </a:cubicBezTo>
                  <a:cubicBezTo>
                    <a:pt x="92" y="108"/>
                    <a:pt x="92" y="108"/>
                    <a:pt x="92" y="108"/>
                  </a:cubicBezTo>
                  <a:cubicBezTo>
                    <a:pt x="97" y="103"/>
                    <a:pt x="102" y="98"/>
                    <a:pt x="106" y="92"/>
                  </a:cubicBezTo>
                  <a:cubicBezTo>
                    <a:pt x="107" y="92"/>
                    <a:pt x="107" y="92"/>
                    <a:pt x="107" y="92"/>
                  </a:cubicBezTo>
                  <a:close/>
                  <a:moveTo>
                    <a:pt x="78" y="6"/>
                  </a:moveTo>
                  <a:cubicBezTo>
                    <a:pt x="78" y="6"/>
                    <a:pt x="79" y="6"/>
                    <a:pt x="79" y="6"/>
                  </a:cubicBezTo>
                  <a:cubicBezTo>
                    <a:pt x="84" y="6"/>
                    <a:pt x="88" y="6"/>
                    <a:pt x="94" y="7"/>
                  </a:cubicBezTo>
                  <a:cubicBezTo>
                    <a:pt x="96" y="8"/>
                    <a:pt x="96" y="8"/>
                    <a:pt x="96" y="8"/>
                  </a:cubicBezTo>
                  <a:cubicBezTo>
                    <a:pt x="94" y="8"/>
                    <a:pt x="94" y="8"/>
                    <a:pt x="94" y="8"/>
                  </a:cubicBezTo>
                  <a:cubicBezTo>
                    <a:pt x="88" y="11"/>
                    <a:pt x="83" y="13"/>
                    <a:pt x="78" y="16"/>
                  </a:cubicBezTo>
                  <a:cubicBezTo>
                    <a:pt x="78" y="16"/>
                    <a:pt x="78" y="16"/>
                    <a:pt x="78" y="16"/>
                  </a:cubicBezTo>
                  <a:cubicBezTo>
                    <a:pt x="78" y="15"/>
                    <a:pt x="78" y="15"/>
                    <a:pt x="78" y="15"/>
                  </a:cubicBezTo>
                  <a:cubicBezTo>
                    <a:pt x="77" y="12"/>
                    <a:pt x="77" y="9"/>
                    <a:pt x="77" y="7"/>
                  </a:cubicBezTo>
                  <a:cubicBezTo>
                    <a:pt x="77" y="6"/>
                    <a:pt x="77" y="6"/>
                    <a:pt x="77" y="6"/>
                  </a:cubicBezTo>
                  <a:lnTo>
                    <a:pt x="78" y="6"/>
                  </a:lnTo>
                  <a:close/>
                  <a:moveTo>
                    <a:pt x="73" y="27"/>
                  </a:moveTo>
                  <a:cubicBezTo>
                    <a:pt x="73" y="28"/>
                    <a:pt x="73" y="28"/>
                    <a:pt x="73" y="28"/>
                  </a:cubicBezTo>
                  <a:cubicBezTo>
                    <a:pt x="77" y="50"/>
                    <a:pt x="87" y="70"/>
                    <a:pt x="102" y="87"/>
                  </a:cubicBezTo>
                  <a:cubicBezTo>
                    <a:pt x="102" y="87"/>
                    <a:pt x="102" y="87"/>
                    <a:pt x="102" y="87"/>
                  </a:cubicBezTo>
                  <a:cubicBezTo>
                    <a:pt x="102" y="87"/>
                    <a:pt x="102" y="87"/>
                    <a:pt x="102" y="87"/>
                  </a:cubicBezTo>
                  <a:cubicBezTo>
                    <a:pt x="98" y="93"/>
                    <a:pt x="94" y="98"/>
                    <a:pt x="89" y="103"/>
                  </a:cubicBezTo>
                  <a:cubicBezTo>
                    <a:pt x="88" y="103"/>
                    <a:pt x="88" y="103"/>
                    <a:pt x="88" y="103"/>
                  </a:cubicBezTo>
                  <a:cubicBezTo>
                    <a:pt x="88" y="103"/>
                    <a:pt x="88" y="103"/>
                    <a:pt x="88" y="103"/>
                  </a:cubicBezTo>
                  <a:cubicBezTo>
                    <a:pt x="86" y="101"/>
                    <a:pt x="84" y="101"/>
                    <a:pt x="82" y="101"/>
                  </a:cubicBezTo>
                  <a:cubicBezTo>
                    <a:pt x="77" y="101"/>
                    <a:pt x="73" y="103"/>
                    <a:pt x="72" y="108"/>
                  </a:cubicBezTo>
                  <a:cubicBezTo>
                    <a:pt x="71" y="108"/>
                    <a:pt x="71" y="108"/>
                    <a:pt x="71" y="108"/>
                  </a:cubicBezTo>
                  <a:cubicBezTo>
                    <a:pt x="71" y="108"/>
                    <a:pt x="71" y="108"/>
                    <a:pt x="71" y="108"/>
                  </a:cubicBezTo>
                  <a:cubicBezTo>
                    <a:pt x="56" y="104"/>
                    <a:pt x="42" y="99"/>
                    <a:pt x="29" y="91"/>
                  </a:cubicBezTo>
                  <a:cubicBezTo>
                    <a:pt x="29" y="90"/>
                    <a:pt x="29" y="90"/>
                    <a:pt x="29" y="90"/>
                  </a:cubicBezTo>
                  <a:cubicBezTo>
                    <a:pt x="29" y="90"/>
                    <a:pt x="29" y="90"/>
                    <a:pt x="29" y="90"/>
                  </a:cubicBezTo>
                  <a:cubicBezTo>
                    <a:pt x="32" y="77"/>
                    <a:pt x="38" y="65"/>
                    <a:pt x="45" y="55"/>
                  </a:cubicBezTo>
                  <a:cubicBezTo>
                    <a:pt x="45" y="54"/>
                    <a:pt x="45" y="54"/>
                    <a:pt x="45" y="54"/>
                  </a:cubicBezTo>
                  <a:cubicBezTo>
                    <a:pt x="46" y="54"/>
                    <a:pt x="46" y="54"/>
                    <a:pt x="46" y="54"/>
                  </a:cubicBezTo>
                  <a:cubicBezTo>
                    <a:pt x="46" y="55"/>
                    <a:pt x="47" y="55"/>
                    <a:pt x="48" y="55"/>
                  </a:cubicBezTo>
                  <a:cubicBezTo>
                    <a:pt x="54" y="55"/>
                    <a:pt x="59" y="50"/>
                    <a:pt x="59" y="44"/>
                  </a:cubicBezTo>
                  <a:cubicBezTo>
                    <a:pt x="59" y="43"/>
                    <a:pt x="58" y="41"/>
                    <a:pt x="58" y="40"/>
                  </a:cubicBezTo>
                  <a:cubicBezTo>
                    <a:pt x="58" y="40"/>
                    <a:pt x="58" y="40"/>
                    <a:pt x="58" y="40"/>
                  </a:cubicBezTo>
                  <a:cubicBezTo>
                    <a:pt x="58" y="39"/>
                    <a:pt x="58" y="39"/>
                    <a:pt x="58" y="39"/>
                  </a:cubicBezTo>
                  <a:cubicBezTo>
                    <a:pt x="62" y="35"/>
                    <a:pt x="67" y="31"/>
                    <a:pt x="72" y="27"/>
                  </a:cubicBezTo>
                  <a:lnTo>
                    <a:pt x="73" y="27"/>
                  </a:lnTo>
                  <a:close/>
                  <a:moveTo>
                    <a:pt x="21" y="94"/>
                  </a:moveTo>
                  <a:cubicBezTo>
                    <a:pt x="20" y="102"/>
                    <a:pt x="19" y="110"/>
                    <a:pt x="19" y="119"/>
                  </a:cubicBezTo>
                  <a:cubicBezTo>
                    <a:pt x="19" y="119"/>
                    <a:pt x="19" y="119"/>
                    <a:pt x="19" y="120"/>
                  </a:cubicBezTo>
                  <a:cubicBezTo>
                    <a:pt x="19" y="120"/>
                    <a:pt x="19" y="120"/>
                    <a:pt x="19" y="121"/>
                  </a:cubicBezTo>
                  <a:cubicBezTo>
                    <a:pt x="19" y="123"/>
                    <a:pt x="19" y="123"/>
                    <a:pt x="19" y="123"/>
                  </a:cubicBezTo>
                  <a:cubicBezTo>
                    <a:pt x="18" y="121"/>
                    <a:pt x="18" y="121"/>
                    <a:pt x="18" y="121"/>
                  </a:cubicBezTo>
                  <a:cubicBezTo>
                    <a:pt x="11" y="110"/>
                    <a:pt x="7" y="96"/>
                    <a:pt x="6" y="83"/>
                  </a:cubicBezTo>
                  <a:cubicBezTo>
                    <a:pt x="6" y="82"/>
                    <a:pt x="6" y="82"/>
                    <a:pt x="6" y="82"/>
                  </a:cubicBezTo>
                  <a:cubicBezTo>
                    <a:pt x="7" y="82"/>
                    <a:pt x="7" y="82"/>
                    <a:pt x="7" y="82"/>
                  </a:cubicBezTo>
                  <a:cubicBezTo>
                    <a:pt x="12" y="86"/>
                    <a:pt x="16" y="90"/>
                    <a:pt x="21" y="93"/>
                  </a:cubicBezTo>
                  <a:cubicBezTo>
                    <a:pt x="22" y="93"/>
                    <a:pt x="22" y="93"/>
                    <a:pt x="22" y="93"/>
                  </a:cubicBezTo>
                  <a:lnTo>
                    <a:pt x="21" y="94"/>
                  </a:lnTo>
                  <a:close/>
                  <a:moveTo>
                    <a:pt x="23" y="86"/>
                  </a:moveTo>
                  <a:cubicBezTo>
                    <a:pt x="23" y="87"/>
                    <a:pt x="23" y="87"/>
                    <a:pt x="23" y="87"/>
                  </a:cubicBezTo>
                  <a:cubicBezTo>
                    <a:pt x="22" y="86"/>
                    <a:pt x="22" y="86"/>
                    <a:pt x="22" y="86"/>
                  </a:cubicBezTo>
                  <a:cubicBezTo>
                    <a:pt x="17" y="82"/>
                    <a:pt x="12" y="78"/>
                    <a:pt x="7" y="74"/>
                  </a:cubicBezTo>
                  <a:cubicBezTo>
                    <a:pt x="7" y="73"/>
                    <a:pt x="7" y="73"/>
                    <a:pt x="7" y="73"/>
                  </a:cubicBezTo>
                  <a:cubicBezTo>
                    <a:pt x="7" y="73"/>
                    <a:pt x="7" y="73"/>
                    <a:pt x="7" y="73"/>
                  </a:cubicBezTo>
                  <a:cubicBezTo>
                    <a:pt x="10" y="39"/>
                    <a:pt x="37" y="12"/>
                    <a:pt x="70" y="7"/>
                  </a:cubicBezTo>
                  <a:cubicBezTo>
                    <a:pt x="71" y="7"/>
                    <a:pt x="71" y="7"/>
                    <a:pt x="71" y="7"/>
                  </a:cubicBezTo>
                  <a:cubicBezTo>
                    <a:pt x="71" y="8"/>
                    <a:pt x="71" y="8"/>
                    <a:pt x="71" y="8"/>
                  </a:cubicBezTo>
                  <a:cubicBezTo>
                    <a:pt x="71" y="12"/>
                    <a:pt x="71" y="16"/>
                    <a:pt x="72" y="19"/>
                  </a:cubicBezTo>
                  <a:cubicBezTo>
                    <a:pt x="72" y="20"/>
                    <a:pt x="72" y="20"/>
                    <a:pt x="72" y="20"/>
                  </a:cubicBezTo>
                  <a:cubicBezTo>
                    <a:pt x="71" y="20"/>
                    <a:pt x="71" y="20"/>
                    <a:pt x="71" y="20"/>
                  </a:cubicBezTo>
                  <a:cubicBezTo>
                    <a:pt x="65" y="24"/>
                    <a:pt x="59" y="29"/>
                    <a:pt x="54" y="35"/>
                  </a:cubicBezTo>
                  <a:cubicBezTo>
                    <a:pt x="53" y="35"/>
                    <a:pt x="53" y="35"/>
                    <a:pt x="53" y="35"/>
                  </a:cubicBezTo>
                  <a:cubicBezTo>
                    <a:pt x="53" y="35"/>
                    <a:pt x="53" y="35"/>
                    <a:pt x="53" y="35"/>
                  </a:cubicBezTo>
                  <a:cubicBezTo>
                    <a:pt x="51" y="34"/>
                    <a:pt x="50" y="33"/>
                    <a:pt x="48" y="33"/>
                  </a:cubicBezTo>
                  <a:cubicBezTo>
                    <a:pt x="42" y="33"/>
                    <a:pt x="37" y="38"/>
                    <a:pt x="37" y="44"/>
                  </a:cubicBezTo>
                  <a:cubicBezTo>
                    <a:pt x="37" y="46"/>
                    <a:pt x="38" y="49"/>
                    <a:pt x="40" y="51"/>
                  </a:cubicBezTo>
                  <a:cubicBezTo>
                    <a:pt x="40" y="51"/>
                    <a:pt x="40" y="51"/>
                    <a:pt x="40" y="51"/>
                  </a:cubicBezTo>
                  <a:cubicBezTo>
                    <a:pt x="40" y="51"/>
                    <a:pt x="40" y="51"/>
                    <a:pt x="40" y="51"/>
                  </a:cubicBezTo>
                  <a:cubicBezTo>
                    <a:pt x="32" y="62"/>
                    <a:pt x="27" y="73"/>
                    <a:pt x="23" y="86"/>
                  </a:cubicBezTo>
                  <a:close/>
                  <a:moveTo>
                    <a:pt x="27" y="133"/>
                  </a:moveTo>
                  <a:cubicBezTo>
                    <a:pt x="27" y="133"/>
                    <a:pt x="27" y="133"/>
                    <a:pt x="27" y="133"/>
                  </a:cubicBezTo>
                  <a:cubicBezTo>
                    <a:pt x="26" y="132"/>
                    <a:pt x="26" y="132"/>
                    <a:pt x="26" y="132"/>
                  </a:cubicBezTo>
                  <a:cubicBezTo>
                    <a:pt x="26" y="132"/>
                    <a:pt x="26" y="132"/>
                    <a:pt x="26" y="132"/>
                  </a:cubicBezTo>
                  <a:cubicBezTo>
                    <a:pt x="26" y="132"/>
                    <a:pt x="26" y="132"/>
                    <a:pt x="26" y="132"/>
                  </a:cubicBezTo>
                  <a:cubicBezTo>
                    <a:pt x="25" y="127"/>
                    <a:pt x="25" y="123"/>
                    <a:pt x="25" y="119"/>
                  </a:cubicBezTo>
                  <a:cubicBezTo>
                    <a:pt x="25" y="112"/>
                    <a:pt x="26" y="105"/>
                    <a:pt x="27" y="98"/>
                  </a:cubicBezTo>
                  <a:cubicBezTo>
                    <a:pt x="27" y="97"/>
                    <a:pt x="27" y="97"/>
                    <a:pt x="27" y="97"/>
                  </a:cubicBezTo>
                  <a:cubicBezTo>
                    <a:pt x="28" y="97"/>
                    <a:pt x="28" y="97"/>
                    <a:pt x="28" y="97"/>
                  </a:cubicBezTo>
                  <a:cubicBezTo>
                    <a:pt x="41" y="105"/>
                    <a:pt x="56" y="111"/>
                    <a:pt x="71" y="114"/>
                  </a:cubicBezTo>
                  <a:cubicBezTo>
                    <a:pt x="71" y="114"/>
                    <a:pt x="71" y="114"/>
                    <a:pt x="71" y="114"/>
                  </a:cubicBezTo>
                  <a:cubicBezTo>
                    <a:pt x="72" y="115"/>
                    <a:pt x="72" y="115"/>
                    <a:pt x="72" y="115"/>
                  </a:cubicBezTo>
                  <a:cubicBezTo>
                    <a:pt x="72" y="115"/>
                    <a:pt x="72" y="115"/>
                    <a:pt x="72" y="115"/>
                  </a:cubicBezTo>
                  <a:cubicBezTo>
                    <a:pt x="72" y="115"/>
                    <a:pt x="72" y="115"/>
                    <a:pt x="72" y="115"/>
                  </a:cubicBezTo>
                  <a:cubicBezTo>
                    <a:pt x="72" y="116"/>
                    <a:pt x="72" y="116"/>
                    <a:pt x="72" y="116"/>
                  </a:cubicBezTo>
                  <a:cubicBezTo>
                    <a:pt x="72" y="116"/>
                    <a:pt x="72" y="116"/>
                    <a:pt x="72" y="116"/>
                  </a:cubicBezTo>
                  <a:cubicBezTo>
                    <a:pt x="58" y="125"/>
                    <a:pt x="43" y="131"/>
                    <a:pt x="27" y="133"/>
                  </a:cubicBezTo>
                  <a:close/>
                  <a:moveTo>
                    <a:pt x="147" y="118"/>
                  </a:moveTo>
                  <a:cubicBezTo>
                    <a:pt x="134" y="142"/>
                    <a:pt x="109" y="157"/>
                    <a:pt x="82" y="157"/>
                  </a:cubicBezTo>
                  <a:cubicBezTo>
                    <a:pt x="64" y="157"/>
                    <a:pt x="47" y="150"/>
                    <a:pt x="33" y="139"/>
                  </a:cubicBezTo>
                  <a:cubicBezTo>
                    <a:pt x="32" y="138"/>
                    <a:pt x="32" y="138"/>
                    <a:pt x="32" y="138"/>
                  </a:cubicBezTo>
                  <a:cubicBezTo>
                    <a:pt x="34" y="138"/>
                    <a:pt x="34" y="138"/>
                    <a:pt x="34" y="138"/>
                  </a:cubicBezTo>
                  <a:cubicBezTo>
                    <a:pt x="49" y="135"/>
                    <a:pt x="63" y="129"/>
                    <a:pt x="76" y="121"/>
                  </a:cubicBezTo>
                  <a:cubicBezTo>
                    <a:pt x="76" y="120"/>
                    <a:pt x="76" y="120"/>
                    <a:pt x="76" y="120"/>
                  </a:cubicBezTo>
                  <a:cubicBezTo>
                    <a:pt x="77" y="121"/>
                    <a:pt x="77" y="121"/>
                    <a:pt x="77" y="121"/>
                  </a:cubicBezTo>
                  <a:cubicBezTo>
                    <a:pt x="81" y="123"/>
                    <a:pt x="87" y="122"/>
                    <a:pt x="90" y="118"/>
                  </a:cubicBezTo>
                  <a:cubicBezTo>
                    <a:pt x="90" y="117"/>
                    <a:pt x="90" y="117"/>
                    <a:pt x="90" y="117"/>
                  </a:cubicBezTo>
                  <a:cubicBezTo>
                    <a:pt x="90" y="117"/>
                    <a:pt x="90" y="117"/>
                    <a:pt x="90" y="117"/>
                  </a:cubicBezTo>
                  <a:cubicBezTo>
                    <a:pt x="95" y="118"/>
                    <a:pt x="99" y="118"/>
                    <a:pt x="104" y="118"/>
                  </a:cubicBezTo>
                  <a:cubicBezTo>
                    <a:pt x="115" y="118"/>
                    <a:pt x="127" y="117"/>
                    <a:pt x="139" y="114"/>
                  </a:cubicBezTo>
                  <a:cubicBezTo>
                    <a:pt x="139" y="114"/>
                    <a:pt x="139" y="114"/>
                    <a:pt x="139" y="114"/>
                  </a:cubicBezTo>
                  <a:cubicBezTo>
                    <a:pt x="139" y="114"/>
                    <a:pt x="139" y="114"/>
                    <a:pt x="139" y="114"/>
                  </a:cubicBezTo>
                  <a:cubicBezTo>
                    <a:pt x="142" y="115"/>
                    <a:pt x="144" y="116"/>
                    <a:pt x="147" y="117"/>
                  </a:cubicBezTo>
                  <a:cubicBezTo>
                    <a:pt x="147" y="118"/>
                    <a:pt x="147" y="118"/>
                    <a:pt x="147" y="118"/>
                  </a:cubicBezTo>
                  <a:close/>
                  <a:moveTo>
                    <a:pt x="153" y="103"/>
                  </a:moveTo>
                  <a:cubicBezTo>
                    <a:pt x="153" y="103"/>
                    <a:pt x="153" y="103"/>
                    <a:pt x="153" y="103"/>
                  </a:cubicBezTo>
                  <a:cubicBezTo>
                    <a:pt x="149" y="105"/>
                    <a:pt x="144" y="106"/>
                    <a:pt x="140" y="107"/>
                  </a:cubicBezTo>
                  <a:cubicBezTo>
                    <a:pt x="139" y="107"/>
                    <a:pt x="139" y="107"/>
                    <a:pt x="139" y="107"/>
                  </a:cubicBezTo>
                  <a:cubicBezTo>
                    <a:pt x="139" y="107"/>
                    <a:pt x="139" y="107"/>
                    <a:pt x="139" y="107"/>
                  </a:cubicBezTo>
                  <a:cubicBezTo>
                    <a:pt x="129" y="102"/>
                    <a:pt x="119" y="95"/>
                    <a:pt x="111" y="87"/>
                  </a:cubicBezTo>
                  <a:cubicBezTo>
                    <a:pt x="110" y="86"/>
                    <a:pt x="110" y="86"/>
                    <a:pt x="110" y="86"/>
                  </a:cubicBezTo>
                  <a:cubicBezTo>
                    <a:pt x="111" y="86"/>
                    <a:pt x="111" y="86"/>
                    <a:pt x="111" y="86"/>
                  </a:cubicBezTo>
                  <a:cubicBezTo>
                    <a:pt x="114" y="80"/>
                    <a:pt x="118" y="73"/>
                    <a:pt x="121" y="66"/>
                  </a:cubicBezTo>
                  <a:cubicBezTo>
                    <a:pt x="121" y="66"/>
                    <a:pt x="121" y="66"/>
                    <a:pt x="121" y="66"/>
                  </a:cubicBezTo>
                  <a:cubicBezTo>
                    <a:pt x="122" y="66"/>
                    <a:pt x="122" y="66"/>
                    <a:pt x="122" y="66"/>
                  </a:cubicBezTo>
                  <a:cubicBezTo>
                    <a:pt x="122" y="66"/>
                    <a:pt x="122" y="66"/>
                    <a:pt x="123" y="66"/>
                  </a:cubicBezTo>
                  <a:cubicBezTo>
                    <a:pt x="128" y="66"/>
                    <a:pt x="133" y="61"/>
                    <a:pt x="133" y="55"/>
                  </a:cubicBezTo>
                  <a:cubicBezTo>
                    <a:pt x="133" y="51"/>
                    <a:pt x="131" y="48"/>
                    <a:pt x="127" y="46"/>
                  </a:cubicBezTo>
                  <a:cubicBezTo>
                    <a:pt x="127" y="46"/>
                    <a:pt x="127" y="46"/>
                    <a:pt x="127" y="46"/>
                  </a:cubicBezTo>
                  <a:cubicBezTo>
                    <a:pt x="127" y="45"/>
                    <a:pt x="127" y="45"/>
                    <a:pt x="127" y="45"/>
                  </a:cubicBezTo>
                  <a:cubicBezTo>
                    <a:pt x="128" y="38"/>
                    <a:pt x="129" y="31"/>
                    <a:pt x="129" y="25"/>
                  </a:cubicBezTo>
                  <a:cubicBezTo>
                    <a:pt x="129" y="23"/>
                    <a:pt x="129" y="23"/>
                    <a:pt x="129" y="23"/>
                  </a:cubicBezTo>
                  <a:cubicBezTo>
                    <a:pt x="130" y="24"/>
                    <a:pt x="130" y="24"/>
                    <a:pt x="130" y="24"/>
                  </a:cubicBezTo>
                  <a:cubicBezTo>
                    <a:pt x="147" y="39"/>
                    <a:pt x="157" y="59"/>
                    <a:pt x="157" y="81"/>
                  </a:cubicBezTo>
                  <a:cubicBezTo>
                    <a:pt x="157" y="88"/>
                    <a:pt x="156" y="96"/>
                    <a:pt x="154" y="103"/>
                  </a:cubicBezTo>
                  <a:lnTo>
                    <a:pt x="153" y="103"/>
                  </a:lnTo>
                  <a:close/>
                </a:path>
              </a:pathLst>
            </a:custGeom>
            <a:solidFill>
              <a:schemeClr val="tx2">
                <a:lumMod val="90000"/>
                <a:lumOff val="10000"/>
              </a:schemeClr>
            </a:solidFill>
            <a:ln>
              <a:noFill/>
            </a:ln>
          </p:spPr>
          <p:txBody>
            <a:bodyPr vert="horz" wrap="square" lIns="91440" tIns="45720" rIns="91440" bIns="45720" numCol="1" anchor="t" anchorCtr="0" compatLnSpc="1">
              <a:prstTxWarp prst="textNoShape">
                <a:avLst/>
              </a:prstTxWarp>
            </a:bodyPr>
            <a:lstStyle/>
            <a:p>
              <a:endParaRPr lang="en-AU"/>
            </a:p>
          </p:txBody>
        </p:sp>
      </p:grpSp>
    </p:spTree>
    <p:extLst>
      <p:ext uri="{BB962C8B-B14F-4D97-AF65-F5344CB8AC3E}">
        <p14:creationId xmlns:p14="http://schemas.microsoft.com/office/powerpoint/2010/main" val="28288229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Object 10" hidden="1">
            <a:extLst>
              <a:ext uri="{FF2B5EF4-FFF2-40B4-BE49-F238E27FC236}">
                <a16:creationId xmlns:a16="http://schemas.microsoft.com/office/drawing/2014/main" id="{A07F6121-EF63-A485-CAAC-50B5853EFC53}"/>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3" imgW="360" imgH="360" progId="TCLayout.ActiveDocument.1">
                  <p:embed/>
                </p:oleObj>
              </mc:Choice>
              <mc:Fallback>
                <p:oleObj name="think-cell Slide" r:id="rId3" imgW="360" imgH="360" progId="TCLayout.ActiveDocument.1">
                  <p:embed/>
                  <p:pic>
                    <p:nvPicPr>
                      <p:cNvPr id="11" name="Object 10" hidden="1">
                        <a:extLst>
                          <a:ext uri="{FF2B5EF4-FFF2-40B4-BE49-F238E27FC236}">
                            <a16:creationId xmlns:a16="http://schemas.microsoft.com/office/drawing/2014/main" id="{A07F6121-EF63-A485-CAAC-50B5853EFC53}"/>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3" name="Title 2">
            <a:extLst>
              <a:ext uri="{FF2B5EF4-FFF2-40B4-BE49-F238E27FC236}">
                <a16:creationId xmlns:a16="http://schemas.microsoft.com/office/drawing/2014/main" id="{60FFE352-A11D-E033-159D-D3C2300382CC}"/>
              </a:ext>
            </a:extLst>
          </p:cNvPr>
          <p:cNvSpPr>
            <a:spLocks noGrp="1"/>
          </p:cNvSpPr>
          <p:nvPr>
            <p:ph type="title"/>
          </p:nvPr>
        </p:nvSpPr>
        <p:spPr>
          <a:xfrm>
            <a:off x="524565" y="542421"/>
            <a:ext cx="8847075" cy="341618"/>
          </a:xfrm>
        </p:spPr>
        <p:txBody>
          <a:bodyPr vert="horz"/>
          <a:lstStyle/>
          <a:p>
            <a:r>
              <a:rPr lang="en-AU">
                <a:latin typeface="+mj-lt"/>
              </a:rPr>
              <a:t>Overview of the better practice inspection process</a:t>
            </a:r>
            <a:endParaRPr lang="en-AU"/>
          </a:p>
        </p:txBody>
      </p:sp>
      <p:sp>
        <p:nvSpPr>
          <p:cNvPr id="64" name="Content Placeholder 1">
            <a:extLst>
              <a:ext uri="{FF2B5EF4-FFF2-40B4-BE49-F238E27FC236}">
                <a16:creationId xmlns:a16="http://schemas.microsoft.com/office/drawing/2014/main" id="{172DB0A9-4F95-0BC4-D38D-0A08A97CBA38}"/>
              </a:ext>
            </a:extLst>
          </p:cNvPr>
          <p:cNvSpPr>
            <a:spLocks noGrp="1"/>
          </p:cNvSpPr>
          <p:nvPr>
            <p:ph sz="quarter" idx="13"/>
          </p:nvPr>
        </p:nvSpPr>
        <p:spPr>
          <a:xfrm>
            <a:off x="539999" y="1288538"/>
            <a:ext cx="8820000" cy="1683262"/>
          </a:xfrm>
          <a:noFill/>
        </p:spPr>
        <p:txBody>
          <a:bodyPr vert="horz" lIns="0" tIns="45713" rIns="0" bIns="45713" rtlCol="0" anchor="t">
            <a:noAutofit/>
          </a:bodyPr>
          <a:lstStyle/>
          <a:p>
            <a:pPr marL="0" indent="0">
              <a:spcBef>
                <a:spcPts val="0"/>
              </a:spcBef>
              <a:spcAft>
                <a:spcPts val="900"/>
              </a:spcAft>
              <a:buNone/>
            </a:pPr>
            <a:r>
              <a:rPr lang="en-AU" sz="1000" dirty="0">
                <a:latin typeface="VIC SemiBold"/>
                <a:cs typeface="Segoe UI"/>
              </a:rPr>
              <a:t>The better practice inspection process has five defined stages: </a:t>
            </a:r>
            <a:r>
              <a:rPr lang="en-AU" sz="1000" dirty="0">
                <a:cs typeface="Segoe UI"/>
              </a:rPr>
              <a:t>Trigger and Focus, Plan, Conduct, Record and Assess, and Close-out.</a:t>
            </a:r>
          </a:p>
          <a:p>
            <a:pPr marL="0" indent="0">
              <a:spcBef>
                <a:spcPts val="0"/>
              </a:spcBef>
              <a:spcAft>
                <a:spcPts val="500"/>
              </a:spcAft>
              <a:buNone/>
            </a:pPr>
            <a:r>
              <a:rPr lang="en-AU" sz="1000" dirty="0">
                <a:cs typeface="Segoe UI"/>
              </a:rPr>
              <a:t>Each inspection stage is made up of 'components' which represent common activities or processes that are conducted by regulators. This Playbook breaks down each component to describe what 'Better Practice' looks like. </a:t>
            </a:r>
            <a:r>
              <a:rPr lang="en-AU" sz="1000" dirty="0"/>
              <a:t>Assess components that are relevant to your regulatory context, to identify priority areas for improvement, noting not all components or stages might be relevant to your inspections process, and some stages might be conducted at the same time, such as record and assess and close-out. </a:t>
            </a:r>
            <a:endParaRPr lang="en-AU" sz="1000" dirty="0">
              <a:cs typeface="Segoe UI"/>
            </a:endParaRPr>
          </a:p>
          <a:p>
            <a:pPr marL="0" indent="0">
              <a:spcBef>
                <a:spcPts val="0"/>
              </a:spcBef>
              <a:spcAft>
                <a:spcPts val="500"/>
              </a:spcAft>
              <a:buNone/>
            </a:pPr>
            <a:r>
              <a:rPr lang="en-AU" sz="1000" dirty="0">
                <a:cs typeface="Segoe UI"/>
              </a:rPr>
              <a:t>You can use the 'Better Practice' checklist format in the following slides to assess your current processes.</a:t>
            </a:r>
          </a:p>
          <a:p>
            <a:pPr marL="0" indent="0">
              <a:spcBef>
                <a:spcPts val="0"/>
              </a:spcBef>
              <a:spcAft>
                <a:spcPts val="500"/>
              </a:spcAft>
              <a:buNone/>
            </a:pPr>
            <a:r>
              <a:rPr lang="en-AU" sz="1000" dirty="0">
                <a:cs typeface="Segoe UI"/>
              </a:rPr>
              <a:t>Not all components or considerations will be relevant to your inspections process, focus on the aspects that are most useful in your context. </a:t>
            </a:r>
          </a:p>
        </p:txBody>
      </p:sp>
      <p:sp>
        <p:nvSpPr>
          <p:cNvPr id="2" name="Rectangle 1">
            <a:extLst>
              <a:ext uri="{FF2B5EF4-FFF2-40B4-BE49-F238E27FC236}">
                <a16:creationId xmlns:a16="http://schemas.microsoft.com/office/drawing/2014/main" id="{748B2AE2-4D37-26B9-B590-3A8C8997BA29}"/>
              </a:ext>
            </a:extLst>
          </p:cNvPr>
          <p:cNvSpPr>
            <a:spLocks/>
          </p:cNvSpPr>
          <p:nvPr/>
        </p:nvSpPr>
        <p:spPr>
          <a:xfrm>
            <a:off x="536892" y="5402824"/>
            <a:ext cx="202951" cy="147239"/>
          </a:xfrm>
          <a:prstGeom prst="rect">
            <a:avLst/>
          </a:prstGeom>
          <a:solidFill>
            <a:schemeClr val="bg1"/>
          </a:solidFill>
          <a:ln w="19050">
            <a:solidFill>
              <a:schemeClr val="accent6"/>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100" b="1">
              <a:solidFill>
                <a:schemeClr val="tx2"/>
              </a:solidFill>
            </a:endParaRPr>
          </a:p>
        </p:txBody>
      </p:sp>
      <p:sp>
        <p:nvSpPr>
          <p:cNvPr id="4" name="Rectangle 3">
            <a:extLst>
              <a:ext uri="{FF2B5EF4-FFF2-40B4-BE49-F238E27FC236}">
                <a16:creationId xmlns:a16="http://schemas.microsoft.com/office/drawing/2014/main" id="{9DD5894C-CDC0-900E-DD74-DEC6F12F42A4}"/>
              </a:ext>
            </a:extLst>
          </p:cNvPr>
          <p:cNvSpPr>
            <a:spLocks/>
          </p:cNvSpPr>
          <p:nvPr/>
        </p:nvSpPr>
        <p:spPr>
          <a:xfrm>
            <a:off x="536892" y="5661388"/>
            <a:ext cx="202951" cy="147239"/>
          </a:xfrm>
          <a:prstGeom prst="rect">
            <a:avLst/>
          </a:prstGeom>
          <a:solidFill>
            <a:schemeClr val="bg1"/>
          </a:solidFill>
          <a:ln w="19050" cap="rnd">
            <a:solidFill>
              <a:schemeClr val="accent6"/>
            </a:solidFill>
            <a:prstDash val="sysDot"/>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100" b="1">
              <a:solidFill>
                <a:schemeClr val="tx2"/>
              </a:solidFill>
            </a:endParaRPr>
          </a:p>
        </p:txBody>
      </p:sp>
      <p:sp>
        <p:nvSpPr>
          <p:cNvPr id="5" name="Content Placeholder 1">
            <a:extLst>
              <a:ext uri="{FF2B5EF4-FFF2-40B4-BE49-F238E27FC236}">
                <a16:creationId xmlns:a16="http://schemas.microsoft.com/office/drawing/2014/main" id="{3B23D513-0E2F-ED04-B1F8-E6FBF3D3BA1C}"/>
              </a:ext>
            </a:extLst>
          </p:cNvPr>
          <p:cNvSpPr txBox="1">
            <a:spLocks/>
          </p:cNvSpPr>
          <p:nvPr/>
        </p:nvSpPr>
        <p:spPr>
          <a:xfrm>
            <a:off x="888565" y="5348352"/>
            <a:ext cx="2384176" cy="199620"/>
          </a:xfrm>
          <a:prstGeom prst="rect">
            <a:avLst/>
          </a:prstGeom>
        </p:spPr>
        <p:txBody>
          <a:bodyPr vert="horz" lIns="0" tIns="45713" rIns="0" bIns="45713" rtlCol="0" anchor="ctr">
            <a:noAutofit/>
          </a:bodyPr>
          <a:lstStyle>
            <a:lvl1pPr marL="252000" marR="0" indent="-252000" algn="l" defTabSz="914349" rtl="0" eaLnBrk="1" fontAlgn="auto" latinLnBrk="0" hangingPunct="1">
              <a:lnSpc>
                <a:spcPct val="100000"/>
              </a:lnSpc>
              <a:spcBef>
                <a:spcPts val="400"/>
              </a:spcBef>
              <a:spcAft>
                <a:spcPts val="600"/>
              </a:spcAft>
              <a:buClr>
                <a:schemeClr val="bg1"/>
              </a:buClr>
              <a:buSzTx/>
              <a:buFont typeface="Arial" panose="020B0604020202020204" pitchFamily="34" charset="0"/>
              <a:buChar char="•"/>
              <a:tabLst/>
              <a:defRPr sz="1200" kern="1200" spc="0">
                <a:solidFill>
                  <a:schemeClr val="tx2"/>
                </a:solidFill>
                <a:latin typeface="+mn-lt"/>
                <a:ea typeface="Segoe UI" panose="020B0502040204020203" pitchFamily="34" charset="0"/>
                <a:cs typeface="Segoe UI" panose="020B0502040204020203" pitchFamily="34" charset="0"/>
              </a:defRPr>
            </a:lvl1pPr>
            <a:lvl2pPr marL="504000" indent="-252000" algn="l" defTabSz="914349" rtl="0" eaLnBrk="1" latinLnBrk="0" hangingPunct="1">
              <a:spcBef>
                <a:spcPts val="400"/>
              </a:spcBef>
              <a:spcAft>
                <a:spcPts val="600"/>
              </a:spcAft>
              <a:buClr>
                <a:schemeClr val="bg1"/>
              </a:buClr>
              <a:buFont typeface="Segoe UI" panose="020B0502040204020203" pitchFamily="34" charset="0"/>
              <a:buChar char="–"/>
              <a:defRPr sz="1200" kern="1200" spc="0" baseline="0">
                <a:solidFill>
                  <a:schemeClr val="tx2"/>
                </a:solidFill>
                <a:latin typeface="+mn-lt"/>
                <a:ea typeface="Segoe UI" panose="020B0502040204020203" pitchFamily="34" charset="0"/>
                <a:cs typeface="Segoe UI" panose="020B0502040204020203" pitchFamily="34" charset="0"/>
              </a:defRPr>
            </a:lvl2pPr>
            <a:lvl3pPr marL="756000" indent="-252000" algn="l" defTabSz="914349" rtl="0" eaLnBrk="1" latinLnBrk="0" hangingPunct="1">
              <a:spcBef>
                <a:spcPts val="400"/>
              </a:spcBef>
              <a:spcAft>
                <a:spcPts val="600"/>
              </a:spcAft>
              <a:buClr>
                <a:schemeClr val="bg1"/>
              </a:buClr>
              <a:buFont typeface="Arial" panose="020B0604020202020204" pitchFamily="34" charset="0"/>
              <a:buChar char="•"/>
              <a:defRPr sz="1200" kern="1200" spc="0">
                <a:solidFill>
                  <a:schemeClr val="tx2"/>
                </a:solidFill>
                <a:latin typeface="+mn-lt"/>
                <a:ea typeface="Segoe UI" panose="020B0502040204020203" pitchFamily="34" charset="0"/>
                <a:cs typeface="Segoe UI" panose="020B0502040204020203" pitchFamily="34" charset="0"/>
              </a:defRPr>
            </a:lvl3pPr>
            <a:lvl4pPr marL="809955" indent="0" algn="l" defTabSz="914349" rtl="0" eaLnBrk="1" latinLnBrk="0" hangingPunct="1">
              <a:spcBef>
                <a:spcPts val="400"/>
              </a:spcBef>
              <a:buClr>
                <a:schemeClr val="accent4"/>
              </a:buClr>
              <a:buFont typeface="+mj-lt"/>
              <a:buNone/>
              <a:defRPr sz="1400" kern="1200" spc="0">
                <a:solidFill>
                  <a:schemeClr val="bg2"/>
                </a:solidFill>
                <a:latin typeface="+mn-lt"/>
                <a:ea typeface="Segoe UI" panose="020B0502040204020203" pitchFamily="34" charset="0"/>
                <a:cs typeface="Segoe UI" panose="020B0502040204020203" pitchFamily="34" charset="0"/>
              </a:defRPr>
            </a:lvl4pPr>
            <a:lvl5pPr marL="1008000" indent="-252000" algn="l" defTabSz="914349" rtl="0" eaLnBrk="1" latinLnBrk="0" hangingPunct="1">
              <a:spcBef>
                <a:spcPts val="400"/>
              </a:spcBef>
              <a:buClr>
                <a:schemeClr val="bg2"/>
              </a:buClr>
              <a:buFont typeface="Segoe UI" panose="020B0502040204020203" pitchFamily="34" charset="0"/>
              <a:buChar char="–"/>
              <a:defRPr sz="1400" kern="1200" spc="0">
                <a:solidFill>
                  <a:schemeClr val="bg2"/>
                </a:solidFill>
                <a:latin typeface="+mn-lt"/>
                <a:ea typeface="Segoe UI" panose="020B0502040204020203" pitchFamily="34" charset="0"/>
                <a:cs typeface="Segoe UI" panose="020B0502040204020203" pitchFamily="34" charset="0"/>
              </a:defRPr>
            </a:lvl5pPr>
            <a:lvl6pPr marL="504000" indent="-252000" algn="l" defTabSz="914349" rtl="0" eaLnBrk="1" latinLnBrk="0" hangingPunct="1">
              <a:spcBef>
                <a:spcPts val="400"/>
              </a:spcBef>
              <a:buClr>
                <a:schemeClr val="bg2"/>
              </a:buClr>
              <a:buFont typeface="+mj-lt"/>
              <a:buAutoNum type="arabicPeriod"/>
              <a:defRPr sz="1400" kern="1200" spc="0" baseline="0">
                <a:solidFill>
                  <a:schemeClr val="bg2"/>
                </a:solidFill>
                <a:latin typeface="+mn-lt"/>
                <a:ea typeface="Segoe UI" panose="020B0502040204020203" pitchFamily="34" charset="0"/>
                <a:cs typeface="Segoe UI" panose="020B0502040204020203" pitchFamily="34" charset="0"/>
              </a:defRPr>
            </a:lvl6pPr>
            <a:lvl7pPr marL="756000" indent="-252000" algn="l" defTabSz="914349" rtl="0" eaLnBrk="1" latinLnBrk="0" hangingPunct="1">
              <a:spcBef>
                <a:spcPts val="400"/>
              </a:spcBef>
              <a:buClr>
                <a:schemeClr val="bg2"/>
              </a:buClr>
              <a:buFont typeface="+mj-lt"/>
              <a:buAutoNum type="alphaLcPeriod"/>
              <a:defRPr sz="1400" kern="1200" spc="0">
                <a:solidFill>
                  <a:schemeClr val="bg2"/>
                </a:solidFill>
                <a:latin typeface="+mn-lt"/>
                <a:ea typeface="Segoe UI" panose="020B0502040204020203" pitchFamily="34" charset="0"/>
                <a:cs typeface="Segoe UI" panose="020B0502040204020203" pitchFamily="34" charset="0"/>
              </a:defRPr>
            </a:lvl7pPr>
            <a:lvl8pPr marL="1008000" indent="-252000" algn="l" defTabSz="914349" rtl="0" eaLnBrk="1" latinLnBrk="0" hangingPunct="1">
              <a:spcBef>
                <a:spcPts val="400"/>
              </a:spcBef>
              <a:buClr>
                <a:schemeClr val="bg2"/>
              </a:buClr>
              <a:buFont typeface="+mj-lt"/>
              <a:buAutoNum type="romanLcPeriod"/>
              <a:defRPr sz="1400" kern="1200" spc="0" baseline="0">
                <a:solidFill>
                  <a:schemeClr val="bg2"/>
                </a:solidFill>
                <a:latin typeface="+mn-lt"/>
                <a:ea typeface="Segoe UI" panose="020B0502040204020203" pitchFamily="34" charset="0"/>
                <a:cs typeface="Segoe UI" panose="020B0502040204020203" pitchFamily="34" charset="0"/>
              </a:defRPr>
            </a:lvl8pPr>
            <a:lvl9pPr marL="3885982" indent="-228587" algn="l" defTabSz="914349"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spcBef>
                <a:spcPts val="0"/>
              </a:spcBef>
              <a:spcAft>
                <a:spcPts val="0"/>
              </a:spcAft>
              <a:buClr>
                <a:schemeClr val="tx2"/>
              </a:buClr>
              <a:buNone/>
            </a:pPr>
            <a:r>
              <a:rPr lang="en-AU" sz="1000"/>
              <a:t>Components</a:t>
            </a:r>
            <a:endParaRPr lang="en-AU" sz="1050"/>
          </a:p>
        </p:txBody>
      </p:sp>
      <p:sp>
        <p:nvSpPr>
          <p:cNvPr id="7" name="Content Placeholder 1">
            <a:extLst>
              <a:ext uri="{FF2B5EF4-FFF2-40B4-BE49-F238E27FC236}">
                <a16:creationId xmlns:a16="http://schemas.microsoft.com/office/drawing/2014/main" id="{D04E57F3-7D1A-4679-D4E3-9CE2882FB5B9}"/>
              </a:ext>
            </a:extLst>
          </p:cNvPr>
          <p:cNvSpPr txBox="1">
            <a:spLocks/>
          </p:cNvSpPr>
          <p:nvPr/>
        </p:nvSpPr>
        <p:spPr>
          <a:xfrm>
            <a:off x="888565" y="5588061"/>
            <a:ext cx="1261764" cy="666651"/>
          </a:xfrm>
          <a:prstGeom prst="rect">
            <a:avLst/>
          </a:prstGeom>
        </p:spPr>
        <p:txBody>
          <a:bodyPr vert="horz" lIns="0" tIns="45713" rIns="0" bIns="45713" rtlCol="0" anchor="t">
            <a:noAutofit/>
          </a:bodyPr>
          <a:lstStyle>
            <a:lvl1pPr marL="252000" marR="0" indent="-252000" algn="l" defTabSz="914349" rtl="0" eaLnBrk="1" fontAlgn="auto" latinLnBrk="0" hangingPunct="1">
              <a:lnSpc>
                <a:spcPct val="100000"/>
              </a:lnSpc>
              <a:spcBef>
                <a:spcPts val="400"/>
              </a:spcBef>
              <a:spcAft>
                <a:spcPts val="600"/>
              </a:spcAft>
              <a:buClr>
                <a:schemeClr val="bg1"/>
              </a:buClr>
              <a:buSzTx/>
              <a:buFont typeface="Arial" panose="020B0604020202020204" pitchFamily="34" charset="0"/>
              <a:buChar char="•"/>
              <a:tabLst/>
              <a:defRPr sz="1200" kern="1200" spc="0">
                <a:solidFill>
                  <a:schemeClr val="tx2"/>
                </a:solidFill>
                <a:latin typeface="+mn-lt"/>
                <a:ea typeface="Segoe UI" panose="020B0502040204020203" pitchFamily="34" charset="0"/>
                <a:cs typeface="Segoe UI" panose="020B0502040204020203" pitchFamily="34" charset="0"/>
              </a:defRPr>
            </a:lvl1pPr>
            <a:lvl2pPr marL="504000" indent="-252000" algn="l" defTabSz="914349" rtl="0" eaLnBrk="1" latinLnBrk="0" hangingPunct="1">
              <a:spcBef>
                <a:spcPts val="400"/>
              </a:spcBef>
              <a:spcAft>
                <a:spcPts val="600"/>
              </a:spcAft>
              <a:buClr>
                <a:schemeClr val="bg1"/>
              </a:buClr>
              <a:buFont typeface="Segoe UI" panose="020B0502040204020203" pitchFamily="34" charset="0"/>
              <a:buChar char="–"/>
              <a:defRPr sz="1200" kern="1200" spc="0" baseline="0">
                <a:solidFill>
                  <a:schemeClr val="tx2"/>
                </a:solidFill>
                <a:latin typeface="+mn-lt"/>
                <a:ea typeface="Segoe UI" panose="020B0502040204020203" pitchFamily="34" charset="0"/>
                <a:cs typeface="Segoe UI" panose="020B0502040204020203" pitchFamily="34" charset="0"/>
              </a:defRPr>
            </a:lvl2pPr>
            <a:lvl3pPr marL="756000" indent="-252000" algn="l" defTabSz="914349" rtl="0" eaLnBrk="1" latinLnBrk="0" hangingPunct="1">
              <a:spcBef>
                <a:spcPts val="400"/>
              </a:spcBef>
              <a:spcAft>
                <a:spcPts val="600"/>
              </a:spcAft>
              <a:buClr>
                <a:schemeClr val="bg1"/>
              </a:buClr>
              <a:buFont typeface="Arial" panose="020B0604020202020204" pitchFamily="34" charset="0"/>
              <a:buChar char="•"/>
              <a:defRPr sz="1200" kern="1200" spc="0">
                <a:solidFill>
                  <a:schemeClr val="tx2"/>
                </a:solidFill>
                <a:latin typeface="+mn-lt"/>
                <a:ea typeface="Segoe UI" panose="020B0502040204020203" pitchFamily="34" charset="0"/>
                <a:cs typeface="Segoe UI" panose="020B0502040204020203" pitchFamily="34" charset="0"/>
              </a:defRPr>
            </a:lvl3pPr>
            <a:lvl4pPr marL="809955" indent="0" algn="l" defTabSz="914349" rtl="0" eaLnBrk="1" latinLnBrk="0" hangingPunct="1">
              <a:spcBef>
                <a:spcPts val="400"/>
              </a:spcBef>
              <a:buClr>
                <a:schemeClr val="accent4"/>
              </a:buClr>
              <a:buFont typeface="+mj-lt"/>
              <a:buNone/>
              <a:defRPr sz="1400" kern="1200" spc="0">
                <a:solidFill>
                  <a:schemeClr val="bg2"/>
                </a:solidFill>
                <a:latin typeface="+mn-lt"/>
                <a:ea typeface="Segoe UI" panose="020B0502040204020203" pitchFamily="34" charset="0"/>
                <a:cs typeface="Segoe UI" panose="020B0502040204020203" pitchFamily="34" charset="0"/>
              </a:defRPr>
            </a:lvl4pPr>
            <a:lvl5pPr marL="1008000" indent="-252000" algn="l" defTabSz="914349" rtl="0" eaLnBrk="1" latinLnBrk="0" hangingPunct="1">
              <a:spcBef>
                <a:spcPts val="400"/>
              </a:spcBef>
              <a:buClr>
                <a:schemeClr val="bg2"/>
              </a:buClr>
              <a:buFont typeface="Segoe UI" panose="020B0502040204020203" pitchFamily="34" charset="0"/>
              <a:buChar char="–"/>
              <a:defRPr sz="1400" kern="1200" spc="0">
                <a:solidFill>
                  <a:schemeClr val="bg2"/>
                </a:solidFill>
                <a:latin typeface="+mn-lt"/>
                <a:ea typeface="Segoe UI" panose="020B0502040204020203" pitchFamily="34" charset="0"/>
                <a:cs typeface="Segoe UI" panose="020B0502040204020203" pitchFamily="34" charset="0"/>
              </a:defRPr>
            </a:lvl5pPr>
            <a:lvl6pPr marL="504000" indent="-252000" algn="l" defTabSz="914349" rtl="0" eaLnBrk="1" latinLnBrk="0" hangingPunct="1">
              <a:spcBef>
                <a:spcPts val="400"/>
              </a:spcBef>
              <a:buClr>
                <a:schemeClr val="bg2"/>
              </a:buClr>
              <a:buFont typeface="+mj-lt"/>
              <a:buAutoNum type="arabicPeriod"/>
              <a:defRPr sz="1400" kern="1200" spc="0" baseline="0">
                <a:solidFill>
                  <a:schemeClr val="bg2"/>
                </a:solidFill>
                <a:latin typeface="+mn-lt"/>
                <a:ea typeface="Segoe UI" panose="020B0502040204020203" pitchFamily="34" charset="0"/>
                <a:cs typeface="Segoe UI" panose="020B0502040204020203" pitchFamily="34" charset="0"/>
              </a:defRPr>
            </a:lvl6pPr>
            <a:lvl7pPr marL="756000" indent="-252000" algn="l" defTabSz="914349" rtl="0" eaLnBrk="1" latinLnBrk="0" hangingPunct="1">
              <a:spcBef>
                <a:spcPts val="400"/>
              </a:spcBef>
              <a:buClr>
                <a:schemeClr val="bg2"/>
              </a:buClr>
              <a:buFont typeface="+mj-lt"/>
              <a:buAutoNum type="alphaLcPeriod"/>
              <a:defRPr sz="1400" kern="1200" spc="0">
                <a:solidFill>
                  <a:schemeClr val="bg2"/>
                </a:solidFill>
                <a:latin typeface="+mn-lt"/>
                <a:ea typeface="Segoe UI" panose="020B0502040204020203" pitchFamily="34" charset="0"/>
                <a:cs typeface="Segoe UI" panose="020B0502040204020203" pitchFamily="34" charset="0"/>
              </a:defRPr>
            </a:lvl7pPr>
            <a:lvl8pPr marL="1008000" indent="-252000" algn="l" defTabSz="914349" rtl="0" eaLnBrk="1" latinLnBrk="0" hangingPunct="1">
              <a:spcBef>
                <a:spcPts val="400"/>
              </a:spcBef>
              <a:buClr>
                <a:schemeClr val="bg2"/>
              </a:buClr>
              <a:buFont typeface="+mj-lt"/>
              <a:buAutoNum type="romanLcPeriod"/>
              <a:defRPr sz="1400" kern="1200" spc="0" baseline="0">
                <a:solidFill>
                  <a:schemeClr val="bg2"/>
                </a:solidFill>
                <a:latin typeface="+mn-lt"/>
                <a:ea typeface="Segoe UI" panose="020B0502040204020203" pitchFamily="34" charset="0"/>
                <a:cs typeface="Segoe UI" panose="020B0502040204020203" pitchFamily="34" charset="0"/>
              </a:defRPr>
            </a:lvl8pPr>
            <a:lvl9pPr marL="3885982" indent="-228587" algn="l" defTabSz="914349"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spcBef>
                <a:spcPts val="0"/>
              </a:spcBef>
              <a:spcAft>
                <a:spcPts val="0"/>
              </a:spcAft>
              <a:buClr>
                <a:schemeClr val="tx2"/>
              </a:buClr>
              <a:buNone/>
            </a:pPr>
            <a:r>
              <a:rPr lang="en-AU" sz="1000" dirty="0"/>
              <a:t>Optional components (may not always be required)</a:t>
            </a:r>
          </a:p>
        </p:txBody>
      </p:sp>
      <p:cxnSp>
        <p:nvCxnSpPr>
          <p:cNvPr id="6" name="Straight Connector 5">
            <a:extLst>
              <a:ext uri="{FF2B5EF4-FFF2-40B4-BE49-F238E27FC236}">
                <a16:creationId xmlns:a16="http://schemas.microsoft.com/office/drawing/2014/main" id="{A3BAB73E-8F69-1C69-B9E4-D131042C70E8}"/>
              </a:ext>
            </a:extLst>
          </p:cNvPr>
          <p:cNvCxnSpPr>
            <a:cxnSpLocks/>
          </p:cNvCxnSpPr>
          <p:nvPr/>
        </p:nvCxnSpPr>
        <p:spPr>
          <a:xfrm>
            <a:off x="2150329" y="3190667"/>
            <a:ext cx="0" cy="2808000"/>
          </a:xfrm>
          <a:prstGeom prst="line">
            <a:avLst/>
          </a:prstGeom>
          <a:ln w="25400" cap="rnd">
            <a:solidFill>
              <a:schemeClr val="bg2"/>
            </a:solidFill>
            <a:prstDash val="sysDot"/>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1AFFDB86-CCB2-F3BE-BEFC-838ACD45C6D7}"/>
              </a:ext>
            </a:extLst>
          </p:cNvPr>
          <p:cNvCxnSpPr>
            <a:cxnSpLocks/>
          </p:cNvCxnSpPr>
          <p:nvPr/>
        </p:nvCxnSpPr>
        <p:spPr>
          <a:xfrm>
            <a:off x="4012933" y="3190667"/>
            <a:ext cx="0" cy="2808000"/>
          </a:xfrm>
          <a:prstGeom prst="line">
            <a:avLst/>
          </a:prstGeom>
          <a:ln w="25400" cap="rnd">
            <a:solidFill>
              <a:schemeClr val="bg2"/>
            </a:solidFill>
            <a:prstDash val="sysDot"/>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68FEDBE5-8611-100C-FA02-76B2893B5658}"/>
              </a:ext>
            </a:extLst>
          </p:cNvPr>
          <p:cNvCxnSpPr>
            <a:cxnSpLocks/>
          </p:cNvCxnSpPr>
          <p:nvPr/>
        </p:nvCxnSpPr>
        <p:spPr>
          <a:xfrm>
            <a:off x="5875537" y="3190667"/>
            <a:ext cx="0" cy="2808000"/>
          </a:xfrm>
          <a:prstGeom prst="line">
            <a:avLst/>
          </a:prstGeom>
          <a:ln w="25400" cap="rnd">
            <a:solidFill>
              <a:schemeClr val="bg2"/>
            </a:solidFill>
            <a:prstDash val="sysDot"/>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5AE15B61-B3A7-0B69-E261-8C33A0DD6311}"/>
              </a:ext>
            </a:extLst>
          </p:cNvPr>
          <p:cNvCxnSpPr>
            <a:cxnSpLocks/>
          </p:cNvCxnSpPr>
          <p:nvPr/>
        </p:nvCxnSpPr>
        <p:spPr>
          <a:xfrm>
            <a:off x="7738141" y="3190667"/>
            <a:ext cx="0" cy="2808000"/>
          </a:xfrm>
          <a:prstGeom prst="line">
            <a:avLst/>
          </a:prstGeom>
          <a:ln w="25400" cap="rnd">
            <a:solidFill>
              <a:schemeClr val="bg2"/>
            </a:solidFill>
            <a:prstDash val="sysDot"/>
          </a:ln>
        </p:spPr>
        <p:style>
          <a:lnRef idx="1">
            <a:schemeClr val="accent1"/>
          </a:lnRef>
          <a:fillRef idx="0">
            <a:schemeClr val="accent1"/>
          </a:fillRef>
          <a:effectRef idx="0">
            <a:schemeClr val="accent1"/>
          </a:effectRef>
          <a:fontRef idx="minor">
            <a:schemeClr val="tx1"/>
          </a:fontRef>
        </p:style>
      </p:cxnSp>
      <p:grpSp>
        <p:nvGrpSpPr>
          <p:cNvPr id="13" name="Group 12">
            <a:extLst>
              <a:ext uri="{FF2B5EF4-FFF2-40B4-BE49-F238E27FC236}">
                <a16:creationId xmlns:a16="http://schemas.microsoft.com/office/drawing/2014/main" id="{C8C7A086-4FE3-894A-61D8-D4A0F5ADB406}"/>
              </a:ext>
            </a:extLst>
          </p:cNvPr>
          <p:cNvGrpSpPr/>
          <p:nvPr/>
        </p:nvGrpSpPr>
        <p:grpSpPr>
          <a:xfrm>
            <a:off x="529463" y="3111146"/>
            <a:ext cx="1350521" cy="390829"/>
            <a:chOff x="590903" y="3152064"/>
            <a:chExt cx="1350521" cy="390829"/>
          </a:xfrm>
        </p:grpSpPr>
        <p:sp>
          <p:nvSpPr>
            <p:cNvPr id="15" name="Isosceles Triangle 14">
              <a:extLst>
                <a:ext uri="{FF2B5EF4-FFF2-40B4-BE49-F238E27FC236}">
                  <a16:creationId xmlns:a16="http://schemas.microsoft.com/office/drawing/2014/main" id="{3E34AD8F-1252-BAB6-89E0-2D879F5B6997}"/>
                </a:ext>
              </a:extLst>
            </p:cNvPr>
            <p:cNvSpPr/>
            <p:nvPr/>
          </p:nvSpPr>
          <p:spPr>
            <a:xfrm rot="5400000">
              <a:off x="1748861" y="3283565"/>
              <a:ext cx="257300" cy="127826"/>
            </a:xfrm>
            <a:prstGeom prst="triangl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040" err="1">
                <a:solidFill>
                  <a:schemeClr val="bg2"/>
                </a:solidFill>
              </a:endParaRPr>
            </a:p>
          </p:txBody>
        </p:sp>
        <p:sp>
          <p:nvSpPr>
            <p:cNvPr id="16" name="Arrow: Pentagon 15">
              <a:extLst>
                <a:ext uri="{FF2B5EF4-FFF2-40B4-BE49-F238E27FC236}">
                  <a16:creationId xmlns:a16="http://schemas.microsoft.com/office/drawing/2014/main" id="{38F71146-5262-5242-9F34-67D6CEAF9E03}"/>
                </a:ext>
              </a:extLst>
            </p:cNvPr>
            <p:cNvSpPr/>
            <p:nvPr/>
          </p:nvSpPr>
          <p:spPr>
            <a:xfrm>
              <a:off x="785452" y="3167478"/>
              <a:ext cx="1116000" cy="360000"/>
            </a:xfrm>
            <a:prstGeom prst="homePlate">
              <a:avLst/>
            </a:prstGeom>
            <a:solidFill>
              <a:schemeClr val="bg1"/>
            </a:solidFill>
            <a:ln w="9525" cap="rnd">
              <a:solidFill>
                <a:schemeClr val="tx2"/>
              </a:solidFill>
              <a:prstDash val="sysDot"/>
            </a:ln>
          </p:spPr>
          <p:style>
            <a:lnRef idx="2">
              <a:schemeClr val="accent1">
                <a:shade val="50000"/>
              </a:schemeClr>
            </a:lnRef>
            <a:fillRef idx="1">
              <a:schemeClr val="accent1"/>
            </a:fillRef>
            <a:effectRef idx="0">
              <a:schemeClr val="accent1"/>
            </a:effectRef>
            <a:fontRef idx="minor">
              <a:schemeClr val="lt1"/>
            </a:fontRef>
          </p:style>
          <p:txBody>
            <a:bodyPr lIns="216000" tIns="36000" rIns="36000" bIns="36000" rtlCol="0" anchor="ctr"/>
            <a:lstStyle/>
            <a:p>
              <a:r>
                <a:rPr lang="en-AU" sz="950">
                  <a:solidFill>
                    <a:schemeClr val="tx2"/>
                  </a:solidFill>
                  <a:latin typeface="+mj-lt"/>
                </a:rPr>
                <a:t>TRIGGER AND FOCUS</a:t>
              </a:r>
            </a:p>
          </p:txBody>
        </p:sp>
        <p:sp>
          <p:nvSpPr>
            <p:cNvPr id="17" name="Oval 16">
              <a:extLst>
                <a:ext uri="{FF2B5EF4-FFF2-40B4-BE49-F238E27FC236}">
                  <a16:creationId xmlns:a16="http://schemas.microsoft.com/office/drawing/2014/main" id="{F2FE756D-68CF-CF60-5B07-CB25A1716647}"/>
                </a:ext>
              </a:extLst>
            </p:cNvPr>
            <p:cNvSpPr/>
            <p:nvPr/>
          </p:nvSpPr>
          <p:spPr>
            <a:xfrm>
              <a:off x="590903" y="3152064"/>
              <a:ext cx="390829" cy="390829"/>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040" err="1">
                <a:solidFill>
                  <a:schemeClr val="bg2"/>
                </a:solidFill>
              </a:endParaRPr>
            </a:p>
          </p:txBody>
        </p:sp>
        <p:sp>
          <p:nvSpPr>
            <p:cNvPr id="18" name="Oval 17">
              <a:extLst>
                <a:ext uri="{FF2B5EF4-FFF2-40B4-BE49-F238E27FC236}">
                  <a16:creationId xmlns:a16="http://schemas.microsoft.com/office/drawing/2014/main" id="{155D5F00-EEC2-7909-350C-556D59185217}"/>
                </a:ext>
              </a:extLst>
            </p:cNvPr>
            <p:cNvSpPr/>
            <p:nvPr/>
          </p:nvSpPr>
          <p:spPr>
            <a:xfrm>
              <a:off x="629986" y="3191147"/>
              <a:ext cx="312663" cy="312663"/>
            </a:xfrm>
            <a:prstGeom prst="ellipse">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040" err="1">
                <a:solidFill>
                  <a:schemeClr val="bg2"/>
                </a:solidFill>
              </a:endParaRPr>
            </a:p>
          </p:txBody>
        </p:sp>
        <p:sp>
          <p:nvSpPr>
            <p:cNvPr id="19" name="Isosceles Triangle 18">
              <a:extLst>
                <a:ext uri="{FF2B5EF4-FFF2-40B4-BE49-F238E27FC236}">
                  <a16:creationId xmlns:a16="http://schemas.microsoft.com/office/drawing/2014/main" id="{52DA82A4-A501-E0F2-05A8-F2EDC7C01CAE}"/>
                </a:ext>
              </a:extLst>
            </p:cNvPr>
            <p:cNvSpPr/>
            <p:nvPr/>
          </p:nvSpPr>
          <p:spPr>
            <a:xfrm rot="5400000">
              <a:off x="1692970" y="3298535"/>
              <a:ext cx="197037" cy="97887"/>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040" err="1">
                <a:solidFill>
                  <a:schemeClr val="bg2"/>
                </a:solidFill>
              </a:endParaRPr>
            </a:p>
          </p:txBody>
        </p:sp>
        <p:grpSp>
          <p:nvGrpSpPr>
            <p:cNvPr id="20" name="Group 5">
              <a:extLst>
                <a:ext uri="{FF2B5EF4-FFF2-40B4-BE49-F238E27FC236}">
                  <a16:creationId xmlns:a16="http://schemas.microsoft.com/office/drawing/2014/main" id="{696B9668-4FDD-D356-2EC9-EFB954AE21A6}"/>
                </a:ext>
              </a:extLst>
            </p:cNvPr>
            <p:cNvGrpSpPr>
              <a:grpSpLocks noChangeAspect="1"/>
            </p:cNvGrpSpPr>
            <p:nvPr/>
          </p:nvGrpSpPr>
          <p:grpSpPr bwMode="auto">
            <a:xfrm>
              <a:off x="678178" y="3239478"/>
              <a:ext cx="217278" cy="216000"/>
              <a:chOff x="3163" y="2182"/>
              <a:chExt cx="340" cy="338"/>
            </a:xfrm>
            <a:solidFill>
              <a:schemeClr val="tx2"/>
            </a:solidFill>
          </p:grpSpPr>
          <p:sp>
            <p:nvSpPr>
              <p:cNvPr id="21" name="Freeform 6">
                <a:extLst>
                  <a:ext uri="{FF2B5EF4-FFF2-40B4-BE49-F238E27FC236}">
                    <a16:creationId xmlns:a16="http://schemas.microsoft.com/office/drawing/2014/main" id="{3A60D324-67B7-2385-95BE-9CD9611712BC}"/>
                  </a:ext>
                </a:extLst>
              </p:cNvPr>
              <p:cNvSpPr>
                <a:spLocks noEditPoints="1"/>
              </p:cNvSpPr>
              <p:nvPr/>
            </p:nvSpPr>
            <p:spPr bwMode="auto">
              <a:xfrm>
                <a:off x="3163" y="2182"/>
                <a:ext cx="340" cy="338"/>
              </a:xfrm>
              <a:custGeom>
                <a:avLst/>
                <a:gdLst>
                  <a:gd name="T0" fmla="*/ 85 w 171"/>
                  <a:gd name="T1" fmla="*/ 0 h 170"/>
                  <a:gd name="T2" fmla="*/ 0 w 171"/>
                  <a:gd name="T3" fmla="*/ 85 h 170"/>
                  <a:gd name="T4" fmla="*/ 85 w 171"/>
                  <a:gd name="T5" fmla="*/ 170 h 170"/>
                  <a:gd name="T6" fmla="*/ 171 w 171"/>
                  <a:gd name="T7" fmla="*/ 85 h 170"/>
                  <a:gd name="T8" fmla="*/ 85 w 171"/>
                  <a:gd name="T9" fmla="*/ 0 h 170"/>
                  <a:gd name="T10" fmla="*/ 85 w 171"/>
                  <a:gd name="T11" fmla="*/ 162 h 170"/>
                  <a:gd name="T12" fmla="*/ 8 w 171"/>
                  <a:gd name="T13" fmla="*/ 85 h 170"/>
                  <a:gd name="T14" fmla="*/ 85 w 171"/>
                  <a:gd name="T15" fmla="*/ 8 h 170"/>
                  <a:gd name="T16" fmla="*/ 163 w 171"/>
                  <a:gd name="T17" fmla="*/ 85 h 170"/>
                  <a:gd name="T18" fmla="*/ 85 w 171"/>
                  <a:gd name="T19" fmla="*/ 162 h 1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71" h="170">
                    <a:moveTo>
                      <a:pt x="85" y="0"/>
                    </a:moveTo>
                    <a:cubicBezTo>
                      <a:pt x="39" y="0"/>
                      <a:pt x="0" y="38"/>
                      <a:pt x="0" y="85"/>
                    </a:cubicBezTo>
                    <a:cubicBezTo>
                      <a:pt x="0" y="132"/>
                      <a:pt x="39" y="170"/>
                      <a:pt x="85" y="170"/>
                    </a:cubicBezTo>
                    <a:cubicBezTo>
                      <a:pt x="132" y="170"/>
                      <a:pt x="171" y="132"/>
                      <a:pt x="171" y="85"/>
                    </a:cubicBezTo>
                    <a:cubicBezTo>
                      <a:pt x="171" y="38"/>
                      <a:pt x="132" y="0"/>
                      <a:pt x="85" y="0"/>
                    </a:cubicBezTo>
                    <a:close/>
                    <a:moveTo>
                      <a:pt x="85" y="162"/>
                    </a:moveTo>
                    <a:cubicBezTo>
                      <a:pt x="43" y="162"/>
                      <a:pt x="8" y="128"/>
                      <a:pt x="8" y="85"/>
                    </a:cubicBezTo>
                    <a:cubicBezTo>
                      <a:pt x="8" y="42"/>
                      <a:pt x="43" y="8"/>
                      <a:pt x="85" y="8"/>
                    </a:cubicBezTo>
                    <a:cubicBezTo>
                      <a:pt x="128" y="8"/>
                      <a:pt x="163" y="42"/>
                      <a:pt x="163" y="85"/>
                    </a:cubicBezTo>
                    <a:cubicBezTo>
                      <a:pt x="163" y="128"/>
                      <a:pt x="128" y="162"/>
                      <a:pt x="85" y="16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sz="1040"/>
              </a:p>
            </p:txBody>
          </p:sp>
          <p:sp>
            <p:nvSpPr>
              <p:cNvPr id="22" name="Freeform 7">
                <a:extLst>
                  <a:ext uri="{FF2B5EF4-FFF2-40B4-BE49-F238E27FC236}">
                    <a16:creationId xmlns:a16="http://schemas.microsoft.com/office/drawing/2014/main" id="{28FB4129-DABF-B21B-4EDD-B5CC5D960CDA}"/>
                  </a:ext>
                </a:extLst>
              </p:cNvPr>
              <p:cNvSpPr>
                <a:spLocks/>
              </p:cNvSpPr>
              <p:nvPr/>
            </p:nvSpPr>
            <p:spPr bwMode="auto">
              <a:xfrm>
                <a:off x="3316" y="2273"/>
                <a:ext cx="34" cy="36"/>
              </a:xfrm>
              <a:custGeom>
                <a:avLst/>
                <a:gdLst>
                  <a:gd name="T0" fmla="*/ 8 w 17"/>
                  <a:gd name="T1" fmla="*/ 0 h 18"/>
                  <a:gd name="T2" fmla="*/ 2 w 17"/>
                  <a:gd name="T3" fmla="*/ 3 h 18"/>
                  <a:gd name="T4" fmla="*/ 0 w 17"/>
                  <a:gd name="T5" fmla="*/ 9 h 18"/>
                  <a:gd name="T6" fmla="*/ 2 w 17"/>
                  <a:gd name="T7" fmla="*/ 16 h 18"/>
                  <a:gd name="T8" fmla="*/ 8 w 17"/>
                  <a:gd name="T9" fmla="*/ 18 h 18"/>
                  <a:gd name="T10" fmla="*/ 15 w 17"/>
                  <a:gd name="T11" fmla="*/ 16 h 18"/>
                  <a:gd name="T12" fmla="*/ 17 w 17"/>
                  <a:gd name="T13" fmla="*/ 9 h 18"/>
                  <a:gd name="T14" fmla="*/ 15 w 17"/>
                  <a:gd name="T15" fmla="*/ 3 h 18"/>
                  <a:gd name="T16" fmla="*/ 8 w 17"/>
                  <a:gd name="T17" fmla="*/ 0 h 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7" h="18">
                    <a:moveTo>
                      <a:pt x="8" y="0"/>
                    </a:moveTo>
                    <a:cubicBezTo>
                      <a:pt x="6" y="0"/>
                      <a:pt x="4" y="1"/>
                      <a:pt x="2" y="3"/>
                    </a:cubicBezTo>
                    <a:cubicBezTo>
                      <a:pt x="1" y="5"/>
                      <a:pt x="0" y="7"/>
                      <a:pt x="0" y="9"/>
                    </a:cubicBezTo>
                    <a:cubicBezTo>
                      <a:pt x="0" y="12"/>
                      <a:pt x="1" y="14"/>
                      <a:pt x="2" y="16"/>
                    </a:cubicBezTo>
                    <a:cubicBezTo>
                      <a:pt x="4" y="17"/>
                      <a:pt x="6" y="18"/>
                      <a:pt x="8" y="18"/>
                    </a:cubicBezTo>
                    <a:cubicBezTo>
                      <a:pt x="11" y="18"/>
                      <a:pt x="13" y="17"/>
                      <a:pt x="15" y="16"/>
                    </a:cubicBezTo>
                    <a:cubicBezTo>
                      <a:pt x="16" y="14"/>
                      <a:pt x="17" y="12"/>
                      <a:pt x="17" y="9"/>
                    </a:cubicBezTo>
                    <a:cubicBezTo>
                      <a:pt x="17" y="7"/>
                      <a:pt x="16" y="5"/>
                      <a:pt x="15" y="3"/>
                    </a:cubicBezTo>
                    <a:cubicBezTo>
                      <a:pt x="13" y="1"/>
                      <a:pt x="11" y="0"/>
                      <a:pt x="8" y="0"/>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sz="1040"/>
              </a:p>
            </p:txBody>
          </p:sp>
          <p:sp>
            <p:nvSpPr>
              <p:cNvPr id="23" name="Freeform 8">
                <a:extLst>
                  <a:ext uri="{FF2B5EF4-FFF2-40B4-BE49-F238E27FC236}">
                    <a16:creationId xmlns:a16="http://schemas.microsoft.com/office/drawing/2014/main" id="{01999D3F-0470-7B13-FEA6-4A54BCF701CE}"/>
                  </a:ext>
                </a:extLst>
              </p:cNvPr>
              <p:cNvSpPr>
                <a:spLocks/>
              </p:cNvSpPr>
              <p:nvPr/>
            </p:nvSpPr>
            <p:spPr bwMode="auto">
              <a:xfrm>
                <a:off x="3304" y="2325"/>
                <a:ext cx="58" cy="102"/>
              </a:xfrm>
              <a:custGeom>
                <a:avLst/>
                <a:gdLst>
                  <a:gd name="T0" fmla="*/ 24 w 29"/>
                  <a:gd name="T1" fmla="*/ 44 h 51"/>
                  <a:gd name="T2" fmla="*/ 20 w 29"/>
                  <a:gd name="T3" fmla="*/ 43 h 51"/>
                  <a:gd name="T4" fmla="*/ 19 w 29"/>
                  <a:gd name="T5" fmla="*/ 40 h 51"/>
                  <a:gd name="T6" fmla="*/ 19 w 29"/>
                  <a:gd name="T7" fmla="*/ 36 h 51"/>
                  <a:gd name="T8" fmla="*/ 20 w 29"/>
                  <a:gd name="T9" fmla="*/ 32 h 51"/>
                  <a:gd name="T10" fmla="*/ 24 w 29"/>
                  <a:gd name="T11" fmla="*/ 18 h 51"/>
                  <a:gd name="T12" fmla="*/ 24 w 29"/>
                  <a:gd name="T13" fmla="*/ 14 h 51"/>
                  <a:gd name="T14" fmla="*/ 25 w 29"/>
                  <a:gd name="T15" fmla="*/ 11 h 51"/>
                  <a:gd name="T16" fmla="*/ 22 w 29"/>
                  <a:gd name="T17" fmla="*/ 3 h 51"/>
                  <a:gd name="T18" fmla="*/ 14 w 29"/>
                  <a:gd name="T19" fmla="*/ 0 h 51"/>
                  <a:gd name="T20" fmla="*/ 7 w 29"/>
                  <a:gd name="T21" fmla="*/ 2 h 51"/>
                  <a:gd name="T22" fmla="*/ 1 w 29"/>
                  <a:gd name="T23" fmla="*/ 4 h 51"/>
                  <a:gd name="T24" fmla="*/ 0 w 29"/>
                  <a:gd name="T25" fmla="*/ 9 h 51"/>
                  <a:gd name="T26" fmla="*/ 2 w 29"/>
                  <a:gd name="T27" fmla="*/ 8 h 51"/>
                  <a:gd name="T28" fmla="*/ 5 w 29"/>
                  <a:gd name="T29" fmla="*/ 7 h 51"/>
                  <a:gd name="T30" fmla="*/ 9 w 29"/>
                  <a:gd name="T31" fmla="*/ 8 h 51"/>
                  <a:gd name="T32" fmla="*/ 10 w 29"/>
                  <a:gd name="T33" fmla="*/ 12 h 51"/>
                  <a:gd name="T34" fmla="*/ 10 w 29"/>
                  <a:gd name="T35" fmla="*/ 16 h 51"/>
                  <a:gd name="T36" fmla="*/ 9 w 29"/>
                  <a:gd name="T37" fmla="*/ 19 h 51"/>
                  <a:gd name="T38" fmla="*/ 5 w 29"/>
                  <a:gd name="T39" fmla="*/ 34 h 51"/>
                  <a:gd name="T40" fmla="*/ 4 w 29"/>
                  <a:gd name="T41" fmla="*/ 38 h 51"/>
                  <a:gd name="T42" fmla="*/ 4 w 29"/>
                  <a:gd name="T43" fmla="*/ 41 h 51"/>
                  <a:gd name="T44" fmla="*/ 7 w 29"/>
                  <a:gd name="T45" fmla="*/ 48 h 51"/>
                  <a:gd name="T46" fmla="*/ 15 w 29"/>
                  <a:gd name="T47" fmla="*/ 51 h 51"/>
                  <a:gd name="T48" fmla="*/ 21 w 29"/>
                  <a:gd name="T49" fmla="*/ 50 h 51"/>
                  <a:gd name="T50" fmla="*/ 28 w 29"/>
                  <a:gd name="T51" fmla="*/ 47 h 51"/>
                  <a:gd name="T52" fmla="*/ 29 w 29"/>
                  <a:gd name="T53" fmla="*/ 43 h 51"/>
                  <a:gd name="T54" fmla="*/ 27 w 29"/>
                  <a:gd name="T55" fmla="*/ 44 h 51"/>
                  <a:gd name="T56" fmla="*/ 24 w 29"/>
                  <a:gd name="T57" fmla="*/ 44 h 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29" h="51">
                    <a:moveTo>
                      <a:pt x="24" y="44"/>
                    </a:moveTo>
                    <a:cubicBezTo>
                      <a:pt x="22" y="44"/>
                      <a:pt x="21" y="44"/>
                      <a:pt x="20" y="43"/>
                    </a:cubicBezTo>
                    <a:cubicBezTo>
                      <a:pt x="19" y="43"/>
                      <a:pt x="19" y="41"/>
                      <a:pt x="19" y="40"/>
                    </a:cubicBezTo>
                    <a:cubicBezTo>
                      <a:pt x="19" y="39"/>
                      <a:pt x="19" y="38"/>
                      <a:pt x="19" y="36"/>
                    </a:cubicBezTo>
                    <a:cubicBezTo>
                      <a:pt x="19" y="35"/>
                      <a:pt x="20" y="33"/>
                      <a:pt x="20" y="32"/>
                    </a:cubicBezTo>
                    <a:cubicBezTo>
                      <a:pt x="24" y="18"/>
                      <a:pt x="24" y="18"/>
                      <a:pt x="24" y="18"/>
                    </a:cubicBezTo>
                    <a:cubicBezTo>
                      <a:pt x="24" y="17"/>
                      <a:pt x="24" y="15"/>
                      <a:pt x="24" y="14"/>
                    </a:cubicBezTo>
                    <a:cubicBezTo>
                      <a:pt x="24" y="12"/>
                      <a:pt x="25" y="11"/>
                      <a:pt x="25" y="11"/>
                    </a:cubicBezTo>
                    <a:cubicBezTo>
                      <a:pt x="25" y="8"/>
                      <a:pt x="24" y="5"/>
                      <a:pt x="22" y="3"/>
                    </a:cubicBezTo>
                    <a:cubicBezTo>
                      <a:pt x="20" y="1"/>
                      <a:pt x="17" y="0"/>
                      <a:pt x="14" y="0"/>
                    </a:cubicBezTo>
                    <a:cubicBezTo>
                      <a:pt x="12" y="0"/>
                      <a:pt x="10" y="1"/>
                      <a:pt x="7" y="2"/>
                    </a:cubicBezTo>
                    <a:cubicBezTo>
                      <a:pt x="5" y="2"/>
                      <a:pt x="3" y="3"/>
                      <a:pt x="1" y="4"/>
                    </a:cubicBezTo>
                    <a:cubicBezTo>
                      <a:pt x="0" y="9"/>
                      <a:pt x="0" y="9"/>
                      <a:pt x="0" y="9"/>
                    </a:cubicBezTo>
                    <a:cubicBezTo>
                      <a:pt x="0" y="8"/>
                      <a:pt x="1" y="8"/>
                      <a:pt x="2" y="8"/>
                    </a:cubicBezTo>
                    <a:cubicBezTo>
                      <a:pt x="3" y="8"/>
                      <a:pt x="4" y="7"/>
                      <a:pt x="5" y="7"/>
                    </a:cubicBezTo>
                    <a:cubicBezTo>
                      <a:pt x="7" y="7"/>
                      <a:pt x="8" y="8"/>
                      <a:pt x="9" y="8"/>
                    </a:cubicBezTo>
                    <a:cubicBezTo>
                      <a:pt x="10" y="9"/>
                      <a:pt x="10" y="10"/>
                      <a:pt x="10" y="12"/>
                    </a:cubicBezTo>
                    <a:cubicBezTo>
                      <a:pt x="10" y="13"/>
                      <a:pt x="10" y="14"/>
                      <a:pt x="10" y="16"/>
                    </a:cubicBezTo>
                    <a:cubicBezTo>
                      <a:pt x="9" y="17"/>
                      <a:pt x="9" y="18"/>
                      <a:pt x="9" y="19"/>
                    </a:cubicBezTo>
                    <a:cubicBezTo>
                      <a:pt x="5" y="34"/>
                      <a:pt x="5" y="34"/>
                      <a:pt x="5" y="34"/>
                    </a:cubicBezTo>
                    <a:cubicBezTo>
                      <a:pt x="5" y="35"/>
                      <a:pt x="5" y="37"/>
                      <a:pt x="4" y="38"/>
                    </a:cubicBezTo>
                    <a:cubicBezTo>
                      <a:pt x="4" y="39"/>
                      <a:pt x="4" y="40"/>
                      <a:pt x="4" y="41"/>
                    </a:cubicBezTo>
                    <a:cubicBezTo>
                      <a:pt x="4" y="44"/>
                      <a:pt x="5" y="47"/>
                      <a:pt x="7" y="48"/>
                    </a:cubicBezTo>
                    <a:cubicBezTo>
                      <a:pt x="9" y="50"/>
                      <a:pt x="12" y="51"/>
                      <a:pt x="15" y="51"/>
                    </a:cubicBezTo>
                    <a:cubicBezTo>
                      <a:pt x="18" y="51"/>
                      <a:pt x="20" y="51"/>
                      <a:pt x="21" y="50"/>
                    </a:cubicBezTo>
                    <a:cubicBezTo>
                      <a:pt x="23" y="50"/>
                      <a:pt x="25" y="49"/>
                      <a:pt x="28" y="47"/>
                    </a:cubicBezTo>
                    <a:cubicBezTo>
                      <a:pt x="29" y="43"/>
                      <a:pt x="29" y="43"/>
                      <a:pt x="29" y="43"/>
                    </a:cubicBezTo>
                    <a:cubicBezTo>
                      <a:pt x="29" y="43"/>
                      <a:pt x="28" y="44"/>
                      <a:pt x="27" y="44"/>
                    </a:cubicBezTo>
                    <a:cubicBezTo>
                      <a:pt x="26" y="44"/>
                      <a:pt x="25" y="44"/>
                      <a:pt x="24" y="44"/>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sz="1040"/>
              </a:p>
            </p:txBody>
          </p:sp>
        </p:grpSp>
      </p:grpSp>
      <p:grpSp>
        <p:nvGrpSpPr>
          <p:cNvPr id="24" name="Group 23">
            <a:extLst>
              <a:ext uri="{FF2B5EF4-FFF2-40B4-BE49-F238E27FC236}">
                <a16:creationId xmlns:a16="http://schemas.microsoft.com/office/drawing/2014/main" id="{495797CA-638E-D109-7F80-2FA2E9BC5C16}"/>
              </a:ext>
            </a:extLst>
          </p:cNvPr>
          <p:cNvGrpSpPr/>
          <p:nvPr/>
        </p:nvGrpSpPr>
        <p:grpSpPr>
          <a:xfrm>
            <a:off x="2369772" y="3111146"/>
            <a:ext cx="1360547" cy="390829"/>
            <a:chOff x="2460164" y="3152064"/>
            <a:chExt cx="1360547" cy="390829"/>
          </a:xfrm>
        </p:grpSpPr>
        <p:sp>
          <p:nvSpPr>
            <p:cNvPr id="25" name="Isosceles Triangle 24">
              <a:extLst>
                <a:ext uri="{FF2B5EF4-FFF2-40B4-BE49-F238E27FC236}">
                  <a16:creationId xmlns:a16="http://schemas.microsoft.com/office/drawing/2014/main" id="{197365B7-EDFA-DF7B-6E28-C542B8886EB3}"/>
                </a:ext>
              </a:extLst>
            </p:cNvPr>
            <p:cNvSpPr/>
            <p:nvPr/>
          </p:nvSpPr>
          <p:spPr>
            <a:xfrm rot="5400000">
              <a:off x="3628148" y="3283565"/>
              <a:ext cx="257300" cy="127826"/>
            </a:xfrm>
            <a:prstGeom prst="triangl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040" err="1">
                <a:solidFill>
                  <a:schemeClr val="bg2"/>
                </a:solidFill>
              </a:endParaRPr>
            </a:p>
          </p:txBody>
        </p:sp>
        <p:sp>
          <p:nvSpPr>
            <p:cNvPr id="26" name="Arrow: Pentagon 25">
              <a:extLst>
                <a:ext uri="{FF2B5EF4-FFF2-40B4-BE49-F238E27FC236}">
                  <a16:creationId xmlns:a16="http://schemas.microsoft.com/office/drawing/2014/main" id="{F32FD93A-65F4-5596-C6CE-BFE67C345C13}"/>
                </a:ext>
              </a:extLst>
            </p:cNvPr>
            <p:cNvSpPr/>
            <p:nvPr/>
          </p:nvSpPr>
          <p:spPr>
            <a:xfrm>
              <a:off x="2659302" y="3167478"/>
              <a:ext cx="1116000" cy="360000"/>
            </a:xfrm>
            <a:prstGeom prst="homePlate">
              <a:avLst/>
            </a:prstGeom>
            <a:solidFill>
              <a:schemeClr val="bg1"/>
            </a:solidFill>
            <a:ln w="9525" cap="rnd">
              <a:solidFill>
                <a:schemeClr val="tx2"/>
              </a:solidFill>
              <a:prstDash val="sysDot"/>
            </a:ln>
          </p:spPr>
          <p:style>
            <a:lnRef idx="2">
              <a:schemeClr val="accent1">
                <a:shade val="50000"/>
              </a:schemeClr>
            </a:lnRef>
            <a:fillRef idx="1">
              <a:schemeClr val="accent1"/>
            </a:fillRef>
            <a:effectRef idx="0">
              <a:schemeClr val="accent1"/>
            </a:effectRef>
            <a:fontRef idx="minor">
              <a:schemeClr val="lt1"/>
            </a:fontRef>
          </p:style>
          <p:txBody>
            <a:bodyPr lIns="252000" tIns="36000" rIns="36000" bIns="36000" rtlCol="0" anchor="ctr"/>
            <a:lstStyle/>
            <a:p>
              <a:pPr>
                <a:lnSpc>
                  <a:spcPct val="90000"/>
                </a:lnSpc>
              </a:pPr>
              <a:r>
                <a:rPr lang="en-AU" sz="1050">
                  <a:solidFill>
                    <a:schemeClr val="tx2"/>
                  </a:solidFill>
                  <a:latin typeface="+mj-lt"/>
                </a:rPr>
                <a:t>PLAN</a:t>
              </a:r>
            </a:p>
          </p:txBody>
        </p:sp>
        <p:sp>
          <p:nvSpPr>
            <p:cNvPr id="27" name="Isosceles Triangle 26">
              <a:extLst>
                <a:ext uri="{FF2B5EF4-FFF2-40B4-BE49-F238E27FC236}">
                  <a16:creationId xmlns:a16="http://schemas.microsoft.com/office/drawing/2014/main" id="{3FF9379F-BC06-118A-112A-C4AD28BC8E19}"/>
                </a:ext>
              </a:extLst>
            </p:cNvPr>
            <p:cNvSpPr/>
            <p:nvPr/>
          </p:nvSpPr>
          <p:spPr>
            <a:xfrm rot="5400000">
              <a:off x="3558997" y="3298535"/>
              <a:ext cx="197037" cy="97887"/>
            </a:xfrm>
            <a:prstGeom prst="triangl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040" err="1">
                <a:solidFill>
                  <a:schemeClr val="bg2"/>
                </a:solidFill>
              </a:endParaRPr>
            </a:p>
          </p:txBody>
        </p:sp>
        <p:grpSp>
          <p:nvGrpSpPr>
            <p:cNvPr id="28" name="Group 27">
              <a:extLst>
                <a:ext uri="{FF2B5EF4-FFF2-40B4-BE49-F238E27FC236}">
                  <a16:creationId xmlns:a16="http://schemas.microsoft.com/office/drawing/2014/main" id="{DD0527D2-C8E0-ECAE-B3A2-3874CC89D754}"/>
                </a:ext>
              </a:extLst>
            </p:cNvPr>
            <p:cNvGrpSpPr/>
            <p:nvPr/>
          </p:nvGrpSpPr>
          <p:grpSpPr>
            <a:xfrm>
              <a:off x="2460164" y="3152064"/>
              <a:ext cx="390829" cy="390829"/>
              <a:chOff x="722538" y="2874633"/>
              <a:chExt cx="360000" cy="360000"/>
            </a:xfrm>
          </p:grpSpPr>
          <p:sp>
            <p:nvSpPr>
              <p:cNvPr id="32" name="Oval 31">
                <a:extLst>
                  <a:ext uri="{FF2B5EF4-FFF2-40B4-BE49-F238E27FC236}">
                    <a16:creationId xmlns:a16="http://schemas.microsoft.com/office/drawing/2014/main" id="{4D9CF775-994E-0ECF-6E41-721B9E0915DF}"/>
                  </a:ext>
                </a:extLst>
              </p:cNvPr>
              <p:cNvSpPr/>
              <p:nvPr/>
            </p:nvSpPr>
            <p:spPr>
              <a:xfrm>
                <a:off x="722538" y="2874633"/>
                <a:ext cx="360000" cy="360000"/>
              </a:xfrm>
              <a:prstGeom prst="ellips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040" err="1">
                  <a:solidFill>
                    <a:schemeClr val="bg2"/>
                  </a:solidFill>
                </a:endParaRPr>
              </a:p>
            </p:txBody>
          </p:sp>
          <p:sp>
            <p:nvSpPr>
              <p:cNvPr id="33" name="Oval 32">
                <a:extLst>
                  <a:ext uri="{FF2B5EF4-FFF2-40B4-BE49-F238E27FC236}">
                    <a16:creationId xmlns:a16="http://schemas.microsoft.com/office/drawing/2014/main" id="{9BEA7143-342B-E1E4-0907-34774D4F2A6A}"/>
                  </a:ext>
                </a:extLst>
              </p:cNvPr>
              <p:cNvSpPr/>
              <p:nvPr/>
            </p:nvSpPr>
            <p:spPr>
              <a:xfrm>
                <a:off x="758538" y="2910633"/>
                <a:ext cx="288000" cy="288000"/>
              </a:xfrm>
              <a:prstGeom prst="ellipse">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040" err="1">
                  <a:solidFill>
                    <a:schemeClr val="bg2"/>
                  </a:solidFill>
                </a:endParaRPr>
              </a:p>
            </p:txBody>
          </p:sp>
        </p:grpSp>
        <p:grpSp>
          <p:nvGrpSpPr>
            <p:cNvPr id="29" name="Group 28">
              <a:extLst>
                <a:ext uri="{FF2B5EF4-FFF2-40B4-BE49-F238E27FC236}">
                  <a16:creationId xmlns:a16="http://schemas.microsoft.com/office/drawing/2014/main" id="{5D1017E5-8CC3-2448-6534-243681A0F135}"/>
                </a:ext>
              </a:extLst>
            </p:cNvPr>
            <p:cNvGrpSpPr>
              <a:grpSpLocks noChangeAspect="1"/>
            </p:cNvGrpSpPr>
            <p:nvPr/>
          </p:nvGrpSpPr>
          <p:grpSpPr>
            <a:xfrm>
              <a:off x="2547575" y="3242080"/>
              <a:ext cx="210796" cy="210796"/>
              <a:chOff x="6107113" y="1108075"/>
              <a:chExt cx="542925" cy="542925"/>
            </a:xfrm>
            <a:solidFill>
              <a:schemeClr val="tx2"/>
            </a:solidFill>
          </p:grpSpPr>
          <p:sp>
            <p:nvSpPr>
              <p:cNvPr id="30" name="Freeform 129">
                <a:extLst>
                  <a:ext uri="{FF2B5EF4-FFF2-40B4-BE49-F238E27FC236}">
                    <a16:creationId xmlns:a16="http://schemas.microsoft.com/office/drawing/2014/main" id="{1A5F3CA9-8C30-DC06-3586-616CCC705EEE}"/>
                  </a:ext>
                </a:extLst>
              </p:cNvPr>
              <p:cNvSpPr>
                <a:spLocks noEditPoints="1"/>
              </p:cNvSpPr>
              <p:nvPr/>
            </p:nvSpPr>
            <p:spPr bwMode="auto">
              <a:xfrm>
                <a:off x="6107113" y="1108075"/>
                <a:ext cx="542925" cy="542925"/>
              </a:xfrm>
              <a:custGeom>
                <a:avLst/>
                <a:gdLst>
                  <a:gd name="T0" fmla="*/ 168 w 170"/>
                  <a:gd name="T1" fmla="*/ 164 h 170"/>
                  <a:gd name="T2" fmla="*/ 127 w 170"/>
                  <a:gd name="T3" fmla="*/ 123 h 170"/>
                  <a:gd name="T4" fmla="*/ 128 w 170"/>
                  <a:gd name="T5" fmla="*/ 122 h 170"/>
                  <a:gd name="T6" fmla="*/ 146 w 170"/>
                  <a:gd name="T7" fmla="*/ 74 h 170"/>
                  <a:gd name="T8" fmla="*/ 73 w 170"/>
                  <a:gd name="T9" fmla="*/ 0 h 170"/>
                  <a:gd name="T10" fmla="*/ 0 w 170"/>
                  <a:gd name="T11" fmla="*/ 74 h 170"/>
                  <a:gd name="T12" fmla="*/ 73 w 170"/>
                  <a:gd name="T13" fmla="*/ 147 h 170"/>
                  <a:gd name="T14" fmla="*/ 122 w 170"/>
                  <a:gd name="T15" fmla="*/ 128 h 170"/>
                  <a:gd name="T16" fmla="*/ 122 w 170"/>
                  <a:gd name="T17" fmla="*/ 128 h 170"/>
                  <a:gd name="T18" fmla="*/ 163 w 170"/>
                  <a:gd name="T19" fmla="*/ 169 h 170"/>
                  <a:gd name="T20" fmla="*/ 166 w 170"/>
                  <a:gd name="T21" fmla="*/ 170 h 170"/>
                  <a:gd name="T22" fmla="*/ 170 w 170"/>
                  <a:gd name="T23" fmla="*/ 166 h 170"/>
                  <a:gd name="T24" fmla="*/ 168 w 170"/>
                  <a:gd name="T25" fmla="*/ 164 h 170"/>
                  <a:gd name="T26" fmla="*/ 139 w 170"/>
                  <a:gd name="T27" fmla="*/ 74 h 170"/>
                  <a:gd name="T28" fmla="*/ 73 w 170"/>
                  <a:gd name="T29" fmla="*/ 140 h 170"/>
                  <a:gd name="T30" fmla="*/ 7 w 170"/>
                  <a:gd name="T31" fmla="*/ 74 h 170"/>
                  <a:gd name="T32" fmla="*/ 73 w 170"/>
                  <a:gd name="T33" fmla="*/ 8 h 170"/>
                  <a:gd name="T34" fmla="*/ 139 w 170"/>
                  <a:gd name="T35" fmla="*/ 74 h 1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70" h="170">
                    <a:moveTo>
                      <a:pt x="168" y="164"/>
                    </a:moveTo>
                    <a:cubicBezTo>
                      <a:pt x="127" y="123"/>
                      <a:pt x="127" y="123"/>
                      <a:pt x="127" y="123"/>
                    </a:cubicBezTo>
                    <a:cubicBezTo>
                      <a:pt x="128" y="122"/>
                      <a:pt x="128" y="122"/>
                      <a:pt x="128" y="122"/>
                    </a:cubicBezTo>
                    <a:cubicBezTo>
                      <a:pt x="140" y="109"/>
                      <a:pt x="146" y="92"/>
                      <a:pt x="146" y="74"/>
                    </a:cubicBezTo>
                    <a:cubicBezTo>
                      <a:pt x="146" y="33"/>
                      <a:pt x="114" y="0"/>
                      <a:pt x="73" y="0"/>
                    </a:cubicBezTo>
                    <a:cubicBezTo>
                      <a:pt x="33" y="0"/>
                      <a:pt x="0" y="33"/>
                      <a:pt x="0" y="74"/>
                    </a:cubicBezTo>
                    <a:cubicBezTo>
                      <a:pt x="0" y="114"/>
                      <a:pt x="33" y="147"/>
                      <a:pt x="73" y="147"/>
                    </a:cubicBezTo>
                    <a:cubicBezTo>
                      <a:pt x="91" y="147"/>
                      <a:pt x="109" y="140"/>
                      <a:pt x="122" y="128"/>
                    </a:cubicBezTo>
                    <a:cubicBezTo>
                      <a:pt x="122" y="128"/>
                      <a:pt x="122" y="128"/>
                      <a:pt x="122" y="128"/>
                    </a:cubicBezTo>
                    <a:cubicBezTo>
                      <a:pt x="163" y="169"/>
                      <a:pt x="163" y="169"/>
                      <a:pt x="163" y="169"/>
                    </a:cubicBezTo>
                    <a:cubicBezTo>
                      <a:pt x="164" y="170"/>
                      <a:pt x="165" y="170"/>
                      <a:pt x="166" y="170"/>
                    </a:cubicBezTo>
                    <a:cubicBezTo>
                      <a:pt x="168" y="170"/>
                      <a:pt x="170" y="168"/>
                      <a:pt x="170" y="166"/>
                    </a:cubicBezTo>
                    <a:cubicBezTo>
                      <a:pt x="170" y="165"/>
                      <a:pt x="169" y="164"/>
                      <a:pt x="168" y="164"/>
                    </a:cubicBezTo>
                    <a:close/>
                    <a:moveTo>
                      <a:pt x="139" y="74"/>
                    </a:moveTo>
                    <a:cubicBezTo>
                      <a:pt x="139" y="110"/>
                      <a:pt x="110" y="140"/>
                      <a:pt x="73" y="140"/>
                    </a:cubicBezTo>
                    <a:cubicBezTo>
                      <a:pt x="37" y="140"/>
                      <a:pt x="7" y="110"/>
                      <a:pt x="7" y="74"/>
                    </a:cubicBezTo>
                    <a:cubicBezTo>
                      <a:pt x="7" y="37"/>
                      <a:pt x="37" y="8"/>
                      <a:pt x="73" y="8"/>
                    </a:cubicBezTo>
                    <a:cubicBezTo>
                      <a:pt x="110" y="8"/>
                      <a:pt x="139" y="37"/>
                      <a:pt x="139" y="7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sz="1040"/>
              </a:p>
            </p:txBody>
          </p:sp>
          <p:sp>
            <p:nvSpPr>
              <p:cNvPr id="31" name="Freeform 130">
                <a:extLst>
                  <a:ext uri="{FF2B5EF4-FFF2-40B4-BE49-F238E27FC236}">
                    <a16:creationId xmlns:a16="http://schemas.microsoft.com/office/drawing/2014/main" id="{2959314E-7745-1186-EE93-1705A06E6E99}"/>
                  </a:ext>
                </a:extLst>
              </p:cNvPr>
              <p:cNvSpPr>
                <a:spLocks/>
              </p:cNvSpPr>
              <p:nvPr/>
            </p:nvSpPr>
            <p:spPr bwMode="auto">
              <a:xfrm>
                <a:off x="6227763" y="1249363"/>
                <a:ext cx="217488" cy="215900"/>
              </a:xfrm>
              <a:custGeom>
                <a:avLst/>
                <a:gdLst>
                  <a:gd name="T0" fmla="*/ 65 w 68"/>
                  <a:gd name="T1" fmla="*/ 0 h 68"/>
                  <a:gd name="T2" fmla="*/ 17 w 68"/>
                  <a:gd name="T3" fmla="*/ 0 h 68"/>
                  <a:gd name="T4" fmla="*/ 14 w 68"/>
                  <a:gd name="T5" fmla="*/ 3 h 68"/>
                  <a:gd name="T6" fmla="*/ 17 w 68"/>
                  <a:gd name="T7" fmla="*/ 7 h 68"/>
                  <a:gd name="T8" fmla="*/ 56 w 68"/>
                  <a:gd name="T9" fmla="*/ 7 h 68"/>
                  <a:gd name="T10" fmla="*/ 1 w 68"/>
                  <a:gd name="T11" fmla="*/ 62 h 68"/>
                  <a:gd name="T12" fmla="*/ 0 w 68"/>
                  <a:gd name="T13" fmla="*/ 64 h 68"/>
                  <a:gd name="T14" fmla="*/ 4 w 68"/>
                  <a:gd name="T15" fmla="*/ 68 h 68"/>
                  <a:gd name="T16" fmla="*/ 6 w 68"/>
                  <a:gd name="T17" fmla="*/ 67 h 68"/>
                  <a:gd name="T18" fmla="*/ 61 w 68"/>
                  <a:gd name="T19" fmla="*/ 12 h 68"/>
                  <a:gd name="T20" fmla="*/ 61 w 68"/>
                  <a:gd name="T21" fmla="*/ 51 h 68"/>
                  <a:gd name="T22" fmla="*/ 65 w 68"/>
                  <a:gd name="T23" fmla="*/ 54 h 68"/>
                  <a:gd name="T24" fmla="*/ 68 w 68"/>
                  <a:gd name="T25" fmla="*/ 51 h 68"/>
                  <a:gd name="T26" fmla="*/ 68 w 68"/>
                  <a:gd name="T27" fmla="*/ 3 h 68"/>
                  <a:gd name="T28" fmla="*/ 65 w 68"/>
                  <a:gd name="T29" fmla="*/ 0 h 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68" h="68">
                    <a:moveTo>
                      <a:pt x="65" y="0"/>
                    </a:moveTo>
                    <a:cubicBezTo>
                      <a:pt x="17" y="0"/>
                      <a:pt x="17" y="0"/>
                      <a:pt x="17" y="0"/>
                    </a:cubicBezTo>
                    <a:cubicBezTo>
                      <a:pt x="15" y="0"/>
                      <a:pt x="14" y="1"/>
                      <a:pt x="14" y="3"/>
                    </a:cubicBezTo>
                    <a:cubicBezTo>
                      <a:pt x="14" y="5"/>
                      <a:pt x="15" y="7"/>
                      <a:pt x="17" y="7"/>
                    </a:cubicBezTo>
                    <a:cubicBezTo>
                      <a:pt x="56" y="7"/>
                      <a:pt x="56" y="7"/>
                      <a:pt x="56" y="7"/>
                    </a:cubicBezTo>
                    <a:cubicBezTo>
                      <a:pt x="1" y="62"/>
                      <a:pt x="1" y="62"/>
                      <a:pt x="1" y="62"/>
                    </a:cubicBezTo>
                    <a:cubicBezTo>
                      <a:pt x="0" y="62"/>
                      <a:pt x="0" y="63"/>
                      <a:pt x="0" y="64"/>
                    </a:cubicBezTo>
                    <a:cubicBezTo>
                      <a:pt x="0" y="66"/>
                      <a:pt x="2" y="68"/>
                      <a:pt x="4" y="68"/>
                    </a:cubicBezTo>
                    <a:cubicBezTo>
                      <a:pt x="5" y="68"/>
                      <a:pt x="5" y="68"/>
                      <a:pt x="6" y="67"/>
                    </a:cubicBezTo>
                    <a:cubicBezTo>
                      <a:pt x="61" y="12"/>
                      <a:pt x="61" y="12"/>
                      <a:pt x="61" y="12"/>
                    </a:cubicBezTo>
                    <a:cubicBezTo>
                      <a:pt x="61" y="51"/>
                      <a:pt x="61" y="51"/>
                      <a:pt x="61" y="51"/>
                    </a:cubicBezTo>
                    <a:cubicBezTo>
                      <a:pt x="61" y="53"/>
                      <a:pt x="63" y="54"/>
                      <a:pt x="65" y="54"/>
                    </a:cubicBezTo>
                    <a:cubicBezTo>
                      <a:pt x="67" y="54"/>
                      <a:pt x="68" y="53"/>
                      <a:pt x="68" y="51"/>
                    </a:cubicBezTo>
                    <a:cubicBezTo>
                      <a:pt x="68" y="3"/>
                      <a:pt x="68" y="3"/>
                      <a:pt x="68" y="3"/>
                    </a:cubicBezTo>
                    <a:cubicBezTo>
                      <a:pt x="68" y="1"/>
                      <a:pt x="67" y="0"/>
                      <a:pt x="6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sz="1040"/>
              </a:p>
            </p:txBody>
          </p:sp>
        </p:grpSp>
      </p:grpSp>
      <p:grpSp>
        <p:nvGrpSpPr>
          <p:cNvPr id="34" name="Group 33">
            <a:extLst>
              <a:ext uri="{FF2B5EF4-FFF2-40B4-BE49-F238E27FC236}">
                <a16:creationId xmlns:a16="http://schemas.microsoft.com/office/drawing/2014/main" id="{855C26A9-550C-9C4D-9C94-7F93773D7A00}"/>
              </a:ext>
            </a:extLst>
          </p:cNvPr>
          <p:cNvGrpSpPr/>
          <p:nvPr/>
        </p:nvGrpSpPr>
        <p:grpSpPr>
          <a:xfrm>
            <a:off x="4220107" y="3111146"/>
            <a:ext cx="1389851" cy="390829"/>
            <a:chOff x="4339451" y="3152064"/>
            <a:chExt cx="1389851" cy="390829"/>
          </a:xfrm>
        </p:grpSpPr>
        <p:sp>
          <p:nvSpPr>
            <p:cNvPr id="35" name="Isosceles Triangle 34">
              <a:extLst>
                <a:ext uri="{FF2B5EF4-FFF2-40B4-BE49-F238E27FC236}">
                  <a16:creationId xmlns:a16="http://schemas.microsoft.com/office/drawing/2014/main" id="{F519A2CC-36A5-AC4A-FA26-71F258A829D1}"/>
                </a:ext>
              </a:extLst>
            </p:cNvPr>
            <p:cNvSpPr/>
            <p:nvPr/>
          </p:nvSpPr>
          <p:spPr>
            <a:xfrm rot="5400000">
              <a:off x="5536739" y="3283565"/>
              <a:ext cx="257300" cy="127826"/>
            </a:xfrm>
            <a:prstGeom prst="triangl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040" err="1">
                <a:solidFill>
                  <a:schemeClr val="bg2"/>
                </a:solidFill>
              </a:endParaRPr>
            </a:p>
          </p:txBody>
        </p:sp>
        <p:sp>
          <p:nvSpPr>
            <p:cNvPr id="36" name="Arrow: Pentagon 35">
              <a:extLst>
                <a:ext uri="{FF2B5EF4-FFF2-40B4-BE49-F238E27FC236}">
                  <a16:creationId xmlns:a16="http://schemas.microsoft.com/office/drawing/2014/main" id="{233831A4-28F9-1D66-7F77-01BF4091B963}"/>
                </a:ext>
              </a:extLst>
            </p:cNvPr>
            <p:cNvSpPr/>
            <p:nvPr/>
          </p:nvSpPr>
          <p:spPr>
            <a:xfrm>
              <a:off x="4492868" y="3167478"/>
              <a:ext cx="1190737" cy="360000"/>
            </a:xfrm>
            <a:prstGeom prst="homePlate">
              <a:avLst/>
            </a:prstGeom>
            <a:solidFill>
              <a:schemeClr val="bg1"/>
            </a:solidFill>
            <a:ln w="9525" cap="rnd">
              <a:solidFill>
                <a:schemeClr val="tx2"/>
              </a:solidFill>
              <a:prstDash val="sysDot"/>
            </a:ln>
          </p:spPr>
          <p:style>
            <a:lnRef idx="2">
              <a:schemeClr val="accent1">
                <a:shade val="50000"/>
              </a:schemeClr>
            </a:lnRef>
            <a:fillRef idx="1">
              <a:schemeClr val="accent1"/>
            </a:fillRef>
            <a:effectRef idx="0">
              <a:schemeClr val="accent1"/>
            </a:effectRef>
            <a:fontRef idx="minor">
              <a:schemeClr val="lt1"/>
            </a:fontRef>
          </p:style>
          <p:txBody>
            <a:bodyPr lIns="288000" tIns="36000" bIns="36000" rtlCol="0" anchor="ctr"/>
            <a:lstStyle/>
            <a:p>
              <a:r>
                <a:rPr lang="en-AU" sz="1050">
                  <a:solidFill>
                    <a:schemeClr val="tx2"/>
                  </a:solidFill>
                  <a:latin typeface="+mj-lt"/>
                </a:rPr>
                <a:t>CONDUCT</a:t>
              </a:r>
            </a:p>
          </p:txBody>
        </p:sp>
        <p:sp>
          <p:nvSpPr>
            <p:cNvPr id="38" name="Isosceles Triangle 37">
              <a:extLst>
                <a:ext uri="{FF2B5EF4-FFF2-40B4-BE49-F238E27FC236}">
                  <a16:creationId xmlns:a16="http://schemas.microsoft.com/office/drawing/2014/main" id="{E4FA89A7-0808-BBF0-8C7A-DBE4BE428C62}"/>
                </a:ext>
              </a:extLst>
            </p:cNvPr>
            <p:cNvSpPr/>
            <p:nvPr/>
          </p:nvSpPr>
          <p:spPr>
            <a:xfrm rot="5400000">
              <a:off x="5474010" y="3298535"/>
              <a:ext cx="197037" cy="97887"/>
            </a:xfrm>
            <a:prstGeom prst="triangl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040" err="1">
                <a:solidFill>
                  <a:schemeClr val="bg2"/>
                </a:solidFill>
              </a:endParaRPr>
            </a:p>
          </p:txBody>
        </p:sp>
        <p:sp>
          <p:nvSpPr>
            <p:cNvPr id="39" name="Oval 38">
              <a:extLst>
                <a:ext uri="{FF2B5EF4-FFF2-40B4-BE49-F238E27FC236}">
                  <a16:creationId xmlns:a16="http://schemas.microsoft.com/office/drawing/2014/main" id="{588AD7D1-4507-91C3-91EC-39FDA79EDBF8}"/>
                </a:ext>
              </a:extLst>
            </p:cNvPr>
            <p:cNvSpPr/>
            <p:nvPr/>
          </p:nvSpPr>
          <p:spPr>
            <a:xfrm>
              <a:off x="4339451" y="3152064"/>
              <a:ext cx="390829" cy="390829"/>
            </a:xfrm>
            <a:prstGeom prst="ellips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040" err="1">
                <a:solidFill>
                  <a:schemeClr val="bg2"/>
                </a:solidFill>
              </a:endParaRPr>
            </a:p>
          </p:txBody>
        </p:sp>
        <p:sp>
          <p:nvSpPr>
            <p:cNvPr id="40" name="Oval 39">
              <a:extLst>
                <a:ext uri="{FF2B5EF4-FFF2-40B4-BE49-F238E27FC236}">
                  <a16:creationId xmlns:a16="http://schemas.microsoft.com/office/drawing/2014/main" id="{B2F08F06-DE6C-32C0-98F8-36CDA565A393}"/>
                </a:ext>
              </a:extLst>
            </p:cNvPr>
            <p:cNvSpPr/>
            <p:nvPr/>
          </p:nvSpPr>
          <p:spPr>
            <a:xfrm>
              <a:off x="4378534" y="3191147"/>
              <a:ext cx="312663" cy="312663"/>
            </a:xfrm>
            <a:prstGeom prst="ellipse">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040" err="1">
                <a:solidFill>
                  <a:schemeClr val="bg2"/>
                </a:solidFill>
              </a:endParaRPr>
            </a:p>
          </p:txBody>
        </p:sp>
        <p:grpSp>
          <p:nvGrpSpPr>
            <p:cNvPr id="41" name="Group 40">
              <a:extLst>
                <a:ext uri="{FF2B5EF4-FFF2-40B4-BE49-F238E27FC236}">
                  <a16:creationId xmlns:a16="http://schemas.microsoft.com/office/drawing/2014/main" id="{36B6F516-7FF5-FE6B-53FD-35828FCC89C5}"/>
                </a:ext>
              </a:extLst>
            </p:cNvPr>
            <p:cNvGrpSpPr>
              <a:grpSpLocks noChangeAspect="1"/>
            </p:cNvGrpSpPr>
            <p:nvPr/>
          </p:nvGrpSpPr>
          <p:grpSpPr>
            <a:xfrm>
              <a:off x="4457743" y="3247289"/>
              <a:ext cx="162076" cy="200370"/>
              <a:chOff x="5126038" y="3305175"/>
              <a:chExt cx="436562" cy="539750"/>
            </a:xfrm>
            <a:solidFill>
              <a:schemeClr val="tx2"/>
            </a:solidFill>
          </p:grpSpPr>
          <p:sp>
            <p:nvSpPr>
              <p:cNvPr id="42" name="Freeform 34">
                <a:extLst>
                  <a:ext uri="{FF2B5EF4-FFF2-40B4-BE49-F238E27FC236}">
                    <a16:creationId xmlns:a16="http://schemas.microsoft.com/office/drawing/2014/main" id="{E3FE38BF-6146-EA9E-8ECF-AF85D8571B23}"/>
                  </a:ext>
                </a:extLst>
              </p:cNvPr>
              <p:cNvSpPr>
                <a:spLocks/>
              </p:cNvSpPr>
              <p:nvPr/>
            </p:nvSpPr>
            <p:spPr bwMode="auto">
              <a:xfrm>
                <a:off x="5300663" y="3514725"/>
                <a:ext cx="169862" cy="19050"/>
              </a:xfrm>
              <a:custGeom>
                <a:avLst/>
                <a:gdLst>
                  <a:gd name="T0" fmla="*/ 0 w 53"/>
                  <a:gd name="T1" fmla="*/ 3 h 6"/>
                  <a:gd name="T2" fmla="*/ 3 w 53"/>
                  <a:gd name="T3" fmla="*/ 6 h 6"/>
                  <a:gd name="T4" fmla="*/ 50 w 53"/>
                  <a:gd name="T5" fmla="*/ 6 h 6"/>
                  <a:gd name="T6" fmla="*/ 53 w 53"/>
                  <a:gd name="T7" fmla="*/ 3 h 6"/>
                  <a:gd name="T8" fmla="*/ 50 w 53"/>
                  <a:gd name="T9" fmla="*/ 0 h 6"/>
                  <a:gd name="T10" fmla="*/ 3 w 53"/>
                  <a:gd name="T11" fmla="*/ 0 h 6"/>
                  <a:gd name="T12" fmla="*/ 0 w 53"/>
                  <a:gd name="T13" fmla="*/ 3 h 6"/>
                </a:gdLst>
                <a:ahLst/>
                <a:cxnLst>
                  <a:cxn ang="0">
                    <a:pos x="T0" y="T1"/>
                  </a:cxn>
                  <a:cxn ang="0">
                    <a:pos x="T2" y="T3"/>
                  </a:cxn>
                  <a:cxn ang="0">
                    <a:pos x="T4" y="T5"/>
                  </a:cxn>
                  <a:cxn ang="0">
                    <a:pos x="T6" y="T7"/>
                  </a:cxn>
                  <a:cxn ang="0">
                    <a:pos x="T8" y="T9"/>
                  </a:cxn>
                  <a:cxn ang="0">
                    <a:pos x="T10" y="T11"/>
                  </a:cxn>
                  <a:cxn ang="0">
                    <a:pos x="T12" y="T13"/>
                  </a:cxn>
                </a:cxnLst>
                <a:rect l="0" t="0" r="r" b="b"/>
                <a:pathLst>
                  <a:path w="53" h="6">
                    <a:moveTo>
                      <a:pt x="0" y="3"/>
                    </a:moveTo>
                    <a:cubicBezTo>
                      <a:pt x="0" y="5"/>
                      <a:pt x="1" y="6"/>
                      <a:pt x="3" y="6"/>
                    </a:cubicBezTo>
                    <a:cubicBezTo>
                      <a:pt x="50" y="6"/>
                      <a:pt x="50" y="6"/>
                      <a:pt x="50" y="6"/>
                    </a:cubicBezTo>
                    <a:cubicBezTo>
                      <a:pt x="52" y="6"/>
                      <a:pt x="53" y="5"/>
                      <a:pt x="53" y="3"/>
                    </a:cubicBezTo>
                    <a:cubicBezTo>
                      <a:pt x="53" y="1"/>
                      <a:pt x="52" y="0"/>
                      <a:pt x="50" y="0"/>
                    </a:cubicBezTo>
                    <a:cubicBezTo>
                      <a:pt x="3" y="0"/>
                      <a:pt x="3" y="0"/>
                      <a:pt x="3" y="0"/>
                    </a:cubicBezTo>
                    <a:cubicBezTo>
                      <a:pt x="1" y="0"/>
                      <a:pt x="0" y="1"/>
                      <a:pt x="0" y="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sz="1040"/>
              </a:p>
            </p:txBody>
          </p:sp>
          <p:sp>
            <p:nvSpPr>
              <p:cNvPr id="43" name="Freeform 35">
                <a:extLst>
                  <a:ext uri="{FF2B5EF4-FFF2-40B4-BE49-F238E27FC236}">
                    <a16:creationId xmlns:a16="http://schemas.microsoft.com/office/drawing/2014/main" id="{707364F7-AFBD-3D6C-9530-910CC19B118C}"/>
                  </a:ext>
                </a:extLst>
              </p:cNvPr>
              <p:cNvSpPr>
                <a:spLocks/>
              </p:cNvSpPr>
              <p:nvPr/>
            </p:nvSpPr>
            <p:spPr bwMode="auto">
              <a:xfrm>
                <a:off x="5205413" y="3486150"/>
                <a:ext cx="85725" cy="58737"/>
              </a:xfrm>
              <a:custGeom>
                <a:avLst/>
                <a:gdLst>
                  <a:gd name="T0" fmla="*/ 22 w 27"/>
                  <a:gd name="T1" fmla="*/ 1 h 18"/>
                  <a:gd name="T2" fmla="*/ 10 w 27"/>
                  <a:gd name="T3" fmla="*/ 11 h 18"/>
                  <a:gd name="T4" fmla="*/ 6 w 27"/>
                  <a:gd name="T5" fmla="*/ 7 h 18"/>
                  <a:gd name="T6" fmla="*/ 1 w 27"/>
                  <a:gd name="T7" fmla="*/ 7 h 18"/>
                  <a:gd name="T8" fmla="*/ 1 w 27"/>
                  <a:gd name="T9" fmla="*/ 11 h 18"/>
                  <a:gd name="T10" fmla="*/ 7 w 27"/>
                  <a:gd name="T11" fmla="*/ 17 h 18"/>
                  <a:gd name="T12" fmla="*/ 9 w 27"/>
                  <a:gd name="T13" fmla="*/ 18 h 18"/>
                  <a:gd name="T14" fmla="*/ 11 w 27"/>
                  <a:gd name="T15" fmla="*/ 17 h 18"/>
                  <a:gd name="T16" fmla="*/ 26 w 27"/>
                  <a:gd name="T17" fmla="*/ 5 h 18"/>
                  <a:gd name="T18" fmla="*/ 26 w 27"/>
                  <a:gd name="T19" fmla="*/ 1 h 18"/>
                  <a:gd name="T20" fmla="*/ 22 w 27"/>
                  <a:gd name="T21" fmla="*/ 1 h 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7" h="18">
                    <a:moveTo>
                      <a:pt x="22" y="1"/>
                    </a:moveTo>
                    <a:cubicBezTo>
                      <a:pt x="10" y="11"/>
                      <a:pt x="10" y="11"/>
                      <a:pt x="10" y="11"/>
                    </a:cubicBezTo>
                    <a:cubicBezTo>
                      <a:pt x="6" y="7"/>
                      <a:pt x="6" y="7"/>
                      <a:pt x="6" y="7"/>
                    </a:cubicBezTo>
                    <a:cubicBezTo>
                      <a:pt x="4" y="6"/>
                      <a:pt x="3" y="6"/>
                      <a:pt x="1" y="7"/>
                    </a:cubicBezTo>
                    <a:cubicBezTo>
                      <a:pt x="0" y="8"/>
                      <a:pt x="0" y="10"/>
                      <a:pt x="1" y="11"/>
                    </a:cubicBezTo>
                    <a:cubicBezTo>
                      <a:pt x="7" y="17"/>
                      <a:pt x="7" y="17"/>
                      <a:pt x="7" y="17"/>
                    </a:cubicBezTo>
                    <a:cubicBezTo>
                      <a:pt x="8" y="18"/>
                      <a:pt x="9" y="18"/>
                      <a:pt x="9" y="18"/>
                    </a:cubicBezTo>
                    <a:cubicBezTo>
                      <a:pt x="10" y="18"/>
                      <a:pt x="11" y="18"/>
                      <a:pt x="11" y="17"/>
                    </a:cubicBezTo>
                    <a:cubicBezTo>
                      <a:pt x="26" y="5"/>
                      <a:pt x="26" y="5"/>
                      <a:pt x="26" y="5"/>
                    </a:cubicBezTo>
                    <a:cubicBezTo>
                      <a:pt x="27" y="4"/>
                      <a:pt x="27" y="2"/>
                      <a:pt x="26" y="1"/>
                    </a:cubicBezTo>
                    <a:cubicBezTo>
                      <a:pt x="25" y="0"/>
                      <a:pt x="24" y="0"/>
                      <a:pt x="22" y="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sz="1040"/>
              </a:p>
            </p:txBody>
          </p:sp>
          <p:sp>
            <p:nvSpPr>
              <p:cNvPr id="48" name="Freeform 36">
                <a:extLst>
                  <a:ext uri="{FF2B5EF4-FFF2-40B4-BE49-F238E27FC236}">
                    <a16:creationId xmlns:a16="http://schemas.microsoft.com/office/drawing/2014/main" id="{5CA8F478-5288-E462-7952-74EE0F1E4D3F}"/>
                  </a:ext>
                </a:extLst>
              </p:cNvPr>
              <p:cNvSpPr>
                <a:spLocks/>
              </p:cNvSpPr>
              <p:nvPr/>
            </p:nvSpPr>
            <p:spPr bwMode="auto">
              <a:xfrm>
                <a:off x="5300663" y="3617913"/>
                <a:ext cx="169862" cy="19050"/>
              </a:xfrm>
              <a:custGeom>
                <a:avLst/>
                <a:gdLst>
                  <a:gd name="T0" fmla="*/ 50 w 53"/>
                  <a:gd name="T1" fmla="*/ 0 h 6"/>
                  <a:gd name="T2" fmla="*/ 3 w 53"/>
                  <a:gd name="T3" fmla="*/ 0 h 6"/>
                  <a:gd name="T4" fmla="*/ 0 w 53"/>
                  <a:gd name="T5" fmla="*/ 3 h 6"/>
                  <a:gd name="T6" fmla="*/ 3 w 53"/>
                  <a:gd name="T7" fmla="*/ 6 h 6"/>
                  <a:gd name="T8" fmla="*/ 50 w 53"/>
                  <a:gd name="T9" fmla="*/ 6 h 6"/>
                  <a:gd name="T10" fmla="*/ 53 w 53"/>
                  <a:gd name="T11" fmla="*/ 3 h 6"/>
                  <a:gd name="T12" fmla="*/ 50 w 53"/>
                  <a:gd name="T13" fmla="*/ 0 h 6"/>
                </a:gdLst>
                <a:ahLst/>
                <a:cxnLst>
                  <a:cxn ang="0">
                    <a:pos x="T0" y="T1"/>
                  </a:cxn>
                  <a:cxn ang="0">
                    <a:pos x="T2" y="T3"/>
                  </a:cxn>
                  <a:cxn ang="0">
                    <a:pos x="T4" y="T5"/>
                  </a:cxn>
                  <a:cxn ang="0">
                    <a:pos x="T6" y="T7"/>
                  </a:cxn>
                  <a:cxn ang="0">
                    <a:pos x="T8" y="T9"/>
                  </a:cxn>
                  <a:cxn ang="0">
                    <a:pos x="T10" y="T11"/>
                  </a:cxn>
                  <a:cxn ang="0">
                    <a:pos x="T12" y="T13"/>
                  </a:cxn>
                </a:cxnLst>
                <a:rect l="0" t="0" r="r" b="b"/>
                <a:pathLst>
                  <a:path w="53" h="6">
                    <a:moveTo>
                      <a:pt x="50" y="0"/>
                    </a:moveTo>
                    <a:cubicBezTo>
                      <a:pt x="3" y="0"/>
                      <a:pt x="3" y="0"/>
                      <a:pt x="3" y="0"/>
                    </a:cubicBezTo>
                    <a:cubicBezTo>
                      <a:pt x="1" y="0"/>
                      <a:pt x="0" y="2"/>
                      <a:pt x="0" y="3"/>
                    </a:cubicBezTo>
                    <a:cubicBezTo>
                      <a:pt x="0" y="5"/>
                      <a:pt x="1" y="6"/>
                      <a:pt x="3" y="6"/>
                    </a:cubicBezTo>
                    <a:cubicBezTo>
                      <a:pt x="50" y="6"/>
                      <a:pt x="50" y="6"/>
                      <a:pt x="50" y="6"/>
                    </a:cubicBezTo>
                    <a:cubicBezTo>
                      <a:pt x="52" y="6"/>
                      <a:pt x="53" y="5"/>
                      <a:pt x="53" y="3"/>
                    </a:cubicBezTo>
                    <a:cubicBezTo>
                      <a:pt x="53" y="2"/>
                      <a:pt x="52" y="0"/>
                      <a:pt x="50"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sz="1040"/>
              </a:p>
            </p:txBody>
          </p:sp>
          <p:sp>
            <p:nvSpPr>
              <p:cNvPr id="49" name="Freeform 37">
                <a:extLst>
                  <a:ext uri="{FF2B5EF4-FFF2-40B4-BE49-F238E27FC236}">
                    <a16:creationId xmlns:a16="http://schemas.microsoft.com/office/drawing/2014/main" id="{283ADD64-F7EC-7EC5-FB32-1D160C220A3D}"/>
                  </a:ext>
                </a:extLst>
              </p:cNvPr>
              <p:cNvSpPr>
                <a:spLocks/>
              </p:cNvSpPr>
              <p:nvPr/>
            </p:nvSpPr>
            <p:spPr bwMode="auto">
              <a:xfrm>
                <a:off x="5205413" y="3589338"/>
                <a:ext cx="85725" cy="57150"/>
              </a:xfrm>
              <a:custGeom>
                <a:avLst/>
                <a:gdLst>
                  <a:gd name="T0" fmla="*/ 22 w 27"/>
                  <a:gd name="T1" fmla="*/ 1 h 18"/>
                  <a:gd name="T2" fmla="*/ 10 w 27"/>
                  <a:gd name="T3" fmla="*/ 11 h 18"/>
                  <a:gd name="T4" fmla="*/ 6 w 27"/>
                  <a:gd name="T5" fmla="*/ 7 h 18"/>
                  <a:gd name="T6" fmla="*/ 1 w 27"/>
                  <a:gd name="T7" fmla="*/ 7 h 18"/>
                  <a:gd name="T8" fmla="*/ 1 w 27"/>
                  <a:gd name="T9" fmla="*/ 11 h 18"/>
                  <a:gd name="T10" fmla="*/ 7 w 27"/>
                  <a:gd name="T11" fmla="*/ 17 h 18"/>
                  <a:gd name="T12" fmla="*/ 9 w 27"/>
                  <a:gd name="T13" fmla="*/ 18 h 18"/>
                  <a:gd name="T14" fmla="*/ 11 w 27"/>
                  <a:gd name="T15" fmla="*/ 18 h 18"/>
                  <a:gd name="T16" fmla="*/ 26 w 27"/>
                  <a:gd name="T17" fmla="*/ 6 h 18"/>
                  <a:gd name="T18" fmla="*/ 26 w 27"/>
                  <a:gd name="T19" fmla="*/ 2 h 18"/>
                  <a:gd name="T20" fmla="*/ 22 w 27"/>
                  <a:gd name="T21" fmla="*/ 1 h 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7" h="18">
                    <a:moveTo>
                      <a:pt x="22" y="1"/>
                    </a:moveTo>
                    <a:cubicBezTo>
                      <a:pt x="10" y="11"/>
                      <a:pt x="10" y="11"/>
                      <a:pt x="10" y="11"/>
                    </a:cubicBezTo>
                    <a:cubicBezTo>
                      <a:pt x="6" y="7"/>
                      <a:pt x="6" y="7"/>
                      <a:pt x="6" y="7"/>
                    </a:cubicBezTo>
                    <a:cubicBezTo>
                      <a:pt x="4" y="6"/>
                      <a:pt x="3" y="6"/>
                      <a:pt x="1" y="7"/>
                    </a:cubicBezTo>
                    <a:cubicBezTo>
                      <a:pt x="0" y="8"/>
                      <a:pt x="0" y="10"/>
                      <a:pt x="1" y="11"/>
                    </a:cubicBezTo>
                    <a:cubicBezTo>
                      <a:pt x="7" y="17"/>
                      <a:pt x="7" y="17"/>
                      <a:pt x="7" y="17"/>
                    </a:cubicBezTo>
                    <a:cubicBezTo>
                      <a:pt x="8" y="18"/>
                      <a:pt x="9" y="18"/>
                      <a:pt x="9" y="18"/>
                    </a:cubicBezTo>
                    <a:cubicBezTo>
                      <a:pt x="10" y="18"/>
                      <a:pt x="11" y="18"/>
                      <a:pt x="11" y="18"/>
                    </a:cubicBezTo>
                    <a:cubicBezTo>
                      <a:pt x="26" y="6"/>
                      <a:pt x="26" y="6"/>
                      <a:pt x="26" y="6"/>
                    </a:cubicBezTo>
                    <a:cubicBezTo>
                      <a:pt x="27" y="5"/>
                      <a:pt x="27" y="3"/>
                      <a:pt x="26" y="2"/>
                    </a:cubicBezTo>
                    <a:cubicBezTo>
                      <a:pt x="25" y="0"/>
                      <a:pt x="24" y="0"/>
                      <a:pt x="22" y="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sz="1040"/>
              </a:p>
            </p:txBody>
          </p:sp>
          <p:sp>
            <p:nvSpPr>
              <p:cNvPr id="52" name="Freeform 38">
                <a:extLst>
                  <a:ext uri="{FF2B5EF4-FFF2-40B4-BE49-F238E27FC236}">
                    <a16:creationId xmlns:a16="http://schemas.microsoft.com/office/drawing/2014/main" id="{6518326B-4602-833A-F70A-62C52EE9A30F}"/>
                  </a:ext>
                </a:extLst>
              </p:cNvPr>
              <p:cNvSpPr>
                <a:spLocks/>
              </p:cNvSpPr>
              <p:nvPr/>
            </p:nvSpPr>
            <p:spPr bwMode="auto">
              <a:xfrm>
                <a:off x="5300663" y="3722688"/>
                <a:ext cx="169862" cy="19050"/>
              </a:xfrm>
              <a:custGeom>
                <a:avLst/>
                <a:gdLst>
                  <a:gd name="T0" fmla="*/ 50 w 53"/>
                  <a:gd name="T1" fmla="*/ 0 h 6"/>
                  <a:gd name="T2" fmla="*/ 3 w 53"/>
                  <a:gd name="T3" fmla="*/ 0 h 6"/>
                  <a:gd name="T4" fmla="*/ 0 w 53"/>
                  <a:gd name="T5" fmla="*/ 3 h 6"/>
                  <a:gd name="T6" fmla="*/ 3 w 53"/>
                  <a:gd name="T7" fmla="*/ 6 h 6"/>
                  <a:gd name="T8" fmla="*/ 50 w 53"/>
                  <a:gd name="T9" fmla="*/ 6 h 6"/>
                  <a:gd name="T10" fmla="*/ 53 w 53"/>
                  <a:gd name="T11" fmla="*/ 3 h 6"/>
                  <a:gd name="T12" fmla="*/ 50 w 53"/>
                  <a:gd name="T13" fmla="*/ 0 h 6"/>
                </a:gdLst>
                <a:ahLst/>
                <a:cxnLst>
                  <a:cxn ang="0">
                    <a:pos x="T0" y="T1"/>
                  </a:cxn>
                  <a:cxn ang="0">
                    <a:pos x="T2" y="T3"/>
                  </a:cxn>
                  <a:cxn ang="0">
                    <a:pos x="T4" y="T5"/>
                  </a:cxn>
                  <a:cxn ang="0">
                    <a:pos x="T6" y="T7"/>
                  </a:cxn>
                  <a:cxn ang="0">
                    <a:pos x="T8" y="T9"/>
                  </a:cxn>
                  <a:cxn ang="0">
                    <a:pos x="T10" y="T11"/>
                  </a:cxn>
                  <a:cxn ang="0">
                    <a:pos x="T12" y="T13"/>
                  </a:cxn>
                </a:cxnLst>
                <a:rect l="0" t="0" r="r" b="b"/>
                <a:pathLst>
                  <a:path w="53" h="6">
                    <a:moveTo>
                      <a:pt x="50" y="0"/>
                    </a:moveTo>
                    <a:cubicBezTo>
                      <a:pt x="3" y="0"/>
                      <a:pt x="3" y="0"/>
                      <a:pt x="3" y="0"/>
                    </a:cubicBezTo>
                    <a:cubicBezTo>
                      <a:pt x="1" y="0"/>
                      <a:pt x="0" y="1"/>
                      <a:pt x="0" y="3"/>
                    </a:cubicBezTo>
                    <a:cubicBezTo>
                      <a:pt x="0" y="4"/>
                      <a:pt x="1" y="6"/>
                      <a:pt x="3" y="6"/>
                    </a:cubicBezTo>
                    <a:cubicBezTo>
                      <a:pt x="50" y="6"/>
                      <a:pt x="50" y="6"/>
                      <a:pt x="50" y="6"/>
                    </a:cubicBezTo>
                    <a:cubicBezTo>
                      <a:pt x="52" y="6"/>
                      <a:pt x="53" y="4"/>
                      <a:pt x="53" y="3"/>
                    </a:cubicBezTo>
                    <a:cubicBezTo>
                      <a:pt x="53" y="1"/>
                      <a:pt x="52" y="0"/>
                      <a:pt x="50"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sz="1040"/>
              </a:p>
            </p:txBody>
          </p:sp>
          <p:sp>
            <p:nvSpPr>
              <p:cNvPr id="53" name="Freeform 39">
                <a:extLst>
                  <a:ext uri="{FF2B5EF4-FFF2-40B4-BE49-F238E27FC236}">
                    <a16:creationId xmlns:a16="http://schemas.microsoft.com/office/drawing/2014/main" id="{8A53125F-0C38-7EB1-ACE6-EA615F07E619}"/>
                  </a:ext>
                </a:extLst>
              </p:cNvPr>
              <p:cNvSpPr>
                <a:spLocks/>
              </p:cNvSpPr>
              <p:nvPr/>
            </p:nvSpPr>
            <p:spPr bwMode="auto">
              <a:xfrm>
                <a:off x="5205413" y="3694113"/>
                <a:ext cx="85725" cy="57150"/>
              </a:xfrm>
              <a:custGeom>
                <a:avLst/>
                <a:gdLst>
                  <a:gd name="T0" fmla="*/ 22 w 27"/>
                  <a:gd name="T1" fmla="*/ 1 h 18"/>
                  <a:gd name="T2" fmla="*/ 10 w 27"/>
                  <a:gd name="T3" fmla="*/ 11 h 18"/>
                  <a:gd name="T4" fmla="*/ 6 w 27"/>
                  <a:gd name="T5" fmla="*/ 7 h 18"/>
                  <a:gd name="T6" fmla="*/ 1 w 27"/>
                  <a:gd name="T7" fmla="*/ 7 h 18"/>
                  <a:gd name="T8" fmla="*/ 1 w 27"/>
                  <a:gd name="T9" fmla="*/ 11 h 18"/>
                  <a:gd name="T10" fmla="*/ 7 w 27"/>
                  <a:gd name="T11" fmla="*/ 17 h 18"/>
                  <a:gd name="T12" fmla="*/ 9 w 27"/>
                  <a:gd name="T13" fmla="*/ 18 h 18"/>
                  <a:gd name="T14" fmla="*/ 11 w 27"/>
                  <a:gd name="T15" fmla="*/ 17 h 18"/>
                  <a:gd name="T16" fmla="*/ 26 w 27"/>
                  <a:gd name="T17" fmla="*/ 5 h 18"/>
                  <a:gd name="T18" fmla="*/ 26 w 27"/>
                  <a:gd name="T19" fmla="*/ 1 h 18"/>
                  <a:gd name="T20" fmla="*/ 22 w 27"/>
                  <a:gd name="T21" fmla="*/ 1 h 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7" h="18">
                    <a:moveTo>
                      <a:pt x="22" y="1"/>
                    </a:moveTo>
                    <a:cubicBezTo>
                      <a:pt x="10" y="11"/>
                      <a:pt x="10" y="11"/>
                      <a:pt x="10" y="11"/>
                    </a:cubicBezTo>
                    <a:cubicBezTo>
                      <a:pt x="6" y="7"/>
                      <a:pt x="6" y="7"/>
                      <a:pt x="6" y="7"/>
                    </a:cubicBezTo>
                    <a:cubicBezTo>
                      <a:pt x="4" y="6"/>
                      <a:pt x="3" y="6"/>
                      <a:pt x="1" y="7"/>
                    </a:cubicBezTo>
                    <a:cubicBezTo>
                      <a:pt x="0" y="8"/>
                      <a:pt x="0" y="10"/>
                      <a:pt x="1" y="11"/>
                    </a:cubicBezTo>
                    <a:cubicBezTo>
                      <a:pt x="7" y="17"/>
                      <a:pt x="7" y="17"/>
                      <a:pt x="7" y="17"/>
                    </a:cubicBezTo>
                    <a:cubicBezTo>
                      <a:pt x="8" y="17"/>
                      <a:pt x="9" y="18"/>
                      <a:pt x="9" y="18"/>
                    </a:cubicBezTo>
                    <a:cubicBezTo>
                      <a:pt x="10" y="18"/>
                      <a:pt x="11" y="17"/>
                      <a:pt x="11" y="17"/>
                    </a:cubicBezTo>
                    <a:cubicBezTo>
                      <a:pt x="26" y="5"/>
                      <a:pt x="26" y="5"/>
                      <a:pt x="26" y="5"/>
                    </a:cubicBezTo>
                    <a:cubicBezTo>
                      <a:pt x="27" y="4"/>
                      <a:pt x="27" y="2"/>
                      <a:pt x="26" y="1"/>
                    </a:cubicBezTo>
                    <a:cubicBezTo>
                      <a:pt x="25" y="0"/>
                      <a:pt x="24" y="0"/>
                      <a:pt x="22" y="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sz="1040"/>
              </a:p>
            </p:txBody>
          </p:sp>
          <p:sp>
            <p:nvSpPr>
              <p:cNvPr id="54" name="Freeform 40">
                <a:extLst>
                  <a:ext uri="{FF2B5EF4-FFF2-40B4-BE49-F238E27FC236}">
                    <a16:creationId xmlns:a16="http://schemas.microsoft.com/office/drawing/2014/main" id="{F4ACF5F9-2867-8FB7-62F3-CA1E01B07DD5}"/>
                  </a:ext>
                </a:extLst>
              </p:cNvPr>
              <p:cNvSpPr>
                <a:spLocks noEditPoints="1"/>
              </p:cNvSpPr>
              <p:nvPr/>
            </p:nvSpPr>
            <p:spPr bwMode="auto">
              <a:xfrm>
                <a:off x="5126038" y="3305175"/>
                <a:ext cx="436562" cy="539750"/>
              </a:xfrm>
              <a:custGeom>
                <a:avLst/>
                <a:gdLst>
                  <a:gd name="T0" fmla="*/ 99 w 137"/>
                  <a:gd name="T1" fmla="*/ 0 h 169"/>
                  <a:gd name="T2" fmla="*/ 14 w 137"/>
                  <a:gd name="T3" fmla="*/ 0 h 169"/>
                  <a:gd name="T4" fmla="*/ 0 w 137"/>
                  <a:gd name="T5" fmla="*/ 15 h 169"/>
                  <a:gd name="T6" fmla="*/ 0 w 137"/>
                  <a:gd name="T7" fmla="*/ 154 h 169"/>
                  <a:gd name="T8" fmla="*/ 14 w 137"/>
                  <a:gd name="T9" fmla="*/ 169 h 169"/>
                  <a:gd name="T10" fmla="*/ 123 w 137"/>
                  <a:gd name="T11" fmla="*/ 169 h 169"/>
                  <a:gd name="T12" fmla="*/ 137 w 137"/>
                  <a:gd name="T13" fmla="*/ 154 h 169"/>
                  <a:gd name="T14" fmla="*/ 137 w 137"/>
                  <a:gd name="T15" fmla="*/ 42 h 169"/>
                  <a:gd name="T16" fmla="*/ 99 w 137"/>
                  <a:gd name="T17" fmla="*/ 0 h 169"/>
                  <a:gd name="T18" fmla="*/ 131 w 137"/>
                  <a:gd name="T19" fmla="*/ 154 h 169"/>
                  <a:gd name="T20" fmla="*/ 123 w 137"/>
                  <a:gd name="T21" fmla="*/ 162 h 169"/>
                  <a:gd name="T22" fmla="*/ 14 w 137"/>
                  <a:gd name="T23" fmla="*/ 162 h 169"/>
                  <a:gd name="T24" fmla="*/ 6 w 137"/>
                  <a:gd name="T25" fmla="*/ 154 h 169"/>
                  <a:gd name="T26" fmla="*/ 6 w 137"/>
                  <a:gd name="T27" fmla="*/ 15 h 169"/>
                  <a:gd name="T28" fmla="*/ 14 w 137"/>
                  <a:gd name="T29" fmla="*/ 6 h 169"/>
                  <a:gd name="T30" fmla="*/ 85 w 137"/>
                  <a:gd name="T31" fmla="*/ 6 h 169"/>
                  <a:gd name="T32" fmla="*/ 85 w 137"/>
                  <a:gd name="T33" fmla="*/ 46 h 169"/>
                  <a:gd name="T34" fmla="*/ 92 w 137"/>
                  <a:gd name="T35" fmla="*/ 53 h 169"/>
                  <a:gd name="T36" fmla="*/ 131 w 137"/>
                  <a:gd name="T37" fmla="*/ 53 h 169"/>
                  <a:gd name="T38" fmla="*/ 131 w 137"/>
                  <a:gd name="T39" fmla="*/ 154 h 169"/>
                  <a:gd name="T40" fmla="*/ 91 w 137"/>
                  <a:gd name="T41" fmla="*/ 46 h 169"/>
                  <a:gd name="T42" fmla="*/ 91 w 137"/>
                  <a:gd name="T43" fmla="*/ 6 h 169"/>
                  <a:gd name="T44" fmla="*/ 96 w 137"/>
                  <a:gd name="T45" fmla="*/ 6 h 169"/>
                  <a:gd name="T46" fmla="*/ 132 w 137"/>
                  <a:gd name="T47" fmla="*/ 46 h 169"/>
                  <a:gd name="T48" fmla="*/ 91 w 137"/>
                  <a:gd name="T49" fmla="*/ 46 h 1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37" h="169">
                    <a:moveTo>
                      <a:pt x="99" y="0"/>
                    </a:moveTo>
                    <a:cubicBezTo>
                      <a:pt x="14" y="0"/>
                      <a:pt x="14" y="0"/>
                      <a:pt x="14" y="0"/>
                    </a:cubicBezTo>
                    <a:cubicBezTo>
                      <a:pt x="6" y="0"/>
                      <a:pt x="0" y="7"/>
                      <a:pt x="0" y="15"/>
                    </a:cubicBezTo>
                    <a:cubicBezTo>
                      <a:pt x="0" y="154"/>
                      <a:pt x="0" y="154"/>
                      <a:pt x="0" y="154"/>
                    </a:cubicBezTo>
                    <a:cubicBezTo>
                      <a:pt x="0" y="162"/>
                      <a:pt x="6" y="169"/>
                      <a:pt x="14" y="169"/>
                    </a:cubicBezTo>
                    <a:cubicBezTo>
                      <a:pt x="123" y="169"/>
                      <a:pt x="123" y="169"/>
                      <a:pt x="123" y="169"/>
                    </a:cubicBezTo>
                    <a:cubicBezTo>
                      <a:pt x="131" y="169"/>
                      <a:pt x="137" y="162"/>
                      <a:pt x="137" y="154"/>
                    </a:cubicBezTo>
                    <a:cubicBezTo>
                      <a:pt x="137" y="42"/>
                      <a:pt x="137" y="42"/>
                      <a:pt x="137" y="42"/>
                    </a:cubicBezTo>
                    <a:lnTo>
                      <a:pt x="99" y="0"/>
                    </a:lnTo>
                    <a:close/>
                    <a:moveTo>
                      <a:pt x="131" y="154"/>
                    </a:moveTo>
                    <a:cubicBezTo>
                      <a:pt x="131" y="159"/>
                      <a:pt x="127" y="162"/>
                      <a:pt x="123" y="162"/>
                    </a:cubicBezTo>
                    <a:cubicBezTo>
                      <a:pt x="14" y="162"/>
                      <a:pt x="14" y="162"/>
                      <a:pt x="14" y="162"/>
                    </a:cubicBezTo>
                    <a:cubicBezTo>
                      <a:pt x="10" y="162"/>
                      <a:pt x="6" y="159"/>
                      <a:pt x="6" y="154"/>
                    </a:cubicBezTo>
                    <a:cubicBezTo>
                      <a:pt x="6" y="15"/>
                      <a:pt x="6" y="15"/>
                      <a:pt x="6" y="15"/>
                    </a:cubicBezTo>
                    <a:cubicBezTo>
                      <a:pt x="6" y="10"/>
                      <a:pt x="10" y="6"/>
                      <a:pt x="14" y="6"/>
                    </a:cubicBezTo>
                    <a:cubicBezTo>
                      <a:pt x="85" y="6"/>
                      <a:pt x="85" y="6"/>
                      <a:pt x="85" y="6"/>
                    </a:cubicBezTo>
                    <a:cubicBezTo>
                      <a:pt x="85" y="46"/>
                      <a:pt x="85" y="46"/>
                      <a:pt x="85" y="46"/>
                    </a:cubicBezTo>
                    <a:cubicBezTo>
                      <a:pt x="85" y="49"/>
                      <a:pt x="88" y="53"/>
                      <a:pt x="92" y="53"/>
                    </a:cubicBezTo>
                    <a:cubicBezTo>
                      <a:pt x="131" y="53"/>
                      <a:pt x="131" y="53"/>
                      <a:pt x="131" y="53"/>
                    </a:cubicBezTo>
                    <a:lnTo>
                      <a:pt x="131" y="154"/>
                    </a:lnTo>
                    <a:close/>
                    <a:moveTo>
                      <a:pt x="91" y="46"/>
                    </a:moveTo>
                    <a:cubicBezTo>
                      <a:pt x="91" y="6"/>
                      <a:pt x="91" y="6"/>
                      <a:pt x="91" y="6"/>
                    </a:cubicBezTo>
                    <a:cubicBezTo>
                      <a:pt x="96" y="6"/>
                      <a:pt x="96" y="6"/>
                      <a:pt x="96" y="6"/>
                    </a:cubicBezTo>
                    <a:cubicBezTo>
                      <a:pt x="132" y="46"/>
                      <a:pt x="132" y="46"/>
                      <a:pt x="132" y="46"/>
                    </a:cubicBezTo>
                    <a:lnTo>
                      <a:pt x="91" y="4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sz="1040"/>
              </a:p>
            </p:txBody>
          </p:sp>
        </p:grpSp>
      </p:grpSp>
      <p:grpSp>
        <p:nvGrpSpPr>
          <p:cNvPr id="57" name="Group 56">
            <a:extLst>
              <a:ext uri="{FF2B5EF4-FFF2-40B4-BE49-F238E27FC236}">
                <a16:creationId xmlns:a16="http://schemas.microsoft.com/office/drawing/2014/main" id="{6B4BB2BF-3ACE-90B3-D089-0719D97D19DB}"/>
              </a:ext>
            </a:extLst>
          </p:cNvPr>
          <p:cNvGrpSpPr/>
          <p:nvPr/>
        </p:nvGrpSpPr>
        <p:grpSpPr>
          <a:xfrm>
            <a:off x="8000900" y="3111146"/>
            <a:ext cx="1375637" cy="390829"/>
            <a:chOff x="8006701" y="3152064"/>
            <a:chExt cx="1375637" cy="390829"/>
          </a:xfrm>
        </p:grpSpPr>
        <p:sp>
          <p:nvSpPr>
            <p:cNvPr id="58" name="Arrow: Pentagon 57">
              <a:extLst>
                <a:ext uri="{FF2B5EF4-FFF2-40B4-BE49-F238E27FC236}">
                  <a16:creationId xmlns:a16="http://schemas.microsoft.com/office/drawing/2014/main" id="{AC4C1E4C-6811-5F00-5FE7-A4F12FEDE784}"/>
                </a:ext>
              </a:extLst>
            </p:cNvPr>
            <p:cNvSpPr/>
            <p:nvPr/>
          </p:nvSpPr>
          <p:spPr>
            <a:xfrm>
              <a:off x="8202773" y="3167478"/>
              <a:ext cx="1179565" cy="360000"/>
            </a:xfrm>
            <a:prstGeom prst="homePlate">
              <a:avLst>
                <a:gd name="adj" fmla="val 0"/>
              </a:avLst>
            </a:prstGeom>
            <a:solidFill>
              <a:schemeClr val="bg1"/>
            </a:solidFill>
            <a:ln w="9525" cap="rnd">
              <a:solidFill>
                <a:schemeClr val="tx2"/>
              </a:solidFill>
              <a:prstDash val="sysDot"/>
            </a:ln>
          </p:spPr>
          <p:style>
            <a:lnRef idx="2">
              <a:schemeClr val="accent1">
                <a:shade val="50000"/>
              </a:schemeClr>
            </a:lnRef>
            <a:fillRef idx="1">
              <a:schemeClr val="accent1"/>
            </a:fillRef>
            <a:effectRef idx="0">
              <a:schemeClr val="accent1"/>
            </a:effectRef>
            <a:fontRef idx="minor">
              <a:schemeClr val="lt1"/>
            </a:fontRef>
          </p:style>
          <p:txBody>
            <a:bodyPr lIns="288000" tIns="36000" bIns="36000" rtlCol="0" anchor="ctr"/>
            <a:lstStyle/>
            <a:p>
              <a:pPr>
                <a:lnSpc>
                  <a:spcPct val="90000"/>
                </a:lnSpc>
              </a:pPr>
              <a:r>
                <a:rPr lang="en-AU" sz="1050">
                  <a:solidFill>
                    <a:schemeClr val="tx2"/>
                  </a:solidFill>
                  <a:latin typeface="+mj-lt"/>
                </a:rPr>
                <a:t>CLOSE-OUT</a:t>
              </a:r>
            </a:p>
          </p:txBody>
        </p:sp>
        <p:grpSp>
          <p:nvGrpSpPr>
            <p:cNvPr id="59" name="Group 58">
              <a:extLst>
                <a:ext uri="{FF2B5EF4-FFF2-40B4-BE49-F238E27FC236}">
                  <a16:creationId xmlns:a16="http://schemas.microsoft.com/office/drawing/2014/main" id="{0018442C-0798-071F-D1EB-F3FE6ADE68B3}"/>
                </a:ext>
              </a:extLst>
            </p:cNvPr>
            <p:cNvGrpSpPr/>
            <p:nvPr/>
          </p:nvGrpSpPr>
          <p:grpSpPr>
            <a:xfrm>
              <a:off x="8006701" y="3152064"/>
              <a:ext cx="390829" cy="390829"/>
              <a:chOff x="722538" y="2874633"/>
              <a:chExt cx="360000" cy="360000"/>
            </a:xfrm>
          </p:grpSpPr>
          <p:sp>
            <p:nvSpPr>
              <p:cNvPr id="78" name="Oval 77">
                <a:extLst>
                  <a:ext uri="{FF2B5EF4-FFF2-40B4-BE49-F238E27FC236}">
                    <a16:creationId xmlns:a16="http://schemas.microsoft.com/office/drawing/2014/main" id="{631730DD-1DDD-814B-FF11-F23C85723F02}"/>
                  </a:ext>
                </a:extLst>
              </p:cNvPr>
              <p:cNvSpPr/>
              <p:nvPr/>
            </p:nvSpPr>
            <p:spPr>
              <a:xfrm>
                <a:off x="722538" y="2874633"/>
                <a:ext cx="360000" cy="360000"/>
              </a:xfrm>
              <a:prstGeom prst="ellips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040">
                  <a:solidFill>
                    <a:schemeClr val="bg2"/>
                  </a:solidFill>
                </a:endParaRPr>
              </a:p>
            </p:txBody>
          </p:sp>
          <p:sp>
            <p:nvSpPr>
              <p:cNvPr id="79" name="Oval 78">
                <a:extLst>
                  <a:ext uri="{FF2B5EF4-FFF2-40B4-BE49-F238E27FC236}">
                    <a16:creationId xmlns:a16="http://schemas.microsoft.com/office/drawing/2014/main" id="{1865EDFB-20C2-8C8C-705A-61E1B965DDA0}"/>
                  </a:ext>
                </a:extLst>
              </p:cNvPr>
              <p:cNvSpPr/>
              <p:nvPr/>
            </p:nvSpPr>
            <p:spPr>
              <a:xfrm>
                <a:off x="758538" y="2910633"/>
                <a:ext cx="288000" cy="288000"/>
              </a:xfrm>
              <a:prstGeom prst="ellipse">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040" err="1">
                  <a:solidFill>
                    <a:schemeClr val="bg2"/>
                  </a:solidFill>
                </a:endParaRPr>
              </a:p>
            </p:txBody>
          </p:sp>
        </p:grpSp>
        <p:grpSp>
          <p:nvGrpSpPr>
            <p:cNvPr id="63" name="Group 62">
              <a:extLst>
                <a:ext uri="{FF2B5EF4-FFF2-40B4-BE49-F238E27FC236}">
                  <a16:creationId xmlns:a16="http://schemas.microsoft.com/office/drawing/2014/main" id="{94620003-C73C-BFFD-ECBE-95BBB9C9794B}"/>
                </a:ext>
              </a:extLst>
            </p:cNvPr>
            <p:cNvGrpSpPr>
              <a:grpSpLocks noChangeAspect="1"/>
            </p:cNvGrpSpPr>
            <p:nvPr/>
          </p:nvGrpSpPr>
          <p:grpSpPr>
            <a:xfrm>
              <a:off x="8099894" y="3268408"/>
              <a:ext cx="204441" cy="158141"/>
              <a:chOff x="8389938" y="1176338"/>
              <a:chExt cx="539751" cy="417513"/>
            </a:xfrm>
            <a:solidFill>
              <a:schemeClr val="tx2"/>
            </a:solidFill>
          </p:grpSpPr>
          <p:sp>
            <p:nvSpPr>
              <p:cNvPr id="66" name="Freeform 23">
                <a:extLst>
                  <a:ext uri="{FF2B5EF4-FFF2-40B4-BE49-F238E27FC236}">
                    <a16:creationId xmlns:a16="http://schemas.microsoft.com/office/drawing/2014/main" id="{411E85E0-B0DD-70C2-BC9B-B71507F6379B}"/>
                  </a:ext>
                </a:extLst>
              </p:cNvPr>
              <p:cNvSpPr>
                <a:spLocks noEditPoints="1"/>
              </p:cNvSpPr>
              <p:nvPr/>
            </p:nvSpPr>
            <p:spPr bwMode="auto">
              <a:xfrm>
                <a:off x="8389938" y="1276351"/>
                <a:ext cx="441325" cy="317500"/>
              </a:xfrm>
              <a:custGeom>
                <a:avLst/>
                <a:gdLst>
                  <a:gd name="T0" fmla="*/ 138 w 138"/>
                  <a:gd name="T1" fmla="*/ 84 h 99"/>
                  <a:gd name="T2" fmla="*/ 138 w 138"/>
                  <a:gd name="T3" fmla="*/ 15 h 99"/>
                  <a:gd name="T4" fmla="*/ 123 w 138"/>
                  <a:gd name="T5" fmla="*/ 0 h 99"/>
                  <a:gd name="T6" fmla="*/ 15 w 138"/>
                  <a:gd name="T7" fmla="*/ 0 h 99"/>
                  <a:gd name="T8" fmla="*/ 0 w 138"/>
                  <a:gd name="T9" fmla="*/ 15 h 99"/>
                  <a:gd name="T10" fmla="*/ 0 w 138"/>
                  <a:gd name="T11" fmla="*/ 84 h 99"/>
                  <a:gd name="T12" fmla="*/ 15 w 138"/>
                  <a:gd name="T13" fmla="*/ 99 h 99"/>
                  <a:gd name="T14" fmla="*/ 123 w 138"/>
                  <a:gd name="T15" fmla="*/ 99 h 99"/>
                  <a:gd name="T16" fmla="*/ 138 w 138"/>
                  <a:gd name="T17" fmla="*/ 84 h 99"/>
                  <a:gd name="T18" fmla="*/ 10 w 138"/>
                  <a:gd name="T19" fmla="*/ 9 h 99"/>
                  <a:gd name="T20" fmla="*/ 15 w 138"/>
                  <a:gd name="T21" fmla="*/ 7 h 99"/>
                  <a:gd name="T22" fmla="*/ 123 w 138"/>
                  <a:gd name="T23" fmla="*/ 7 h 99"/>
                  <a:gd name="T24" fmla="*/ 129 w 138"/>
                  <a:gd name="T25" fmla="*/ 9 h 99"/>
                  <a:gd name="T26" fmla="*/ 129 w 138"/>
                  <a:gd name="T27" fmla="*/ 9 h 99"/>
                  <a:gd name="T28" fmla="*/ 75 w 138"/>
                  <a:gd name="T29" fmla="*/ 63 h 99"/>
                  <a:gd name="T30" fmla="*/ 69 w 138"/>
                  <a:gd name="T31" fmla="*/ 65 h 99"/>
                  <a:gd name="T32" fmla="*/ 63 w 138"/>
                  <a:gd name="T33" fmla="*/ 63 h 99"/>
                  <a:gd name="T34" fmla="*/ 9 w 138"/>
                  <a:gd name="T35" fmla="*/ 9 h 99"/>
                  <a:gd name="T36" fmla="*/ 10 w 138"/>
                  <a:gd name="T37" fmla="*/ 9 h 99"/>
                  <a:gd name="T38" fmla="*/ 7 w 138"/>
                  <a:gd name="T39" fmla="*/ 16 h 99"/>
                  <a:gd name="T40" fmla="*/ 40 w 138"/>
                  <a:gd name="T41" fmla="*/ 49 h 99"/>
                  <a:gd name="T42" fmla="*/ 7 w 138"/>
                  <a:gd name="T43" fmla="*/ 83 h 99"/>
                  <a:gd name="T44" fmla="*/ 7 w 138"/>
                  <a:gd name="T45" fmla="*/ 16 h 99"/>
                  <a:gd name="T46" fmla="*/ 129 w 138"/>
                  <a:gd name="T47" fmla="*/ 90 h 99"/>
                  <a:gd name="T48" fmla="*/ 123 w 138"/>
                  <a:gd name="T49" fmla="*/ 92 h 99"/>
                  <a:gd name="T50" fmla="*/ 15 w 138"/>
                  <a:gd name="T51" fmla="*/ 92 h 99"/>
                  <a:gd name="T52" fmla="*/ 10 w 138"/>
                  <a:gd name="T53" fmla="*/ 90 h 99"/>
                  <a:gd name="T54" fmla="*/ 9 w 138"/>
                  <a:gd name="T55" fmla="*/ 90 h 99"/>
                  <a:gd name="T56" fmla="*/ 10 w 138"/>
                  <a:gd name="T57" fmla="*/ 89 h 99"/>
                  <a:gd name="T58" fmla="*/ 45 w 138"/>
                  <a:gd name="T59" fmla="*/ 54 h 99"/>
                  <a:gd name="T60" fmla="*/ 59 w 138"/>
                  <a:gd name="T61" fmla="*/ 67 h 99"/>
                  <a:gd name="T62" fmla="*/ 69 w 138"/>
                  <a:gd name="T63" fmla="*/ 72 h 99"/>
                  <a:gd name="T64" fmla="*/ 79 w 138"/>
                  <a:gd name="T65" fmla="*/ 67 h 99"/>
                  <a:gd name="T66" fmla="*/ 93 w 138"/>
                  <a:gd name="T67" fmla="*/ 54 h 99"/>
                  <a:gd name="T68" fmla="*/ 129 w 138"/>
                  <a:gd name="T69" fmla="*/ 90 h 99"/>
                  <a:gd name="T70" fmla="*/ 132 w 138"/>
                  <a:gd name="T71" fmla="*/ 83 h 99"/>
                  <a:gd name="T72" fmla="*/ 98 w 138"/>
                  <a:gd name="T73" fmla="*/ 49 h 99"/>
                  <a:gd name="T74" fmla="*/ 132 w 138"/>
                  <a:gd name="T75" fmla="*/ 16 h 99"/>
                  <a:gd name="T76" fmla="*/ 132 w 138"/>
                  <a:gd name="T77" fmla="*/ 83 h 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138" h="99">
                    <a:moveTo>
                      <a:pt x="138" y="84"/>
                    </a:moveTo>
                    <a:cubicBezTo>
                      <a:pt x="138" y="15"/>
                      <a:pt x="138" y="15"/>
                      <a:pt x="138" y="15"/>
                    </a:cubicBezTo>
                    <a:cubicBezTo>
                      <a:pt x="138" y="7"/>
                      <a:pt x="131" y="0"/>
                      <a:pt x="123" y="0"/>
                    </a:cubicBezTo>
                    <a:cubicBezTo>
                      <a:pt x="15" y="0"/>
                      <a:pt x="15" y="0"/>
                      <a:pt x="15" y="0"/>
                    </a:cubicBezTo>
                    <a:cubicBezTo>
                      <a:pt x="7" y="0"/>
                      <a:pt x="0" y="7"/>
                      <a:pt x="0" y="15"/>
                    </a:cubicBezTo>
                    <a:cubicBezTo>
                      <a:pt x="0" y="84"/>
                      <a:pt x="0" y="84"/>
                      <a:pt x="0" y="84"/>
                    </a:cubicBezTo>
                    <a:cubicBezTo>
                      <a:pt x="0" y="92"/>
                      <a:pt x="7" y="99"/>
                      <a:pt x="15" y="99"/>
                    </a:cubicBezTo>
                    <a:cubicBezTo>
                      <a:pt x="123" y="99"/>
                      <a:pt x="123" y="99"/>
                      <a:pt x="123" y="99"/>
                    </a:cubicBezTo>
                    <a:cubicBezTo>
                      <a:pt x="131" y="99"/>
                      <a:pt x="138" y="92"/>
                      <a:pt x="138" y="84"/>
                    </a:cubicBezTo>
                    <a:close/>
                    <a:moveTo>
                      <a:pt x="10" y="9"/>
                    </a:moveTo>
                    <a:cubicBezTo>
                      <a:pt x="11" y="7"/>
                      <a:pt x="13" y="7"/>
                      <a:pt x="15" y="7"/>
                    </a:cubicBezTo>
                    <a:cubicBezTo>
                      <a:pt x="123" y="7"/>
                      <a:pt x="123" y="7"/>
                      <a:pt x="123" y="7"/>
                    </a:cubicBezTo>
                    <a:cubicBezTo>
                      <a:pt x="125" y="7"/>
                      <a:pt x="127" y="7"/>
                      <a:pt x="129" y="9"/>
                    </a:cubicBezTo>
                    <a:cubicBezTo>
                      <a:pt x="129" y="9"/>
                      <a:pt x="129" y="9"/>
                      <a:pt x="129" y="9"/>
                    </a:cubicBezTo>
                    <a:cubicBezTo>
                      <a:pt x="75" y="63"/>
                      <a:pt x="75" y="63"/>
                      <a:pt x="75" y="63"/>
                    </a:cubicBezTo>
                    <a:cubicBezTo>
                      <a:pt x="73" y="64"/>
                      <a:pt x="71" y="65"/>
                      <a:pt x="69" y="65"/>
                    </a:cubicBezTo>
                    <a:cubicBezTo>
                      <a:pt x="67" y="65"/>
                      <a:pt x="65" y="64"/>
                      <a:pt x="63" y="63"/>
                    </a:cubicBezTo>
                    <a:cubicBezTo>
                      <a:pt x="9" y="9"/>
                      <a:pt x="9" y="9"/>
                      <a:pt x="9" y="9"/>
                    </a:cubicBezTo>
                    <a:lnTo>
                      <a:pt x="10" y="9"/>
                    </a:lnTo>
                    <a:close/>
                    <a:moveTo>
                      <a:pt x="7" y="16"/>
                    </a:moveTo>
                    <a:cubicBezTo>
                      <a:pt x="40" y="49"/>
                      <a:pt x="40" y="49"/>
                      <a:pt x="40" y="49"/>
                    </a:cubicBezTo>
                    <a:cubicBezTo>
                      <a:pt x="7" y="83"/>
                      <a:pt x="7" y="83"/>
                      <a:pt x="7" y="83"/>
                    </a:cubicBezTo>
                    <a:lnTo>
                      <a:pt x="7" y="16"/>
                    </a:lnTo>
                    <a:close/>
                    <a:moveTo>
                      <a:pt x="129" y="90"/>
                    </a:moveTo>
                    <a:cubicBezTo>
                      <a:pt x="127" y="91"/>
                      <a:pt x="125" y="92"/>
                      <a:pt x="123" y="92"/>
                    </a:cubicBezTo>
                    <a:cubicBezTo>
                      <a:pt x="15" y="92"/>
                      <a:pt x="15" y="92"/>
                      <a:pt x="15" y="92"/>
                    </a:cubicBezTo>
                    <a:cubicBezTo>
                      <a:pt x="13" y="92"/>
                      <a:pt x="11" y="91"/>
                      <a:pt x="10" y="90"/>
                    </a:cubicBezTo>
                    <a:cubicBezTo>
                      <a:pt x="9" y="90"/>
                      <a:pt x="9" y="90"/>
                      <a:pt x="9" y="90"/>
                    </a:cubicBezTo>
                    <a:cubicBezTo>
                      <a:pt x="10" y="89"/>
                      <a:pt x="10" y="89"/>
                      <a:pt x="10" y="89"/>
                    </a:cubicBezTo>
                    <a:cubicBezTo>
                      <a:pt x="45" y="54"/>
                      <a:pt x="45" y="54"/>
                      <a:pt x="45" y="54"/>
                    </a:cubicBezTo>
                    <a:cubicBezTo>
                      <a:pt x="59" y="67"/>
                      <a:pt x="59" y="67"/>
                      <a:pt x="59" y="67"/>
                    </a:cubicBezTo>
                    <a:cubicBezTo>
                      <a:pt x="62" y="70"/>
                      <a:pt x="65" y="72"/>
                      <a:pt x="69" y="72"/>
                    </a:cubicBezTo>
                    <a:cubicBezTo>
                      <a:pt x="73" y="72"/>
                      <a:pt x="77" y="70"/>
                      <a:pt x="79" y="67"/>
                    </a:cubicBezTo>
                    <a:cubicBezTo>
                      <a:pt x="93" y="54"/>
                      <a:pt x="93" y="54"/>
                      <a:pt x="93" y="54"/>
                    </a:cubicBezTo>
                    <a:cubicBezTo>
                      <a:pt x="129" y="90"/>
                      <a:pt x="129" y="90"/>
                      <a:pt x="129" y="90"/>
                    </a:cubicBezTo>
                    <a:close/>
                    <a:moveTo>
                      <a:pt x="132" y="83"/>
                    </a:moveTo>
                    <a:cubicBezTo>
                      <a:pt x="98" y="49"/>
                      <a:pt x="98" y="49"/>
                      <a:pt x="98" y="49"/>
                    </a:cubicBezTo>
                    <a:cubicBezTo>
                      <a:pt x="132" y="16"/>
                      <a:pt x="132" y="16"/>
                      <a:pt x="132" y="16"/>
                    </a:cubicBezTo>
                    <a:lnTo>
                      <a:pt x="132" y="8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sz="1040"/>
              </a:p>
            </p:txBody>
          </p:sp>
          <p:sp>
            <p:nvSpPr>
              <p:cNvPr id="72" name="Freeform 24">
                <a:extLst>
                  <a:ext uri="{FF2B5EF4-FFF2-40B4-BE49-F238E27FC236}">
                    <a16:creationId xmlns:a16="http://schemas.microsoft.com/office/drawing/2014/main" id="{36A30B8D-1398-B45D-4DE9-E045D291FB44}"/>
                  </a:ext>
                </a:extLst>
              </p:cNvPr>
              <p:cNvSpPr>
                <a:spLocks/>
              </p:cNvSpPr>
              <p:nvPr/>
            </p:nvSpPr>
            <p:spPr bwMode="auto">
              <a:xfrm>
                <a:off x="8489951" y="1176338"/>
                <a:ext cx="439738" cy="317500"/>
              </a:xfrm>
              <a:custGeom>
                <a:avLst/>
                <a:gdLst>
                  <a:gd name="T0" fmla="*/ 123 w 138"/>
                  <a:gd name="T1" fmla="*/ 0 h 99"/>
                  <a:gd name="T2" fmla="*/ 15 w 138"/>
                  <a:gd name="T3" fmla="*/ 0 h 99"/>
                  <a:gd name="T4" fmla="*/ 0 w 138"/>
                  <a:gd name="T5" fmla="*/ 15 h 99"/>
                  <a:gd name="T6" fmla="*/ 0 w 138"/>
                  <a:gd name="T7" fmla="*/ 19 h 99"/>
                  <a:gd name="T8" fmla="*/ 3 w 138"/>
                  <a:gd name="T9" fmla="*/ 22 h 99"/>
                  <a:gd name="T10" fmla="*/ 7 w 138"/>
                  <a:gd name="T11" fmla="*/ 19 h 99"/>
                  <a:gd name="T12" fmla="*/ 7 w 138"/>
                  <a:gd name="T13" fmla="*/ 15 h 99"/>
                  <a:gd name="T14" fmla="*/ 15 w 138"/>
                  <a:gd name="T15" fmla="*/ 7 h 99"/>
                  <a:gd name="T16" fmla="*/ 123 w 138"/>
                  <a:gd name="T17" fmla="*/ 7 h 99"/>
                  <a:gd name="T18" fmla="*/ 131 w 138"/>
                  <a:gd name="T19" fmla="*/ 15 h 99"/>
                  <a:gd name="T20" fmla="*/ 131 w 138"/>
                  <a:gd name="T21" fmla="*/ 84 h 99"/>
                  <a:gd name="T22" fmla="*/ 123 w 138"/>
                  <a:gd name="T23" fmla="*/ 92 h 99"/>
                  <a:gd name="T24" fmla="*/ 119 w 138"/>
                  <a:gd name="T25" fmla="*/ 92 h 99"/>
                  <a:gd name="T26" fmla="*/ 116 w 138"/>
                  <a:gd name="T27" fmla="*/ 96 h 99"/>
                  <a:gd name="T28" fmla="*/ 119 w 138"/>
                  <a:gd name="T29" fmla="*/ 99 h 99"/>
                  <a:gd name="T30" fmla="*/ 123 w 138"/>
                  <a:gd name="T31" fmla="*/ 99 h 99"/>
                  <a:gd name="T32" fmla="*/ 138 w 138"/>
                  <a:gd name="T33" fmla="*/ 84 h 99"/>
                  <a:gd name="T34" fmla="*/ 138 w 138"/>
                  <a:gd name="T35" fmla="*/ 15 h 99"/>
                  <a:gd name="T36" fmla="*/ 123 w 138"/>
                  <a:gd name="T37" fmla="*/ 0 h 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38" h="99">
                    <a:moveTo>
                      <a:pt x="123" y="0"/>
                    </a:moveTo>
                    <a:cubicBezTo>
                      <a:pt x="15" y="0"/>
                      <a:pt x="15" y="0"/>
                      <a:pt x="15" y="0"/>
                    </a:cubicBezTo>
                    <a:cubicBezTo>
                      <a:pt x="7" y="0"/>
                      <a:pt x="0" y="7"/>
                      <a:pt x="0" y="15"/>
                    </a:cubicBezTo>
                    <a:cubicBezTo>
                      <a:pt x="0" y="19"/>
                      <a:pt x="0" y="19"/>
                      <a:pt x="0" y="19"/>
                    </a:cubicBezTo>
                    <a:cubicBezTo>
                      <a:pt x="0" y="21"/>
                      <a:pt x="1" y="22"/>
                      <a:pt x="3" y="22"/>
                    </a:cubicBezTo>
                    <a:cubicBezTo>
                      <a:pt x="5" y="22"/>
                      <a:pt x="7" y="21"/>
                      <a:pt x="7" y="19"/>
                    </a:cubicBezTo>
                    <a:cubicBezTo>
                      <a:pt x="7" y="15"/>
                      <a:pt x="7" y="15"/>
                      <a:pt x="7" y="15"/>
                    </a:cubicBezTo>
                    <a:cubicBezTo>
                      <a:pt x="7" y="11"/>
                      <a:pt x="10" y="7"/>
                      <a:pt x="15" y="7"/>
                    </a:cubicBezTo>
                    <a:cubicBezTo>
                      <a:pt x="123" y="7"/>
                      <a:pt x="123" y="7"/>
                      <a:pt x="123" y="7"/>
                    </a:cubicBezTo>
                    <a:cubicBezTo>
                      <a:pt x="128" y="7"/>
                      <a:pt x="131" y="11"/>
                      <a:pt x="131" y="15"/>
                    </a:cubicBezTo>
                    <a:cubicBezTo>
                      <a:pt x="131" y="84"/>
                      <a:pt x="131" y="84"/>
                      <a:pt x="131" y="84"/>
                    </a:cubicBezTo>
                    <a:cubicBezTo>
                      <a:pt x="131" y="89"/>
                      <a:pt x="128" y="92"/>
                      <a:pt x="123" y="92"/>
                    </a:cubicBezTo>
                    <a:cubicBezTo>
                      <a:pt x="119" y="92"/>
                      <a:pt x="119" y="92"/>
                      <a:pt x="119" y="92"/>
                    </a:cubicBezTo>
                    <a:cubicBezTo>
                      <a:pt x="117" y="92"/>
                      <a:pt x="116" y="94"/>
                      <a:pt x="116" y="96"/>
                    </a:cubicBezTo>
                    <a:cubicBezTo>
                      <a:pt x="116" y="97"/>
                      <a:pt x="117" y="99"/>
                      <a:pt x="119" y="99"/>
                    </a:cubicBezTo>
                    <a:cubicBezTo>
                      <a:pt x="123" y="99"/>
                      <a:pt x="123" y="99"/>
                      <a:pt x="123" y="99"/>
                    </a:cubicBezTo>
                    <a:cubicBezTo>
                      <a:pt x="131" y="99"/>
                      <a:pt x="138" y="92"/>
                      <a:pt x="138" y="84"/>
                    </a:cubicBezTo>
                    <a:cubicBezTo>
                      <a:pt x="138" y="15"/>
                      <a:pt x="138" y="15"/>
                      <a:pt x="138" y="15"/>
                    </a:cubicBezTo>
                    <a:cubicBezTo>
                      <a:pt x="138" y="7"/>
                      <a:pt x="131" y="0"/>
                      <a:pt x="123"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sz="1040"/>
              </a:p>
            </p:txBody>
          </p:sp>
        </p:grpSp>
      </p:grpSp>
      <p:grpSp>
        <p:nvGrpSpPr>
          <p:cNvPr id="80" name="Group 79">
            <a:extLst>
              <a:ext uri="{FF2B5EF4-FFF2-40B4-BE49-F238E27FC236}">
                <a16:creationId xmlns:a16="http://schemas.microsoft.com/office/drawing/2014/main" id="{321C6215-B2B8-D6F1-6AC8-988F0799BFD6}"/>
              </a:ext>
            </a:extLst>
          </p:cNvPr>
          <p:cNvGrpSpPr/>
          <p:nvPr/>
        </p:nvGrpSpPr>
        <p:grpSpPr>
          <a:xfrm>
            <a:off x="6099746" y="3111146"/>
            <a:ext cx="1411364" cy="390829"/>
            <a:chOff x="6217348" y="3152064"/>
            <a:chExt cx="1411364" cy="390829"/>
          </a:xfrm>
        </p:grpSpPr>
        <p:sp>
          <p:nvSpPr>
            <p:cNvPr id="81" name="Isosceles Triangle 80">
              <a:extLst>
                <a:ext uri="{FF2B5EF4-FFF2-40B4-BE49-F238E27FC236}">
                  <a16:creationId xmlns:a16="http://schemas.microsoft.com/office/drawing/2014/main" id="{429FA87E-7A03-9CBD-F922-F4547C92FE62}"/>
                </a:ext>
              </a:extLst>
            </p:cNvPr>
            <p:cNvSpPr/>
            <p:nvPr/>
          </p:nvSpPr>
          <p:spPr>
            <a:xfrm rot="5400000">
              <a:off x="7436149" y="3283565"/>
              <a:ext cx="257300" cy="127826"/>
            </a:xfrm>
            <a:prstGeom prst="triangl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040" err="1">
                <a:solidFill>
                  <a:schemeClr val="bg2"/>
                </a:solidFill>
              </a:endParaRPr>
            </a:p>
          </p:txBody>
        </p:sp>
        <p:sp>
          <p:nvSpPr>
            <p:cNvPr id="83" name="Isosceles Triangle 82">
              <a:extLst>
                <a:ext uri="{FF2B5EF4-FFF2-40B4-BE49-F238E27FC236}">
                  <a16:creationId xmlns:a16="http://schemas.microsoft.com/office/drawing/2014/main" id="{CC40B655-ECB5-C1D4-DB6D-77D632DF61C7}"/>
                </a:ext>
              </a:extLst>
            </p:cNvPr>
            <p:cNvSpPr/>
            <p:nvPr/>
          </p:nvSpPr>
          <p:spPr>
            <a:xfrm rot="5400000">
              <a:off x="7388805" y="3283565"/>
              <a:ext cx="257300" cy="127826"/>
            </a:xfrm>
            <a:prstGeom prst="triangl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040" err="1">
                <a:solidFill>
                  <a:schemeClr val="bg2"/>
                </a:solidFill>
              </a:endParaRPr>
            </a:p>
          </p:txBody>
        </p:sp>
        <p:sp>
          <p:nvSpPr>
            <p:cNvPr id="84" name="Arrow: Pentagon 83">
              <a:extLst>
                <a:ext uri="{FF2B5EF4-FFF2-40B4-BE49-F238E27FC236}">
                  <a16:creationId xmlns:a16="http://schemas.microsoft.com/office/drawing/2014/main" id="{E2AF3FED-7A4A-EE5E-0A07-644F80325160}"/>
                </a:ext>
              </a:extLst>
            </p:cNvPr>
            <p:cNvSpPr/>
            <p:nvPr/>
          </p:nvSpPr>
          <p:spPr>
            <a:xfrm>
              <a:off x="6418178" y="3167478"/>
              <a:ext cx="1163189" cy="360000"/>
            </a:xfrm>
            <a:prstGeom prst="homePlate">
              <a:avLst/>
            </a:prstGeom>
            <a:solidFill>
              <a:schemeClr val="bg1"/>
            </a:solidFill>
            <a:ln w="9525" cap="rnd">
              <a:solidFill>
                <a:schemeClr val="tx2"/>
              </a:solidFill>
              <a:prstDash val="sysDot"/>
            </a:ln>
          </p:spPr>
          <p:style>
            <a:lnRef idx="2">
              <a:schemeClr val="accent1">
                <a:shade val="50000"/>
              </a:schemeClr>
            </a:lnRef>
            <a:fillRef idx="1">
              <a:schemeClr val="accent1"/>
            </a:fillRef>
            <a:effectRef idx="0">
              <a:schemeClr val="accent1"/>
            </a:effectRef>
            <a:fontRef idx="minor">
              <a:schemeClr val="lt1"/>
            </a:fontRef>
          </p:style>
          <p:txBody>
            <a:bodyPr lIns="216000" tIns="36000" rIns="36000" bIns="36000" rtlCol="0" anchor="ctr"/>
            <a:lstStyle/>
            <a:p>
              <a:r>
                <a:rPr lang="en-AU" sz="950">
                  <a:solidFill>
                    <a:schemeClr val="tx2"/>
                  </a:solidFill>
                  <a:latin typeface="+mj-lt"/>
                </a:rPr>
                <a:t>RECORD </a:t>
              </a:r>
              <a:br>
                <a:rPr lang="en-AU" sz="950">
                  <a:solidFill>
                    <a:schemeClr val="tx2"/>
                  </a:solidFill>
                  <a:latin typeface="+mj-lt"/>
                </a:rPr>
              </a:br>
              <a:r>
                <a:rPr lang="en-AU" sz="950">
                  <a:solidFill>
                    <a:schemeClr val="tx2"/>
                  </a:solidFill>
                  <a:latin typeface="+mj-lt"/>
                </a:rPr>
                <a:t>AND ASSESS</a:t>
              </a:r>
            </a:p>
          </p:txBody>
        </p:sp>
        <p:sp>
          <p:nvSpPr>
            <p:cNvPr id="85" name="Isosceles Triangle 84">
              <a:extLst>
                <a:ext uri="{FF2B5EF4-FFF2-40B4-BE49-F238E27FC236}">
                  <a16:creationId xmlns:a16="http://schemas.microsoft.com/office/drawing/2014/main" id="{6D772E83-A849-5523-8865-79694ED8FBB9}"/>
                </a:ext>
              </a:extLst>
            </p:cNvPr>
            <p:cNvSpPr/>
            <p:nvPr/>
          </p:nvSpPr>
          <p:spPr>
            <a:xfrm rot="5400000">
              <a:off x="7361368" y="3298535"/>
              <a:ext cx="197037" cy="97887"/>
            </a:xfrm>
            <a:prstGeom prst="triangl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040" err="1">
                <a:solidFill>
                  <a:schemeClr val="bg2"/>
                </a:solidFill>
              </a:endParaRPr>
            </a:p>
          </p:txBody>
        </p:sp>
        <p:grpSp>
          <p:nvGrpSpPr>
            <p:cNvPr id="89" name="Group 88">
              <a:extLst>
                <a:ext uri="{FF2B5EF4-FFF2-40B4-BE49-F238E27FC236}">
                  <a16:creationId xmlns:a16="http://schemas.microsoft.com/office/drawing/2014/main" id="{F4D75C6B-C825-7FBF-56CC-6A648B92C141}"/>
                </a:ext>
              </a:extLst>
            </p:cNvPr>
            <p:cNvGrpSpPr/>
            <p:nvPr/>
          </p:nvGrpSpPr>
          <p:grpSpPr>
            <a:xfrm>
              <a:off x="6217348" y="3152064"/>
              <a:ext cx="390829" cy="390829"/>
              <a:chOff x="722538" y="2874633"/>
              <a:chExt cx="360000" cy="360000"/>
            </a:xfrm>
          </p:grpSpPr>
          <p:sp>
            <p:nvSpPr>
              <p:cNvPr id="92" name="Oval 91">
                <a:extLst>
                  <a:ext uri="{FF2B5EF4-FFF2-40B4-BE49-F238E27FC236}">
                    <a16:creationId xmlns:a16="http://schemas.microsoft.com/office/drawing/2014/main" id="{5570C064-0678-D58D-2228-142A393BF878}"/>
                  </a:ext>
                </a:extLst>
              </p:cNvPr>
              <p:cNvSpPr/>
              <p:nvPr/>
            </p:nvSpPr>
            <p:spPr>
              <a:xfrm>
                <a:off x="722538" y="2874633"/>
                <a:ext cx="360000" cy="360000"/>
              </a:xfrm>
              <a:prstGeom prst="ellips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040" err="1">
                  <a:solidFill>
                    <a:schemeClr val="bg2"/>
                  </a:solidFill>
                </a:endParaRPr>
              </a:p>
            </p:txBody>
          </p:sp>
          <p:sp>
            <p:nvSpPr>
              <p:cNvPr id="93" name="Oval 92">
                <a:extLst>
                  <a:ext uri="{FF2B5EF4-FFF2-40B4-BE49-F238E27FC236}">
                    <a16:creationId xmlns:a16="http://schemas.microsoft.com/office/drawing/2014/main" id="{4EA1CDE1-B476-615C-1A58-B5A30FC296E9}"/>
                  </a:ext>
                </a:extLst>
              </p:cNvPr>
              <p:cNvSpPr/>
              <p:nvPr/>
            </p:nvSpPr>
            <p:spPr>
              <a:xfrm>
                <a:off x="758538" y="2910633"/>
                <a:ext cx="288000" cy="288000"/>
              </a:xfrm>
              <a:prstGeom prst="ellipse">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040" err="1">
                  <a:solidFill>
                    <a:schemeClr val="bg2"/>
                  </a:solidFill>
                </a:endParaRPr>
              </a:p>
            </p:txBody>
          </p:sp>
        </p:grpSp>
        <p:sp>
          <p:nvSpPr>
            <p:cNvPr id="90" name="Freeform 23">
              <a:extLst>
                <a:ext uri="{FF2B5EF4-FFF2-40B4-BE49-F238E27FC236}">
                  <a16:creationId xmlns:a16="http://schemas.microsoft.com/office/drawing/2014/main" id="{D1C1D321-6D17-404B-7590-30D4D5D36CB9}"/>
                </a:ext>
              </a:extLst>
            </p:cNvPr>
            <p:cNvSpPr>
              <a:spLocks noChangeAspect="1" noEditPoints="1"/>
            </p:cNvSpPr>
            <p:nvPr/>
          </p:nvSpPr>
          <p:spPr bwMode="auto">
            <a:xfrm>
              <a:off x="6350427" y="3286830"/>
              <a:ext cx="120941" cy="121296"/>
            </a:xfrm>
            <a:custGeom>
              <a:avLst/>
              <a:gdLst>
                <a:gd name="T0" fmla="*/ 163 w 170"/>
                <a:gd name="T1" fmla="*/ 52 h 170"/>
                <a:gd name="T2" fmla="*/ 158 w 170"/>
                <a:gd name="T3" fmla="*/ 52 h 170"/>
                <a:gd name="T4" fmla="*/ 157 w 170"/>
                <a:gd name="T5" fmla="*/ 56 h 170"/>
                <a:gd name="T6" fmla="*/ 157 w 170"/>
                <a:gd name="T7" fmla="*/ 56 h 170"/>
                <a:gd name="T8" fmla="*/ 162 w 170"/>
                <a:gd name="T9" fmla="*/ 85 h 170"/>
                <a:gd name="T10" fmla="*/ 85 w 170"/>
                <a:gd name="T11" fmla="*/ 162 h 170"/>
                <a:gd name="T12" fmla="*/ 8 w 170"/>
                <a:gd name="T13" fmla="*/ 85 h 170"/>
                <a:gd name="T14" fmla="*/ 85 w 170"/>
                <a:gd name="T15" fmla="*/ 7 h 170"/>
                <a:gd name="T16" fmla="*/ 141 w 170"/>
                <a:gd name="T17" fmla="*/ 31 h 170"/>
                <a:gd name="T18" fmla="*/ 141 w 170"/>
                <a:gd name="T19" fmla="*/ 31 h 170"/>
                <a:gd name="T20" fmla="*/ 146 w 170"/>
                <a:gd name="T21" fmla="*/ 31 h 170"/>
                <a:gd name="T22" fmla="*/ 146 w 170"/>
                <a:gd name="T23" fmla="*/ 25 h 170"/>
                <a:gd name="T24" fmla="*/ 145 w 170"/>
                <a:gd name="T25" fmla="*/ 25 h 170"/>
                <a:gd name="T26" fmla="*/ 85 w 170"/>
                <a:gd name="T27" fmla="*/ 0 h 170"/>
                <a:gd name="T28" fmla="*/ 0 w 170"/>
                <a:gd name="T29" fmla="*/ 85 h 170"/>
                <a:gd name="T30" fmla="*/ 85 w 170"/>
                <a:gd name="T31" fmla="*/ 170 h 170"/>
                <a:gd name="T32" fmla="*/ 170 w 170"/>
                <a:gd name="T33" fmla="*/ 85 h 170"/>
                <a:gd name="T34" fmla="*/ 164 w 170"/>
                <a:gd name="T35" fmla="*/ 54 h 170"/>
                <a:gd name="T36" fmla="*/ 163 w 170"/>
                <a:gd name="T37" fmla="*/ 52 h 170"/>
                <a:gd name="T38" fmla="*/ 85 w 170"/>
                <a:gd name="T39" fmla="*/ 106 h 170"/>
                <a:gd name="T40" fmla="*/ 49 w 170"/>
                <a:gd name="T41" fmla="*/ 70 h 170"/>
                <a:gd name="T42" fmla="*/ 46 w 170"/>
                <a:gd name="T43" fmla="*/ 69 h 170"/>
                <a:gd name="T44" fmla="*/ 42 w 170"/>
                <a:gd name="T45" fmla="*/ 73 h 170"/>
                <a:gd name="T46" fmla="*/ 44 w 170"/>
                <a:gd name="T47" fmla="*/ 76 h 170"/>
                <a:gd name="T48" fmla="*/ 82 w 170"/>
                <a:gd name="T49" fmla="*/ 115 h 170"/>
                <a:gd name="T50" fmla="*/ 85 w 170"/>
                <a:gd name="T51" fmla="*/ 116 h 170"/>
                <a:gd name="T52" fmla="*/ 88 w 170"/>
                <a:gd name="T53" fmla="*/ 114 h 170"/>
                <a:gd name="T54" fmla="*/ 88 w 170"/>
                <a:gd name="T55" fmla="*/ 115 h 170"/>
                <a:gd name="T56" fmla="*/ 152 w 170"/>
                <a:gd name="T57" fmla="*/ 47 h 170"/>
                <a:gd name="T58" fmla="*/ 152 w 170"/>
                <a:gd name="T59" fmla="*/ 47 h 170"/>
                <a:gd name="T60" fmla="*/ 158 w 170"/>
                <a:gd name="T61" fmla="*/ 41 h 170"/>
                <a:gd name="T62" fmla="*/ 158 w 170"/>
                <a:gd name="T63" fmla="*/ 41 h 170"/>
                <a:gd name="T64" fmla="*/ 169 w 170"/>
                <a:gd name="T65" fmla="*/ 29 h 170"/>
                <a:gd name="T66" fmla="*/ 169 w 170"/>
                <a:gd name="T67" fmla="*/ 29 h 170"/>
                <a:gd name="T68" fmla="*/ 170 w 170"/>
                <a:gd name="T69" fmla="*/ 27 h 170"/>
                <a:gd name="T70" fmla="*/ 166 w 170"/>
                <a:gd name="T71" fmla="*/ 23 h 170"/>
                <a:gd name="T72" fmla="*/ 163 w 170"/>
                <a:gd name="T73" fmla="*/ 24 h 170"/>
                <a:gd name="T74" fmla="*/ 163 w 170"/>
                <a:gd name="T75" fmla="*/ 24 h 170"/>
                <a:gd name="T76" fmla="*/ 153 w 170"/>
                <a:gd name="T77" fmla="*/ 35 h 170"/>
                <a:gd name="T78" fmla="*/ 153 w 170"/>
                <a:gd name="T79" fmla="*/ 35 h 170"/>
                <a:gd name="T80" fmla="*/ 148 w 170"/>
                <a:gd name="T81" fmla="*/ 40 h 170"/>
                <a:gd name="T82" fmla="*/ 148 w 170"/>
                <a:gd name="T83" fmla="*/ 40 h 170"/>
                <a:gd name="T84" fmla="*/ 85 w 170"/>
                <a:gd name="T85" fmla="*/ 106 h 1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170" h="170">
                  <a:moveTo>
                    <a:pt x="163" y="52"/>
                  </a:moveTo>
                  <a:cubicBezTo>
                    <a:pt x="162" y="51"/>
                    <a:pt x="159" y="51"/>
                    <a:pt x="158" y="52"/>
                  </a:cubicBezTo>
                  <a:cubicBezTo>
                    <a:pt x="157" y="53"/>
                    <a:pt x="156" y="55"/>
                    <a:pt x="157" y="56"/>
                  </a:cubicBezTo>
                  <a:cubicBezTo>
                    <a:pt x="157" y="56"/>
                    <a:pt x="157" y="56"/>
                    <a:pt x="157" y="56"/>
                  </a:cubicBezTo>
                  <a:cubicBezTo>
                    <a:pt x="160" y="65"/>
                    <a:pt x="162" y="75"/>
                    <a:pt x="162" y="85"/>
                  </a:cubicBezTo>
                  <a:cubicBezTo>
                    <a:pt x="162" y="127"/>
                    <a:pt x="128" y="162"/>
                    <a:pt x="85" y="162"/>
                  </a:cubicBezTo>
                  <a:cubicBezTo>
                    <a:pt x="42" y="162"/>
                    <a:pt x="8" y="127"/>
                    <a:pt x="8" y="85"/>
                  </a:cubicBezTo>
                  <a:cubicBezTo>
                    <a:pt x="8" y="42"/>
                    <a:pt x="42" y="7"/>
                    <a:pt x="85" y="7"/>
                  </a:cubicBezTo>
                  <a:cubicBezTo>
                    <a:pt x="107" y="7"/>
                    <a:pt x="127" y="17"/>
                    <a:pt x="141" y="31"/>
                  </a:cubicBezTo>
                  <a:cubicBezTo>
                    <a:pt x="141" y="31"/>
                    <a:pt x="141" y="31"/>
                    <a:pt x="141" y="31"/>
                  </a:cubicBezTo>
                  <a:cubicBezTo>
                    <a:pt x="142" y="32"/>
                    <a:pt x="145" y="32"/>
                    <a:pt x="146" y="31"/>
                  </a:cubicBezTo>
                  <a:cubicBezTo>
                    <a:pt x="147" y="29"/>
                    <a:pt x="147" y="27"/>
                    <a:pt x="146" y="25"/>
                  </a:cubicBezTo>
                  <a:cubicBezTo>
                    <a:pt x="146" y="25"/>
                    <a:pt x="146" y="25"/>
                    <a:pt x="145" y="25"/>
                  </a:cubicBezTo>
                  <a:cubicBezTo>
                    <a:pt x="130" y="10"/>
                    <a:pt x="109" y="0"/>
                    <a:pt x="85" y="0"/>
                  </a:cubicBezTo>
                  <a:cubicBezTo>
                    <a:pt x="38" y="0"/>
                    <a:pt x="0" y="38"/>
                    <a:pt x="0" y="85"/>
                  </a:cubicBezTo>
                  <a:cubicBezTo>
                    <a:pt x="0" y="132"/>
                    <a:pt x="38" y="170"/>
                    <a:pt x="85" y="170"/>
                  </a:cubicBezTo>
                  <a:cubicBezTo>
                    <a:pt x="132" y="170"/>
                    <a:pt x="170" y="132"/>
                    <a:pt x="170" y="85"/>
                  </a:cubicBezTo>
                  <a:cubicBezTo>
                    <a:pt x="170" y="74"/>
                    <a:pt x="168" y="63"/>
                    <a:pt x="164" y="54"/>
                  </a:cubicBezTo>
                  <a:cubicBezTo>
                    <a:pt x="164" y="53"/>
                    <a:pt x="164" y="53"/>
                    <a:pt x="163" y="52"/>
                  </a:cubicBezTo>
                  <a:moveTo>
                    <a:pt x="85" y="106"/>
                  </a:moveTo>
                  <a:cubicBezTo>
                    <a:pt x="49" y="70"/>
                    <a:pt x="49" y="70"/>
                    <a:pt x="49" y="70"/>
                  </a:cubicBezTo>
                  <a:cubicBezTo>
                    <a:pt x="48" y="70"/>
                    <a:pt x="47" y="69"/>
                    <a:pt x="46" y="69"/>
                  </a:cubicBezTo>
                  <a:cubicBezTo>
                    <a:pt x="44" y="69"/>
                    <a:pt x="42" y="71"/>
                    <a:pt x="42" y="73"/>
                  </a:cubicBezTo>
                  <a:cubicBezTo>
                    <a:pt x="42" y="74"/>
                    <a:pt x="43" y="75"/>
                    <a:pt x="44" y="76"/>
                  </a:cubicBezTo>
                  <a:cubicBezTo>
                    <a:pt x="82" y="115"/>
                    <a:pt x="82" y="115"/>
                    <a:pt x="82" y="115"/>
                  </a:cubicBezTo>
                  <a:cubicBezTo>
                    <a:pt x="83" y="115"/>
                    <a:pt x="84" y="116"/>
                    <a:pt x="85" y="116"/>
                  </a:cubicBezTo>
                  <a:cubicBezTo>
                    <a:pt x="86" y="116"/>
                    <a:pt x="87" y="115"/>
                    <a:pt x="88" y="114"/>
                  </a:cubicBezTo>
                  <a:cubicBezTo>
                    <a:pt x="88" y="115"/>
                    <a:pt x="88" y="115"/>
                    <a:pt x="88" y="115"/>
                  </a:cubicBezTo>
                  <a:cubicBezTo>
                    <a:pt x="152" y="47"/>
                    <a:pt x="152" y="47"/>
                    <a:pt x="152" y="47"/>
                  </a:cubicBezTo>
                  <a:cubicBezTo>
                    <a:pt x="152" y="47"/>
                    <a:pt x="152" y="47"/>
                    <a:pt x="152" y="47"/>
                  </a:cubicBezTo>
                  <a:cubicBezTo>
                    <a:pt x="158" y="41"/>
                    <a:pt x="158" y="41"/>
                    <a:pt x="158" y="41"/>
                  </a:cubicBezTo>
                  <a:cubicBezTo>
                    <a:pt x="158" y="41"/>
                    <a:pt x="158" y="41"/>
                    <a:pt x="158" y="41"/>
                  </a:cubicBezTo>
                  <a:cubicBezTo>
                    <a:pt x="169" y="29"/>
                    <a:pt x="169" y="29"/>
                    <a:pt x="169" y="29"/>
                  </a:cubicBezTo>
                  <a:cubicBezTo>
                    <a:pt x="169" y="29"/>
                    <a:pt x="169" y="29"/>
                    <a:pt x="169" y="29"/>
                  </a:cubicBezTo>
                  <a:cubicBezTo>
                    <a:pt x="170" y="29"/>
                    <a:pt x="170" y="28"/>
                    <a:pt x="170" y="27"/>
                  </a:cubicBezTo>
                  <a:cubicBezTo>
                    <a:pt x="170" y="25"/>
                    <a:pt x="168" y="23"/>
                    <a:pt x="166" y="23"/>
                  </a:cubicBezTo>
                  <a:cubicBezTo>
                    <a:pt x="165" y="23"/>
                    <a:pt x="164" y="23"/>
                    <a:pt x="163" y="24"/>
                  </a:cubicBezTo>
                  <a:cubicBezTo>
                    <a:pt x="163" y="24"/>
                    <a:pt x="163" y="24"/>
                    <a:pt x="163" y="24"/>
                  </a:cubicBezTo>
                  <a:cubicBezTo>
                    <a:pt x="153" y="35"/>
                    <a:pt x="153" y="35"/>
                    <a:pt x="153" y="35"/>
                  </a:cubicBezTo>
                  <a:cubicBezTo>
                    <a:pt x="153" y="35"/>
                    <a:pt x="153" y="35"/>
                    <a:pt x="153" y="35"/>
                  </a:cubicBezTo>
                  <a:cubicBezTo>
                    <a:pt x="148" y="40"/>
                    <a:pt x="148" y="40"/>
                    <a:pt x="148" y="40"/>
                  </a:cubicBezTo>
                  <a:cubicBezTo>
                    <a:pt x="148" y="40"/>
                    <a:pt x="148" y="40"/>
                    <a:pt x="148" y="40"/>
                  </a:cubicBezTo>
                  <a:cubicBezTo>
                    <a:pt x="85" y="106"/>
                    <a:pt x="85" y="106"/>
                    <a:pt x="85" y="106"/>
                  </a:cubicBezTo>
                  <a:close/>
                </a:path>
              </a:pathLst>
            </a:custGeom>
            <a:solidFill>
              <a:schemeClr val="tx2"/>
            </a:solidFill>
            <a:ln>
              <a:noFill/>
            </a:ln>
          </p:spPr>
          <p:txBody>
            <a:bodyPr vert="horz" wrap="square" lIns="91440" tIns="45720" rIns="91440" bIns="45720" numCol="1" anchor="t" anchorCtr="0" compatLnSpc="1">
              <a:prstTxWarp prst="textNoShape">
                <a:avLst/>
              </a:prstTxWarp>
            </a:bodyPr>
            <a:lstStyle/>
            <a:p>
              <a:endParaRPr lang="en-AU" sz="1040"/>
            </a:p>
          </p:txBody>
        </p:sp>
        <p:sp>
          <p:nvSpPr>
            <p:cNvPr id="91" name="Oval 90">
              <a:extLst>
                <a:ext uri="{FF2B5EF4-FFF2-40B4-BE49-F238E27FC236}">
                  <a16:creationId xmlns:a16="http://schemas.microsoft.com/office/drawing/2014/main" id="{CA15EB6D-537A-D9AA-52ED-B43D45964E65}"/>
                </a:ext>
              </a:extLst>
            </p:cNvPr>
            <p:cNvSpPr/>
            <p:nvPr/>
          </p:nvSpPr>
          <p:spPr>
            <a:xfrm>
              <a:off x="6300530" y="3239478"/>
              <a:ext cx="216000" cy="216000"/>
            </a:xfrm>
            <a:prstGeom prst="ellipse">
              <a:avLst/>
            </a:prstGeom>
            <a:noFill/>
            <a:ln w="952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040" err="1">
                <a:solidFill>
                  <a:schemeClr val="bg2"/>
                </a:solidFill>
              </a:endParaRPr>
            </a:p>
          </p:txBody>
        </p:sp>
      </p:grpSp>
      <p:sp>
        <p:nvSpPr>
          <p:cNvPr id="94" name="Rectangle 93">
            <a:extLst>
              <a:ext uri="{FF2B5EF4-FFF2-40B4-BE49-F238E27FC236}">
                <a16:creationId xmlns:a16="http://schemas.microsoft.com/office/drawing/2014/main" id="{E523181D-427F-A418-8C69-C805396A179A}"/>
              </a:ext>
            </a:extLst>
          </p:cNvPr>
          <p:cNvSpPr/>
          <p:nvPr/>
        </p:nvSpPr>
        <p:spPr>
          <a:xfrm>
            <a:off x="529463" y="4063757"/>
            <a:ext cx="1401423" cy="360246"/>
          </a:xfrm>
          <a:prstGeom prst="rect">
            <a:avLst/>
          </a:prstGeom>
          <a:solidFill>
            <a:schemeClr val="bg1"/>
          </a:solidFill>
          <a:ln w="12700">
            <a:solidFill>
              <a:schemeClr val="accent1"/>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r>
              <a:rPr lang="en-AU" sz="1050" b="1">
                <a:solidFill>
                  <a:schemeClr val="tx2"/>
                </a:solidFill>
              </a:rPr>
              <a:t>Trigger inspection</a:t>
            </a:r>
          </a:p>
        </p:txBody>
      </p:sp>
      <p:sp>
        <p:nvSpPr>
          <p:cNvPr id="95" name="Rectangle 94">
            <a:extLst>
              <a:ext uri="{FF2B5EF4-FFF2-40B4-BE49-F238E27FC236}">
                <a16:creationId xmlns:a16="http://schemas.microsoft.com/office/drawing/2014/main" id="{311C842A-D04E-22B8-5C57-BE0567F682A1}"/>
              </a:ext>
            </a:extLst>
          </p:cNvPr>
          <p:cNvSpPr/>
          <p:nvPr/>
        </p:nvSpPr>
        <p:spPr>
          <a:xfrm>
            <a:off x="529463" y="4578032"/>
            <a:ext cx="1401423" cy="360246"/>
          </a:xfrm>
          <a:prstGeom prst="rect">
            <a:avLst/>
          </a:prstGeom>
          <a:solidFill>
            <a:schemeClr val="bg1"/>
          </a:solidFill>
          <a:ln w="12700">
            <a:solidFill>
              <a:schemeClr val="accent1"/>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r>
              <a:rPr lang="en-AU" sz="1050" b="1">
                <a:solidFill>
                  <a:schemeClr val="tx2"/>
                </a:solidFill>
              </a:rPr>
              <a:t>Outline focus</a:t>
            </a:r>
          </a:p>
        </p:txBody>
      </p:sp>
      <p:sp>
        <p:nvSpPr>
          <p:cNvPr id="96" name="Rectangle 95">
            <a:extLst>
              <a:ext uri="{FF2B5EF4-FFF2-40B4-BE49-F238E27FC236}">
                <a16:creationId xmlns:a16="http://schemas.microsoft.com/office/drawing/2014/main" id="{0C72768B-A452-5FBC-DD6D-3F43576F675D}"/>
              </a:ext>
            </a:extLst>
          </p:cNvPr>
          <p:cNvSpPr/>
          <p:nvPr/>
        </p:nvSpPr>
        <p:spPr>
          <a:xfrm>
            <a:off x="2369772" y="4063757"/>
            <a:ext cx="1401423" cy="360246"/>
          </a:xfrm>
          <a:prstGeom prst="rect">
            <a:avLst/>
          </a:prstGeom>
          <a:solidFill>
            <a:schemeClr val="bg1"/>
          </a:solidFill>
          <a:ln w="12700">
            <a:solidFill>
              <a:schemeClr val="accent6"/>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r>
              <a:rPr lang="en-AU" sz="1050" b="1">
                <a:solidFill>
                  <a:schemeClr val="tx2"/>
                </a:solidFill>
              </a:rPr>
              <a:t>Communicate requirements</a:t>
            </a:r>
          </a:p>
        </p:txBody>
      </p:sp>
      <p:sp>
        <p:nvSpPr>
          <p:cNvPr id="97" name="Rectangle 96">
            <a:extLst>
              <a:ext uri="{FF2B5EF4-FFF2-40B4-BE49-F238E27FC236}">
                <a16:creationId xmlns:a16="http://schemas.microsoft.com/office/drawing/2014/main" id="{8D108FAB-F539-85D4-EEB1-076F7A02CB9C}"/>
              </a:ext>
            </a:extLst>
          </p:cNvPr>
          <p:cNvSpPr/>
          <p:nvPr/>
        </p:nvSpPr>
        <p:spPr>
          <a:xfrm>
            <a:off x="2369772" y="4578032"/>
            <a:ext cx="1401423" cy="360246"/>
          </a:xfrm>
          <a:prstGeom prst="rect">
            <a:avLst/>
          </a:prstGeom>
          <a:solidFill>
            <a:schemeClr val="bg1"/>
          </a:solidFill>
          <a:ln w="12700">
            <a:solidFill>
              <a:schemeClr val="accent6"/>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r>
              <a:rPr lang="en-AU" sz="1050" b="1">
                <a:solidFill>
                  <a:schemeClr val="tx2"/>
                </a:solidFill>
              </a:rPr>
              <a:t>Schedule</a:t>
            </a:r>
          </a:p>
        </p:txBody>
      </p:sp>
      <p:sp>
        <p:nvSpPr>
          <p:cNvPr id="98" name="Rectangle 97">
            <a:extLst>
              <a:ext uri="{FF2B5EF4-FFF2-40B4-BE49-F238E27FC236}">
                <a16:creationId xmlns:a16="http://schemas.microsoft.com/office/drawing/2014/main" id="{A7CB45C5-91CF-CB69-706B-DE3D6E172C37}"/>
              </a:ext>
            </a:extLst>
          </p:cNvPr>
          <p:cNvSpPr/>
          <p:nvPr/>
        </p:nvSpPr>
        <p:spPr>
          <a:xfrm>
            <a:off x="2369772" y="5092307"/>
            <a:ext cx="1401423" cy="360246"/>
          </a:xfrm>
          <a:prstGeom prst="rect">
            <a:avLst/>
          </a:prstGeom>
          <a:solidFill>
            <a:schemeClr val="bg1"/>
          </a:solidFill>
          <a:ln w="12700">
            <a:solidFill>
              <a:schemeClr val="accent6"/>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r>
              <a:rPr lang="en-AU" sz="1050" b="1">
                <a:solidFill>
                  <a:schemeClr val="tx2"/>
                </a:solidFill>
              </a:rPr>
              <a:t>Prepare</a:t>
            </a:r>
          </a:p>
        </p:txBody>
      </p:sp>
      <p:sp>
        <p:nvSpPr>
          <p:cNvPr id="101" name="Rectangle 100">
            <a:extLst>
              <a:ext uri="{FF2B5EF4-FFF2-40B4-BE49-F238E27FC236}">
                <a16:creationId xmlns:a16="http://schemas.microsoft.com/office/drawing/2014/main" id="{F64CEDB3-B5AE-436B-818D-3D75FF3882B1}"/>
              </a:ext>
            </a:extLst>
          </p:cNvPr>
          <p:cNvSpPr/>
          <p:nvPr/>
        </p:nvSpPr>
        <p:spPr>
          <a:xfrm>
            <a:off x="2369772" y="5606583"/>
            <a:ext cx="1401423" cy="360246"/>
          </a:xfrm>
          <a:prstGeom prst="rect">
            <a:avLst/>
          </a:prstGeom>
          <a:solidFill>
            <a:schemeClr val="bg1"/>
          </a:solidFill>
          <a:ln w="12700">
            <a:solidFill>
              <a:schemeClr val="accent6"/>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r>
              <a:rPr lang="en-AU" sz="1050" b="1">
                <a:solidFill>
                  <a:schemeClr val="tx2"/>
                </a:solidFill>
              </a:rPr>
              <a:t>Notify</a:t>
            </a:r>
          </a:p>
        </p:txBody>
      </p:sp>
      <p:sp>
        <p:nvSpPr>
          <p:cNvPr id="104" name="Rectangle 103">
            <a:extLst>
              <a:ext uri="{FF2B5EF4-FFF2-40B4-BE49-F238E27FC236}">
                <a16:creationId xmlns:a16="http://schemas.microsoft.com/office/drawing/2014/main" id="{028331F1-F518-D4B0-3BCF-C7D94AE3E501}"/>
              </a:ext>
            </a:extLst>
          </p:cNvPr>
          <p:cNvSpPr/>
          <p:nvPr/>
        </p:nvSpPr>
        <p:spPr>
          <a:xfrm>
            <a:off x="4220107" y="4063757"/>
            <a:ext cx="1401423" cy="360246"/>
          </a:xfrm>
          <a:prstGeom prst="rect">
            <a:avLst/>
          </a:prstGeom>
          <a:solidFill>
            <a:schemeClr val="bg1"/>
          </a:solidFill>
          <a:ln w="12700">
            <a:solidFill>
              <a:schemeClr val="accent6"/>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r>
              <a:rPr lang="en-AU" sz="1050" b="1">
                <a:solidFill>
                  <a:schemeClr val="tx2"/>
                </a:solidFill>
              </a:rPr>
              <a:t>Collect information</a:t>
            </a:r>
          </a:p>
        </p:txBody>
      </p:sp>
      <p:sp>
        <p:nvSpPr>
          <p:cNvPr id="105" name="Rectangle 104">
            <a:extLst>
              <a:ext uri="{FF2B5EF4-FFF2-40B4-BE49-F238E27FC236}">
                <a16:creationId xmlns:a16="http://schemas.microsoft.com/office/drawing/2014/main" id="{ED935EAA-186F-B1DB-1881-9D499143EF2F}"/>
              </a:ext>
            </a:extLst>
          </p:cNvPr>
          <p:cNvSpPr/>
          <p:nvPr/>
        </p:nvSpPr>
        <p:spPr>
          <a:xfrm>
            <a:off x="4220107" y="4578032"/>
            <a:ext cx="1401423" cy="360246"/>
          </a:xfrm>
          <a:prstGeom prst="rect">
            <a:avLst/>
          </a:prstGeom>
          <a:solidFill>
            <a:schemeClr val="bg1"/>
          </a:solidFill>
          <a:ln w="12700">
            <a:solidFill>
              <a:schemeClr val="accent6"/>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r>
              <a:rPr lang="en-AU" sz="1050" b="1">
                <a:solidFill>
                  <a:schemeClr val="tx2"/>
                </a:solidFill>
              </a:rPr>
              <a:t>Review</a:t>
            </a:r>
          </a:p>
        </p:txBody>
      </p:sp>
      <p:sp>
        <p:nvSpPr>
          <p:cNvPr id="106" name="Rectangle 105">
            <a:extLst>
              <a:ext uri="{FF2B5EF4-FFF2-40B4-BE49-F238E27FC236}">
                <a16:creationId xmlns:a16="http://schemas.microsoft.com/office/drawing/2014/main" id="{8657F081-18A5-6AE2-06B7-D45B5B2FD854}"/>
              </a:ext>
            </a:extLst>
          </p:cNvPr>
          <p:cNvSpPr/>
          <p:nvPr/>
        </p:nvSpPr>
        <p:spPr>
          <a:xfrm>
            <a:off x="6099746" y="4063757"/>
            <a:ext cx="1401423" cy="360246"/>
          </a:xfrm>
          <a:prstGeom prst="rect">
            <a:avLst/>
          </a:prstGeom>
          <a:solidFill>
            <a:schemeClr val="bg1"/>
          </a:solidFill>
          <a:ln w="12700">
            <a:solidFill>
              <a:schemeClr val="accent6"/>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r>
              <a:rPr lang="en-AU" sz="1050" b="1">
                <a:solidFill>
                  <a:schemeClr val="tx2"/>
                </a:solidFill>
              </a:rPr>
              <a:t>Record and assess information</a:t>
            </a:r>
          </a:p>
        </p:txBody>
      </p:sp>
      <p:sp>
        <p:nvSpPr>
          <p:cNvPr id="107" name="Rectangle 106">
            <a:extLst>
              <a:ext uri="{FF2B5EF4-FFF2-40B4-BE49-F238E27FC236}">
                <a16:creationId xmlns:a16="http://schemas.microsoft.com/office/drawing/2014/main" id="{A3A2EC60-20DC-F000-D3C2-C0D9F142127A}"/>
              </a:ext>
            </a:extLst>
          </p:cNvPr>
          <p:cNvSpPr/>
          <p:nvPr/>
        </p:nvSpPr>
        <p:spPr>
          <a:xfrm>
            <a:off x="6099746" y="4578032"/>
            <a:ext cx="1401423" cy="360246"/>
          </a:xfrm>
          <a:prstGeom prst="rect">
            <a:avLst/>
          </a:prstGeom>
          <a:solidFill>
            <a:schemeClr val="bg1"/>
          </a:solidFill>
          <a:ln w="12700">
            <a:solidFill>
              <a:schemeClr val="accent6"/>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r>
              <a:rPr lang="en-AU" sz="1050" b="1">
                <a:solidFill>
                  <a:schemeClr val="tx2"/>
                </a:solidFill>
              </a:rPr>
              <a:t>Decide</a:t>
            </a:r>
          </a:p>
        </p:txBody>
      </p:sp>
      <p:sp>
        <p:nvSpPr>
          <p:cNvPr id="108" name="Rectangle 107">
            <a:extLst>
              <a:ext uri="{FF2B5EF4-FFF2-40B4-BE49-F238E27FC236}">
                <a16:creationId xmlns:a16="http://schemas.microsoft.com/office/drawing/2014/main" id="{97CDE87D-37B8-28D5-8103-DA457BA9505C}"/>
              </a:ext>
            </a:extLst>
          </p:cNvPr>
          <p:cNvSpPr/>
          <p:nvPr/>
        </p:nvSpPr>
        <p:spPr>
          <a:xfrm>
            <a:off x="7975114" y="4063757"/>
            <a:ext cx="1401423" cy="360246"/>
          </a:xfrm>
          <a:prstGeom prst="rect">
            <a:avLst/>
          </a:prstGeom>
          <a:solidFill>
            <a:schemeClr val="bg1"/>
          </a:solidFill>
          <a:ln w="19050" cap="rnd">
            <a:solidFill>
              <a:schemeClr val="accent6"/>
            </a:solidFill>
            <a:prstDash val="sysDot"/>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r>
              <a:rPr lang="en-AU" sz="1050" b="1">
                <a:solidFill>
                  <a:schemeClr val="tx2"/>
                </a:solidFill>
              </a:rPr>
              <a:t>Record no action</a:t>
            </a:r>
          </a:p>
        </p:txBody>
      </p:sp>
      <p:sp>
        <p:nvSpPr>
          <p:cNvPr id="109" name="Rectangle 108">
            <a:extLst>
              <a:ext uri="{FF2B5EF4-FFF2-40B4-BE49-F238E27FC236}">
                <a16:creationId xmlns:a16="http://schemas.microsoft.com/office/drawing/2014/main" id="{6EBE51C0-ED8E-DC5B-92BD-2912736CD4C9}"/>
              </a:ext>
            </a:extLst>
          </p:cNvPr>
          <p:cNvSpPr/>
          <p:nvPr/>
        </p:nvSpPr>
        <p:spPr>
          <a:xfrm>
            <a:off x="7975114" y="4578032"/>
            <a:ext cx="1401423" cy="360246"/>
          </a:xfrm>
          <a:prstGeom prst="rect">
            <a:avLst/>
          </a:prstGeom>
          <a:solidFill>
            <a:schemeClr val="bg1"/>
          </a:solidFill>
          <a:ln w="19050" cap="rnd">
            <a:solidFill>
              <a:schemeClr val="accent6"/>
            </a:solidFill>
            <a:prstDash val="sysDot"/>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r>
              <a:rPr lang="en-AU" sz="1050" b="1">
                <a:solidFill>
                  <a:schemeClr val="tx2"/>
                </a:solidFill>
              </a:rPr>
              <a:t>Conduct </a:t>
            </a:r>
            <a:br>
              <a:rPr lang="en-AU" sz="1050" b="1">
                <a:solidFill>
                  <a:schemeClr val="tx2"/>
                </a:solidFill>
              </a:rPr>
            </a:br>
            <a:r>
              <a:rPr lang="en-AU" sz="1050" b="1">
                <a:solidFill>
                  <a:schemeClr val="tx2"/>
                </a:solidFill>
              </a:rPr>
              <a:t>remedial action</a:t>
            </a:r>
          </a:p>
        </p:txBody>
      </p:sp>
      <p:sp>
        <p:nvSpPr>
          <p:cNvPr id="110" name="Rectangle 109">
            <a:extLst>
              <a:ext uri="{FF2B5EF4-FFF2-40B4-BE49-F238E27FC236}">
                <a16:creationId xmlns:a16="http://schemas.microsoft.com/office/drawing/2014/main" id="{5DA69C43-D7CE-2B1F-464B-E86E47191174}"/>
              </a:ext>
            </a:extLst>
          </p:cNvPr>
          <p:cNvSpPr/>
          <p:nvPr/>
        </p:nvSpPr>
        <p:spPr>
          <a:xfrm>
            <a:off x="7975114" y="5092307"/>
            <a:ext cx="1401423" cy="360246"/>
          </a:xfrm>
          <a:prstGeom prst="rect">
            <a:avLst/>
          </a:prstGeom>
          <a:solidFill>
            <a:schemeClr val="bg1"/>
          </a:solidFill>
          <a:ln w="19050" cap="rnd">
            <a:solidFill>
              <a:schemeClr val="accent6"/>
            </a:solidFill>
            <a:prstDash val="sysDot"/>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r>
              <a:rPr lang="en-AU" sz="1050" b="1">
                <a:solidFill>
                  <a:schemeClr val="tx2"/>
                </a:solidFill>
              </a:rPr>
              <a:t>Escalate or refer</a:t>
            </a:r>
          </a:p>
        </p:txBody>
      </p:sp>
      <p:sp>
        <p:nvSpPr>
          <p:cNvPr id="111" name="Rectangle 110">
            <a:extLst>
              <a:ext uri="{FF2B5EF4-FFF2-40B4-BE49-F238E27FC236}">
                <a16:creationId xmlns:a16="http://schemas.microsoft.com/office/drawing/2014/main" id="{ED0A71E1-5E55-0542-45D5-813BA246D50E}"/>
              </a:ext>
            </a:extLst>
          </p:cNvPr>
          <p:cNvSpPr/>
          <p:nvPr/>
        </p:nvSpPr>
        <p:spPr>
          <a:xfrm>
            <a:off x="7975114" y="5606583"/>
            <a:ext cx="1401423" cy="360246"/>
          </a:xfrm>
          <a:prstGeom prst="rect">
            <a:avLst/>
          </a:prstGeom>
          <a:solidFill>
            <a:schemeClr val="bg1"/>
          </a:solidFill>
          <a:ln w="12700">
            <a:solidFill>
              <a:schemeClr val="accent6"/>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r>
              <a:rPr lang="en-AU" sz="1050" b="1">
                <a:solidFill>
                  <a:schemeClr val="tx2"/>
                </a:solidFill>
              </a:rPr>
              <a:t>Close activity </a:t>
            </a:r>
            <a:br>
              <a:rPr lang="en-AU" sz="1050" b="1">
                <a:solidFill>
                  <a:schemeClr val="tx2"/>
                </a:solidFill>
              </a:rPr>
            </a:br>
            <a:r>
              <a:rPr lang="en-AU" sz="1050" b="1">
                <a:solidFill>
                  <a:schemeClr val="tx2"/>
                </a:solidFill>
              </a:rPr>
              <a:t>and follow-up</a:t>
            </a:r>
          </a:p>
        </p:txBody>
      </p:sp>
      <p:sp>
        <p:nvSpPr>
          <p:cNvPr id="112" name="Isosceles Triangle 111">
            <a:extLst>
              <a:ext uri="{FF2B5EF4-FFF2-40B4-BE49-F238E27FC236}">
                <a16:creationId xmlns:a16="http://schemas.microsoft.com/office/drawing/2014/main" id="{DAC61D51-C787-3316-35D2-78F0E8C7FE36}"/>
              </a:ext>
            </a:extLst>
          </p:cNvPr>
          <p:cNvSpPr/>
          <p:nvPr/>
        </p:nvSpPr>
        <p:spPr>
          <a:xfrm rot="10800000">
            <a:off x="1162397" y="4460955"/>
            <a:ext cx="135556" cy="80125"/>
          </a:xfrm>
          <a:prstGeom prst="triangl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000">
              <a:solidFill>
                <a:schemeClr val="bg2"/>
              </a:solidFill>
            </a:endParaRPr>
          </a:p>
        </p:txBody>
      </p:sp>
      <p:sp>
        <p:nvSpPr>
          <p:cNvPr id="113" name="Isosceles Triangle 112">
            <a:extLst>
              <a:ext uri="{FF2B5EF4-FFF2-40B4-BE49-F238E27FC236}">
                <a16:creationId xmlns:a16="http://schemas.microsoft.com/office/drawing/2014/main" id="{710BE157-AAFB-C2B0-25F6-83C6F913DB1E}"/>
              </a:ext>
            </a:extLst>
          </p:cNvPr>
          <p:cNvSpPr/>
          <p:nvPr/>
        </p:nvSpPr>
        <p:spPr>
          <a:xfrm rot="10800000">
            <a:off x="3002705" y="4455526"/>
            <a:ext cx="135556" cy="80125"/>
          </a:xfrm>
          <a:prstGeom prst="triangl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000">
              <a:solidFill>
                <a:schemeClr val="bg2"/>
              </a:solidFill>
            </a:endParaRPr>
          </a:p>
        </p:txBody>
      </p:sp>
      <p:sp>
        <p:nvSpPr>
          <p:cNvPr id="114" name="Isosceles Triangle 113">
            <a:extLst>
              <a:ext uri="{FF2B5EF4-FFF2-40B4-BE49-F238E27FC236}">
                <a16:creationId xmlns:a16="http://schemas.microsoft.com/office/drawing/2014/main" id="{A6FE21D5-EB4E-562B-B691-7DA734C806B9}"/>
              </a:ext>
            </a:extLst>
          </p:cNvPr>
          <p:cNvSpPr/>
          <p:nvPr/>
        </p:nvSpPr>
        <p:spPr>
          <a:xfrm rot="10800000">
            <a:off x="3002705" y="4972516"/>
            <a:ext cx="135556" cy="80125"/>
          </a:xfrm>
          <a:prstGeom prst="triangl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000">
              <a:solidFill>
                <a:schemeClr val="bg2"/>
              </a:solidFill>
            </a:endParaRPr>
          </a:p>
        </p:txBody>
      </p:sp>
      <p:sp>
        <p:nvSpPr>
          <p:cNvPr id="115" name="Isosceles Triangle 114">
            <a:extLst>
              <a:ext uri="{FF2B5EF4-FFF2-40B4-BE49-F238E27FC236}">
                <a16:creationId xmlns:a16="http://schemas.microsoft.com/office/drawing/2014/main" id="{15766A98-0238-9F70-AEC8-8057EA8FDCD0}"/>
              </a:ext>
            </a:extLst>
          </p:cNvPr>
          <p:cNvSpPr/>
          <p:nvPr/>
        </p:nvSpPr>
        <p:spPr>
          <a:xfrm rot="10800000">
            <a:off x="3002705" y="5489506"/>
            <a:ext cx="135556" cy="80125"/>
          </a:xfrm>
          <a:prstGeom prst="triangl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000">
              <a:solidFill>
                <a:schemeClr val="bg2"/>
              </a:solidFill>
            </a:endParaRPr>
          </a:p>
        </p:txBody>
      </p:sp>
      <p:sp>
        <p:nvSpPr>
          <p:cNvPr id="116" name="Isosceles Triangle 115">
            <a:extLst>
              <a:ext uri="{FF2B5EF4-FFF2-40B4-BE49-F238E27FC236}">
                <a16:creationId xmlns:a16="http://schemas.microsoft.com/office/drawing/2014/main" id="{D1DD643F-C8AD-55D8-DF60-DDB0416DE66C}"/>
              </a:ext>
            </a:extLst>
          </p:cNvPr>
          <p:cNvSpPr/>
          <p:nvPr/>
        </p:nvSpPr>
        <p:spPr>
          <a:xfrm rot="10800000">
            <a:off x="4853041" y="4455526"/>
            <a:ext cx="135556" cy="80125"/>
          </a:xfrm>
          <a:prstGeom prst="triangl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000">
              <a:solidFill>
                <a:schemeClr val="bg2"/>
              </a:solidFill>
            </a:endParaRPr>
          </a:p>
        </p:txBody>
      </p:sp>
      <p:sp>
        <p:nvSpPr>
          <p:cNvPr id="117" name="Isosceles Triangle 116">
            <a:extLst>
              <a:ext uri="{FF2B5EF4-FFF2-40B4-BE49-F238E27FC236}">
                <a16:creationId xmlns:a16="http://schemas.microsoft.com/office/drawing/2014/main" id="{5AA9E752-B6FB-1D96-BBBC-9AA6597E94B6}"/>
              </a:ext>
            </a:extLst>
          </p:cNvPr>
          <p:cNvSpPr/>
          <p:nvPr/>
        </p:nvSpPr>
        <p:spPr>
          <a:xfrm rot="10800000">
            <a:off x="6732679" y="4455526"/>
            <a:ext cx="135556" cy="80125"/>
          </a:xfrm>
          <a:prstGeom prst="triangl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000">
              <a:solidFill>
                <a:schemeClr val="bg2"/>
              </a:solidFill>
            </a:endParaRPr>
          </a:p>
        </p:txBody>
      </p:sp>
      <p:sp>
        <p:nvSpPr>
          <p:cNvPr id="118" name="Isosceles Triangle 117">
            <a:extLst>
              <a:ext uri="{FF2B5EF4-FFF2-40B4-BE49-F238E27FC236}">
                <a16:creationId xmlns:a16="http://schemas.microsoft.com/office/drawing/2014/main" id="{D01B1599-F32A-A245-2B86-DE13DC6707F1}"/>
              </a:ext>
            </a:extLst>
          </p:cNvPr>
          <p:cNvSpPr/>
          <p:nvPr/>
        </p:nvSpPr>
        <p:spPr>
          <a:xfrm rot="10800000">
            <a:off x="8608048" y="4455526"/>
            <a:ext cx="135556" cy="80125"/>
          </a:xfrm>
          <a:prstGeom prst="triangl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000">
              <a:solidFill>
                <a:schemeClr val="bg2"/>
              </a:solidFill>
            </a:endParaRPr>
          </a:p>
        </p:txBody>
      </p:sp>
      <p:sp>
        <p:nvSpPr>
          <p:cNvPr id="119" name="Isosceles Triangle 118">
            <a:extLst>
              <a:ext uri="{FF2B5EF4-FFF2-40B4-BE49-F238E27FC236}">
                <a16:creationId xmlns:a16="http://schemas.microsoft.com/office/drawing/2014/main" id="{44092B17-249F-44D1-3D13-50C46ED1D6A3}"/>
              </a:ext>
            </a:extLst>
          </p:cNvPr>
          <p:cNvSpPr/>
          <p:nvPr/>
        </p:nvSpPr>
        <p:spPr>
          <a:xfrm rot="10800000">
            <a:off x="8608048" y="4972516"/>
            <a:ext cx="135556" cy="80125"/>
          </a:xfrm>
          <a:prstGeom prst="triangl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000">
              <a:solidFill>
                <a:schemeClr val="bg2"/>
              </a:solidFill>
            </a:endParaRPr>
          </a:p>
        </p:txBody>
      </p:sp>
      <p:sp>
        <p:nvSpPr>
          <p:cNvPr id="120" name="Isosceles Triangle 119">
            <a:extLst>
              <a:ext uri="{FF2B5EF4-FFF2-40B4-BE49-F238E27FC236}">
                <a16:creationId xmlns:a16="http://schemas.microsoft.com/office/drawing/2014/main" id="{08A2E31C-E93C-2B03-2ADA-19CF32762A0E}"/>
              </a:ext>
            </a:extLst>
          </p:cNvPr>
          <p:cNvSpPr/>
          <p:nvPr/>
        </p:nvSpPr>
        <p:spPr>
          <a:xfrm rot="10800000">
            <a:off x="8608048" y="5489506"/>
            <a:ext cx="135556" cy="80125"/>
          </a:xfrm>
          <a:prstGeom prst="triangl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000">
              <a:solidFill>
                <a:schemeClr val="bg2"/>
              </a:solidFill>
            </a:endParaRPr>
          </a:p>
        </p:txBody>
      </p:sp>
      <p:sp>
        <p:nvSpPr>
          <p:cNvPr id="121" name="Rectangle 120">
            <a:extLst>
              <a:ext uri="{FF2B5EF4-FFF2-40B4-BE49-F238E27FC236}">
                <a16:creationId xmlns:a16="http://schemas.microsoft.com/office/drawing/2014/main" id="{973EC4F2-3576-0ECE-1EAC-0E6B8209EED1}"/>
              </a:ext>
            </a:extLst>
          </p:cNvPr>
          <p:cNvSpPr/>
          <p:nvPr/>
        </p:nvSpPr>
        <p:spPr>
          <a:xfrm>
            <a:off x="529462" y="3545183"/>
            <a:ext cx="1413691" cy="414234"/>
          </a:xfrm>
          <a:prstGeom prst="rect">
            <a:avLst/>
          </a:prstGeom>
          <a:noFill/>
          <a:ln w="12700">
            <a:noFill/>
            <a:miter lim="800000"/>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noAutofit/>
          </a:bodyPr>
          <a:lstStyle/>
          <a:p>
            <a:r>
              <a:rPr lang="en-AU" sz="700" i="1">
                <a:solidFill>
                  <a:schemeClr val="tx2"/>
                </a:solidFill>
              </a:rPr>
              <a:t>Commence your inspections in response to a key decision or input, define the purpose and scope to guide inspections.</a:t>
            </a:r>
          </a:p>
        </p:txBody>
      </p:sp>
      <p:sp>
        <p:nvSpPr>
          <p:cNvPr id="122" name="Rectangle 121">
            <a:extLst>
              <a:ext uri="{FF2B5EF4-FFF2-40B4-BE49-F238E27FC236}">
                <a16:creationId xmlns:a16="http://schemas.microsoft.com/office/drawing/2014/main" id="{9FEE3DDC-D86B-6A70-80CD-D951827F0D2E}"/>
              </a:ext>
            </a:extLst>
          </p:cNvPr>
          <p:cNvSpPr/>
          <p:nvPr/>
        </p:nvSpPr>
        <p:spPr>
          <a:xfrm>
            <a:off x="2368701" y="3545183"/>
            <a:ext cx="1507971" cy="414234"/>
          </a:xfrm>
          <a:prstGeom prst="rect">
            <a:avLst/>
          </a:prstGeom>
          <a:noFill/>
          <a:ln w="12700">
            <a:noFill/>
            <a:miter lim="800000"/>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noAutofit/>
          </a:bodyPr>
          <a:lstStyle/>
          <a:p>
            <a:r>
              <a:rPr lang="en-AU" sz="700" i="1" dirty="0">
                <a:solidFill>
                  <a:schemeClr val="tx2"/>
                </a:solidFill>
              </a:rPr>
              <a:t>Plan your inspections to set up all necessary aspects and prepare inspectors with the tools to achieve the defined purpose. </a:t>
            </a:r>
          </a:p>
        </p:txBody>
      </p:sp>
      <p:sp>
        <p:nvSpPr>
          <p:cNvPr id="123" name="Rectangle 122">
            <a:extLst>
              <a:ext uri="{FF2B5EF4-FFF2-40B4-BE49-F238E27FC236}">
                <a16:creationId xmlns:a16="http://schemas.microsoft.com/office/drawing/2014/main" id="{E603E388-AEA9-6887-B25B-00456257AFAF}"/>
              </a:ext>
            </a:extLst>
          </p:cNvPr>
          <p:cNvSpPr/>
          <p:nvPr/>
        </p:nvSpPr>
        <p:spPr>
          <a:xfrm>
            <a:off x="4220108" y="3545183"/>
            <a:ext cx="1389850" cy="414234"/>
          </a:xfrm>
          <a:prstGeom prst="rect">
            <a:avLst/>
          </a:prstGeom>
          <a:noFill/>
          <a:ln w="12700">
            <a:noFill/>
            <a:miter lim="800000"/>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noAutofit/>
          </a:bodyPr>
          <a:lstStyle/>
          <a:p>
            <a:r>
              <a:rPr lang="en-AU" sz="700" i="1">
                <a:solidFill>
                  <a:schemeClr val="tx2"/>
                </a:solidFill>
              </a:rPr>
              <a:t>Conduct your inspections to collect all relevant information and assess non-compliances </a:t>
            </a:r>
          </a:p>
        </p:txBody>
      </p:sp>
      <p:sp>
        <p:nvSpPr>
          <p:cNvPr id="124" name="Rectangle 123">
            <a:extLst>
              <a:ext uri="{FF2B5EF4-FFF2-40B4-BE49-F238E27FC236}">
                <a16:creationId xmlns:a16="http://schemas.microsoft.com/office/drawing/2014/main" id="{CB227739-0EFE-48BF-64BF-A1CCDD411A99}"/>
              </a:ext>
            </a:extLst>
          </p:cNvPr>
          <p:cNvSpPr/>
          <p:nvPr/>
        </p:nvSpPr>
        <p:spPr>
          <a:xfrm>
            <a:off x="6099746" y="3545183"/>
            <a:ext cx="1401423" cy="414234"/>
          </a:xfrm>
          <a:prstGeom prst="rect">
            <a:avLst/>
          </a:prstGeom>
          <a:noFill/>
          <a:ln w="12700">
            <a:noFill/>
            <a:miter lim="800000"/>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noAutofit/>
          </a:bodyPr>
          <a:lstStyle/>
          <a:p>
            <a:r>
              <a:rPr lang="en-AU" sz="700" i="1">
                <a:solidFill>
                  <a:schemeClr val="tx2"/>
                </a:solidFill>
              </a:rPr>
              <a:t>Record and assess information collected to make an informed decision on appropriate action.</a:t>
            </a:r>
          </a:p>
        </p:txBody>
      </p:sp>
      <p:sp>
        <p:nvSpPr>
          <p:cNvPr id="125" name="Rectangle 124">
            <a:extLst>
              <a:ext uri="{FF2B5EF4-FFF2-40B4-BE49-F238E27FC236}">
                <a16:creationId xmlns:a16="http://schemas.microsoft.com/office/drawing/2014/main" id="{DFA76F22-B47A-21B7-4332-153699EB47B3}"/>
              </a:ext>
            </a:extLst>
          </p:cNvPr>
          <p:cNvSpPr/>
          <p:nvPr/>
        </p:nvSpPr>
        <p:spPr>
          <a:xfrm>
            <a:off x="7975114" y="3545183"/>
            <a:ext cx="1401424" cy="414234"/>
          </a:xfrm>
          <a:prstGeom prst="rect">
            <a:avLst/>
          </a:prstGeom>
          <a:noFill/>
          <a:ln w="12700">
            <a:noFill/>
            <a:miter lim="800000"/>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noAutofit/>
          </a:bodyPr>
          <a:lstStyle/>
          <a:p>
            <a:r>
              <a:rPr lang="en-AU" sz="700" i="1">
                <a:solidFill>
                  <a:schemeClr val="tx2"/>
                </a:solidFill>
              </a:rPr>
              <a:t>Close-out your inspections through escalation or referral, remedial action, or no action.</a:t>
            </a:r>
          </a:p>
        </p:txBody>
      </p:sp>
      <p:cxnSp>
        <p:nvCxnSpPr>
          <p:cNvPr id="185" name="Straight Connector 184">
            <a:extLst>
              <a:ext uri="{FF2B5EF4-FFF2-40B4-BE49-F238E27FC236}">
                <a16:creationId xmlns:a16="http://schemas.microsoft.com/office/drawing/2014/main" id="{34C19692-51F7-5913-4F1B-330E477F8B1C}"/>
              </a:ext>
            </a:extLst>
          </p:cNvPr>
          <p:cNvCxnSpPr/>
          <p:nvPr/>
        </p:nvCxnSpPr>
        <p:spPr>
          <a:xfrm>
            <a:off x="536892" y="2958465"/>
            <a:ext cx="8834748" cy="0"/>
          </a:xfrm>
          <a:prstGeom prst="line">
            <a:avLst/>
          </a:prstGeom>
          <a:ln w="12700">
            <a:solidFill>
              <a:schemeClr val="bg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9692241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Object 2" hidden="1">
            <a:extLst>
              <a:ext uri="{FF2B5EF4-FFF2-40B4-BE49-F238E27FC236}">
                <a16:creationId xmlns:a16="http://schemas.microsoft.com/office/drawing/2014/main" id="{392EA10D-9F38-C6CE-7806-41A122A73F33}"/>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411" imgH="409" progId="TCLayout.ActiveDocument.1">
                  <p:embed/>
                </p:oleObj>
              </mc:Choice>
              <mc:Fallback>
                <p:oleObj name="think-cell Slide" r:id="rId4" imgW="411" imgH="409" progId="TCLayout.ActiveDocument.1">
                  <p:embed/>
                  <p:pic>
                    <p:nvPicPr>
                      <p:cNvPr id="3" name="Object 2" hidden="1">
                        <a:extLst>
                          <a:ext uri="{FF2B5EF4-FFF2-40B4-BE49-F238E27FC236}">
                            <a16:creationId xmlns:a16="http://schemas.microsoft.com/office/drawing/2014/main" id="{392EA10D-9F38-C6CE-7806-41A122A73F33}"/>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81" name="Rectangle 80">
            <a:extLst>
              <a:ext uri="{FF2B5EF4-FFF2-40B4-BE49-F238E27FC236}">
                <a16:creationId xmlns:a16="http://schemas.microsoft.com/office/drawing/2014/main" id="{6D4C0065-21E0-B107-709C-F9AC973EA831}"/>
              </a:ext>
            </a:extLst>
          </p:cNvPr>
          <p:cNvSpPr>
            <a:spLocks noGrp="1" noRot="1" noMove="1" noResize="1" noEditPoints="1" noAdjustHandles="1" noChangeArrowheads="1" noChangeShapeType="1"/>
          </p:cNvSpPr>
          <p:nvPr/>
        </p:nvSpPr>
        <p:spPr>
          <a:xfrm>
            <a:off x="807167" y="1139884"/>
            <a:ext cx="8552191" cy="769384"/>
          </a:xfrm>
          <a:prstGeom prst="rect">
            <a:avLst/>
          </a:prstGeom>
          <a:solidFill>
            <a:schemeClr val="bg1">
              <a:lumMod val="95000"/>
            </a:schemeClr>
          </a:solidFill>
          <a:ln w="38100">
            <a:no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en-AU" sz="1100" b="1">
                <a:solidFill>
                  <a:schemeClr val="bg1"/>
                </a:solidFill>
                <a:latin typeface="+mj-lt"/>
              </a:rPr>
              <a:t> </a:t>
            </a:r>
          </a:p>
        </p:txBody>
      </p:sp>
      <p:sp>
        <p:nvSpPr>
          <p:cNvPr id="82" name="Rectangle 81">
            <a:extLst>
              <a:ext uri="{FF2B5EF4-FFF2-40B4-BE49-F238E27FC236}">
                <a16:creationId xmlns:a16="http://schemas.microsoft.com/office/drawing/2014/main" id="{A7EBDD8F-EAD1-0FA3-53AF-E3B2B61D4BD0}"/>
              </a:ext>
            </a:extLst>
          </p:cNvPr>
          <p:cNvSpPr>
            <a:spLocks noGrp="1" noRot="1" noMove="1" noResize="1" noEditPoints="1" noAdjustHandles="1" noChangeArrowheads="1" noChangeShapeType="1"/>
          </p:cNvSpPr>
          <p:nvPr/>
        </p:nvSpPr>
        <p:spPr>
          <a:xfrm>
            <a:off x="807167" y="1941010"/>
            <a:ext cx="8552191" cy="4451352"/>
          </a:xfrm>
          <a:prstGeom prst="rect">
            <a:avLst/>
          </a:prstGeom>
          <a:solidFill>
            <a:schemeClr val="bg1">
              <a:lumMod val="95000"/>
            </a:schemeClr>
          </a:solidFill>
          <a:ln w="38100">
            <a:no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en-AU" sz="1100" b="1">
                <a:solidFill>
                  <a:schemeClr val="bg1"/>
                </a:solidFill>
                <a:latin typeface="+mj-lt"/>
              </a:rPr>
              <a:t> </a:t>
            </a:r>
          </a:p>
        </p:txBody>
      </p:sp>
      <p:sp>
        <p:nvSpPr>
          <p:cNvPr id="161" name="Title 1">
            <a:extLst>
              <a:ext uri="{FF2B5EF4-FFF2-40B4-BE49-F238E27FC236}">
                <a16:creationId xmlns:a16="http://schemas.microsoft.com/office/drawing/2014/main" id="{1062C201-6C03-610D-3C72-BB4BB86A4AF1}"/>
              </a:ext>
            </a:extLst>
          </p:cNvPr>
          <p:cNvSpPr>
            <a:spLocks noGrp="1"/>
          </p:cNvSpPr>
          <p:nvPr>
            <p:ph type="title"/>
          </p:nvPr>
        </p:nvSpPr>
        <p:spPr>
          <a:xfrm>
            <a:off x="540000" y="292457"/>
            <a:ext cx="3484359" cy="597842"/>
          </a:xfrm>
        </p:spPr>
        <p:txBody>
          <a:bodyPr vert="horz"/>
          <a:lstStyle/>
          <a:p>
            <a:r>
              <a:rPr lang="en-AU"/>
              <a:t>Better Practice Inspection Process | </a:t>
            </a:r>
            <a:r>
              <a:rPr lang="en-AU" b="1"/>
              <a:t>Record and assess</a:t>
            </a:r>
          </a:p>
        </p:txBody>
      </p:sp>
      <p:grpSp>
        <p:nvGrpSpPr>
          <p:cNvPr id="94" name="Group 93">
            <a:extLst>
              <a:ext uri="{FF2B5EF4-FFF2-40B4-BE49-F238E27FC236}">
                <a16:creationId xmlns:a16="http://schemas.microsoft.com/office/drawing/2014/main" id="{549AB2AF-D71D-2868-6ACA-647C5BAD9686}"/>
              </a:ext>
            </a:extLst>
          </p:cNvPr>
          <p:cNvGrpSpPr/>
          <p:nvPr/>
        </p:nvGrpSpPr>
        <p:grpSpPr>
          <a:xfrm>
            <a:off x="8716488" y="5668486"/>
            <a:ext cx="1193470" cy="1193469"/>
            <a:chOff x="10069009" y="2893384"/>
            <a:chExt cx="1704975" cy="1704975"/>
          </a:xfrm>
        </p:grpSpPr>
        <p:sp>
          <p:nvSpPr>
            <p:cNvPr id="95" name="Freeform: Shape 94">
              <a:extLst>
                <a:ext uri="{FF2B5EF4-FFF2-40B4-BE49-F238E27FC236}">
                  <a16:creationId xmlns:a16="http://schemas.microsoft.com/office/drawing/2014/main" id="{22E1AB24-0EBE-9163-7938-A4C19CB77545}"/>
                </a:ext>
              </a:extLst>
            </p:cNvPr>
            <p:cNvSpPr/>
            <p:nvPr/>
          </p:nvSpPr>
          <p:spPr>
            <a:xfrm>
              <a:off x="10069009" y="3750634"/>
              <a:ext cx="1704975" cy="847725"/>
            </a:xfrm>
            <a:custGeom>
              <a:avLst/>
              <a:gdLst>
                <a:gd name="connsiteX0" fmla="*/ 847725 w 1704975"/>
                <a:gd name="connsiteY0" fmla="*/ 0 h 847725"/>
                <a:gd name="connsiteX1" fmla="*/ 0 w 1704975"/>
                <a:gd name="connsiteY1" fmla="*/ 847725 h 847725"/>
                <a:gd name="connsiteX2" fmla="*/ 1704975 w 1704975"/>
                <a:gd name="connsiteY2" fmla="*/ 847725 h 847725"/>
                <a:gd name="connsiteX3" fmla="*/ 847725 w 1704975"/>
                <a:gd name="connsiteY3" fmla="*/ 0 h 847725"/>
              </a:gdLst>
              <a:ahLst/>
              <a:cxnLst>
                <a:cxn ang="0">
                  <a:pos x="connsiteX0" y="connsiteY0"/>
                </a:cxn>
                <a:cxn ang="0">
                  <a:pos x="connsiteX1" y="connsiteY1"/>
                </a:cxn>
                <a:cxn ang="0">
                  <a:pos x="connsiteX2" y="connsiteY2"/>
                </a:cxn>
                <a:cxn ang="0">
                  <a:pos x="connsiteX3" y="connsiteY3"/>
                </a:cxn>
              </a:cxnLst>
              <a:rect l="l" t="t" r="r" b="b"/>
              <a:pathLst>
                <a:path w="1704975" h="847725">
                  <a:moveTo>
                    <a:pt x="847725" y="0"/>
                  </a:moveTo>
                  <a:lnTo>
                    <a:pt x="0" y="847725"/>
                  </a:lnTo>
                  <a:lnTo>
                    <a:pt x="1704975" y="847725"/>
                  </a:lnTo>
                  <a:lnTo>
                    <a:pt x="847725" y="0"/>
                  </a:lnTo>
                  <a:close/>
                </a:path>
              </a:pathLst>
            </a:custGeom>
            <a:solidFill>
              <a:schemeClr val="accent1"/>
            </a:solidFill>
            <a:ln w="9525" cap="flat">
              <a:noFill/>
              <a:prstDash val="solid"/>
              <a:miter/>
            </a:ln>
          </p:spPr>
          <p:txBody>
            <a:bodyPr rtlCol="0" anchor="ctr"/>
            <a:lstStyle/>
            <a:p>
              <a:endParaRPr lang="en-AU"/>
            </a:p>
          </p:txBody>
        </p:sp>
        <p:sp>
          <p:nvSpPr>
            <p:cNvPr id="96" name="Freeform: Shape 95">
              <a:extLst>
                <a:ext uri="{FF2B5EF4-FFF2-40B4-BE49-F238E27FC236}">
                  <a16:creationId xmlns:a16="http://schemas.microsoft.com/office/drawing/2014/main" id="{92E189BE-B022-34E8-54C7-65DAEF06FD32}"/>
                </a:ext>
              </a:extLst>
            </p:cNvPr>
            <p:cNvSpPr/>
            <p:nvPr/>
          </p:nvSpPr>
          <p:spPr>
            <a:xfrm>
              <a:off x="10916734" y="3750634"/>
              <a:ext cx="857250" cy="847725"/>
            </a:xfrm>
            <a:custGeom>
              <a:avLst/>
              <a:gdLst>
                <a:gd name="connsiteX0" fmla="*/ 857250 w 857250"/>
                <a:gd name="connsiteY0" fmla="*/ 0 h 847725"/>
                <a:gd name="connsiteX1" fmla="*/ 0 w 857250"/>
                <a:gd name="connsiteY1" fmla="*/ 0 h 847725"/>
                <a:gd name="connsiteX2" fmla="*/ 857250 w 857250"/>
                <a:gd name="connsiteY2" fmla="*/ 847725 h 847725"/>
                <a:gd name="connsiteX3" fmla="*/ 857250 w 857250"/>
                <a:gd name="connsiteY3" fmla="*/ 0 h 847725"/>
              </a:gdLst>
              <a:ahLst/>
              <a:cxnLst>
                <a:cxn ang="0">
                  <a:pos x="connsiteX0" y="connsiteY0"/>
                </a:cxn>
                <a:cxn ang="0">
                  <a:pos x="connsiteX1" y="connsiteY1"/>
                </a:cxn>
                <a:cxn ang="0">
                  <a:pos x="connsiteX2" y="connsiteY2"/>
                </a:cxn>
                <a:cxn ang="0">
                  <a:pos x="connsiteX3" y="connsiteY3"/>
                </a:cxn>
              </a:cxnLst>
              <a:rect l="l" t="t" r="r" b="b"/>
              <a:pathLst>
                <a:path w="857250" h="847725">
                  <a:moveTo>
                    <a:pt x="857250" y="0"/>
                  </a:moveTo>
                  <a:lnTo>
                    <a:pt x="0" y="0"/>
                  </a:lnTo>
                  <a:lnTo>
                    <a:pt x="857250" y="847725"/>
                  </a:lnTo>
                  <a:lnTo>
                    <a:pt x="857250" y="0"/>
                  </a:lnTo>
                  <a:close/>
                </a:path>
              </a:pathLst>
            </a:custGeom>
            <a:solidFill>
              <a:schemeClr val="accent6"/>
            </a:solidFill>
            <a:ln w="9525" cap="flat">
              <a:noFill/>
              <a:prstDash val="solid"/>
              <a:miter/>
            </a:ln>
          </p:spPr>
          <p:txBody>
            <a:bodyPr rtlCol="0" anchor="ctr"/>
            <a:lstStyle/>
            <a:p>
              <a:endParaRPr lang="en-AU"/>
            </a:p>
          </p:txBody>
        </p:sp>
        <p:sp>
          <p:nvSpPr>
            <p:cNvPr id="97" name="Freeform: Shape 96">
              <a:extLst>
                <a:ext uri="{FF2B5EF4-FFF2-40B4-BE49-F238E27FC236}">
                  <a16:creationId xmlns:a16="http://schemas.microsoft.com/office/drawing/2014/main" id="{E969767B-009F-5CCA-9AD6-882B49D4CFA4}"/>
                </a:ext>
              </a:extLst>
            </p:cNvPr>
            <p:cNvSpPr/>
            <p:nvPr/>
          </p:nvSpPr>
          <p:spPr>
            <a:xfrm>
              <a:off x="10916734" y="2893384"/>
              <a:ext cx="857250" cy="857250"/>
            </a:xfrm>
            <a:custGeom>
              <a:avLst/>
              <a:gdLst>
                <a:gd name="connsiteX0" fmla="*/ 857250 w 857250"/>
                <a:gd name="connsiteY0" fmla="*/ 0 h 857250"/>
                <a:gd name="connsiteX1" fmla="*/ 0 w 857250"/>
                <a:gd name="connsiteY1" fmla="*/ 857250 h 857250"/>
                <a:gd name="connsiteX2" fmla="*/ 857250 w 857250"/>
                <a:gd name="connsiteY2" fmla="*/ 857250 h 857250"/>
                <a:gd name="connsiteX3" fmla="*/ 857250 w 857250"/>
                <a:gd name="connsiteY3" fmla="*/ 0 h 857250"/>
              </a:gdLst>
              <a:ahLst/>
              <a:cxnLst>
                <a:cxn ang="0">
                  <a:pos x="connsiteX0" y="connsiteY0"/>
                </a:cxn>
                <a:cxn ang="0">
                  <a:pos x="connsiteX1" y="connsiteY1"/>
                </a:cxn>
                <a:cxn ang="0">
                  <a:pos x="connsiteX2" y="connsiteY2"/>
                </a:cxn>
                <a:cxn ang="0">
                  <a:pos x="connsiteX3" y="connsiteY3"/>
                </a:cxn>
              </a:cxnLst>
              <a:rect l="l" t="t" r="r" b="b"/>
              <a:pathLst>
                <a:path w="857250" h="857250">
                  <a:moveTo>
                    <a:pt x="857250" y="0"/>
                  </a:moveTo>
                  <a:lnTo>
                    <a:pt x="0" y="857250"/>
                  </a:lnTo>
                  <a:lnTo>
                    <a:pt x="857250" y="857250"/>
                  </a:lnTo>
                  <a:lnTo>
                    <a:pt x="857250" y="0"/>
                  </a:lnTo>
                  <a:close/>
                </a:path>
              </a:pathLst>
            </a:custGeom>
            <a:solidFill>
              <a:schemeClr val="accent5"/>
            </a:solidFill>
            <a:ln w="9525" cap="flat">
              <a:noFill/>
              <a:prstDash val="solid"/>
              <a:miter/>
            </a:ln>
          </p:spPr>
          <p:txBody>
            <a:bodyPr rtlCol="0" anchor="ctr"/>
            <a:lstStyle/>
            <a:p>
              <a:endParaRPr lang="en-AU"/>
            </a:p>
          </p:txBody>
        </p:sp>
      </p:grpSp>
      <p:sp>
        <p:nvSpPr>
          <p:cNvPr id="98" name="TextBox 97">
            <a:extLst>
              <a:ext uri="{FF2B5EF4-FFF2-40B4-BE49-F238E27FC236}">
                <a16:creationId xmlns:a16="http://schemas.microsoft.com/office/drawing/2014/main" id="{C0D1A19A-0697-F8E8-23CF-BF14B53E8B85}"/>
              </a:ext>
            </a:extLst>
          </p:cNvPr>
          <p:cNvSpPr txBox="1"/>
          <p:nvPr/>
        </p:nvSpPr>
        <p:spPr>
          <a:xfrm>
            <a:off x="8621976" y="6392362"/>
            <a:ext cx="792089" cy="276999"/>
          </a:xfrm>
          <a:prstGeom prst="rect">
            <a:avLst/>
          </a:prstGeom>
          <a:noFill/>
        </p:spPr>
        <p:txBody>
          <a:bodyPr wrap="square" lIns="0" rIns="0" rtlCol="0">
            <a:spAutoFit/>
          </a:bodyPr>
          <a:lstStyle/>
          <a:p>
            <a:pPr algn="r" rtl="0"/>
            <a:fld id="{6E8856DA-B77A-4A94-8E84-45BF77D9376B}" type="slidenum">
              <a:rPr lang="en-AU" sz="1200" noProof="0" smtClean="0">
                <a:solidFill>
                  <a:schemeClr val="bg1"/>
                </a:solidFill>
                <a:latin typeface="+mn-lt"/>
                <a:ea typeface="Segoe UI" panose="020B0502040204020203" pitchFamily="34" charset="0"/>
                <a:cs typeface="Segoe UI" panose="020B0502040204020203" pitchFamily="34" charset="0"/>
              </a:rPr>
              <a:pPr algn="r" rtl="0"/>
              <a:t>30</a:t>
            </a:fld>
            <a:endParaRPr lang="en-AU" sz="1200" noProof="0">
              <a:solidFill>
                <a:schemeClr val="bg1"/>
              </a:solidFill>
              <a:latin typeface="+mn-lt"/>
              <a:ea typeface="Segoe UI" panose="020B0502040204020203" pitchFamily="34" charset="0"/>
              <a:cs typeface="Segoe UI" panose="020B0502040204020203" pitchFamily="34" charset="0"/>
            </a:endParaRPr>
          </a:p>
        </p:txBody>
      </p:sp>
      <p:sp>
        <p:nvSpPr>
          <p:cNvPr id="91" name="Rectangle 90">
            <a:extLst>
              <a:ext uri="{FF2B5EF4-FFF2-40B4-BE49-F238E27FC236}">
                <a16:creationId xmlns:a16="http://schemas.microsoft.com/office/drawing/2014/main" id="{90A6EE95-373F-1575-A77C-939C01D791A0}"/>
              </a:ext>
            </a:extLst>
          </p:cNvPr>
          <p:cNvSpPr/>
          <p:nvPr/>
        </p:nvSpPr>
        <p:spPr>
          <a:xfrm>
            <a:off x="546641" y="1139884"/>
            <a:ext cx="242421" cy="769384"/>
          </a:xfrm>
          <a:prstGeom prst="rect">
            <a:avLst/>
          </a:prstGeom>
          <a:solidFill>
            <a:schemeClr val="tx2"/>
          </a:solidFill>
          <a:ln w="38100">
            <a:no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en-AU" sz="1100" b="1">
                <a:solidFill>
                  <a:schemeClr val="bg1"/>
                </a:solidFill>
                <a:latin typeface="+mj-lt"/>
              </a:rPr>
              <a:t>STAGE </a:t>
            </a:r>
          </a:p>
        </p:txBody>
      </p:sp>
      <p:sp>
        <p:nvSpPr>
          <p:cNvPr id="2" name="Rectangle 1">
            <a:extLst>
              <a:ext uri="{FF2B5EF4-FFF2-40B4-BE49-F238E27FC236}">
                <a16:creationId xmlns:a16="http://schemas.microsoft.com/office/drawing/2014/main" id="{C45EE30E-CA19-62A3-F5F0-85AC1924989C}"/>
              </a:ext>
            </a:extLst>
          </p:cNvPr>
          <p:cNvSpPr>
            <a:spLocks/>
          </p:cNvSpPr>
          <p:nvPr/>
        </p:nvSpPr>
        <p:spPr>
          <a:xfrm>
            <a:off x="546643" y="6449749"/>
            <a:ext cx="8434822" cy="360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rtlCol="0" anchor="ctr"/>
          <a:lstStyle/>
          <a:p>
            <a:r>
              <a:rPr kumimoji="0" lang="en-AU" sz="1000" b="1" i="0" u="none" strike="noStrike" kern="1200" cap="none" spc="0" normalizeH="0" baseline="0" noProof="0">
                <a:ln>
                  <a:noFill/>
                </a:ln>
                <a:solidFill>
                  <a:srgbClr val="1F2A44"/>
                </a:solidFill>
                <a:effectLst/>
                <a:uLnTx/>
                <a:uFillTx/>
                <a:ea typeface="+mn-ea"/>
                <a:cs typeface="Segoe UI Semilight" panose="020B0402040204020203" pitchFamily="34" charset="0"/>
              </a:rPr>
              <a:t>You</a:t>
            </a:r>
            <a:r>
              <a:rPr lang="en-AU" sz="1000" b="1">
                <a:solidFill>
                  <a:srgbClr val="1F2A44"/>
                </a:solidFill>
                <a:cs typeface="Segoe UI Semilight" panose="020B0402040204020203" pitchFamily="34" charset="0"/>
              </a:rPr>
              <a:t> may not need all sub-components. This process should be tailored to your unique needs and inspection process. </a:t>
            </a:r>
            <a:endParaRPr lang="en-AU" sz="1000" b="1">
              <a:solidFill>
                <a:schemeClr val="bg2"/>
              </a:solidFill>
            </a:endParaRPr>
          </a:p>
        </p:txBody>
      </p:sp>
      <p:grpSp>
        <p:nvGrpSpPr>
          <p:cNvPr id="7" name="Group 6">
            <a:extLst>
              <a:ext uri="{FF2B5EF4-FFF2-40B4-BE49-F238E27FC236}">
                <a16:creationId xmlns:a16="http://schemas.microsoft.com/office/drawing/2014/main" id="{7E1B2684-38F1-3BD1-F8DC-9D4604949FA3}"/>
              </a:ext>
            </a:extLst>
          </p:cNvPr>
          <p:cNvGrpSpPr>
            <a:grpSpLocks noChangeAspect="1"/>
          </p:cNvGrpSpPr>
          <p:nvPr/>
        </p:nvGrpSpPr>
        <p:grpSpPr>
          <a:xfrm>
            <a:off x="4319363" y="584059"/>
            <a:ext cx="5039996" cy="254379"/>
            <a:chOff x="-3869577" y="1922284"/>
            <a:chExt cx="4597773" cy="232059"/>
          </a:xfrm>
        </p:grpSpPr>
        <p:grpSp>
          <p:nvGrpSpPr>
            <p:cNvPr id="8" name="Group 7">
              <a:extLst>
                <a:ext uri="{FF2B5EF4-FFF2-40B4-BE49-F238E27FC236}">
                  <a16:creationId xmlns:a16="http://schemas.microsoft.com/office/drawing/2014/main" id="{5F1DA6AA-9E7D-438D-7E7E-56619978EB9C}"/>
                </a:ext>
              </a:extLst>
            </p:cNvPr>
            <p:cNvGrpSpPr/>
            <p:nvPr/>
          </p:nvGrpSpPr>
          <p:grpSpPr>
            <a:xfrm>
              <a:off x="-3869577" y="1922284"/>
              <a:ext cx="813518" cy="232059"/>
              <a:chOff x="-5562550" y="1992616"/>
              <a:chExt cx="813518" cy="232059"/>
            </a:xfrm>
          </p:grpSpPr>
          <p:sp>
            <p:nvSpPr>
              <p:cNvPr id="51" name="Isosceles Triangle 50">
                <a:extLst>
                  <a:ext uri="{FF2B5EF4-FFF2-40B4-BE49-F238E27FC236}">
                    <a16:creationId xmlns:a16="http://schemas.microsoft.com/office/drawing/2014/main" id="{3D2B0370-FC13-777F-27AA-DE45335D0AE7}"/>
                  </a:ext>
                </a:extLst>
              </p:cNvPr>
              <p:cNvSpPr/>
              <p:nvPr/>
            </p:nvSpPr>
            <p:spPr>
              <a:xfrm rot="5400000">
                <a:off x="-4863369" y="2070696"/>
                <a:ext cx="152775" cy="75898"/>
              </a:xfrm>
              <a:prstGeom prst="triangl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AU" sz="700" err="1">
                  <a:solidFill>
                    <a:schemeClr val="bg2"/>
                  </a:solidFill>
                </a:endParaRPr>
              </a:p>
            </p:txBody>
          </p:sp>
          <p:sp>
            <p:nvSpPr>
              <p:cNvPr id="52" name="Arrow: Pentagon 51">
                <a:extLst>
                  <a:ext uri="{FF2B5EF4-FFF2-40B4-BE49-F238E27FC236}">
                    <a16:creationId xmlns:a16="http://schemas.microsoft.com/office/drawing/2014/main" id="{E8D46DC8-5A32-F1DE-49B6-85C759BA3931}"/>
                  </a:ext>
                </a:extLst>
              </p:cNvPr>
              <p:cNvSpPr/>
              <p:nvPr/>
            </p:nvSpPr>
            <p:spPr>
              <a:xfrm>
                <a:off x="-5447035" y="2001768"/>
                <a:ext cx="662636" cy="213754"/>
              </a:xfrm>
              <a:prstGeom prst="homePlate">
                <a:avLst/>
              </a:prstGeom>
              <a:solidFill>
                <a:schemeClr val="bg1"/>
              </a:solidFill>
              <a:ln w="9525" cap="rnd">
                <a:solidFill>
                  <a:schemeClr val="tx2"/>
                </a:solidFill>
                <a:prstDash val="sysDot"/>
              </a:ln>
            </p:spPr>
            <p:style>
              <a:lnRef idx="2">
                <a:schemeClr val="accent1">
                  <a:shade val="50000"/>
                </a:schemeClr>
              </a:lnRef>
              <a:fillRef idx="1">
                <a:schemeClr val="accent1"/>
              </a:fillRef>
              <a:effectRef idx="0">
                <a:schemeClr val="accent1"/>
              </a:effectRef>
              <a:fontRef idx="minor">
                <a:schemeClr val="lt1"/>
              </a:fontRef>
            </p:style>
            <p:txBody>
              <a:bodyPr lIns="144000" tIns="0" rIns="0" bIns="0" rtlCol="0" anchor="ctr"/>
              <a:lstStyle/>
              <a:p>
                <a:r>
                  <a:rPr lang="en-AU" sz="600">
                    <a:solidFill>
                      <a:schemeClr val="tx2"/>
                    </a:solidFill>
                    <a:latin typeface="+mj-lt"/>
                  </a:rPr>
                  <a:t>TRIGGER </a:t>
                </a:r>
                <a:br>
                  <a:rPr lang="en-AU" sz="600">
                    <a:solidFill>
                      <a:schemeClr val="tx2"/>
                    </a:solidFill>
                    <a:latin typeface="+mj-lt"/>
                  </a:rPr>
                </a:br>
                <a:r>
                  <a:rPr lang="en-AU" sz="600">
                    <a:solidFill>
                      <a:schemeClr val="tx2"/>
                    </a:solidFill>
                    <a:latin typeface="+mj-lt"/>
                  </a:rPr>
                  <a:t>AND FOCUS</a:t>
                </a:r>
              </a:p>
            </p:txBody>
          </p:sp>
          <p:sp>
            <p:nvSpPr>
              <p:cNvPr id="53" name="Oval 52">
                <a:extLst>
                  <a:ext uri="{FF2B5EF4-FFF2-40B4-BE49-F238E27FC236}">
                    <a16:creationId xmlns:a16="http://schemas.microsoft.com/office/drawing/2014/main" id="{C20513CF-9B75-1224-DC55-82BF7D15F92D}"/>
                  </a:ext>
                </a:extLst>
              </p:cNvPr>
              <p:cNvSpPr/>
              <p:nvPr/>
            </p:nvSpPr>
            <p:spPr>
              <a:xfrm>
                <a:off x="-5562550" y="1992616"/>
                <a:ext cx="232059" cy="232059"/>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AU" sz="700" err="1">
                  <a:solidFill>
                    <a:schemeClr val="bg2"/>
                  </a:solidFill>
                </a:endParaRPr>
              </a:p>
            </p:txBody>
          </p:sp>
          <p:sp>
            <p:nvSpPr>
              <p:cNvPr id="54" name="Oval 53">
                <a:extLst>
                  <a:ext uri="{FF2B5EF4-FFF2-40B4-BE49-F238E27FC236}">
                    <a16:creationId xmlns:a16="http://schemas.microsoft.com/office/drawing/2014/main" id="{2C4C114B-61C5-66CC-939A-BF3A59D0D09A}"/>
                  </a:ext>
                </a:extLst>
              </p:cNvPr>
              <p:cNvSpPr/>
              <p:nvPr/>
            </p:nvSpPr>
            <p:spPr>
              <a:xfrm>
                <a:off x="-5539344" y="2015822"/>
                <a:ext cx="185647" cy="185647"/>
              </a:xfrm>
              <a:prstGeom prst="ellipse">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AU" sz="700" err="1">
                  <a:solidFill>
                    <a:schemeClr val="bg2"/>
                  </a:solidFill>
                </a:endParaRPr>
              </a:p>
            </p:txBody>
          </p:sp>
          <p:sp>
            <p:nvSpPr>
              <p:cNvPr id="55" name="Isosceles Triangle 54">
                <a:extLst>
                  <a:ext uri="{FF2B5EF4-FFF2-40B4-BE49-F238E27FC236}">
                    <a16:creationId xmlns:a16="http://schemas.microsoft.com/office/drawing/2014/main" id="{55BE49B1-A02F-F38A-9259-52A5DA013E59}"/>
                  </a:ext>
                </a:extLst>
              </p:cNvPr>
              <p:cNvSpPr/>
              <p:nvPr/>
            </p:nvSpPr>
            <p:spPr>
              <a:xfrm rot="5400000">
                <a:off x="-4908187" y="2079585"/>
                <a:ext cx="116993" cy="58121"/>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AU" sz="700" err="1">
                  <a:solidFill>
                    <a:schemeClr val="bg2"/>
                  </a:solidFill>
                </a:endParaRPr>
              </a:p>
            </p:txBody>
          </p:sp>
          <p:grpSp>
            <p:nvGrpSpPr>
              <p:cNvPr id="56" name="Group 5">
                <a:extLst>
                  <a:ext uri="{FF2B5EF4-FFF2-40B4-BE49-F238E27FC236}">
                    <a16:creationId xmlns:a16="http://schemas.microsoft.com/office/drawing/2014/main" id="{71E41F0E-4801-4910-7538-5FAD1DA67C6F}"/>
                  </a:ext>
                </a:extLst>
              </p:cNvPr>
              <p:cNvGrpSpPr>
                <a:grpSpLocks noChangeAspect="1"/>
              </p:cNvGrpSpPr>
              <p:nvPr/>
            </p:nvGrpSpPr>
            <p:grpSpPr bwMode="auto">
              <a:xfrm>
                <a:off x="-5510730" y="2044519"/>
                <a:ext cx="129011" cy="128252"/>
                <a:chOff x="3163" y="2182"/>
                <a:chExt cx="340" cy="338"/>
              </a:xfrm>
              <a:solidFill>
                <a:schemeClr val="tx2"/>
              </a:solidFill>
            </p:grpSpPr>
            <p:sp>
              <p:nvSpPr>
                <p:cNvPr id="57" name="Freeform 6">
                  <a:extLst>
                    <a:ext uri="{FF2B5EF4-FFF2-40B4-BE49-F238E27FC236}">
                      <a16:creationId xmlns:a16="http://schemas.microsoft.com/office/drawing/2014/main" id="{FEB0D41C-F5D8-2C90-82FF-720776B899D6}"/>
                    </a:ext>
                  </a:extLst>
                </p:cNvPr>
                <p:cNvSpPr>
                  <a:spLocks noEditPoints="1"/>
                </p:cNvSpPr>
                <p:nvPr/>
              </p:nvSpPr>
              <p:spPr bwMode="auto">
                <a:xfrm>
                  <a:off x="3163" y="2182"/>
                  <a:ext cx="340" cy="338"/>
                </a:xfrm>
                <a:custGeom>
                  <a:avLst/>
                  <a:gdLst>
                    <a:gd name="T0" fmla="*/ 85 w 171"/>
                    <a:gd name="T1" fmla="*/ 0 h 170"/>
                    <a:gd name="T2" fmla="*/ 0 w 171"/>
                    <a:gd name="T3" fmla="*/ 85 h 170"/>
                    <a:gd name="T4" fmla="*/ 85 w 171"/>
                    <a:gd name="T5" fmla="*/ 170 h 170"/>
                    <a:gd name="T6" fmla="*/ 171 w 171"/>
                    <a:gd name="T7" fmla="*/ 85 h 170"/>
                    <a:gd name="T8" fmla="*/ 85 w 171"/>
                    <a:gd name="T9" fmla="*/ 0 h 170"/>
                    <a:gd name="T10" fmla="*/ 85 w 171"/>
                    <a:gd name="T11" fmla="*/ 162 h 170"/>
                    <a:gd name="T12" fmla="*/ 8 w 171"/>
                    <a:gd name="T13" fmla="*/ 85 h 170"/>
                    <a:gd name="T14" fmla="*/ 85 w 171"/>
                    <a:gd name="T15" fmla="*/ 8 h 170"/>
                    <a:gd name="T16" fmla="*/ 163 w 171"/>
                    <a:gd name="T17" fmla="*/ 85 h 170"/>
                    <a:gd name="T18" fmla="*/ 85 w 171"/>
                    <a:gd name="T19" fmla="*/ 162 h 1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71" h="170">
                      <a:moveTo>
                        <a:pt x="85" y="0"/>
                      </a:moveTo>
                      <a:cubicBezTo>
                        <a:pt x="39" y="0"/>
                        <a:pt x="0" y="38"/>
                        <a:pt x="0" y="85"/>
                      </a:cubicBezTo>
                      <a:cubicBezTo>
                        <a:pt x="0" y="132"/>
                        <a:pt x="39" y="170"/>
                        <a:pt x="85" y="170"/>
                      </a:cubicBezTo>
                      <a:cubicBezTo>
                        <a:pt x="132" y="170"/>
                        <a:pt x="171" y="132"/>
                        <a:pt x="171" y="85"/>
                      </a:cubicBezTo>
                      <a:cubicBezTo>
                        <a:pt x="171" y="38"/>
                        <a:pt x="132" y="0"/>
                        <a:pt x="85" y="0"/>
                      </a:cubicBezTo>
                      <a:close/>
                      <a:moveTo>
                        <a:pt x="85" y="162"/>
                      </a:moveTo>
                      <a:cubicBezTo>
                        <a:pt x="43" y="162"/>
                        <a:pt x="8" y="128"/>
                        <a:pt x="8" y="85"/>
                      </a:cubicBezTo>
                      <a:cubicBezTo>
                        <a:pt x="8" y="42"/>
                        <a:pt x="43" y="8"/>
                        <a:pt x="85" y="8"/>
                      </a:cubicBezTo>
                      <a:cubicBezTo>
                        <a:pt x="128" y="8"/>
                        <a:pt x="163" y="42"/>
                        <a:pt x="163" y="85"/>
                      </a:cubicBezTo>
                      <a:cubicBezTo>
                        <a:pt x="163" y="128"/>
                        <a:pt x="128" y="162"/>
                        <a:pt x="85" y="16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0" tIns="0" rIns="0" bIns="0" numCol="1" anchor="t" anchorCtr="0" compatLnSpc="1">
                  <a:prstTxWarp prst="textNoShape">
                    <a:avLst/>
                  </a:prstTxWarp>
                </a:bodyPr>
                <a:lstStyle/>
                <a:p>
                  <a:endParaRPr lang="en-AU" sz="700"/>
                </a:p>
              </p:txBody>
            </p:sp>
            <p:sp>
              <p:nvSpPr>
                <p:cNvPr id="58" name="Freeform 7">
                  <a:extLst>
                    <a:ext uri="{FF2B5EF4-FFF2-40B4-BE49-F238E27FC236}">
                      <a16:creationId xmlns:a16="http://schemas.microsoft.com/office/drawing/2014/main" id="{1073AA8E-9419-E350-D23E-84E60D2DD313}"/>
                    </a:ext>
                  </a:extLst>
                </p:cNvPr>
                <p:cNvSpPr>
                  <a:spLocks/>
                </p:cNvSpPr>
                <p:nvPr/>
              </p:nvSpPr>
              <p:spPr bwMode="auto">
                <a:xfrm>
                  <a:off x="3316" y="2273"/>
                  <a:ext cx="34" cy="36"/>
                </a:xfrm>
                <a:custGeom>
                  <a:avLst/>
                  <a:gdLst>
                    <a:gd name="T0" fmla="*/ 8 w 17"/>
                    <a:gd name="T1" fmla="*/ 0 h 18"/>
                    <a:gd name="T2" fmla="*/ 2 w 17"/>
                    <a:gd name="T3" fmla="*/ 3 h 18"/>
                    <a:gd name="T4" fmla="*/ 0 w 17"/>
                    <a:gd name="T5" fmla="*/ 9 h 18"/>
                    <a:gd name="T6" fmla="*/ 2 w 17"/>
                    <a:gd name="T7" fmla="*/ 16 h 18"/>
                    <a:gd name="T8" fmla="*/ 8 w 17"/>
                    <a:gd name="T9" fmla="*/ 18 h 18"/>
                    <a:gd name="T10" fmla="*/ 15 w 17"/>
                    <a:gd name="T11" fmla="*/ 16 h 18"/>
                    <a:gd name="T12" fmla="*/ 17 w 17"/>
                    <a:gd name="T13" fmla="*/ 9 h 18"/>
                    <a:gd name="T14" fmla="*/ 15 w 17"/>
                    <a:gd name="T15" fmla="*/ 3 h 18"/>
                    <a:gd name="T16" fmla="*/ 8 w 17"/>
                    <a:gd name="T17" fmla="*/ 0 h 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7" h="18">
                      <a:moveTo>
                        <a:pt x="8" y="0"/>
                      </a:moveTo>
                      <a:cubicBezTo>
                        <a:pt x="6" y="0"/>
                        <a:pt x="4" y="1"/>
                        <a:pt x="2" y="3"/>
                      </a:cubicBezTo>
                      <a:cubicBezTo>
                        <a:pt x="1" y="5"/>
                        <a:pt x="0" y="7"/>
                        <a:pt x="0" y="9"/>
                      </a:cubicBezTo>
                      <a:cubicBezTo>
                        <a:pt x="0" y="12"/>
                        <a:pt x="1" y="14"/>
                        <a:pt x="2" y="16"/>
                      </a:cubicBezTo>
                      <a:cubicBezTo>
                        <a:pt x="4" y="17"/>
                        <a:pt x="6" y="18"/>
                        <a:pt x="8" y="18"/>
                      </a:cubicBezTo>
                      <a:cubicBezTo>
                        <a:pt x="11" y="18"/>
                        <a:pt x="13" y="17"/>
                        <a:pt x="15" y="16"/>
                      </a:cubicBezTo>
                      <a:cubicBezTo>
                        <a:pt x="16" y="14"/>
                        <a:pt x="17" y="12"/>
                        <a:pt x="17" y="9"/>
                      </a:cubicBezTo>
                      <a:cubicBezTo>
                        <a:pt x="17" y="7"/>
                        <a:pt x="16" y="5"/>
                        <a:pt x="15" y="3"/>
                      </a:cubicBezTo>
                      <a:cubicBezTo>
                        <a:pt x="13" y="1"/>
                        <a:pt x="11" y="0"/>
                        <a:pt x="8" y="0"/>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0" tIns="0" rIns="0" bIns="0" numCol="1" anchor="t" anchorCtr="0" compatLnSpc="1">
                  <a:prstTxWarp prst="textNoShape">
                    <a:avLst/>
                  </a:prstTxWarp>
                </a:bodyPr>
                <a:lstStyle/>
                <a:p>
                  <a:endParaRPr lang="en-AU" sz="700"/>
                </a:p>
              </p:txBody>
            </p:sp>
            <p:sp>
              <p:nvSpPr>
                <p:cNvPr id="59" name="Freeform 8">
                  <a:extLst>
                    <a:ext uri="{FF2B5EF4-FFF2-40B4-BE49-F238E27FC236}">
                      <a16:creationId xmlns:a16="http://schemas.microsoft.com/office/drawing/2014/main" id="{DD05B903-E787-C201-44CC-0EFD29EAA892}"/>
                    </a:ext>
                  </a:extLst>
                </p:cNvPr>
                <p:cNvSpPr>
                  <a:spLocks/>
                </p:cNvSpPr>
                <p:nvPr/>
              </p:nvSpPr>
              <p:spPr bwMode="auto">
                <a:xfrm>
                  <a:off x="3304" y="2325"/>
                  <a:ext cx="58" cy="102"/>
                </a:xfrm>
                <a:custGeom>
                  <a:avLst/>
                  <a:gdLst>
                    <a:gd name="T0" fmla="*/ 24 w 29"/>
                    <a:gd name="T1" fmla="*/ 44 h 51"/>
                    <a:gd name="T2" fmla="*/ 20 w 29"/>
                    <a:gd name="T3" fmla="*/ 43 h 51"/>
                    <a:gd name="T4" fmla="*/ 19 w 29"/>
                    <a:gd name="T5" fmla="*/ 40 h 51"/>
                    <a:gd name="T6" fmla="*/ 19 w 29"/>
                    <a:gd name="T7" fmla="*/ 36 h 51"/>
                    <a:gd name="T8" fmla="*/ 20 w 29"/>
                    <a:gd name="T9" fmla="*/ 32 h 51"/>
                    <a:gd name="T10" fmla="*/ 24 w 29"/>
                    <a:gd name="T11" fmla="*/ 18 h 51"/>
                    <a:gd name="T12" fmla="*/ 24 w 29"/>
                    <a:gd name="T13" fmla="*/ 14 h 51"/>
                    <a:gd name="T14" fmla="*/ 25 w 29"/>
                    <a:gd name="T15" fmla="*/ 11 h 51"/>
                    <a:gd name="T16" fmla="*/ 22 w 29"/>
                    <a:gd name="T17" fmla="*/ 3 h 51"/>
                    <a:gd name="T18" fmla="*/ 14 w 29"/>
                    <a:gd name="T19" fmla="*/ 0 h 51"/>
                    <a:gd name="T20" fmla="*/ 7 w 29"/>
                    <a:gd name="T21" fmla="*/ 2 h 51"/>
                    <a:gd name="T22" fmla="*/ 1 w 29"/>
                    <a:gd name="T23" fmla="*/ 4 h 51"/>
                    <a:gd name="T24" fmla="*/ 0 w 29"/>
                    <a:gd name="T25" fmla="*/ 9 h 51"/>
                    <a:gd name="T26" fmla="*/ 2 w 29"/>
                    <a:gd name="T27" fmla="*/ 8 h 51"/>
                    <a:gd name="T28" fmla="*/ 5 w 29"/>
                    <a:gd name="T29" fmla="*/ 7 h 51"/>
                    <a:gd name="T30" fmla="*/ 9 w 29"/>
                    <a:gd name="T31" fmla="*/ 8 h 51"/>
                    <a:gd name="T32" fmla="*/ 10 w 29"/>
                    <a:gd name="T33" fmla="*/ 12 h 51"/>
                    <a:gd name="T34" fmla="*/ 10 w 29"/>
                    <a:gd name="T35" fmla="*/ 16 h 51"/>
                    <a:gd name="T36" fmla="*/ 9 w 29"/>
                    <a:gd name="T37" fmla="*/ 19 h 51"/>
                    <a:gd name="T38" fmla="*/ 5 w 29"/>
                    <a:gd name="T39" fmla="*/ 34 h 51"/>
                    <a:gd name="T40" fmla="*/ 4 w 29"/>
                    <a:gd name="T41" fmla="*/ 38 h 51"/>
                    <a:gd name="T42" fmla="*/ 4 w 29"/>
                    <a:gd name="T43" fmla="*/ 41 h 51"/>
                    <a:gd name="T44" fmla="*/ 7 w 29"/>
                    <a:gd name="T45" fmla="*/ 48 h 51"/>
                    <a:gd name="T46" fmla="*/ 15 w 29"/>
                    <a:gd name="T47" fmla="*/ 51 h 51"/>
                    <a:gd name="T48" fmla="*/ 21 w 29"/>
                    <a:gd name="T49" fmla="*/ 50 h 51"/>
                    <a:gd name="T50" fmla="*/ 28 w 29"/>
                    <a:gd name="T51" fmla="*/ 47 h 51"/>
                    <a:gd name="T52" fmla="*/ 29 w 29"/>
                    <a:gd name="T53" fmla="*/ 43 h 51"/>
                    <a:gd name="T54" fmla="*/ 27 w 29"/>
                    <a:gd name="T55" fmla="*/ 44 h 51"/>
                    <a:gd name="T56" fmla="*/ 24 w 29"/>
                    <a:gd name="T57" fmla="*/ 44 h 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29" h="51">
                      <a:moveTo>
                        <a:pt x="24" y="44"/>
                      </a:moveTo>
                      <a:cubicBezTo>
                        <a:pt x="22" y="44"/>
                        <a:pt x="21" y="44"/>
                        <a:pt x="20" y="43"/>
                      </a:cubicBezTo>
                      <a:cubicBezTo>
                        <a:pt x="19" y="43"/>
                        <a:pt x="19" y="41"/>
                        <a:pt x="19" y="40"/>
                      </a:cubicBezTo>
                      <a:cubicBezTo>
                        <a:pt x="19" y="39"/>
                        <a:pt x="19" y="38"/>
                        <a:pt x="19" y="36"/>
                      </a:cubicBezTo>
                      <a:cubicBezTo>
                        <a:pt x="19" y="35"/>
                        <a:pt x="20" y="33"/>
                        <a:pt x="20" y="32"/>
                      </a:cubicBezTo>
                      <a:cubicBezTo>
                        <a:pt x="24" y="18"/>
                        <a:pt x="24" y="18"/>
                        <a:pt x="24" y="18"/>
                      </a:cubicBezTo>
                      <a:cubicBezTo>
                        <a:pt x="24" y="17"/>
                        <a:pt x="24" y="15"/>
                        <a:pt x="24" y="14"/>
                      </a:cubicBezTo>
                      <a:cubicBezTo>
                        <a:pt x="24" y="12"/>
                        <a:pt x="25" y="11"/>
                        <a:pt x="25" y="11"/>
                      </a:cubicBezTo>
                      <a:cubicBezTo>
                        <a:pt x="25" y="8"/>
                        <a:pt x="24" y="5"/>
                        <a:pt x="22" y="3"/>
                      </a:cubicBezTo>
                      <a:cubicBezTo>
                        <a:pt x="20" y="1"/>
                        <a:pt x="17" y="0"/>
                        <a:pt x="14" y="0"/>
                      </a:cubicBezTo>
                      <a:cubicBezTo>
                        <a:pt x="12" y="0"/>
                        <a:pt x="10" y="1"/>
                        <a:pt x="7" y="2"/>
                      </a:cubicBezTo>
                      <a:cubicBezTo>
                        <a:pt x="5" y="2"/>
                        <a:pt x="3" y="3"/>
                        <a:pt x="1" y="4"/>
                      </a:cubicBezTo>
                      <a:cubicBezTo>
                        <a:pt x="0" y="9"/>
                        <a:pt x="0" y="9"/>
                        <a:pt x="0" y="9"/>
                      </a:cubicBezTo>
                      <a:cubicBezTo>
                        <a:pt x="0" y="8"/>
                        <a:pt x="1" y="8"/>
                        <a:pt x="2" y="8"/>
                      </a:cubicBezTo>
                      <a:cubicBezTo>
                        <a:pt x="3" y="8"/>
                        <a:pt x="4" y="7"/>
                        <a:pt x="5" y="7"/>
                      </a:cubicBezTo>
                      <a:cubicBezTo>
                        <a:pt x="7" y="7"/>
                        <a:pt x="8" y="8"/>
                        <a:pt x="9" y="8"/>
                      </a:cubicBezTo>
                      <a:cubicBezTo>
                        <a:pt x="10" y="9"/>
                        <a:pt x="10" y="10"/>
                        <a:pt x="10" y="12"/>
                      </a:cubicBezTo>
                      <a:cubicBezTo>
                        <a:pt x="10" y="13"/>
                        <a:pt x="10" y="14"/>
                        <a:pt x="10" y="16"/>
                      </a:cubicBezTo>
                      <a:cubicBezTo>
                        <a:pt x="9" y="17"/>
                        <a:pt x="9" y="18"/>
                        <a:pt x="9" y="19"/>
                      </a:cubicBezTo>
                      <a:cubicBezTo>
                        <a:pt x="5" y="34"/>
                        <a:pt x="5" y="34"/>
                        <a:pt x="5" y="34"/>
                      </a:cubicBezTo>
                      <a:cubicBezTo>
                        <a:pt x="5" y="35"/>
                        <a:pt x="5" y="37"/>
                        <a:pt x="4" y="38"/>
                      </a:cubicBezTo>
                      <a:cubicBezTo>
                        <a:pt x="4" y="39"/>
                        <a:pt x="4" y="40"/>
                        <a:pt x="4" y="41"/>
                      </a:cubicBezTo>
                      <a:cubicBezTo>
                        <a:pt x="4" y="44"/>
                        <a:pt x="5" y="47"/>
                        <a:pt x="7" y="48"/>
                      </a:cubicBezTo>
                      <a:cubicBezTo>
                        <a:pt x="9" y="50"/>
                        <a:pt x="12" y="51"/>
                        <a:pt x="15" y="51"/>
                      </a:cubicBezTo>
                      <a:cubicBezTo>
                        <a:pt x="18" y="51"/>
                        <a:pt x="20" y="51"/>
                        <a:pt x="21" y="50"/>
                      </a:cubicBezTo>
                      <a:cubicBezTo>
                        <a:pt x="23" y="50"/>
                        <a:pt x="25" y="49"/>
                        <a:pt x="28" y="47"/>
                      </a:cubicBezTo>
                      <a:cubicBezTo>
                        <a:pt x="29" y="43"/>
                        <a:pt x="29" y="43"/>
                        <a:pt x="29" y="43"/>
                      </a:cubicBezTo>
                      <a:cubicBezTo>
                        <a:pt x="29" y="43"/>
                        <a:pt x="28" y="44"/>
                        <a:pt x="27" y="44"/>
                      </a:cubicBezTo>
                      <a:cubicBezTo>
                        <a:pt x="26" y="44"/>
                        <a:pt x="25" y="44"/>
                        <a:pt x="24" y="44"/>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0" tIns="0" rIns="0" bIns="0" numCol="1" anchor="t" anchorCtr="0" compatLnSpc="1">
                  <a:prstTxWarp prst="textNoShape">
                    <a:avLst/>
                  </a:prstTxWarp>
                </a:bodyPr>
                <a:lstStyle/>
                <a:p>
                  <a:endParaRPr lang="en-AU" sz="700"/>
                </a:p>
              </p:txBody>
            </p:sp>
          </p:grpSp>
        </p:grpSp>
        <p:grpSp>
          <p:nvGrpSpPr>
            <p:cNvPr id="9" name="Group 8">
              <a:extLst>
                <a:ext uri="{FF2B5EF4-FFF2-40B4-BE49-F238E27FC236}">
                  <a16:creationId xmlns:a16="http://schemas.microsoft.com/office/drawing/2014/main" id="{4644DB14-1929-3957-EB73-4D71E6B30954}"/>
                </a:ext>
              </a:extLst>
            </p:cNvPr>
            <p:cNvGrpSpPr/>
            <p:nvPr/>
          </p:nvGrpSpPr>
          <p:grpSpPr>
            <a:xfrm>
              <a:off x="-2940691" y="1922284"/>
              <a:ext cx="814355" cy="232059"/>
              <a:chOff x="-4452658" y="1992616"/>
              <a:chExt cx="814355" cy="232059"/>
            </a:xfrm>
          </p:grpSpPr>
          <p:sp>
            <p:nvSpPr>
              <p:cNvPr id="42" name="Isosceles Triangle 41">
                <a:extLst>
                  <a:ext uri="{FF2B5EF4-FFF2-40B4-BE49-F238E27FC236}">
                    <a16:creationId xmlns:a16="http://schemas.microsoft.com/office/drawing/2014/main" id="{4C768976-EC9C-C527-D0AD-1DBF10343963}"/>
                  </a:ext>
                </a:extLst>
              </p:cNvPr>
              <p:cNvSpPr/>
              <p:nvPr/>
            </p:nvSpPr>
            <p:spPr>
              <a:xfrm rot="5400000">
                <a:off x="-3752640" y="2070696"/>
                <a:ext cx="152775" cy="75898"/>
              </a:xfrm>
              <a:prstGeom prst="triangl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AU" sz="700" err="1">
                  <a:solidFill>
                    <a:schemeClr val="bg2"/>
                  </a:solidFill>
                </a:endParaRPr>
              </a:p>
            </p:txBody>
          </p:sp>
          <p:sp>
            <p:nvSpPr>
              <p:cNvPr id="43" name="Arrow: Pentagon 42">
                <a:extLst>
                  <a:ext uri="{FF2B5EF4-FFF2-40B4-BE49-F238E27FC236}">
                    <a16:creationId xmlns:a16="http://schemas.microsoft.com/office/drawing/2014/main" id="{E2753059-FC41-4EB3-833C-557B8DA386CB}"/>
                  </a:ext>
                </a:extLst>
              </p:cNvPr>
              <p:cNvSpPr/>
              <p:nvPr/>
            </p:nvSpPr>
            <p:spPr>
              <a:xfrm>
                <a:off x="-4334418" y="2001768"/>
                <a:ext cx="662636" cy="213754"/>
              </a:xfrm>
              <a:prstGeom prst="homePlate">
                <a:avLst/>
              </a:prstGeom>
              <a:solidFill>
                <a:schemeClr val="bg1"/>
              </a:solidFill>
              <a:ln w="9525" cap="rnd">
                <a:solidFill>
                  <a:schemeClr val="tx2"/>
                </a:solidFill>
                <a:prstDash val="sysDot"/>
              </a:ln>
            </p:spPr>
            <p:style>
              <a:lnRef idx="2">
                <a:schemeClr val="accent1">
                  <a:shade val="50000"/>
                </a:schemeClr>
              </a:lnRef>
              <a:fillRef idx="1">
                <a:schemeClr val="accent1"/>
              </a:fillRef>
              <a:effectRef idx="0">
                <a:schemeClr val="accent1"/>
              </a:effectRef>
              <a:fontRef idx="minor">
                <a:schemeClr val="lt1"/>
              </a:fontRef>
            </p:style>
            <p:txBody>
              <a:bodyPr lIns="180000" tIns="0" rIns="0" bIns="0" rtlCol="0" anchor="ctr"/>
              <a:lstStyle/>
              <a:p>
                <a:pPr>
                  <a:lnSpc>
                    <a:spcPct val="90000"/>
                  </a:lnSpc>
                </a:pPr>
                <a:r>
                  <a:rPr lang="en-AU" sz="700">
                    <a:solidFill>
                      <a:schemeClr val="tx2"/>
                    </a:solidFill>
                    <a:latin typeface="+mj-lt"/>
                  </a:rPr>
                  <a:t>PLAN</a:t>
                </a:r>
              </a:p>
            </p:txBody>
          </p:sp>
          <p:sp>
            <p:nvSpPr>
              <p:cNvPr id="44" name="Isosceles Triangle 43">
                <a:extLst>
                  <a:ext uri="{FF2B5EF4-FFF2-40B4-BE49-F238E27FC236}">
                    <a16:creationId xmlns:a16="http://schemas.microsoft.com/office/drawing/2014/main" id="{F734DA5C-F47F-572C-7EBB-4CA31BDCCA83}"/>
                  </a:ext>
                </a:extLst>
              </p:cNvPr>
              <p:cNvSpPr/>
              <p:nvPr/>
            </p:nvSpPr>
            <p:spPr>
              <a:xfrm rot="5400000">
                <a:off x="-3800215" y="2079585"/>
                <a:ext cx="116993" cy="58121"/>
              </a:xfrm>
              <a:prstGeom prst="triangl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AU" sz="700" err="1">
                  <a:solidFill>
                    <a:schemeClr val="bg2"/>
                  </a:solidFill>
                </a:endParaRPr>
              </a:p>
            </p:txBody>
          </p:sp>
          <p:grpSp>
            <p:nvGrpSpPr>
              <p:cNvPr id="45" name="Group 44">
                <a:extLst>
                  <a:ext uri="{FF2B5EF4-FFF2-40B4-BE49-F238E27FC236}">
                    <a16:creationId xmlns:a16="http://schemas.microsoft.com/office/drawing/2014/main" id="{C593EA72-C40A-3A4A-61F7-F8B6B8B0AF5D}"/>
                  </a:ext>
                </a:extLst>
              </p:cNvPr>
              <p:cNvGrpSpPr/>
              <p:nvPr/>
            </p:nvGrpSpPr>
            <p:grpSpPr>
              <a:xfrm>
                <a:off x="-4452658" y="1992616"/>
                <a:ext cx="232059" cy="232059"/>
                <a:chOff x="722538" y="2874633"/>
                <a:chExt cx="360000" cy="360000"/>
              </a:xfrm>
            </p:grpSpPr>
            <p:sp>
              <p:nvSpPr>
                <p:cNvPr id="49" name="Oval 48">
                  <a:extLst>
                    <a:ext uri="{FF2B5EF4-FFF2-40B4-BE49-F238E27FC236}">
                      <a16:creationId xmlns:a16="http://schemas.microsoft.com/office/drawing/2014/main" id="{4EEB32B1-4197-E35B-2E64-49E26AE6DA57}"/>
                    </a:ext>
                  </a:extLst>
                </p:cNvPr>
                <p:cNvSpPr/>
                <p:nvPr/>
              </p:nvSpPr>
              <p:spPr>
                <a:xfrm>
                  <a:off x="722538" y="2874633"/>
                  <a:ext cx="360000" cy="360000"/>
                </a:xfrm>
                <a:prstGeom prst="ellips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AU" sz="700" err="1">
                    <a:solidFill>
                      <a:schemeClr val="bg2"/>
                    </a:solidFill>
                  </a:endParaRPr>
                </a:p>
              </p:txBody>
            </p:sp>
            <p:sp>
              <p:nvSpPr>
                <p:cNvPr id="50" name="Oval 49">
                  <a:extLst>
                    <a:ext uri="{FF2B5EF4-FFF2-40B4-BE49-F238E27FC236}">
                      <a16:creationId xmlns:a16="http://schemas.microsoft.com/office/drawing/2014/main" id="{9EE45A78-5223-E0E2-250C-6C5A2C67DAD8}"/>
                    </a:ext>
                  </a:extLst>
                </p:cNvPr>
                <p:cNvSpPr/>
                <p:nvPr/>
              </p:nvSpPr>
              <p:spPr>
                <a:xfrm>
                  <a:off x="758538" y="2910633"/>
                  <a:ext cx="288000" cy="288000"/>
                </a:xfrm>
                <a:prstGeom prst="ellipse">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AU" sz="700" err="1">
                    <a:solidFill>
                      <a:schemeClr val="bg2"/>
                    </a:solidFill>
                  </a:endParaRPr>
                </a:p>
              </p:txBody>
            </p:sp>
          </p:grpSp>
          <p:grpSp>
            <p:nvGrpSpPr>
              <p:cNvPr id="46" name="Group 45">
                <a:extLst>
                  <a:ext uri="{FF2B5EF4-FFF2-40B4-BE49-F238E27FC236}">
                    <a16:creationId xmlns:a16="http://schemas.microsoft.com/office/drawing/2014/main" id="{42FC27F1-10EA-79B4-805A-86E28379C762}"/>
                  </a:ext>
                </a:extLst>
              </p:cNvPr>
              <p:cNvGrpSpPr>
                <a:grpSpLocks noChangeAspect="1"/>
              </p:cNvGrpSpPr>
              <p:nvPr/>
            </p:nvGrpSpPr>
            <p:grpSpPr>
              <a:xfrm>
                <a:off x="-4400757" y="2046064"/>
                <a:ext cx="125162" cy="125162"/>
                <a:chOff x="6107113" y="1108075"/>
                <a:chExt cx="542925" cy="542925"/>
              </a:xfrm>
              <a:solidFill>
                <a:schemeClr val="tx2"/>
              </a:solidFill>
            </p:grpSpPr>
            <p:sp>
              <p:nvSpPr>
                <p:cNvPr id="47" name="Freeform 129">
                  <a:extLst>
                    <a:ext uri="{FF2B5EF4-FFF2-40B4-BE49-F238E27FC236}">
                      <a16:creationId xmlns:a16="http://schemas.microsoft.com/office/drawing/2014/main" id="{BCAB45A5-C935-97F2-B22C-C8B0EC7B2BA4}"/>
                    </a:ext>
                  </a:extLst>
                </p:cNvPr>
                <p:cNvSpPr>
                  <a:spLocks noEditPoints="1"/>
                </p:cNvSpPr>
                <p:nvPr/>
              </p:nvSpPr>
              <p:spPr bwMode="auto">
                <a:xfrm>
                  <a:off x="6107113" y="1108075"/>
                  <a:ext cx="542925" cy="542925"/>
                </a:xfrm>
                <a:custGeom>
                  <a:avLst/>
                  <a:gdLst>
                    <a:gd name="T0" fmla="*/ 168 w 170"/>
                    <a:gd name="T1" fmla="*/ 164 h 170"/>
                    <a:gd name="T2" fmla="*/ 127 w 170"/>
                    <a:gd name="T3" fmla="*/ 123 h 170"/>
                    <a:gd name="T4" fmla="*/ 128 w 170"/>
                    <a:gd name="T5" fmla="*/ 122 h 170"/>
                    <a:gd name="T6" fmla="*/ 146 w 170"/>
                    <a:gd name="T7" fmla="*/ 74 h 170"/>
                    <a:gd name="T8" fmla="*/ 73 w 170"/>
                    <a:gd name="T9" fmla="*/ 0 h 170"/>
                    <a:gd name="T10" fmla="*/ 0 w 170"/>
                    <a:gd name="T11" fmla="*/ 74 h 170"/>
                    <a:gd name="T12" fmla="*/ 73 w 170"/>
                    <a:gd name="T13" fmla="*/ 147 h 170"/>
                    <a:gd name="T14" fmla="*/ 122 w 170"/>
                    <a:gd name="T15" fmla="*/ 128 h 170"/>
                    <a:gd name="T16" fmla="*/ 122 w 170"/>
                    <a:gd name="T17" fmla="*/ 128 h 170"/>
                    <a:gd name="T18" fmla="*/ 163 w 170"/>
                    <a:gd name="T19" fmla="*/ 169 h 170"/>
                    <a:gd name="T20" fmla="*/ 166 w 170"/>
                    <a:gd name="T21" fmla="*/ 170 h 170"/>
                    <a:gd name="T22" fmla="*/ 170 w 170"/>
                    <a:gd name="T23" fmla="*/ 166 h 170"/>
                    <a:gd name="T24" fmla="*/ 168 w 170"/>
                    <a:gd name="T25" fmla="*/ 164 h 170"/>
                    <a:gd name="T26" fmla="*/ 139 w 170"/>
                    <a:gd name="T27" fmla="*/ 74 h 170"/>
                    <a:gd name="T28" fmla="*/ 73 w 170"/>
                    <a:gd name="T29" fmla="*/ 140 h 170"/>
                    <a:gd name="T30" fmla="*/ 7 w 170"/>
                    <a:gd name="T31" fmla="*/ 74 h 170"/>
                    <a:gd name="T32" fmla="*/ 73 w 170"/>
                    <a:gd name="T33" fmla="*/ 8 h 170"/>
                    <a:gd name="T34" fmla="*/ 139 w 170"/>
                    <a:gd name="T35" fmla="*/ 74 h 1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70" h="170">
                      <a:moveTo>
                        <a:pt x="168" y="164"/>
                      </a:moveTo>
                      <a:cubicBezTo>
                        <a:pt x="127" y="123"/>
                        <a:pt x="127" y="123"/>
                        <a:pt x="127" y="123"/>
                      </a:cubicBezTo>
                      <a:cubicBezTo>
                        <a:pt x="128" y="122"/>
                        <a:pt x="128" y="122"/>
                        <a:pt x="128" y="122"/>
                      </a:cubicBezTo>
                      <a:cubicBezTo>
                        <a:pt x="140" y="109"/>
                        <a:pt x="146" y="92"/>
                        <a:pt x="146" y="74"/>
                      </a:cubicBezTo>
                      <a:cubicBezTo>
                        <a:pt x="146" y="33"/>
                        <a:pt x="114" y="0"/>
                        <a:pt x="73" y="0"/>
                      </a:cubicBezTo>
                      <a:cubicBezTo>
                        <a:pt x="33" y="0"/>
                        <a:pt x="0" y="33"/>
                        <a:pt x="0" y="74"/>
                      </a:cubicBezTo>
                      <a:cubicBezTo>
                        <a:pt x="0" y="114"/>
                        <a:pt x="33" y="147"/>
                        <a:pt x="73" y="147"/>
                      </a:cubicBezTo>
                      <a:cubicBezTo>
                        <a:pt x="91" y="147"/>
                        <a:pt x="109" y="140"/>
                        <a:pt x="122" y="128"/>
                      </a:cubicBezTo>
                      <a:cubicBezTo>
                        <a:pt x="122" y="128"/>
                        <a:pt x="122" y="128"/>
                        <a:pt x="122" y="128"/>
                      </a:cubicBezTo>
                      <a:cubicBezTo>
                        <a:pt x="163" y="169"/>
                        <a:pt x="163" y="169"/>
                        <a:pt x="163" y="169"/>
                      </a:cubicBezTo>
                      <a:cubicBezTo>
                        <a:pt x="164" y="170"/>
                        <a:pt x="165" y="170"/>
                        <a:pt x="166" y="170"/>
                      </a:cubicBezTo>
                      <a:cubicBezTo>
                        <a:pt x="168" y="170"/>
                        <a:pt x="170" y="168"/>
                        <a:pt x="170" y="166"/>
                      </a:cubicBezTo>
                      <a:cubicBezTo>
                        <a:pt x="170" y="165"/>
                        <a:pt x="169" y="164"/>
                        <a:pt x="168" y="164"/>
                      </a:cubicBezTo>
                      <a:close/>
                      <a:moveTo>
                        <a:pt x="139" y="74"/>
                      </a:moveTo>
                      <a:cubicBezTo>
                        <a:pt x="139" y="110"/>
                        <a:pt x="110" y="140"/>
                        <a:pt x="73" y="140"/>
                      </a:cubicBezTo>
                      <a:cubicBezTo>
                        <a:pt x="37" y="140"/>
                        <a:pt x="7" y="110"/>
                        <a:pt x="7" y="74"/>
                      </a:cubicBezTo>
                      <a:cubicBezTo>
                        <a:pt x="7" y="37"/>
                        <a:pt x="37" y="8"/>
                        <a:pt x="73" y="8"/>
                      </a:cubicBezTo>
                      <a:cubicBezTo>
                        <a:pt x="110" y="8"/>
                        <a:pt x="139" y="37"/>
                        <a:pt x="139" y="7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0" tIns="0" rIns="0" bIns="0" numCol="1" anchor="t" anchorCtr="0" compatLnSpc="1">
                  <a:prstTxWarp prst="textNoShape">
                    <a:avLst/>
                  </a:prstTxWarp>
                </a:bodyPr>
                <a:lstStyle/>
                <a:p>
                  <a:endParaRPr lang="en-AU" sz="700"/>
                </a:p>
              </p:txBody>
            </p:sp>
            <p:sp>
              <p:nvSpPr>
                <p:cNvPr id="48" name="Freeform 130">
                  <a:extLst>
                    <a:ext uri="{FF2B5EF4-FFF2-40B4-BE49-F238E27FC236}">
                      <a16:creationId xmlns:a16="http://schemas.microsoft.com/office/drawing/2014/main" id="{5960685E-6732-F202-18DD-C60166BE75A3}"/>
                    </a:ext>
                  </a:extLst>
                </p:cNvPr>
                <p:cNvSpPr>
                  <a:spLocks/>
                </p:cNvSpPr>
                <p:nvPr/>
              </p:nvSpPr>
              <p:spPr bwMode="auto">
                <a:xfrm>
                  <a:off x="6227763" y="1249363"/>
                  <a:ext cx="217488" cy="215900"/>
                </a:xfrm>
                <a:custGeom>
                  <a:avLst/>
                  <a:gdLst>
                    <a:gd name="T0" fmla="*/ 65 w 68"/>
                    <a:gd name="T1" fmla="*/ 0 h 68"/>
                    <a:gd name="T2" fmla="*/ 17 w 68"/>
                    <a:gd name="T3" fmla="*/ 0 h 68"/>
                    <a:gd name="T4" fmla="*/ 14 w 68"/>
                    <a:gd name="T5" fmla="*/ 3 h 68"/>
                    <a:gd name="T6" fmla="*/ 17 w 68"/>
                    <a:gd name="T7" fmla="*/ 7 h 68"/>
                    <a:gd name="T8" fmla="*/ 56 w 68"/>
                    <a:gd name="T9" fmla="*/ 7 h 68"/>
                    <a:gd name="T10" fmla="*/ 1 w 68"/>
                    <a:gd name="T11" fmla="*/ 62 h 68"/>
                    <a:gd name="T12" fmla="*/ 0 w 68"/>
                    <a:gd name="T13" fmla="*/ 64 h 68"/>
                    <a:gd name="T14" fmla="*/ 4 w 68"/>
                    <a:gd name="T15" fmla="*/ 68 h 68"/>
                    <a:gd name="T16" fmla="*/ 6 w 68"/>
                    <a:gd name="T17" fmla="*/ 67 h 68"/>
                    <a:gd name="T18" fmla="*/ 61 w 68"/>
                    <a:gd name="T19" fmla="*/ 12 h 68"/>
                    <a:gd name="T20" fmla="*/ 61 w 68"/>
                    <a:gd name="T21" fmla="*/ 51 h 68"/>
                    <a:gd name="T22" fmla="*/ 65 w 68"/>
                    <a:gd name="T23" fmla="*/ 54 h 68"/>
                    <a:gd name="T24" fmla="*/ 68 w 68"/>
                    <a:gd name="T25" fmla="*/ 51 h 68"/>
                    <a:gd name="T26" fmla="*/ 68 w 68"/>
                    <a:gd name="T27" fmla="*/ 3 h 68"/>
                    <a:gd name="T28" fmla="*/ 65 w 68"/>
                    <a:gd name="T29" fmla="*/ 0 h 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68" h="68">
                      <a:moveTo>
                        <a:pt x="65" y="0"/>
                      </a:moveTo>
                      <a:cubicBezTo>
                        <a:pt x="17" y="0"/>
                        <a:pt x="17" y="0"/>
                        <a:pt x="17" y="0"/>
                      </a:cubicBezTo>
                      <a:cubicBezTo>
                        <a:pt x="15" y="0"/>
                        <a:pt x="14" y="1"/>
                        <a:pt x="14" y="3"/>
                      </a:cubicBezTo>
                      <a:cubicBezTo>
                        <a:pt x="14" y="5"/>
                        <a:pt x="15" y="7"/>
                        <a:pt x="17" y="7"/>
                      </a:cubicBezTo>
                      <a:cubicBezTo>
                        <a:pt x="56" y="7"/>
                        <a:pt x="56" y="7"/>
                        <a:pt x="56" y="7"/>
                      </a:cubicBezTo>
                      <a:cubicBezTo>
                        <a:pt x="1" y="62"/>
                        <a:pt x="1" y="62"/>
                        <a:pt x="1" y="62"/>
                      </a:cubicBezTo>
                      <a:cubicBezTo>
                        <a:pt x="0" y="62"/>
                        <a:pt x="0" y="63"/>
                        <a:pt x="0" y="64"/>
                      </a:cubicBezTo>
                      <a:cubicBezTo>
                        <a:pt x="0" y="66"/>
                        <a:pt x="2" y="68"/>
                        <a:pt x="4" y="68"/>
                      </a:cubicBezTo>
                      <a:cubicBezTo>
                        <a:pt x="5" y="68"/>
                        <a:pt x="5" y="68"/>
                        <a:pt x="6" y="67"/>
                      </a:cubicBezTo>
                      <a:cubicBezTo>
                        <a:pt x="61" y="12"/>
                        <a:pt x="61" y="12"/>
                        <a:pt x="61" y="12"/>
                      </a:cubicBezTo>
                      <a:cubicBezTo>
                        <a:pt x="61" y="51"/>
                        <a:pt x="61" y="51"/>
                        <a:pt x="61" y="51"/>
                      </a:cubicBezTo>
                      <a:cubicBezTo>
                        <a:pt x="61" y="53"/>
                        <a:pt x="63" y="54"/>
                        <a:pt x="65" y="54"/>
                      </a:cubicBezTo>
                      <a:cubicBezTo>
                        <a:pt x="67" y="54"/>
                        <a:pt x="68" y="53"/>
                        <a:pt x="68" y="51"/>
                      </a:cubicBezTo>
                      <a:cubicBezTo>
                        <a:pt x="68" y="3"/>
                        <a:pt x="68" y="3"/>
                        <a:pt x="68" y="3"/>
                      </a:cubicBezTo>
                      <a:cubicBezTo>
                        <a:pt x="68" y="1"/>
                        <a:pt x="67" y="0"/>
                        <a:pt x="6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0" tIns="0" rIns="0" bIns="0" numCol="1" anchor="t" anchorCtr="0" compatLnSpc="1">
                  <a:prstTxWarp prst="textNoShape">
                    <a:avLst/>
                  </a:prstTxWarp>
                </a:bodyPr>
                <a:lstStyle/>
                <a:p>
                  <a:endParaRPr lang="en-AU" sz="700"/>
                </a:p>
              </p:txBody>
            </p:sp>
          </p:grpSp>
        </p:grpSp>
        <p:grpSp>
          <p:nvGrpSpPr>
            <p:cNvPr id="10" name="Group 9">
              <a:extLst>
                <a:ext uri="{FF2B5EF4-FFF2-40B4-BE49-F238E27FC236}">
                  <a16:creationId xmlns:a16="http://schemas.microsoft.com/office/drawing/2014/main" id="{2D966C5D-B5C8-F8CB-A0C9-E381B198E930}"/>
                </a:ext>
              </a:extLst>
            </p:cNvPr>
            <p:cNvGrpSpPr/>
            <p:nvPr/>
          </p:nvGrpSpPr>
          <p:grpSpPr>
            <a:xfrm>
              <a:off x="-2005852" y="1922284"/>
              <a:ext cx="831754" cy="232059"/>
              <a:chOff x="-3336813" y="1992616"/>
              <a:chExt cx="831754" cy="232059"/>
            </a:xfrm>
          </p:grpSpPr>
          <p:sp>
            <p:nvSpPr>
              <p:cNvPr id="29" name="Isosceles Triangle 28">
                <a:extLst>
                  <a:ext uri="{FF2B5EF4-FFF2-40B4-BE49-F238E27FC236}">
                    <a16:creationId xmlns:a16="http://schemas.microsoft.com/office/drawing/2014/main" id="{179E65A4-5A24-5D71-BECE-077019D6A005}"/>
                  </a:ext>
                </a:extLst>
              </p:cNvPr>
              <p:cNvSpPr/>
              <p:nvPr/>
            </p:nvSpPr>
            <p:spPr>
              <a:xfrm rot="5400000">
                <a:off x="-2619396" y="2070696"/>
                <a:ext cx="152775" cy="75898"/>
              </a:xfrm>
              <a:prstGeom prst="triangl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AU" sz="700" err="1">
                  <a:solidFill>
                    <a:schemeClr val="bg2"/>
                  </a:solidFill>
                </a:endParaRPr>
              </a:p>
            </p:txBody>
          </p:sp>
          <p:sp>
            <p:nvSpPr>
              <p:cNvPr id="30" name="Arrow: Pentagon 29">
                <a:extLst>
                  <a:ext uri="{FF2B5EF4-FFF2-40B4-BE49-F238E27FC236}">
                    <a16:creationId xmlns:a16="http://schemas.microsoft.com/office/drawing/2014/main" id="{F3C34306-8F07-6041-3396-3DE0B04AA9AB}"/>
                  </a:ext>
                </a:extLst>
              </p:cNvPr>
              <p:cNvSpPr/>
              <p:nvPr/>
            </p:nvSpPr>
            <p:spPr>
              <a:xfrm>
                <a:off x="-3245720" y="2001768"/>
                <a:ext cx="707012" cy="213754"/>
              </a:xfrm>
              <a:prstGeom prst="homePlate">
                <a:avLst/>
              </a:prstGeom>
              <a:solidFill>
                <a:schemeClr val="bg1"/>
              </a:solidFill>
              <a:ln w="9525" cap="rnd">
                <a:solidFill>
                  <a:schemeClr val="tx2"/>
                </a:solidFill>
                <a:prstDash val="sysDot"/>
              </a:ln>
            </p:spPr>
            <p:style>
              <a:lnRef idx="2">
                <a:schemeClr val="accent1">
                  <a:shade val="50000"/>
                </a:schemeClr>
              </a:lnRef>
              <a:fillRef idx="1">
                <a:schemeClr val="accent1"/>
              </a:fillRef>
              <a:effectRef idx="0">
                <a:schemeClr val="accent1"/>
              </a:effectRef>
              <a:fontRef idx="minor">
                <a:schemeClr val="lt1"/>
              </a:fontRef>
            </p:style>
            <p:txBody>
              <a:bodyPr lIns="180000" tIns="0" rIns="0" bIns="0" rtlCol="0" anchor="ctr"/>
              <a:lstStyle/>
              <a:p>
                <a:r>
                  <a:rPr lang="en-AU" sz="700">
                    <a:solidFill>
                      <a:schemeClr val="tx2"/>
                    </a:solidFill>
                    <a:latin typeface="+mj-lt"/>
                  </a:rPr>
                  <a:t>CONDUCT</a:t>
                </a:r>
              </a:p>
            </p:txBody>
          </p:sp>
          <p:sp>
            <p:nvSpPr>
              <p:cNvPr id="31" name="Isosceles Triangle 30">
                <a:extLst>
                  <a:ext uri="{FF2B5EF4-FFF2-40B4-BE49-F238E27FC236}">
                    <a16:creationId xmlns:a16="http://schemas.microsoft.com/office/drawing/2014/main" id="{61B1A3A8-42CF-46F7-7470-90A4E2138597}"/>
                  </a:ext>
                </a:extLst>
              </p:cNvPr>
              <p:cNvSpPr/>
              <p:nvPr/>
            </p:nvSpPr>
            <p:spPr>
              <a:xfrm rot="5400000">
                <a:off x="-2663158" y="2079585"/>
                <a:ext cx="116993" cy="58121"/>
              </a:xfrm>
              <a:prstGeom prst="triangl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AU" sz="700" err="1">
                  <a:solidFill>
                    <a:schemeClr val="bg2"/>
                  </a:solidFill>
                </a:endParaRPr>
              </a:p>
            </p:txBody>
          </p:sp>
          <p:sp>
            <p:nvSpPr>
              <p:cNvPr id="32" name="Oval 31">
                <a:extLst>
                  <a:ext uri="{FF2B5EF4-FFF2-40B4-BE49-F238E27FC236}">
                    <a16:creationId xmlns:a16="http://schemas.microsoft.com/office/drawing/2014/main" id="{CBC1EA7F-BDFA-AFF3-2406-587A5EA4BECC}"/>
                  </a:ext>
                </a:extLst>
              </p:cNvPr>
              <p:cNvSpPr/>
              <p:nvPr/>
            </p:nvSpPr>
            <p:spPr>
              <a:xfrm>
                <a:off x="-3336813" y="1992616"/>
                <a:ext cx="232059" cy="232059"/>
              </a:xfrm>
              <a:prstGeom prst="ellips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AU" sz="700" err="1">
                  <a:solidFill>
                    <a:schemeClr val="bg2"/>
                  </a:solidFill>
                </a:endParaRPr>
              </a:p>
            </p:txBody>
          </p:sp>
          <p:sp>
            <p:nvSpPr>
              <p:cNvPr id="33" name="Oval 32">
                <a:extLst>
                  <a:ext uri="{FF2B5EF4-FFF2-40B4-BE49-F238E27FC236}">
                    <a16:creationId xmlns:a16="http://schemas.microsoft.com/office/drawing/2014/main" id="{F3DCD297-6690-8BA6-626A-F2FFDD45CDC6}"/>
                  </a:ext>
                </a:extLst>
              </p:cNvPr>
              <p:cNvSpPr/>
              <p:nvPr/>
            </p:nvSpPr>
            <p:spPr>
              <a:xfrm>
                <a:off x="-3313607" y="2015822"/>
                <a:ext cx="185647" cy="185647"/>
              </a:xfrm>
              <a:prstGeom prst="ellipse">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AU" sz="700" err="1">
                  <a:solidFill>
                    <a:schemeClr val="bg2"/>
                  </a:solidFill>
                </a:endParaRPr>
              </a:p>
            </p:txBody>
          </p:sp>
          <p:grpSp>
            <p:nvGrpSpPr>
              <p:cNvPr id="34" name="Group 33">
                <a:extLst>
                  <a:ext uri="{FF2B5EF4-FFF2-40B4-BE49-F238E27FC236}">
                    <a16:creationId xmlns:a16="http://schemas.microsoft.com/office/drawing/2014/main" id="{ABAEF2B3-F6DD-BB65-E939-306BE4EB3A7A}"/>
                  </a:ext>
                </a:extLst>
              </p:cNvPr>
              <p:cNvGrpSpPr>
                <a:grpSpLocks noChangeAspect="1"/>
              </p:cNvGrpSpPr>
              <p:nvPr/>
            </p:nvGrpSpPr>
            <p:grpSpPr>
              <a:xfrm>
                <a:off x="-3266565" y="2049187"/>
                <a:ext cx="96235" cy="118977"/>
                <a:chOff x="5126038" y="3305175"/>
                <a:chExt cx="436562" cy="539750"/>
              </a:xfrm>
              <a:solidFill>
                <a:schemeClr val="tx2"/>
              </a:solidFill>
            </p:grpSpPr>
            <p:sp>
              <p:nvSpPr>
                <p:cNvPr id="35" name="Freeform 34">
                  <a:extLst>
                    <a:ext uri="{FF2B5EF4-FFF2-40B4-BE49-F238E27FC236}">
                      <a16:creationId xmlns:a16="http://schemas.microsoft.com/office/drawing/2014/main" id="{6DCADD55-DD26-1175-915C-7A7AC436E007}"/>
                    </a:ext>
                  </a:extLst>
                </p:cNvPr>
                <p:cNvSpPr>
                  <a:spLocks/>
                </p:cNvSpPr>
                <p:nvPr/>
              </p:nvSpPr>
              <p:spPr bwMode="auto">
                <a:xfrm>
                  <a:off x="5300663" y="3514725"/>
                  <a:ext cx="169862" cy="19050"/>
                </a:xfrm>
                <a:custGeom>
                  <a:avLst/>
                  <a:gdLst>
                    <a:gd name="T0" fmla="*/ 0 w 53"/>
                    <a:gd name="T1" fmla="*/ 3 h 6"/>
                    <a:gd name="T2" fmla="*/ 3 w 53"/>
                    <a:gd name="T3" fmla="*/ 6 h 6"/>
                    <a:gd name="T4" fmla="*/ 50 w 53"/>
                    <a:gd name="T5" fmla="*/ 6 h 6"/>
                    <a:gd name="T6" fmla="*/ 53 w 53"/>
                    <a:gd name="T7" fmla="*/ 3 h 6"/>
                    <a:gd name="T8" fmla="*/ 50 w 53"/>
                    <a:gd name="T9" fmla="*/ 0 h 6"/>
                    <a:gd name="T10" fmla="*/ 3 w 53"/>
                    <a:gd name="T11" fmla="*/ 0 h 6"/>
                    <a:gd name="T12" fmla="*/ 0 w 53"/>
                    <a:gd name="T13" fmla="*/ 3 h 6"/>
                  </a:gdLst>
                  <a:ahLst/>
                  <a:cxnLst>
                    <a:cxn ang="0">
                      <a:pos x="T0" y="T1"/>
                    </a:cxn>
                    <a:cxn ang="0">
                      <a:pos x="T2" y="T3"/>
                    </a:cxn>
                    <a:cxn ang="0">
                      <a:pos x="T4" y="T5"/>
                    </a:cxn>
                    <a:cxn ang="0">
                      <a:pos x="T6" y="T7"/>
                    </a:cxn>
                    <a:cxn ang="0">
                      <a:pos x="T8" y="T9"/>
                    </a:cxn>
                    <a:cxn ang="0">
                      <a:pos x="T10" y="T11"/>
                    </a:cxn>
                    <a:cxn ang="0">
                      <a:pos x="T12" y="T13"/>
                    </a:cxn>
                  </a:cxnLst>
                  <a:rect l="0" t="0" r="r" b="b"/>
                  <a:pathLst>
                    <a:path w="53" h="6">
                      <a:moveTo>
                        <a:pt x="0" y="3"/>
                      </a:moveTo>
                      <a:cubicBezTo>
                        <a:pt x="0" y="5"/>
                        <a:pt x="1" y="6"/>
                        <a:pt x="3" y="6"/>
                      </a:cubicBezTo>
                      <a:cubicBezTo>
                        <a:pt x="50" y="6"/>
                        <a:pt x="50" y="6"/>
                        <a:pt x="50" y="6"/>
                      </a:cubicBezTo>
                      <a:cubicBezTo>
                        <a:pt x="52" y="6"/>
                        <a:pt x="53" y="5"/>
                        <a:pt x="53" y="3"/>
                      </a:cubicBezTo>
                      <a:cubicBezTo>
                        <a:pt x="53" y="1"/>
                        <a:pt x="52" y="0"/>
                        <a:pt x="50" y="0"/>
                      </a:cubicBezTo>
                      <a:cubicBezTo>
                        <a:pt x="3" y="0"/>
                        <a:pt x="3" y="0"/>
                        <a:pt x="3" y="0"/>
                      </a:cubicBezTo>
                      <a:cubicBezTo>
                        <a:pt x="1" y="0"/>
                        <a:pt x="0" y="1"/>
                        <a:pt x="0" y="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0" tIns="0" rIns="0" bIns="0" numCol="1" anchor="t" anchorCtr="0" compatLnSpc="1">
                  <a:prstTxWarp prst="textNoShape">
                    <a:avLst/>
                  </a:prstTxWarp>
                </a:bodyPr>
                <a:lstStyle/>
                <a:p>
                  <a:endParaRPr lang="en-AU" sz="700"/>
                </a:p>
              </p:txBody>
            </p:sp>
            <p:sp>
              <p:nvSpPr>
                <p:cNvPr id="36" name="Freeform 35">
                  <a:extLst>
                    <a:ext uri="{FF2B5EF4-FFF2-40B4-BE49-F238E27FC236}">
                      <a16:creationId xmlns:a16="http://schemas.microsoft.com/office/drawing/2014/main" id="{D65D3FF5-F6F4-2346-10FB-F9A9C9D23A43}"/>
                    </a:ext>
                  </a:extLst>
                </p:cNvPr>
                <p:cNvSpPr>
                  <a:spLocks/>
                </p:cNvSpPr>
                <p:nvPr/>
              </p:nvSpPr>
              <p:spPr bwMode="auto">
                <a:xfrm>
                  <a:off x="5205413" y="3486150"/>
                  <a:ext cx="85725" cy="58737"/>
                </a:xfrm>
                <a:custGeom>
                  <a:avLst/>
                  <a:gdLst>
                    <a:gd name="T0" fmla="*/ 22 w 27"/>
                    <a:gd name="T1" fmla="*/ 1 h 18"/>
                    <a:gd name="T2" fmla="*/ 10 w 27"/>
                    <a:gd name="T3" fmla="*/ 11 h 18"/>
                    <a:gd name="T4" fmla="*/ 6 w 27"/>
                    <a:gd name="T5" fmla="*/ 7 h 18"/>
                    <a:gd name="T6" fmla="*/ 1 w 27"/>
                    <a:gd name="T7" fmla="*/ 7 h 18"/>
                    <a:gd name="T8" fmla="*/ 1 w 27"/>
                    <a:gd name="T9" fmla="*/ 11 h 18"/>
                    <a:gd name="T10" fmla="*/ 7 w 27"/>
                    <a:gd name="T11" fmla="*/ 17 h 18"/>
                    <a:gd name="T12" fmla="*/ 9 w 27"/>
                    <a:gd name="T13" fmla="*/ 18 h 18"/>
                    <a:gd name="T14" fmla="*/ 11 w 27"/>
                    <a:gd name="T15" fmla="*/ 17 h 18"/>
                    <a:gd name="T16" fmla="*/ 26 w 27"/>
                    <a:gd name="T17" fmla="*/ 5 h 18"/>
                    <a:gd name="T18" fmla="*/ 26 w 27"/>
                    <a:gd name="T19" fmla="*/ 1 h 18"/>
                    <a:gd name="T20" fmla="*/ 22 w 27"/>
                    <a:gd name="T21" fmla="*/ 1 h 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7" h="18">
                      <a:moveTo>
                        <a:pt x="22" y="1"/>
                      </a:moveTo>
                      <a:cubicBezTo>
                        <a:pt x="10" y="11"/>
                        <a:pt x="10" y="11"/>
                        <a:pt x="10" y="11"/>
                      </a:cubicBezTo>
                      <a:cubicBezTo>
                        <a:pt x="6" y="7"/>
                        <a:pt x="6" y="7"/>
                        <a:pt x="6" y="7"/>
                      </a:cubicBezTo>
                      <a:cubicBezTo>
                        <a:pt x="4" y="6"/>
                        <a:pt x="3" y="6"/>
                        <a:pt x="1" y="7"/>
                      </a:cubicBezTo>
                      <a:cubicBezTo>
                        <a:pt x="0" y="8"/>
                        <a:pt x="0" y="10"/>
                        <a:pt x="1" y="11"/>
                      </a:cubicBezTo>
                      <a:cubicBezTo>
                        <a:pt x="7" y="17"/>
                        <a:pt x="7" y="17"/>
                        <a:pt x="7" y="17"/>
                      </a:cubicBezTo>
                      <a:cubicBezTo>
                        <a:pt x="8" y="18"/>
                        <a:pt x="9" y="18"/>
                        <a:pt x="9" y="18"/>
                      </a:cubicBezTo>
                      <a:cubicBezTo>
                        <a:pt x="10" y="18"/>
                        <a:pt x="11" y="18"/>
                        <a:pt x="11" y="17"/>
                      </a:cubicBezTo>
                      <a:cubicBezTo>
                        <a:pt x="26" y="5"/>
                        <a:pt x="26" y="5"/>
                        <a:pt x="26" y="5"/>
                      </a:cubicBezTo>
                      <a:cubicBezTo>
                        <a:pt x="27" y="4"/>
                        <a:pt x="27" y="2"/>
                        <a:pt x="26" y="1"/>
                      </a:cubicBezTo>
                      <a:cubicBezTo>
                        <a:pt x="25" y="0"/>
                        <a:pt x="24" y="0"/>
                        <a:pt x="22" y="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0" tIns="0" rIns="0" bIns="0" numCol="1" anchor="t" anchorCtr="0" compatLnSpc="1">
                  <a:prstTxWarp prst="textNoShape">
                    <a:avLst/>
                  </a:prstTxWarp>
                </a:bodyPr>
                <a:lstStyle/>
                <a:p>
                  <a:endParaRPr lang="en-AU" sz="700"/>
                </a:p>
              </p:txBody>
            </p:sp>
            <p:sp>
              <p:nvSpPr>
                <p:cNvPr id="37" name="Freeform 36">
                  <a:extLst>
                    <a:ext uri="{FF2B5EF4-FFF2-40B4-BE49-F238E27FC236}">
                      <a16:creationId xmlns:a16="http://schemas.microsoft.com/office/drawing/2014/main" id="{91D4BEBD-B9E1-333D-E425-C88A8A148F31}"/>
                    </a:ext>
                  </a:extLst>
                </p:cNvPr>
                <p:cNvSpPr>
                  <a:spLocks/>
                </p:cNvSpPr>
                <p:nvPr/>
              </p:nvSpPr>
              <p:spPr bwMode="auto">
                <a:xfrm>
                  <a:off x="5300663" y="3617913"/>
                  <a:ext cx="169862" cy="19050"/>
                </a:xfrm>
                <a:custGeom>
                  <a:avLst/>
                  <a:gdLst>
                    <a:gd name="T0" fmla="*/ 50 w 53"/>
                    <a:gd name="T1" fmla="*/ 0 h 6"/>
                    <a:gd name="T2" fmla="*/ 3 w 53"/>
                    <a:gd name="T3" fmla="*/ 0 h 6"/>
                    <a:gd name="T4" fmla="*/ 0 w 53"/>
                    <a:gd name="T5" fmla="*/ 3 h 6"/>
                    <a:gd name="T6" fmla="*/ 3 w 53"/>
                    <a:gd name="T7" fmla="*/ 6 h 6"/>
                    <a:gd name="T8" fmla="*/ 50 w 53"/>
                    <a:gd name="T9" fmla="*/ 6 h 6"/>
                    <a:gd name="T10" fmla="*/ 53 w 53"/>
                    <a:gd name="T11" fmla="*/ 3 h 6"/>
                    <a:gd name="T12" fmla="*/ 50 w 53"/>
                    <a:gd name="T13" fmla="*/ 0 h 6"/>
                  </a:gdLst>
                  <a:ahLst/>
                  <a:cxnLst>
                    <a:cxn ang="0">
                      <a:pos x="T0" y="T1"/>
                    </a:cxn>
                    <a:cxn ang="0">
                      <a:pos x="T2" y="T3"/>
                    </a:cxn>
                    <a:cxn ang="0">
                      <a:pos x="T4" y="T5"/>
                    </a:cxn>
                    <a:cxn ang="0">
                      <a:pos x="T6" y="T7"/>
                    </a:cxn>
                    <a:cxn ang="0">
                      <a:pos x="T8" y="T9"/>
                    </a:cxn>
                    <a:cxn ang="0">
                      <a:pos x="T10" y="T11"/>
                    </a:cxn>
                    <a:cxn ang="0">
                      <a:pos x="T12" y="T13"/>
                    </a:cxn>
                  </a:cxnLst>
                  <a:rect l="0" t="0" r="r" b="b"/>
                  <a:pathLst>
                    <a:path w="53" h="6">
                      <a:moveTo>
                        <a:pt x="50" y="0"/>
                      </a:moveTo>
                      <a:cubicBezTo>
                        <a:pt x="3" y="0"/>
                        <a:pt x="3" y="0"/>
                        <a:pt x="3" y="0"/>
                      </a:cubicBezTo>
                      <a:cubicBezTo>
                        <a:pt x="1" y="0"/>
                        <a:pt x="0" y="2"/>
                        <a:pt x="0" y="3"/>
                      </a:cubicBezTo>
                      <a:cubicBezTo>
                        <a:pt x="0" y="5"/>
                        <a:pt x="1" y="6"/>
                        <a:pt x="3" y="6"/>
                      </a:cubicBezTo>
                      <a:cubicBezTo>
                        <a:pt x="50" y="6"/>
                        <a:pt x="50" y="6"/>
                        <a:pt x="50" y="6"/>
                      </a:cubicBezTo>
                      <a:cubicBezTo>
                        <a:pt x="52" y="6"/>
                        <a:pt x="53" y="5"/>
                        <a:pt x="53" y="3"/>
                      </a:cubicBezTo>
                      <a:cubicBezTo>
                        <a:pt x="53" y="2"/>
                        <a:pt x="52" y="0"/>
                        <a:pt x="50"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0" tIns="0" rIns="0" bIns="0" numCol="1" anchor="t" anchorCtr="0" compatLnSpc="1">
                  <a:prstTxWarp prst="textNoShape">
                    <a:avLst/>
                  </a:prstTxWarp>
                </a:bodyPr>
                <a:lstStyle/>
                <a:p>
                  <a:endParaRPr lang="en-AU" sz="700"/>
                </a:p>
              </p:txBody>
            </p:sp>
            <p:sp>
              <p:nvSpPr>
                <p:cNvPr id="38" name="Freeform 37">
                  <a:extLst>
                    <a:ext uri="{FF2B5EF4-FFF2-40B4-BE49-F238E27FC236}">
                      <a16:creationId xmlns:a16="http://schemas.microsoft.com/office/drawing/2014/main" id="{D7A80CAF-030D-3681-46C3-0E305883AAE7}"/>
                    </a:ext>
                  </a:extLst>
                </p:cNvPr>
                <p:cNvSpPr>
                  <a:spLocks/>
                </p:cNvSpPr>
                <p:nvPr/>
              </p:nvSpPr>
              <p:spPr bwMode="auto">
                <a:xfrm>
                  <a:off x="5205413" y="3589338"/>
                  <a:ext cx="85725" cy="57150"/>
                </a:xfrm>
                <a:custGeom>
                  <a:avLst/>
                  <a:gdLst>
                    <a:gd name="T0" fmla="*/ 22 w 27"/>
                    <a:gd name="T1" fmla="*/ 1 h 18"/>
                    <a:gd name="T2" fmla="*/ 10 w 27"/>
                    <a:gd name="T3" fmla="*/ 11 h 18"/>
                    <a:gd name="T4" fmla="*/ 6 w 27"/>
                    <a:gd name="T5" fmla="*/ 7 h 18"/>
                    <a:gd name="T6" fmla="*/ 1 w 27"/>
                    <a:gd name="T7" fmla="*/ 7 h 18"/>
                    <a:gd name="T8" fmla="*/ 1 w 27"/>
                    <a:gd name="T9" fmla="*/ 11 h 18"/>
                    <a:gd name="T10" fmla="*/ 7 w 27"/>
                    <a:gd name="T11" fmla="*/ 17 h 18"/>
                    <a:gd name="T12" fmla="*/ 9 w 27"/>
                    <a:gd name="T13" fmla="*/ 18 h 18"/>
                    <a:gd name="T14" fmla="*/ 11 w 27"/>
                    <a:gd name="T15" fmla="*/ 18 h 18"/>
                    <a:gd name="T16" fmla="*/ 26 w 27"/>
                    <a:gd name="T17" fmla="*/ 6 h 18"/>
                    <a:gd name="T18" fmla="*/ 26 w 27"/>
                    <a:gd name="T19" fmla="*/ 2 h 18"/>
                    <a:gd name="T20" fmla="*/ 22 w 27"/>
                    <a:gd name="T21" fmla="*/ 1 h 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7" h="18">
                      <a:moveTo>
                        <a:pt x="22" y="1"/>
                      </a:moveTo>
                      <a:cubicBezTo>
                        <a:pt x="10" y="11"/>
                        <a:pt x="10" y="11"/>
                        <a:pt x="10" y="11"/>
                      </a:cubicBezTo>
                      <a:cubicBezTo>
                        <a:pt x="6" y="7"/>
                        <a:pt x="6" y="7"/>
                        <a:pt x="6" y="7"/>
                      </a:cubicBezTo>
                      <a:cubicBezTo>
                        <a:pt x="4" y="6"/>
                        <a:pt x="3" y="6"/>
                        <a:pt x="1" y="7"/>
                      </a:cubicBezTo>
                      <a:cubicBezTo>
                        <a:pt x="0" y="8"/>
                        <a:pt x="0" y="10"/>
                        <a:pt x="1" y="11"/>
                      </a:cubicBezTo>
                      <a:cubicBezTo>
                        <a:pt x="7" y="17"/>
                        <a:pt x="7" y="17"/>
                        <a:pt x="7" y="17"/>
                      </a:cubicBezTo>
                      <a:cubicBezTo>
                        <a:pt x="8" y="18"/>
                        <a:pt x="9" y="18"/>
                        <a:pt x="9" y="18"/>
                      </a:cubicBezTo>
                      <a:cubicBezTo>
                        <a:pt x="10" y="18"/>
                        <a:pt x="11" y="18"/>
                        <a:pt x="11" y="18"/>
                      </a:cubicBezTo>
                      <a:cubicBezTo>
                        <a:pt x="26" y="6"/>
                        <a:pt x="26" y="6"/>
                        <a:pt x="26" y="6"/>
                      </a:cubicBezTo>
                      <a:cubicBezTo>
                        <a:pt x="27" y="5"/>
                        <a:pt x="27" y="3"/>
                        <a:pt x="26" y="2"/>
                      </a:cubicBezTo>
                      <a:cubicBezTo>
                        <a:pt x="25" y="0"/>
                        <a:pt x="24" y="0"/>
                        <a:pt x="22" y="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0" tIns="0" rIns="0" bIns="0" numCol="1" anchor="t" anchorCtr="0" compatLnSpc="1">
                  <a:prstTxWarp prst="textNoShape">
                    <a:avLst/>
                  </a:prstTxWarp>
                </a:bodyPr>
                <a:lstStyle/>
                <a:p>
                  <a:endParaRPr lang="en-AU" sz="700"/>
                </a:p>
              </p:txBody>
            </p:sp>
            <p:sp>
              <p:nvSpPr>
                <p:cNvPr id="39" name="Freeform 38">
                  <a:extLst>
                    <a:ext uri="{FF2B5EF4-FFF2-40B4-BE49-F238E27FC236}">
                      <a16:creationId xmlns:a16="http://schemas.microsoft.com/office/drawing/2014/main" id="{8EADEFB9-9274-B15E-23A6-8C000DFA8372}"/>
                    </a:ext>
                  </a:extLst>
                </p:cNvPr>
                <p:cNvSpPr>
                  <a:spLocks/>
                </p:cNvSpPr>
                <p:nvPr/>
              </p:nvSpPr>
              <p:spPr bwMode="auto">
                <a:xfrm>
                  <a:off x="5300663" y="3722688"/>
                  <a:ext cx="169862" cy="19050"/>
                </a:xfrm>
                <a:custGeom>
                  <a:avLst/>
                  <a:gdLst>
                    <a:gd name="T0" fmla="*/ 50 w 53"/>
                    <a:gd name="T1" fmla="*/ 0 h 6"/>
                    <a:gd name="T2" fmla="*/ 3 w 53"/>
                    <a:gd name="T3" fmla="*/ 0 h 6"/>
                    <a:gd name="T4" fmla="*/ 0 w 53"/>
                    <a:gd name="T5" fmla="*/ 3 h 6"/>
                    <a:gd name="T6" fmla="*/ 3 w 53"/>
                    <a:gd name="T7" fmla="*/ 6 h 6"/>
                    <a:gd name="T8" fmla="*/ 50 w 53"/>
                    <a:gd name="T9" fmla="*/ 6 h 6"/>
                    <a:gd name="T10" fmla="*/ 53 w 53"/>
                    <a:gd name="T11" fmla="*/ 3 h 6"/>
                    <a:gd name="T12" fmla="*/ 50 w 53"/>
                    <a:gd name="T13" fmla="*/ 0 h 6"/>
                  </a:gdLst>
                  <a:ahLst/>
                  <a:cxnLst>
                    <a:cxn ang="0">
                      <a:pos x="T0" y="T1"/>
                    </a:cxn>
                    <a:cxn ang="0">
                      <a:pos x="T2" y="T3"/>
                    </a:cxn>
                    <a:cxn ang="0">
                      <a:pos x="T4" y="T5"/>
                    </a:cxn>
                    <a:cxn ang="0">
                      <a:pos x="T6" y="T7"/>
                    </a:cxn>
                    <a:cxn ang="0">
                      <a:pos x="T8" y="T9"/>
                    </a:cxn>
                    <a:cxn ang="0">
                      <a:pos x="T10" y="T11"/>
                    </a:cxn>
                    <a:cxn ang="0">
                      <a:pos x="T12" y="T13"/>
                    </a:cxn>
                  </a:cxnLst>
                  <a:rect l="0" t="0" r="r" b="b"/>
                  <a:pathLst>
                    <a:path w="53" h="6">
                      <a:moveTo>
                        <a:pt x="50" y="0"/>
                      </a:moveTo>
                      <a:cubicBezTo>
                        <a:pt x="3" y="0"/>
                        <a:pt x="3" y="0"/>
                        <a:pt x="3" y="0"/>
                      </a:cubicBezTo>
                      <a:cubicBezTo>
                        <a:pt x="1" y="0"/>
                        <a:pt x="0" y="1"/>
                        <a:pt x="0" y="3"/>
                      </a:cubicBezTo>
                      <a:cubicBezTo>
                        <a:pt x="0" y="4"/>
                        <a:pt x="1" y="6"/>
                        <a:pt x="3" y="6"/>
                      </a:cubicBezTo>
                      <a:cubicBezTo>
                        <a:pt x="50" y="6"/>
                        <a:pt x="50" y="6"/>
                        <a:pt x="50" y="6"/>
                      </a:cubicBezTo>
                      <a:cubicBezTo>
                        <a:pt x="52" y="6"/>
                        <a:pt x="53" y="4"/>
                        <a:pt x="53" y="3"/>
                      </a:cubicBezTo>
                      <a:cubicBezTo>
                        <a:pt x="53" y="1"/>
                        <a:pt x="52" y="0"/>
                        <a:pt x="50"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0" tIns="0" rIns="0" bIns="0" numCol="1" anchor="t" anchorCtr="0" compatLnSpc="1">
                  <a:prstTxWarp prst="textNoShape">
                    <a:avLst/>
                  </a:prstTxWarp>
                </a:bodyPr>
                <a:lstStyle/>
                <a:p>
                  <a:endParaRPr lang="en-AU" sz="700"/>
                </a:p>
              </p:txBody>
            </p:sp>
            <p:sp>
              <p:nvSpPr>
                <p:cNvPr id="40" name="Freeform 39">
                  <a:extLst>
                    <a:ext uri="{FF2B5EF4-FFF2-40B4-BE49-F238E27FC236}">
                      <a16:creationId xmlns:a16="http://schemas.microsoft.com/office/drawing/2014/main" id="{62DE7EA0-83AE-8F74-55BB-CF8412B6F62F}"/>
                    </a:ext>
                  </a:extLst>
                </p:cNvPr>
                <p:cNvSpPr>
                  <a:spLocks/>
                </p:cNvSpPr>
                <p:nvPr/>
              </p:nvSpPr>
              <p:spPr bwMode="auto">
                <a:xfrm>
                  <a:off x="5205413" y="3694113"/>
                  <a:ext cx="85725" cy="57150"/>
                </a:xfrm>
                <a:custGeom>
                  <a:avLst/>
                  <a:gdLst>
                    <a:gd name="T0" fmla="*/ 22 w 27"/>
                    <a:gd name="T1" fmla="*/ 1 h 18"/>
                    <a:gd name="T2" fmla="*/ 10 w 27"/>
                    <a:gd name="T3" fmla="*/ 11 h 18"/>
                    <a:gd name="T4" fmla="*/ 6 w 27"/>
                    <a:gd name="T5" fmla="*/ 7 h 18"/>
                    <a:gd name="T6" fmla="*/ 1 w 27"/>
                    <a:gd name="T7" fmla="*/ 7 h 18"/>
                    <a:gd name="T8" fmla="*/ 1 w 27"/>
                    <a:gd name="T9" fmla="*/ 11 h 18"/>
                    <a:gd name="T10" fmla="*/ 7 w 27"/>
                    <a:gd name="T11" fmla="*/ 17 h 18"/>
                    <a:gd name="T12" fmla="*/ 9 w 27"/>
                    <a:gd name="T13" fmla="*/ 18 h 18"/>
                    <a:gd name="T14" fmla="*/ 11 w 27"/>
                    <a:gd name="T15" fmla="*/ 17 h 18"/>
                    <a:gd name="T16" fmla="*/ 26 w 27"/>
                    <a:gd name="T17" fmla="*/ 5 h 18"/>
                    <a:gd name="T18" fmla="*/ 26 w 27"/>
                    <a:gd name="T19" fmla="*/ 1 h 18"/>
                    <a:gd name="T20" fmla="*/ 22 w 27"/>
                    <a:gd name="T21" fmla="*/ 1 h 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7" h="18">
                      <a:moveTo>
                        <a:pt x="22" y="1"/>
                      </a:moveTo>
                      <a:cubicBezTo>
                        <a:pt x="10" y="11"/>
                        <a:pt x="10" y="11"/>
                        <a:pt x="10" y="11"/>
                      </a:cubicBezTo>
                      <a:cubicBezTo>
                        <a:pt x="6" y="7"/>
                        <a:pt x="6" y="7"/>
                        <a:pt x="6" y="7"/>
                      </a:cubicBezTo>
                      <a:cubicBezTo>
                        <a:pt x="4" y="6"/>
                        <a:pt x="3" y="6"/>
                        <a:pt x="1" y="7"/>
                      </a:cubicBezTo>
                      <a:cubicBezTo>
                        <a:pt x="0" y="8"/>
                        <a:pt x="0" y="10"/>
                        <a:pt x="1" y="11"/>
                      </a:cubicBezTo>
                      <a:cubicBezTo>
                        <a:pt x="7" y="17"/>
                        <a:pt x="7" y="17"/>
                        <a:pt x="7" y="17"/>
                      </a:cubicBezTo>
                      <a:cubicBezTo>
                        <a:pt x="8" y="17"/>
                        <a:pt x="9" y="18"/>
                        <a:pt x="9" y="18"/>
                      </a:cubicBezTo>
                      <a:cubicBezTo>
                        <a:pt x="10" y="18"/>
                        <a:pt x="11" y="17"/>
                        <a:pt x="11" y="17"/>
                      </a:cubicBezTo>
                      <a:cubicBezTo>
                        <a:pt x="26" y="5"/>
                        <a:pt x="26" y="5"/>
                        <a:pt x="26" y="5"/>
                      </a:cubicBezTo>
                      <a:cubicBezTo>
                        <a:pt x="27" y="4"/>
                        <a:pt x="27" y="2"/>
                        <a:pt x="26" y="1"/>
                      </a:cubicBezTo>
                      <a:cubicBezTo>
                        <a:pt x="25" y="0"/>
                        <a:pt x="24" y="0"/>
                        <a:pt x="22" y="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0" tIns="0" rIns="0" bIns="0" numCol="1" anchor="t" anchorCtr="0" compatLnSpc="1">
                  <a:prstTxWarp prst="textNoShape">
                    <a:avLst/>
                  </a:prstTxWarp>
                </a:bodyPr>
                <a:lstStyle/>
                <a:p>
                  <a:endParaRPr lang="en-AU" sz="700"/>
                </a:p>
              </p:txBody>
            </p:sp>
            <p:sp>
              <p:nvSpPr>
                <p:cNvPr id="41" name="Freeform 40">
                  <a:extLst>
                    <a:ext uri="{FF2B5EF4-FFF2-40B4-BE49-F238E27FC236}">
                      <a16:creationId xmlns:a16="http://schemas.microsoft.com/office/drawing/2014/main" id="{C5F31A63-1522-BE46-D4B5-50AD4EFD7722}"/>
                    </a:ext>
                  </a:extLst>
                </p:cNvPr>
                <p:cNvSpPr>
                  <a:spLocks noEditPoints="1"/>
                </p:cNvSpPr>
                <p:nvPr/>
              </p:nvSpPr>
              <p:spPr bwMode="auto">
                <a:xfrm>
                  <a:off x="5126038" y="3305175"/>
                  <a:ext cx="436562" cy="539750"/>
                </a:xfrm>
                <a:custGeom>
                  <a:avLst/>
                  <a:gdLst>
                    <a:gd name="T0" fmla="*/ 99 w 137"/>
                    <a:gd name="T1" fmla="*/ 0 h 169"/>
                    <a:gd name="T2" fmla="*/ 14 w 137"/>
                    <a:gd name="T3" fmla="*/ 0 h 169"/>
                    <a:gd name="T4" fmla="*/ 0 w 137"/>
                    <a:gd name="T5" fmla="*/ 15 h 169"/>
                    <a:gd name="T6" fmla="*/ 0 w 137"/>
                    <a:gd name="T7" fmla="*/ 154 h 169"/>
                    <a:gd name="T8" fmla="*/ 14 w 137"/>
                    <a:gd name="T9" fmla="*/ 169 h 169"/>
                    <a:gd name="T10" fmla="*/ 123 w 137"/>
                    <a:gd name="T11" fmla="*/ 169 h 169"/>
                    <a:gd name="T12" fmla="*/ 137 w 137"/>
                    <a:gd name="T13" fmla="*/ 154 h 169"/>
                    <a:gd name="T14" fmla="*/ 137 w 137"/>
                    <a:gd name="T15" fmla="*/ 42 h 169"/>
                    <a:gd name="T16" fmla="*/ 99 w 137"/>
                    <a:gd name="T17" fmla="*/ 0 h 169"/>
                    <a:gd name="T18" fmla="*/ 131 w 137"/>
                    <a:gd name="T19" fmla="*/ 154 h 169"/>
                    <a:gd name="T20" fmla="*/ 123 w 137"/>
                    <a:gd name="T21" fmla="*/ 162 h 169"/>
                    <a:gd name="T22" fmla="*/ 14 w 137"/>
                    <a:gd name="T23" fmla="*/ 162 h 169"/>
                    <a:gd name="T24" fmla="*/ 6 w 137"/>
                    <a:gd name="T25" fmla="*/ 154 h 169"/>
                    <a:gd name="T26" fmla="*/ 6 w 137"/>
                    <a:gd name="T27" fmla="*/ 15 h 169"/>
                    <a:gd name="T28" fmla="*/ 14 w 137"/>
                    <a:gd name="T29" fmla="*/ 6 h 169"/>
                    <a:gd name="T30" fmla="*/ 85 w 137"/>
                    <a:gd name="T31" fmla="*/ 6 h 169"/>
                    <a:gd name="T32" fmla="*/ 85 w 137"/>
                    <a:gd name="T33" fmla="*/ 46 h 169"/>
                    <a:gd name="T34" fmla="*/ 92 w 137"/>
                    <a:gd name="T35" fmla="*/ 53 h 169"/>
                    <a:gd name="T36" fmla="*/ 131 w 137"/>
                    <a:gd name="T37" fmla="*/ 53 h 169"/>
                    <a:gd name="T38" fmla="*/ 131 w 137"/>
                    <a:gd name="T39" fmla="*/ 154 h 169"/>
                    <a:gd name="T40" fmla="*/ 91 w 137"/>
                    <a:gd name="T41" fmla="*/ 46 h 169"/>
                    <a:gd name="T42" fmla="*/ 91 w 137"/>
                    <a:gd name="T43" fmla="*/ 6 h 169"/>
                    <a:gd name="T44" fmla="*/ 96 w 137"/>
                    <a:gd name="T45" fmla="*/ 6 h 169"/>
                    <a:gd name="T46" fmla="*/ 132 w 137"/>
                    <a:gd name="T47" fmla="*/ 46 h 169"/>
                    <a:gd name="T48" fmla="*/ 91 w 137"/>
                    <a:gd name="T49" fmla="*/ 46 h 1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37" h="169">
                      <a:moveTo>
                        <a:pt x="99" y="0"/>
                      </a:moveTo>
                      <a:cubicBezTo>
                        <a:pt x="14" y="0"/>
                        <a:pt x="14" y="0"/>
                        <a:pt x="14" y="0"/>
                      </a:cubicBezTo>
                      <a:cubicBezTo>
                        <a:pt x="6" y="0"/>
                        <a:pt x="0" y="7"/>
                        <a:pt x="0" y="15"/>
                      </a:cubicBezTo>
                      <a:cubicBezTo>
                        <a:pt x="0" y="154"/>
                        <a:pt x="0" y="154"/>
                        <a:pt x="0" y="154"/>
                      </a:cubicBezTo>
                      <a:cubicBezTo>
                        <a:pt x="0" y="162"/>
                        <a:pt x="6" y="169"/>
                        <a:pt x="14" y="169"/>
                      </a:cubicBezTo>
                      <a:cubicBezTo>
                        <a:pt x="123" y="169"/>
                        <a:pt x="123" y="169"/>
                        <a:pt x="123" y="169"/>
                      </a:cubicBezTo>
                      <a:cubicBezTo>
                        <a:pt x="131" y="169"/>
                        <a:pt x="137" y="162"/>
                        <a:pt x="137" y="154"/>
                      </a:cubicBezTo>
                      <a:cubicBezTo>
                        <a:pt x="137" y="42"/>
                        <a:pt x="137" y="42"/>
                        <a:pt x="137" y="42"/>
                      </a:cubicBezTo>
                      <a:lnTo>
                        <a:pt x="99" y="0"/>
                      </a:lnTo>
                      <a:close/>
                      <a:moveTo>
                        <a:pt x="131" y="154"/>
                      </a:moveTo>
                      <a:cubicBezTo>
                        <a:pt x="131" y="159"/>
                        <a:pt x="127" y="162"/>
                        <a:pt x="123" y="162"/>
                      </a:cubicBezTo>
                      <a:cubicBezTo>
                        <a:pt x="14" y="162"/>
                        <a:pt x="14" y="162"/>
                        <a:pt x="14" y="162"/>
                      </a:cubicBezTo>
                      <a:cubicBezTo>
                        <a:pt x="10" y="162"/>
                        <a:pt x="6" y="159"/>
                        <a:pt x="6" y="154"/>
                      </a:cubicBezTo>
                      <a:cubicBezTo>
                        <a:pt x="6" y="15"/>
                        <a:pt x="6" y="15"/>
                        <a:pt x="6" y="15"/>
                      </a:cubicBezTo>
                      <a:cubicBezTo>
                        <a:pt x="6" y="10"/>
                        <a:pt x="10" y="6"/>
                        <a:pt x="14" y="6"/>
                      </a:cubicBezTo>
                      <a:cubicBezTo>
                        <a:pt x="85" y="6"/>
                        <a:pt x="85" y="6"/>
                        <a:pt x="85" y="6"/>
                      </a:cubicBezTo>
                      <a:cubicBezTo>
                        <a:pt x="85" y="46"/>
                        <a:pt x="85" y="46"/>
                        <a:pt x="85" y="46"/>
                      </a:cubicBezTo>
                      <a:cubicBezTo>
                        <a:pt x="85" y="49"/>
                        <a:pt x="88" y="53"/>
                        <a:pt x="92" y="53"/>
                      </a:cubicBezTo>
                      <a:cubicBezTo>
                        <a:pt x="131" y="53"/>
                        <a:pt x="131" y="53"/>
                        <a:pt x="131" y="53"/>
                      </a:cubicBezTo>
                      <a:lnTo>
                        <a:pt x="131" y="154"/>
                      </a:lnTo>
                      <a:close/>
                      <a:moveTo>
                        <a:pt x="91" y="46"/>
                      </a:moveTo>
                      <a:cubicBezTo>
                        <a:pt x="91" y="6"/>
                        <a:pt x="91" y="6"/>
                        <a:pt x="91" y="6"/>
                      </a:cubicBezTo>
                      <a:cubicBezTo>
                        <a:pt x="96" y="6"/>
                        <a:pt x="96" y="6"/>
                        <a:pt x="96" y="6"/>
                      </a:cubicBezTo>
                      <a:cubicBezTo>
                        <a:pt x="132" y="46"/>
                        <a:pt x="132" y="46"/>
                        <a:pt x="132" y="46"/>
                      </a:cubicBezTo>
                      <a:lnTo>
                        <a:pt x="91" y="4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0" tIns="0" rIns="0" bIns="0" numCol="1" anchor="t" anchorCtr="0" compatLnSpc="1">
                  <a:prstTxWarp prst="textNoShape">
                    <a:avLst/>
                  </a:prstTxWarp>
                </a:bodyPr>
                <a:lstStyle/>
                <a:p>
                  <a:endParaRPr lang="en-AU" sz="700"/>
                </a:p>
              </p:txBody>
            </p:sp>
          </p:grpSp>
        </p:grpSp>
        <p:grpSp>
          <p:nvGrpSpPr>
            <p:cNvPr id="11" name="Group 10">
              <a:extLst>
                <a:ext uri="{FF2B5EF4-FFF2-40B4-BE49-F238E27FC236}">
                  <a16:creationId xmlns:a16="http://schemas.microsoft.com/office/drawing/2014/main" id="{A4394175-AA04-8673-9E10-99C528EB4B21}"/>
                </a:ext>
              </a:extLst>
            </p:cNvPr>
            <p:cNvGrpSpPr/>
            <p:nvPr/>
          </p:nvGrpSpPr>
          <p:grpSpPr>
            <a:xfrm>
              <a:off x="-88602" y="1922284"/>
              <a:ext cx="816798" cy="232059"/>
              <a:chOff x="-1159348" y="1992616"/>
              <a:chExt cx="816798" cy="232059"/>
            </a:xfrm>
          </p:grpSpPr>
          <p:sp>
            <p:nvSpPr>
              <p:cNvPr id="22" name="Arrow: Pentagon 21">
                <a:extLst>
                  <a:ext uri="{FF2B5EF4-FFF2-40B4-BE49-F238E27FC236}">
                    <a16:creationId xmlns:a16="http://schemas.microsoft.com/office/drawing/2014/main" id="{A0A64E53-0FF7-F30B-6CB2-290032D50423}"/>
                  </a:ext>
                </a:extLst>
              </p:cNvPr>
              <p:cNvSpPr/>
              <p:nvPr/>
            </p:nvSpPr>
            <p:spPr>
              <a:xfrm>
                <a:off x="-1042928" y="2001768"/>
                <a:ext cx="700378" cy="213754"/>
              </a:xfrm>
              <a:prstGeom prst="homePlate">
                <a:avLst>
                  <a:gd name="adj" fmla="val 0"/>
                </a:avLst>
              </a:prstGeom>
              <a:solidFill>
                <a:schemeClr val="bg1"/>
              </a:solidFill>
              <a:ln w="9525" cap="rnd">
                <a:solidFill>
                  <a:schemeClr val="tx2"/>
                </a:solidFill>
                <a:prstDash val="sysDot"/>
              </a:ln>
            </p:spPr>
            <p:style>
              <a:lnRef idx="2">
                <a:schemeClr val="accent1">
                  <a:shade val="50000"/>
                </a:schemeClr>
              </a:lnRef>
              <a:fillRef idx="1">
                <a:schemeClr val="accent1"/>
              </a:fillRef>
              <a:effectRef idx="0">
                <a:schemeClr val="accent1"/>
              </a:effectRef>
              <a:fontRef idx="minor">
                <a:schemeClr val="lt1"/>
              </a:fontRef>
            </p:style>
            <p:txBody>
              <a:bodyPr lIns="180000" tIns="0" rIns="0" bIns="0" rtlCol="0" anchor="ctr"/>
              <a:lstStyle/>
              <a:p>
                <a:pPr>
                  <a:lnSpc>
                    <a:spcPct val="90000"/>
                  </a:lnSpc>
                </a:pPr>
                <a:r>
                  <a:rPr lang="en-AU" sz="700">
                    <a:solidFill>
                      <a:schemeClr val="tx2"/>
                    </a:solidFill>
                    <a:latin typeface="+mj-lt"/>
                  </a:rPr>
                  <a:t>CLOSE-OUT</a:t>
                </a:r>
              </a:p>
            </p:txBody>
          </p:sp>
          <p:grpSp>
            <p:nvGrpSpPr>
              <p:cNvPr id="23" name="Group 22">
                <a:extLst>
                  <a:ext uri="{FF2B5EF4-FFF2-40B4-BE49-F238E27FC236}">
                    <a16:creationId xmlns:a16="http://schemas.microsoft.com/office/drawing/2014/main" id="{704B47CB-D7E4-55E8-8F52-F4C7900DB59B}"/>
                  </a:ext>
                </a:extLst>
              </p:cNvPr>
              <p:cNvGrpSpPr/>
              <p:nvPr/>
            </p:nvGrpSpPr>
            <p:grpSpPr>
              <a:xfrm>
                <a:off x="-1159348" y="1992616"/>
                <a:ext cx="232059" cy="232059"/>
                <a:chOff x="722538" y="2874633"/>
                <a:chExt cx="360000" cy="360000"/>
              </a:xfrm>
            </p:grpSpPr>
            <p:sp>
              <p:nvSpPr>
                <p:cNvPr id="27" name="Oval 26">
                  <a:extLst>
                    <a:ext uri="{FF2B5EF4-FFF2-40B4-BE49-F238E27FC236}">
                      <a16:creationId xmlns:a16="http://schemas.microsoft.com/office/drawing/2014/main" id="{5734BFB6-3025-EB40-3025-52D15F8C8EF1}"/>
                    </a:ext>
                  </a:extLst>
                </p:cNvPr>
                <p:cNvSpPr/>
                <p:nvPr/>
              </p:nvSpPr>
              <p:spPr>
                <a:xfrm>
                  <a:off x="722538" y="2874633"/>
                  <a:ext cx="360000" cy="360000"/>
                </a:xfrm>
                <a:prstGeom prst="ellips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AU" sz="700">
                    <a:solidFill>
                      <a:schemeClr val="bg2"/>
                    </a:solidFill>
                  </a:endParaRPr>
                </a:p>
              </p:txBody>
            </p:sp>
            <p:sp>
              <p:nvSpPr>
                <p:cNvPr id="28" name="Oval 27">
                  <a:extLst>
                    <a:ext uri="{FF2B5EF4-FFF2-40B4-BE49-F238E27FC236}">
                      <a16:creationId xmlns:a16="http://schemas.microsoft.com/office/drawing/2014/main" id="{FE587FAF-3000-7196-55E5-E63AA095D8EF}"/>
                    </a:ext>
                  </a:extLst>
                </p:cNvPr>
                <p:cNvSpPr/>
                <p:nvPr/>
              </p:nvSpPr>
              <p:spPr>
                <a:xfrm>
                  <a:off x="758538" y="2910633"/>
                  <a:ext cx="288000" cy="288000"/>
                </a:xfrm>
                <a:prstGeom prst="ellipse">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AU" sz="700" err="1">
                    <a:solidFill>
                      <a:schemeClr val="bg2"/>
                    </a:solidFill>
                  </a:endParaRPr>
                </a:p>
              </p:txBody>
            </p:sp>
          </p:grpSp>
          <p:grpSp>
            <p:nvGrpSpPr>
              <p:cNvPr id="24" name="Group 23">
                <a:extLst>
                  <a:ext uri="{FF2B5EF4-FFF2-40B4-BE49-F238E27FC236}">
                    <a16:creationId xmlns:a16="http://schemas.microsoft.com/office/drawing/2014/main" id="{E207668D-4FE5-0229-4163-4BF1CB7BAEEA}"/>
                  </a:ext>
                </a:extLst>
              </p:cNvPr>
              <p:cNvGrpSpPr>
                <a:grpSpLocks noChangeAspect="1"/>
              </p:cNvGrpSpPr>
              <p:nvPr/>
            </p:nvGrpSpPr>
            <p:grpSpPr>
              <a:xfrm>
                <a:off x="-1104014" y="2061697"/>
                <a:ext cx="121389" cy="93898"/>
                <a:chOff x="8389938" y="1176338"/>
                <a:chExt cx="539751" cy="417513"/>
              </a:xfrm>
              <a:solidFill>
                <a:schemeClr val="tx2"/>
              </a:solidFill>
            </p:grpSpPr>
            <p:sp>
              <p:nvSpPr>
                <p:cNvPr id="25" name="Freeform 23">
                  <a:extLst>
                    <a:ext uri="{FF2B5EF4-FFF2-40B4-BE49-F238E27FC236}">
                      <a16:creationId xmlns:a16="http://schemas.microsoft.com/office/drawing/2014/main" id="{45899BB6-DB59-0865-F845-9D0505D91CBF}"/>
                    </a:ext>
                  </a:extLst>
                </p:cNvPr>
                <p:cNvSpPr>
                  <a:spLocks noEditPoints="1"/>
                </p:cNvSpPr>
                <p:nvPr/>
              </p:nvSpPr>
              <p:spPr bwMode="auto">
                <a:xfrm>
                  <a:off x="8389938" y="1276351"/>
                  <a:ext cx="441325" cy="317500"/>
                </a:xfrm>
                <a:custGeom>
                  <a:avLst/>
                  <a:gdLst>
                    <a:gd name="T0" fmla="*/ 138 w 138"/>
                    <a:gd name="T1" fmla="*/ 84 h 99"/>
                    <a:gd name="T2" fmla="*/ 138 w 138"/>
                    <a:gd name="T3" fmla="*/ 15 h 99"/>
                    <a:gd name="T4" fmla="*/ 123 w 138"/>
                    <a:gd name="T5" fmla="*/ 0 h 99"/>
                    <a:gd name="T6" fmla="*/ 15 w 138"/>
                    <a:gd name="T7" fmla="*/ 0 h 99"/>
                    <a:gd name="T8" fmla="*/ 0 w 138"/>
                    <a:gd name="T9" fmla="*/ 15 h 99"/>
                    <a:gd name="T10" fmla="*/ 0 w 138"/>
                    <a:gd name="T11" fmla="*/ 84 h 99"/>
                    <a:gd name="T12" fmla="*/ 15 w 138"/>
                    <a:gd name="T13" fmla="*/ 99 h 99"/>
                    <a:gd name="T14" fmla="*/ 123 w 138"/>
                    <a:gd name="T15" fmla="*/ 99 h 99"/>
                    <a:gd name="T16" fmla="*/ 138 w 138"/>
                    <a:gd name="T17" fmla="*/ 84 h 99"/>
                    <a:gd name="T18" fmla="*/ 10 w 138"/>
                    <a:gd name="T19" fmla="*/ 9 h 99"/>
                    <a:gd name="T20" fmla="*/ 15 w 138"/>
                    <a:gd name="T21" fmla="*/ 7 h 99"/>
                    <a:gd name="T22" fmla="*/ 123 w 138"/>
                    <a:gd name="T23" fmla="*/ 7 h 99"/>
                    <a:gd name="T24" fmla="*/ 129 w 138"/>
                    <a:gd name="T25" fmla="*/ 9 h 99"/>
                    <a:gd name="T26" fmla="*/ 129 w 138"/>
                    <a:gd name="T27" fmla="*/ 9 h 99"/>
                    <a:gd name="T28" fmla="*/ 75 w 138"/>
                    <a:gd name="T29" fmla="*/ 63 h 99"/>
                    <a:gd name="T30" fmla="*/ 69 w 138"/>
                    <a:gd name="T31" fmla="*/ 65 h 99"/>
                    <a:gd name="T32" fmla="*/ 63 w 138"/>
                    <a:gd name="T33" fmla="*/ 63 h 99"/>
                    <a:gd name="T34" fmla="*/ 9 w 138"/>
                    <a:gd name="T35" fmla="*/ 9 h 99"/>
                    <a:gd name="T36" fmla="*/ 10 w 138"/>
                    <a:gd name="T37" fmla="*/ 9 h 99"/>
                    <a:gd name="T38" fmla="*/ 7 w 138"/>
                    <a:gd name="T39" fmla="*/ 16 h 99"/>
                    <a:gd name="T40" fmla="*/ 40 w 138"/>
                    <a:gd name="T41" fmla="*/ 49 h 99"/>
                    <a:gd name="T42" fmla="*/ 7 w 138"/>
                    <a:gd name="T43" fmla="*/ 83 h 99"/>
                    <a:gd name="T44" fmla="*/ 7 w 138"/>
                    <a:gd name="T45" fmla="*/ 16 h 99"/>
                    <a:gd name="T46" fmla="*/ 129 w 138"/>
                    <a:gd name="T47" fmla="*/ 90 h 99"/>
                    <a:gd name="T48" fmla="*/ 123 w 138"/>
                    <a:gd name="T49" fmla="*/ 92 h 99"/>
                    <a:gd name="T50" fmla="*/ 15 w 138"/>
                    <a:gd name="T51" fmla="*/ 92 h 99"/>
                    <a:gd name="T52" fmla="*/ 10 w 138"/>
                    <a:gd name="T53" fmla="*/ 90 h 99"/>
                    <a:gd name="T54" fmla="*/ 9 w 138"/>
                    <a:gd name="T55" fmla="*/ 90 h 99"/>
                    <a:gd name="T56" fmla="*/ 10 w 138"/>
                    <a:gd name="T57" fmla="*/ 89 h 99"/>
                    <a:gd name="T58" fmla="*/ 45 w 138"/>
                    <a:gd name="T59" fmla="*/ 54 h 99"/>
                    <a:gd name="T60" fmla="*/ 59 w 138"/>
                    <a:gd name="T61" fmla="*/ 67 h 99"/>
                    <a:gd name="T62" fmla="*/ 69 w 138"/>
                    <a:gd name="T63" fmla="*/ 72 h 99"/>
                    <a:gd name="T64" fmla="*/ 79 w 138"/>
                    <a:gd name="T65" fmla="*/ 67 h 99"/>
                    <a:gd name="T66" fmla="*/ 93 w 138"/>
                    <a:gd name="T67" fmla="*/ 54 h 99"/>
                    <a:gd name="T68" fmla="*/ 129 w 138"/>
                    <a:gd name="T69" fmla="*/ 90 h 99"/>
                    <a:gd name="T70" fmla="*/ 132 w 138"/>
                    <a:gd name="T71" fmla="*/ 83 h 99"/>
                    <a:gd name="T72" fmla="*/ 98 w 138"/>
                    <a:gd name="T73" fmla="*/ 49 h 99"/>
                    <a:gd name="T74" fmla="*/ 132 w 138"/>
                    <a:gd name="T75" fmla="*/ 16 h 99"/>
                    <a:gd name="T76" fmla="*/ 132 w 138"/>
                    <a:gd name="T77" fmla="*/ 83 h 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138" h="99">
                      <a:moveTo>
                        <a:pt x="138" y="84"/>
                      </a:moveTo>
                      <a:cubicBezTo>
                        <a:pt x="138" y="15"/>
                        <a:pt x="138" y="15"/>
                        <a:pt x="138" y="15"/>
                      </a:cubicBezTo>
                      <a:cubicBezTo>
                        <a:pt x="138" y="7"/>
                        <a:pt x="131" y="0"/>
                        <a:pt x="123" y="0"/>
                      </a:cubicBezTo>
                      <a:cubicBezTo>
                        <a:pt x="15" y="0"/>
                        <a:pt x="15" y="0"/>
                        <a:pt x="15" y="0"/>
                      </a:cubicBezTo>
                      <a:cubicBezTo>
                        <a:pt x="7" y="0"/>
                        <a:pt x="0" y="7"/>
                        <a:pt x="0" y="15"/>
                      </a:cubicBezTo>
                      <a:cubicBezTo>
                        <a:pt x="0" y="84"/>
                        <a:pt x="0" y="84"/>
                        <a:pt x="0" y="84"/>
                      </a:cubicBezTo>
                      <a:cubicBezTo>
                        <a:pt x="0" y="92"/>
                        <a:pt x="7" y="99"/>
                        <a:pt x="15" y="99"/>
                      </a:cubicBezTo>
                      <a:cubicBezTo>
                        <a:pt x="123" y="99"/>
                        <a:pt x="123" y="99"/>
                        <a:pt x="123" y="99"/>
                      </a:cubicBezTo>
                      <a:cubicBezTo>
                        <a:pt x="131" y="99"/>
                        <a:pt x="138" y="92"/>
                        <a:pt x="138" y="84"/>
                      </a:cubicBezTo>
                      <a:close/>
                      <a:moveTo>
                        <a:pt x="10" y="9"/>
                      </a:moveTo>
                      <a:cubicBezTo>
                        <a:pt x="11" y="7"/>
                        <a:pt x="13" y="7"/>
                        <a:pt x="15" y="7"/>
                      </a:cubicBezTo>
                      <a:cubicBezTo>
                        <a:pt x="123" y="7"/>
                        <a:pt x="123" y="7"/>
                        <a:pt x="123" y="7"/>
                      </a:cubicBezTo>
                      <a:cubicBezTo>
                        <a:pt x="125" y="7"/>
                        <a:pt x="127" y="7"/>
                        <a:pt x="129" y="9"/>
                      </a:cubicBezTo>
                      <a:cubicBezTo>
                        <a:pt x="129" y="9"/>
                        <a:pt x="129" y="9"/>
                        <a:pt x="129" y="9"/>
                      </a:cubicBezTo>
                      <a:cubicBezTo>
                        <a:pt x="75" y="63"/>
                        <a:pt x="75" y="63"/>
                        <a:pt x="75" y="63"/>
                      </a:cubicBezTo>
                      <a:cubicBezTo>
                        <a:pt x="73" y="64"/>
                        <a:pt x="71" y="65"/>
                        <a:pt x="69" y="65"/>
                      </a:cubicBezTo>
                      <a:cubicBezTo>
                        <a:pt x="67" y="65"/>
                        <a:pt x="65" y="64"/>
                        <a:pt x="63" y="63"/>
                      </a:cubicBezTo>
                      <a:cubicBezTo>
                        <a:pt x="9" y="9"/>
                        <a:pt x="9" y="9"/>
                        <a:pt x="9" y="9"/>
                      </a:cubicBezTo>
                      <a:lnTo>
                        <a:pt x="10" y="9"/>
                      </a:lnTo>
                      <a:close/>
                      <a:moveTo>
                        <a:pt x="7" y="16"/>
                      </a:moveTo>
                      <a:cubicBezTo>
                        <a:pt x="40" y="49"/>
                        <a:pt x="40" y="49"/>
                        <a:pt x="40" y="49"/>
                      </a:cubicBezTo>
                      <a:cubicBezTo>
                        <a:pt x="7" y="83"/>
                        <a:pt x="7" y="83"/>
                        <a:pt x="7" y="83"/>
                      </a:cubicBezTo>
                      <a:lnTo>
                        <a:pt x="7" y="16"/>
                      </a:lnTo>
                      <a:close/>
                      <a:moveTo>
                        <a:pt x="129" y="90"/>
                      </a:moveTo>
                      <a:cubicBezTo>
                        <a:pt x="127" y="91"/>
                        <a:pt x="125" y="92"/>
                        <a:pt x="123" y="92"/>
                      </a:cubicBezTo>
                      <a:cubicBezTo>
                        <a:pt x="15" y="92"/>
                        <a:pt x="15" y="92"/>
                        <a:pt x="15" y="92"/>
                      </a:cubicBezTo>
                      <a:cubicBezTo>
                        <a:pt x="13" y="92"/>
                        <a:pt x="11" y="91"/>
                        <a:pt x="10" y="90"/>
                      </a:cubicBezTo>
                      <a:cubicBezTo>
                        <a:pt x="9" y="90"/>
                        <a:pt x="9" y="90"/>
                        <a:pt x="9" y="90"/>
                      </a:cubicBezTo>
                      <a:cubicBezTo>
                        <a:pt x="10" y="89"/>
                        <a:pt x="10" y="89"/>
                        <a:pt x="10" y="89"/>
                      </a:cubicBezTo>
                      <a:cubicBezTo>
                        <a:pt x="45" y="54"/>
                        <a:pt x="45" y="54"/>
                        <a:pt x="45" y="54"/>
                      </a:cubicBezTo>
                      <a:cubicBezTo>
                        <a:pt x="59" y="67"/>
                        <a:pt x="59" y="67"/>
                        <a:pt x="59" y="67"/>
                      </a:cubicBezTo>
                      <a:cubicBezTo>
                        <a:pt x="62" y="70"/>
                        <a:pt x="65" y="72"/>
                        <a:pt x="69" y="72"/>
                      </a:cubicBezTo>
                      <a:cubicBezTo>
                        <a:pt x="73" y="72"/>
                        <a:pt x="77" y="70"/>
                        <a:pt x="79" y="67"/>
                      </a:cubicBezTo>
                      <a:cubicBezTo>
                        <a:pt x="93" y="54"/>
                        <a:pt x="93" y="54"/>
                        <a:pt x="93" y="54"/>
                      </a:cubicBezTo>
                      <a:cubicBezTo>
                        <a:pt x="129" y="90"/>
                        <a:pt x="129" y="90"/>
                        <a:pt x="129" y="90"/>
                      </a:cubicBezTo>
                      <a:close/>
                      <a:moveTo>
                        <a:pt x="132" y="83"/>
                      </a:moveTo>
                      <a:cubicBezTo>
                        <a:pt x="98" y="49"/>
                        <a:pt x="98" y="49"/>
                        <a:pt x="98" y="49"/>
                      </a:cubicBezTo>
                      <a:cubicBezTo>
                        <a:pt x="132" y="16"/>
                        <a:pt x="132" y="16"/>
                        <a:pt x="132" y="16"/>
                      </a:cubicBezTo>
                      <a:lnTo>
                        <a:pt x="132" y="8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0" tIns="0" rIns="0" bIns="0" numCol="1" anchor="t" anchorCtr="0" compatLnSpc="1">
                  <a:prstTxWarp prst="textNoShape">
                    <a:avLst/>
                  </a:prstTxWarp>
                </a:bodyPr>
                <a:lstStyle/>
                <a:p>
                  <a:endParaRPr lang="en-AU" sz="700"/>
                </a:p>
              </p:txBody>
            </p:sp>
            <p:sp>
              <p:nvSpPr>
                <p:cNvPr id="26" name="Freeform 24">
                  <a:extLst>
                    <a:ext uri="{FF2B5EF4-FFF2-40B4-BE49-F238E27FC236}">
                      <a16:creationId xmlns:a16="http://schemas.microsoft.com/office/drawing/2014/main" id="{14A89B68-DD81-63B7-8E68-FBFEBBB4D24E}"/>
                    </a:ext>
                  </a:extLst>
                </p:cNvPr>
                <p:cNvSpPr>
                  <a:spLocks/>
                </p:cNvSpPr>
                <p:nvPr/>
              </p:nvSpPr>
              <p:spPr bwMode="auto">
                <a:xfrm>
                  <a:off x="8489951" y="1176338"/>
                  <a:ext cx="439738" cy="317500"/>
                </a:xfrm>
                <a:custGeom>
                  <a:avLst/>
                  <a:gdLst>
                    <a:gd name="T0" fmla="*/ 123 w 138"/>
                    <a:gd name="T1" fmla="*/ 0 h 99"/>
                    <a:gd name="T2" fmla="*/ 15 w 138"/>
                    <a:gd name="T3" fmla="*/ 0 h 99"/>
                    <a:gd name="T4" fmla="*/ 0 w 138"/>
                    <a:gd name="T5" fmla="*/ 15 h 99"/>
                    <a:gd name="T6" fmla="*/ 0 w 138"/>
                    <a:gd name="T7" fmla="*/ 19 h 99"/>
                    <a:gd name="T8" fmla="*/ 3 w 138"/>
                    <a:gd name="T9" fmla="*/ 22 h 99"/>
                    <a:gd name="T10" fmla="*/ 7 w 138"/>
                    <a:gd name="T11" fmla="*/ 19 h 99"/>
                    <a:gd name="T12" fmla="*/ 7 w 138"/>
                    <a:gd name="T13" fmla="*/ 15 h 99"/>
                    <a:gd name="T14" fmla="*/ 15 w 138"/>
                    <a:gd name="T15" fmla="*/ 7 h 99"/>
                    <a:gd name="T16" fmla="*/ 123 w 138"/>
                    <a:gd name="T17" fmla="*/ 7 h 99"/>
                    <a:gd name="T18" fmla="*/ 131 w 138"/>
                    <a:gd name="T19" fmla="*/ 15 h 99"/>
                    <a:gd name="T20" fmla="*/ 131 w 138"/>
                    <a:gd name="T21" fmla="*/ 84 h 99"/>
                    <a:gd name="T22" fmla="*/ 123 w 138"/>
                    <a:gd name="T23" fmla="*/ 92 h 99"/>
                    <a:gd name="T24" fmla="*/ 119 w 138"/>
                    <a:gd name="T25" fmla="*/ 92 h 99"/>
                    <a:gd name="T26" fmla="*/ 116 w 138"/>
                    <a:gd name="T27" fmla="*/ 96 h 99"/>
                    <a:gd name="T28" fmla="*/ 119 w 138"/>
                    <a:gd name="T29" fmla="*/ 99 h 99"/>
                    <a:gd name="T30" fmla="*/ 123 w 138"/>
                    <a:gd name="T31" fmla="*/ 99 h 99"/>
                    <a:gd name="T32" fmla="*/ 138 w 138"/>
                    <a:gd name="T33" fmla="*/ 84 h 99"/>
                    <a:gd name="T34" fmla="*/ 138 w 138"/>
                    <a:gd name="T35" fmla="*/ 15 h 99"/>
                    <a:gd name="T36" fmla="*/ 123 w 138"/>
                    <a:gd name="T37" fmla="*/ 0 h 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38" h="99">
                      <a:moveTo>
                        <a:pt x="123" y="0"/>
                      </a:moveTo>
                      <a:cubicBezTo>
                        <a:pt x="15" y="0"/>
                        <a:pt x="15" y="0"/>
                        <a:pt x="15" y="0"/>
                      </a:cubicBezTo>
                      <a:cubicBezTo>
                        <a:pt x="7" y="0"/>
                        <a:pt x="0" y="7"/>
                        <a:pt x="0" y="15"/>
                      </a:cubicBezTo>
                      <a:cubicBezTo>
                        <a:pt x="0" y="19"/>
                        <a:pt x="0" y="19"/>
                        <a:pt x="0" y="19"/>
                      </a:cubicBezTo>
                      <a:cubicBezTo>
                        <a:pt x="0" y="21"/>
                        <a:pt x="1" y="22"/>
                        <a:pt x="3" y="22"/>
                      </a:cubicBezTo>
                      <a:cubicBezTo>
                        <a:pt x="5" y="22"/>
                        <a:pt x="7" y="21"/>
                        <a:pt x="7" y="19"/>
                      </a:cubicBezTo>
                      <a:cubicBezTo>
                        <a:pt x="7" y="15"/>
                        <a:pt x="7" y="15"/>
                        <a:pt x="7" y="15"/>
                      </a:cubicBezTo>
                      <a:cubicBezTo>
                        <a:pt x="7" y="11"/>
                        <a:pt x="10" y="7"/>
                        <a:pt x="15" y="7"/>
                      </a:cubicBezTo>
                      <a:cubicBezTo>
                        <a:pt x="123" y="7"/>
                        <a:pt x="123" y="7"/>
                        <a:pt x="123" y="7"/>
                      </a:cubicBezTo>
                      <a:cubicBezTo>
                        <a:pt x="128" y="7"/>
                        <a:pt x="131" y="11"/>
                        <a:pt x="131" y="15"/>
                      </a:cubicBezTo>
                      <a:cubicBezTo>
                        <a:pt x="131" y="84"/>
                        <a:pt x="131" y="84"/>
                        <a:pt x="131" y="84"/>
                      </a:cubicBezTo>
                      <a:cubicBezTo>
                        <a:pt x="131" y="89"/>
                        <a:pt x="128" y="92"/>
                        <a:pt x="123" y="92"/>
                      </a:cubicBezTo>
                      <a:cubicBezTo>
                        <a:pt x="119" y="92"/>
                        <a:pt x="119" y="92"/>
                        <a:pt x="119" y="92"/>
                      </a:cubicBezTo>
                      <a:cubicBezTo>
                        <a:pt x="117" y="92"/>
                        <a:pt x="116" y="94"/>
                        <a:pt x="116" y="96"/>
                      </a:cubicBezTo>
                      <a:cubicBezTo>
                        <a:pt x="116" y="97"/>
                        <a:pt x="117" y="99"/>
                        <a:pt x="119" y="99"/>
                      </a:cubicBezTo>
                      <a:cubicBezTo>
                        <a:pt x="123" y="99"/>
                        <a:pt x="123" y="99"/>
                        <a:pt x="123" y="99"/>
                      </a:cubicBezTo>
                      <a:cubicBezTo>
                        <a:pt x="131" y="99"/>
                        <a:pt x="138" y="92"/>
                        <a:pt x="138" y="84"/>
                      </a:cubicBezTo>
                      <a:cubicBezTo>
                        <a:pt x="138" y="15"/>
                        <a:pt x="138" y="15"/>
                        <a:pt x="138" y="15"/>
                      </a:cubicBezTo>
                      <a:cubicBezTo>
                        <a:pt x="138" y="7"/>
                        <a:pt x="131" y="0"/>
                        <a:pt x="123"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0" tIns="0" rIns="0" bIns="0" numCol="1" anchor="t" anchorCtr="0" compatLnSpc="1">
                  <a:prstTxWarp prst="textNoShape">
                    <a:avLst/>
                  </a:prstTxWarp>
                </a:bodyPr>
                <a:lstStyle/>
                <a:p>
                  <a:endParaRPr lang="en-AU" sz="700"/>
                </a:p>
              </p:txBody>
            </p:sp>
          </p:grpSp>
        </p:grpSp>
        <p:grpSp>
          <p:nvGrpSpPr>
            <p:cNvPr id="12" name="Group 11">
              <a:extLst>
                <a:ext uri="{FF2B5EF4-FFF2-40B4-BE49-F238E27FC236}">
                  <a16:creationId xmlns:a16="http://schemas.microsoft.com/office/drawing/2014/main" id="{067B070F-8484-A389-A7F0-2F1AEC8357D9}"/>
                </a:ext>
              </a:extLst>
            </p:cNvPr>
            <p:cNvGrpSpPr/>
            <p:nvPr/>
          </p:nvGrpSpPr>
          <p:grpSpPr>
            <a:xfrm>
              <a:off x="-1053614" y="1922284"/>
              <a:ext cx="844528" cy="232059"/>
              <a:chOff x="-2221794" y="1992616"/>
              <a:chExt cx="844528" cy="232059"/>
            </a:xfrm>
          </p:grpSpPr>
          <p:sp>
            <p:nvSpPr>
              <p:cNvPr id="13" name="Isosceles Triangle 12">
                <a:extLst>
                  <a:ext uri="{FF2B5EF4-FFF2-40B4-BE49-F238E27FC236}">
                    <a16:creationId xmlns:a16="http://schemas.microsoft.com/office/drawing/2014/main" id="{2CD74C99-13B3-CC0E-A5C7-C56F212BDB50}"/>
                  </a:ext>
                </a:extLst>
              </p:cNvPr>
              <p:cNvSpPr/>
              <p:nvPr/>
            </p:nvSpPr>
            <p:spPr>
              <a:xfrm rot="5400000">
                <a:off x="-1491603" y="2070696"/>
                <a:ext cx="152775" cy="75898"/>
              </a:xfrm>
              <a:prstGeom prst="triangl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AU" sz="700" err="1">
                  <a:solidFill>
                    <a:schemeClr val="bg2"/>
                  </a:solidFill>
                </a:endParaRPr>
              </a:p>
            </p:txBody>
          </p:sp>
          <p:sp>
            <p:nvSpPr>
              <p:cNvPr id="14" name="Isosceles Triangle 13">
                <a:extLst>
                  <a:ext uri="{FF2B5EF4-FFF2-40B4-BE49-F238E27FC236}">
                    <a16:creationId xmlns:a16="http://schemas.microsoft.com/office/drawing/2014/main" id="{77E77CA4-2FF2-BE57-9830-AFE232ED7F76}"/>
                  </a:ext>
                </a:extLst>
              </p:cNvPr>
              <p:cNvSpPr/>
              <p:nvPr/>
            </p:nvSpPr>
            <p:spPr>
              <a:xfrm rot="5400000">
                <a:off x="-1526230" y="2070696"/>
                <a:ext cx="152775" cy="75898"/>
              </a:xfrm>
              <a:prstGeom prst="triangl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AU" sz="700" err="1">
                  <a:solidFill>
                    <a:schemeClr val="bg2"/>
                  </a:solidFill>
                </a:endParaRPr>
              </a:p>
            </p:txBody>
          </p:sp>
          <p:sp>
            <p:nvSpPr>
              <p:cNvPr id="15" name="Arrow: Pentagon 14">
                <a:extLst>
                  <a:ext uri="{FF2B5EF4-FFF2-40B4-BE49-F238E27FC236}">
                    <a16:creationId xmlns:a16="http://schemas.microsoft.com/office/drawing/2014/main" id="{2A8F5D9A-D7CB-3CD5-DFD2-2D17354C609B}"/>
                  </a:ext>
                </a:extLst>
              </p:cNvPr>
              <p:cNvSpPr/>
              <p:nvPr/>
            </p:nvSpPr>
            <p:spPr>
              <a:xfrm>
                <a:off x="-2102549" y="2001768"/>
                <a:ext cx="690655" cy="213754"/>
              </a:xfrm>
              <a:prstGeom prst="homePlate">
                <a:avLst/>
              </a:prstGeom>
              <a:solidFill>
                <a:schemeClr val="tx2"/>
              </a:solidFill>
              <a:ln w="9525" cap="rnd">
                <a:solidFill>
                  <a:schemeClr val="tx2"/>
                </a:solidFill>
                <a:prstDash val="sysDot"/>
              </a:ln>
            </p:spPr>
            <p:style>
              <a:lnRef idx="2">
                <a:schemeClr val="accent1">
                  <a:shade val="50000"/>
                </a:schemeClr>
              </a:lnRef>
              <a:fillRef idx="1">
                <a:schemeClr val="accent1"/>
              </a:fillRef>
              <a:effectRef idx="0">
                <a:schemeClr val="accent1"/>
              </a:effectRef>
              <a:fontRef idx="minor">
                <a:schemeClr val="lt1"/>
              </a:fontRef>
            </p:style>
            <p:txBody>
              <a:bodyPr lIns="144000" tIns="0" rIns="0" bIns="0" rtlCol="0" anchor="ctr"/>
              <a:lstStyle/>
              <a:p>
                <a:r>
                  <a:rPr lang="en-AU" sz="600">
                    <a:solidFill>
                      <a:schemeClr val="bg1"/>
                    </a:solidFill>
                    <a:latin typeface="+mj-lt"/>
                  </a:rPr>
                  <a:t>RECORD </a:t>
                </a:r>
                <a:br>
                  <a:rPr lang="en-AU" sz="600">
                    <a:solidFill>
                      <a:schemeClr val="bg1"/>
                    </a:solidFill>
                    <a:latin typeface="+mj-lt"/>
                  </a:rPr>
                </a:br>
                <a:r>
                  <a:rPr lang="en-AU" sz="600">
                    <a:solidFill>
                      <a:schemeClr val="bg1"/>
                    </a:solidFill>
                    <a:latin typeface="+mj-lt"/>
                  </a:rPr>
                  <a:t>AND ASSESS</a:t>
                </a:r>
              </a:p>
            </p:txBody>
          </p:sp>
          <p:sp>
            <p:nvSpPr>
              <p:cNvPr id="16" name="Isosceles Triangle 15">
                <a:extLst>
                  <a:ext uri="{FF2B5EF4-FFF2-40B4-BE49-F238E27FC236}">
                    <a16:creationId xmlns:a16="http://schemas.microsoft.com/office/drawing/2014/main" id="{020CA39D-C350-1CC8-6530-05CDB56496D8}"/>
                  </a:ext>
                </a:extLst>
              </p:cNvPr>
              <p:cNvSpPr/>
              <p:nvPr/>
            </p:nvSpPr>
            <p:spPr>
              <a:xfrm rot="5400000">
                <a:off x="-1542521" y="2079585"/>
                <a:ext cx="116993" cy="58121"/>
              </a:xfrm>
              <a:prstGeom prst="triangl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AU" sz="700" err="1">
                  <a:solidFill>
                    <a:schemeClr val="bg2"/>
                  </a:solidFill>
                </a:endParaRPr>
              </a:p>
            </p:txBody>
          </p:sp>
          <p:grpSp>
            <p:nvGrpSpPr>
              <p:cNvPr id="17" name="Group 16">
                <a:extLst>
                  <a:ext uri="{FF2B5EF4-FFF2-40B4-BE49-F238E27FC236}">
                    <a16:creationId xmlns:a16="http://schemas.microsoft.com/office/drawing/2014/main" id="{CCDDB021-4497-F090-DA2C-19C08F2EA68E}"/>
                  </a:ext>
                </a:extLst>
              </p:cNvPr>
              <p:cNvGrpSpPr/>
              <p:nvPr/>
            </p:nvGrpSpPr>
            <p:grpSpPr>
              <a:xfrm>
                <a:off x="-2221794" y="1992616"/>
                <a:ext cx="232059" cy="232059"/>
                <a:chOff x="722538" y="2874633"/>
                <a:chExt cx="360000" cy="360000"/>
              </a:xfrm>
            </p:grpSpPr>
            <p:sp>
              <p:nvSpPr>
                <p:cNvPr id="20" name="Oval 19">
                  <a:extLst>
                    <a:ext uri="{FF2B5EF4-FFF2-40B4-BE49-F238E27FC236}">
                      <a16:creationId xmlns:a16="http://schemas.microsoft.com/office/drawing/2014/main" id="{FA52C3D6-E262-A9AD-FB31-FFF79864A8C7}"/>
                    </a:ext>
                  </a:extLst>
                </p:cNvPr>
                <p:cNvSpPr/>
                <p:nvPr/>
              </p:nvSpPr>
              <p:spPr>
                <a:xfrm>
                  <a:off x="722538" y="2874633"/>
                  <a:ext cx="360000" cy="360000"/>
                </a:xfrm>
                <a:prstGeom prst="ellips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AU" sz="700" err="1">
                    <a:solidFill>
                      <a:schemeClr val="bg2"/>
                    </a:solidFill>
                  </a:endParaRPr>
                </a:p>
              </p:txBody>
            </p:sp>
            <p:sp>
              <p:nvSpPr>
                <p:cNvPr id="21" name="Oval 20">
                  <a:extLst>
                    <a:ext uri="{FF2B5EF4-FFF2-40B4-BE49-F238E27FC236}">
                      <a16:creationId xmlns:a16="http://schemas.microsoft.com/office/drawing/2014/main" id="{2DCDBB6D-8170-3055-3C4E-F657995493FF}"/>
                    </a:ext>
                  </a:extLst>
                </p:cNvPr>
                <p:cNvSpPr/>
                <p:nvPr/>
              </p:nvSpPr>
              <p:spPr>
                <a:xfrm>
                  <a:off x="758538" y="2910633"/>
                  <a:ext cx="288000" cy="288000"/>
                </a:xfrm>
                <a:prstGeom prst="ellipse">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AU" sz="700" err="1">
                    <a:solidFill>
                      <a:schemeClr val="bg2"/>
                    </a:solidFill>
                  </a:endParaRPr>
                </a:p>
              </p:txBody>
            </p:sp>
          </p:grpSp>
          <p:sp>
            <p:nvSpPr>
              <p:cNvPr id="18" name="Freeform 23">
                <a:extLst>
                  <a:ext uri="{FF2B5EF4-FFF2-40B4-BE49-F238E27FC236}">
                    <a16:creationId xmlns:a16="http://schemas.microsoft.com/office/drawing/2014/main" id="{F26B1620-8A33-2396-7CD7-3B2034456306}"/>
                  </a:ext>
                </a:extLst>
              </p:cNvPr>
              <p:cNvSpPr>
                <a:spLocks noChangeAspect="1" noEditPoints="1"/>
              </p:cNvSpPr>
              <p:nvPr/>
            </p:nvSpPr>
            <p:spPr bwMode="auto">
              <a:xfrm>
                <a:off x="-2142777" y="2072635"/>
                <a:ext cx="71810" cy="72021"/>
              </a:xfrm>
              <a:custGeom>
                <a:avLst/>
                <a:gdLst>
                  <a:gd name="T0" fmla="*/ 163 w 170"/>
                  <a:gd name="T1" fmla="*/ 52 h 170"/>
                  <a:gd name="T2" fmla="*/ 158 w 170"/>
                  <a:gd name="T3" fmla="*/ 52 h 170"/>
                  <a:gd name="T4" fmla="*/ 157 w 170"/>
                  <a:gd name="T5" fmla="*/ 56 h 170"/>
                  <a:gd name="T6" fmla="*/ 157 w 170"/>
                  <a:gd name="T7" fmla="*/ 56 h 170"/>
                  <a:gd name="T8" fmla="*/ 162 w 170"/>
                  <a:gd name="T9" fmla="*/ 85 h 170"/>
                  <a:gd name="T10" fmla="*/ 85 w 170"/>
                  <a:gd name="T11" fmla="*/ 162 h 170"/>
                  <a:gd name="T12" fmla="*/ 8 w 170"/>
                  <a:gd name="T13" fmla="*/ 85 h 170"/>
                  <a:gd name="T14" fmla="*/ 85 w 170"/>
                  <a:gd name="T15" fmla="*/ 7 h 170"/>
                  <a:gd name="T16" fmla="*/ 141 w 170"/>
                  <a:gd name="T17" fmla="*/ 31 h 170"/>
                  <a:gd name="T18" fmla="*/ 141 w 170"/>
                  <a:gd name="T19" fmla="*/ 31 h 170"/>
                  <a:gd name="T20" fmla="*/ 146 w 170"/>
                  <a:gd name="T21" fmla="*/ 31 h 170"/>
                  <a:gd name="T22" fmla="*/ 146 w 170"/>
                  <a:gd name="T23" fmla="*/ 25 h 170"/>
                  <a:gd name="T24" fmla="*/ 145 w 170"/>
                  <a:gd name="T25" fmla="*/ 25 h 170"/>
                  <a:gd name="T26" fmla="*/ 85 w 170"/>
                  <a:gd name="T27" fmla="*/ 0 h 170"/>
                  <a:gd name="T28" fmla="*/ 0 w 170"/>
                  <a:gd name="T29" fmla="*/ 85 h 170"/>
                  <a:gd name="T30" fmla="*/ 85 w 170"/>
                  <a:gd name="T31" fmla="*/ 170 h 170"/>
                  <a:gd name="T32" fmla="*/ 170 w 170"/>
                  <a:gd name="T33" fmla="*/ 85 h 170"/>
                  <a:gd name="T34" fmla="*/ 164 w 170"/>
                  <a:gd name="T35" fmla="*/ 54 h 170"/>
                  <a:gd name="T36" fmla="*/ 163 w 170"/>
                  <a:gd name="T37" fmla="*/ 52 h 170"/>
                  <a:gd name="T38" fmla="*/ 85 w 170"/>
                  <a:gd name="T39" fmla="*/ 106 h 170"/>
                  <a:gd name="T40" fmla="*/ 49 w 170"/>
                  <a:gd name="T41" fmla="*/ 70 h 170"/>
                  <a:gd name="T42" fmla="*/ 46 w 170"/>
                  <a:gd name="T43" fmla="*/ 69 h 170"/>
                  <a:gd name="T44" fmla="*/ 42 w 170"/>
                  <a:gd name="T45" fmla="*/ 73 h 170"/>
                  <a:gd name="T46" fmla="*/ 44 w 170"/>
                  <a:gd name="T47" fmla="*/ 76 h 170"/>
                  <a:gd name="T48" fmla="*/ 82 w 170"/>
                  <a:gd name="T49" fmla="*/ 115 h 170"/>
                  <a:gd name="T50" fmla="*/ 85 w 170"/>
                  <a:gd name="T51" fmla="*/ 116 h 170"/>
                  <a:gd name="T52" fmla="*/ 88 w 170"/>
                  <a:gd name="T53" fmla="*/ 114 h 170"/>
                  <a:gd name="T54" fmla="*/ 88 w 170"/>
                  <a:gd name="T55" fmla="*/ 115 h 170"/>
                  <a:gd name="T56" fmla="*/ 152 w 170"/>
                  <a:gd name="T57" fmla="*/ 47 h 170"/>
                  <a:gd name="T58" fmla="*/ 152 w 170"/>
                  <a:gd name="T59" fmla="*/ 47 h 170"/>
                  <a:gd name="T60" fmla="*/ 158 w 170"/>
                  <a:gd name="T61" fmla="*/ 41 h 170"/>
                  <a:gd name="T62" fmla="*/ 158 w 170"/>
                  <a:gd name="T63" fmla="*/ 41 h 170"/>
                  <a:gd name="T64" fmla="*/ 169 w 170"/>
                  <a:gd name="T65" fmla="*/ 29 h 170"/>
                  <a:gd name="T66" fmla="*/ 169 w 170"/>
                  <a:gd name="T67" fmla="*/ 29 h 170"/>
                  <a:gd name="T68" fmla="*/ 170 w 170"/>
                  <a:gd name="T69" fmla="*/ 27 h 170"/>
                  <a:gd name="T70" fmla="*/ 166 w 170"/>
                  <a:gd name="T71" fmla="*/ 23 h 170"/>
                  <a:gd name="T72" fmla="*/ 163 w 170"/>
                  <a:gd name="T73" fmla="*/ 24 h 170"/>
                  <a:gd name="T74" fmla="*/ 163 w 170"/>
                  <a:gd name="T75" fmla="*/ 24 h 170"/>
                  <a:gd name="T76" fmla="*/ 153 w 170"/>
                  <a:gd name="T77" fmla="*/ 35 h 170"/>
                  <a:gd name="T78" fmla="*/ 153 w 170"/>
                  <a:gd name="T79" fmla="*/ 35 h 170"/>
                  <a:gd name="T80" fmla="*/ 148 w 170"/>
                  <a:gd name="T81" fmla="*/ 40 h 170"/>
                  <a:gd name="T82" fmla="*/ 148 w 170"/>
                  <a:gd name="T83" fmla="*/ 40 h 170"/>
                  <a:gd name="T84" fmla="*/ 85 w 170"/>
                  <a:gd name="T85" fmla="*/ 106 h 1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170" h="170">
                    <a:moveTo>
                      <a:pt x="163" y="52"/>
                    </a:moveTo>
                    <a:cubicBezTo>
                      <a:pt x="162" y="51"/>
                      <a:pt x="159" y="51"/>
                      <a:pt x="158" y="52"/>
                    </a:cubicBezTo>
                    <a:cubicBezTo>
                      <a:pt x="157" y="53"/>
                      <a:pt x="156" y="55"/>
                      <a:pt x="157" y="56"/>
                    </a:cubicBezTo>
                    <a:cubicBezTo>
                      <a:pt x="157" y="56"/>
                      <a:pt x="157" y="56"/>
                      <a:pt x="157" y="56"/>
                    </a:cubicBezTo>
                    <a:cubicBezTo>
                      <a:pt x="160" y="65"/>
                      <a:pt x="162" y="75"/>
                      <a:pt x="162" y="85"/>
                    </a:cubicBezTo>
                    <a:cubicBezTo>
                      <a:pt x="162" y="127"/>
                      <a:pt x="128" y="162"/>
                      <a:pt x="85" y="162"/>
                    </a:cubicBezTo>
                    <a:cubicBezTo>
                      <a:pt x="42" y="162"/>
                      <a:pt x="8" y="127"/>
                      <a:pt x="8" y="85"/>
                    </a:cubicBezTo>
                    <a:cubicBezTo>
                      <a:pt x="8" y="42"/>
                      <a:pt x="42" y="7"/>
                      <a:pt x="85" y="7"/>
                    </a:cubicBezTo>
                    <a:cubicBezTo>
                      <a:pt x="107" y="7"/>
                      <a:pt x="127" y="17"/>
                      <a:pt x="141" y="31"/>
                    </a:cubicBezTo>
                    <a:cubicBezTo>
                      <a:pt x="141" y="31"/>
                      <a:pt x="141" y="31"/>
                      <a:pt x="141" y="31"/>
                    </a:cubicBezTo>
                    <a:cubicBezTo>
                      <a:pt x="142" y="32"/>
                      <a:pt x="145" y="32"/>
                      <a:pt x="146" y="31"/>
                    </a:cubicBezTo>
                    <a:cubicBezTo>
                      <a:pt x="147" y="29"/>
                      <a:pt x="147" y="27"/>
                      <a:pt x="146" y="25"/>
                    </a:cubicBezTo>
                    <a:cubicBezTo>
                      <a:pt x="146" y="25"/>
                      <a:pt x="146" y="25"/>
                      <a:pt x="145" y="25"/>
                    </a:cubicBezTo>
                    <a:cubicBezTo>
                      <a:pt x="130" y="10"/>
                      <a:pt x="109" y="0"/>
                      <a:pt x="85" y="0"/>
                    </a:cubicBezTo>
                    <a:cubicBezTo>
                      <a:pt x="38" y="0"/>
                      <a:pt x="0" y="38"/>
                      <a:pt x="0" y="85"/>
                    </a:cubicBezTo>
                    <a:cubicBezTo>
                      <a:pt x="0" y="132"/>
                      <a:pt x="38" y="170"/>
                      <a:pt x="85" y="170"/>
                    </a:cubicBezTo>
                    <a:cubicBezTo>
                      <a:pt x="132" y="170"/>
                      <a:pt x="170" y="132"/>
                      <a:pt x="170" y="85"/>
                    </a:cubicBezTo>
                    <a:cubicBezTo>
                      <a:pt x="170" y="74"/>
                      <a:pt x="168" y="63"/>
                      <a:pt x="164" y="54"/>
                    </a:cubicBezTo>
                    <a:cubicBezTo>
                      <a:pt x="164" y="53"/>
                      <a:pt x="164" y="53"/>
                      <a:pt x="163" y="52"/>
                    </a:cubicBezTo>
                    <a:moveTo>
                      <a:pt x="85" y="106"/>
                    </a:moveTo>
                    <a:cubicBezTo>
                      <a:pt x="49" y="70"/>
                      <a:pt x="49" y="70"/>
                      <a:pt x="49" y="70"/>
                    </a:cubicBezTo>
                    <a:cubicBezTo>
                      <a:pt x="48" y="70"/>
                      <a:pt x="47" y="69"/>
                      <a:pt x="46" y="69"/>
                    </a:cubicBezTo>
                    <a:cubicBezTo>
                      <a:pt x="44" y="69"/>
                      <a:pt x="42" y="71"/>
                      <a:pt x="42" y="73"/>
                    </a:cubicBezTo>
                    <a:cubicBezTo>
                      <a:pt x="42" y="74"/>
                      <a:pt x="43" y="75"/>
                      <a:pt x="44" y="76"/>
                    </a:cubicBezTo>
                    <a:cubicBezTo>
                      <a:pt x="82" y="115"/>
                      <a:pt x="82" y="115"/>
                      <a:pt x="82" y="115"/>
                    </a:cubicBezTo>
                    <a:cubicBezTo>
                      <a:pt x="83" y="115"/>
                      <a:pt x="84" y="116"/>
                      <a:pt x="85" y="116"/>
                    </a:cubicBezTo>
                    <a:cubicBezTo>
                      <a:pt x="86" y="116"/>
                      <a:pt x="87" y="115"/>
                      <a:pt x="88" y="114"/>
                    </a:cubicBezTo>
                    <a:cubicBezTo>
                      <a:pt x="88" y="115"/>
                      <a:pt x="88" y="115"/>
                      <a:pt x="88" y="115"/>
                    </a:cubicBezTo>
                    <a:cubicBezTo>
                      <a:pt x="152" y="47"/>
                      <a:pt x="152" y="47"/>
                      <a:pt x="152" y="47"/>
                    </a:cubicBezTo>
                    <a:cubicBezTo>
                      <a:pt x="152" y="47"/>
                      <a:pt x="152" y="47"/>
                      <a:pt x="152" y="47"/>
                    </a:cubicBezTo>
                    <a:cubicBezTo>
                      <a:pt x="158" y="41"/>
                      <a:pt x="158" y="41"/>
                      <a:pt x="158" y="41"/>
                    </a:cubicBezTo>
                    <a:cubicBezTo>
                      <a:pt x="158" y="41"/>
                      <a:pt x="158" y="41"/>
                      <a:pt x="158" y="41"/>
                    </a:cubicBezTo>
                    <a:cubicBezTo>
                      <a:pt x="169" y="29"/>
                      <a:pt x="169" y="29"/>
                      <a:pt x="169" y="29"/>
                    </a:cubicBezTo>
                    <a:cubicBezTo>
                      <a:pt x="169" y="29"/>
                      <a:pt x="169" y="29"/>
                      <a:pt x="169" y="29"/>
                    </a:cubicBezTo>
                    <a:cubicBezTo>
                      <a:pt x="170" y="29"/>
                      <a:pt x="170" y="28"/>
                      <a:pt x="170" y="27"/>
                    </a:cubicBezTo>
                    <a:cubicBezTo>
                      <a:pt x="170" y="25"/>
                      <a:pt x="168" y="23"/>
                      <a:pt x="166" y="23"/>
                    </a:cubicBezTo>
                    <a:cubicBezTo>
                      <a:pt x="165" y="23"/>
                      <a:pt x="164" y="23"/>
                      <a:pt x="163" y="24"/>
                    </a:cubicBezTo>
                    <a:cubicBezTo>
                      <a:pt x="163" y="24"/>
                      <a:pt x="163" y="24"/>
                      <a:pt x="163" y="24"/>
                    </a:cubicBezTo>
                    <a:cubicBezTo>
                      <a:pt x="153" y="35"/>
                      <a:pt x="153" y="35"/>
                      <a:pt x="153" y="35"/>
                    </a:cubicBezTo>
                    <a:cubicBezTo>
                      <a:pt x="153" y="35"/>
                      <a:pt x="153" y="35"/>
                      <a:pt x="153" y="35"/>
                    </a:cubicBezTo>
                    <a:cubicBezTo>
                      <a:pt x="148" y="40"/>
                      <a:pt x="148" y="40"/>
                      <a:pt x="148" y="40"/>
                    </a:cubicBezTo>
                    <a:cubicBezTo>
                      <a:pt x="148" y="40"/>
                      <a:pt x="148" y="40"/>
                      <a:pt x="148" y="40"/>
                    </a:cubicBezTo>
                    <a:cubicBezTo>
                      <a:pt x="85" y="106"/>
                      <a:pt x="85" y="106"/>
                      <a:pt x="85" y="106"/>
                    </a:cubicBezTo>
                    <a:close/>
                  </a:path>
                </a:pathLst>
              </a:custGeom>
              <a:solidFill>
                <a:schemeClr val="tx2"/>
              </a:solidFill>
              <a:ln>
                <a:noFill/>
              </a:ln>
            </p:spPr>
            <p:txBody>
              <a:bodyPr vert="horz" wrap="square" lIns="0" tIns="0" rIns="0" bIns="0" numCol="1" anchor="t" anchorCtr="0" compatLnSpc="1">
                <a:prstTxWarp prst="textNoShape">
                  <a:avLst/>
                </a:prstTxWarp>
              </a:bodyPr>
              <a:lstStyle/>
              <a:p>
                <a:endParaRPr lang="en-AU" sz="700"/>
              </a:p>
            </p:txBody>
          </p:sp>
          <p:sp>
            <p:nvSpPr>
              <p:cNvPr id="19" name="Oval 18">
                <a:extLst>
                  <a:ext uri="{FF2B5EF4-FFF2-40B4-BE49-F238E27FC236}">
                    <a16:creationId xmlns:a16="http://schemas.microsoft.com/office/drawing/2014/main" id="{9DBCDEAC-AD1B-5403-D4C5-056AEFE0C00A}"/>
                  </a:ext>
                </a:extLst>
              </p:cNvPr>
              <p:cNvSpPr/>
              <p:nvPr/>
            </p:nvSpPr>
            <p:spPr>
              <a:xfrm>
                <a:off x="-2172403" y="2044519"/>
                <a:ext cx="128252" cy="128252"/>
              </a:xfrm>
              <a:prstGeom prst="ellipse">
                <a:avLst/>
              </a:prstGeom>
              <a:noFill/>
              <a:ln w="952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AU" sz="700" err="1">
                  <a:solidFill>
                    <a:schemeClr val="bg2"/>
                  </a:solidFill>
                </a:endParaRPr>
              </a:p>
            </p:txBody>
          </p:sp>
        </p:grpSp>
      </p:grpSp>
      <p:grpSp>
        <p:nvGrpSpPr>
          <p:cNvPr id="177" name="Group 176">
            <a:extLst>
              <a:ext uri="{FF2B5EF4-FFF2-40B4-BE49-F238E27FC236}">
                <a16:creationId xmlns:a16="http://schemas.microsoft.com/office/drawing/2014/main" id="{EE07DA95-C713-51E4-DC6E-048CCCCC0C05}"/>
              </a:ext>
            </a:extLst>
          </p:cNvPr>
          <p:cNvGrpSpPr/>
          <p:nvPr/>
        </p:nvGrpSpPr>
        <p:grpSpPr>
          <a:xfrm>
            <a:off x="935498" y="1280444"/>
            <a:ext cx="8292411" cy="466980"/>
            <a:chOff x="935498" y="1280444"/>
            <a:chExt cx="8292411" cy="466980"/>
          </a:xfrm>
        </p:grpSpPr>
        <p:sp>
          <p:nvSpPr>
            <p:cNvPr id="160" name="Arrow: Pentagon 159">
              <a:extLst>
                <a:ext uri="{FF2B5EF4-FFF2-40B4-BE49-F238E27FC236}">
                  <a16:creationId xmlns:a16="http://schemas.microsoft.com/office/drawing/2014/main" id="{38350A47-CFC2-EF92-D1F2-19A032FCB43C}"/>
                </a:ext>
              </a:extLst>
            </p:cNvPr>
            <p:cNvSpPr/>
            <p:nvPr/>
          </p:nvSpPr>
          <p:spPr>
            <a:xfrm>
              <a:off x="1231682" y="1289525"/>
              <a:ext cx="7996227" cy="430144"/>
            </a:xfrm>
            <a:prstGeom prst="homePlate">
              <a:avLst/>
            </a:prstGeom>
            <a:solidFill>
              <a:schemeClr val="bg1"/>
            </a:solidFill>
            <a:ln w="9525" cap="rnd">
              <a:solidFill>
                <a:schemeClr val="tx2"/>
              </a:solidFill>
              <a:prstDash val="sysDot"/>
            </a:ln>
          </p:spPr>
          <p:style>
            <a:lnRef idx="2">
              <a:schemeClr val="accent1">
                <a:shade val="50000"/>
              </a:schemeClr>
            </a:lnRef>
            <a:fillRef idx="1">
              <a:schemeClr val="accent1"/>
            </a:fillRef>
            <a:effectRef idx="0">
              <a:schemeClr val="accent1"/>
            </a:effectRef>
            <a:fontRef idx="minor">
              <a:schemeClr val="lt1"/>
            </a:fontRef>
          </p:style>
          <p:txBody>
            <a:bodyPr lIns="288000" tIns="36000" bIns="36000" rtlCol="0" anchor="ctr"/>
            <a:lstStyle/>
            <a:p>
              <a:pPr>
                <a:lnSpc>
                  <a:spcPct val="90000"/>
                </a:lnSpc>
              </a:pPr>
              <a:endParaRPr lang="en-AU" sz="1000">
                <a:solidFill>
                  <a:schemeClr val="tx2"/>
                </a:solidFill>
                <a:latin typeface="+mj-lt"/>
              </a:endParaRPr>
            </a:p>
          </p:txBody>
        </p:sp>
        <p:sp>
          <p:nvSpPr>
            <p:cNvPr id="162" name="Isosceles Triangle 161">
              <a:extLst>
                <a:ext uri="{FF2B5EF4-FFF2-40B4-BE49-F238E27FC236}">
                  <a16:creationId xmlns:a16="http://schemas.microsoft.com/office/drawing/2014/main" id="{A7D2D710-C510-7900-2A29-125EB3DDC119}"/>
                </a:ext>
              </a:extLst>
            </p:cNvPr>
            <p:cNvSpPr/>
            <p:nvPr/>
          </p:nvSpPr>
          <p:spPr>
            <a:xfrm rot="5400000">
              <a:off x="8904113" y="1429917"/>
              <a:ext cx="307434" cy="152732"/>
            </a:xfrm>
            <a:prstGeom prst="triangl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100">
                <a:solidFill>
                  <a:schemeClr val="bg2"/>
                </a:solidFill>
              </a:endParaRPr>
            </a:p>
          </p:txBody>
        </p:sp>
        <p:cxnSp>
          <p:nvCxnSpPr>
            <p:cNvPr id="163" name="Straight Connector 162">
              <a:extLst>
                <a:ext uri="{FF2B5EF4-FFF2-40B4-BE49-F238E27FC236}">
                  <a16:creationId xmlns:a16="http://schemas.microsoft.com/office/drawing/2014/main" id="{AB940943-747D-C73B-4D04-1079E16602CA}"/>
                </a:ext>
              </a:extLst>
            </p:cNvPr>
            <p:cNvCxnSpPr>
              <a:cxnSpLocks/>
              <a:stCxn id="167" idx="3"/>
              <a:endCxn id="165" idx="3"/>
            </p:cNvCxnSpPr>
            <p:nvPr/>
          </p:nvCxnSpPr>
          <p:spPr>
            <a:xfrm>
              <a:off x="2501401" y="1504597"/>
              <a:ext cx="6469343" cy="3923"/>
            </a:xfrm>
            <a:prstGeom prst="line">
              <a:avLst/>
            </a:prstGeom>
            <a:ln w="19050">
              <a:solidFill>
                <a:schemeClr val="accent6"/>
              </a:solidFill>
            </a:ln>
          </p:spPr>
          <p:style>
            <a:lnRef idx="1">
              <a:schemeClr val="accent1"/>
            </a:lnRef>
            <a:fillRef idx="0">
              <a:schemeClr val="accent1"/>
            </a:fillRef>
            <a:effectRef idx="0">
              <a:schemeClr val="accent1"/>
            </a:effectRef>
            <a:fontRef idx="minor">
              <a:schemeClr val="tx1"/>
            </a:fontRef>
          </p:style>
        </p:cxnSp>
        <p:sp>
          <p:nvSpPr>
            <p:cNvPr id="165" name="Isosceles Triangle 164">
              <a:extLst>
                <a:ext uri="{FF2B5EF4-FFF2-40B4-BE49-F238E27FC236}">
                  <a16:creationId xmlns:a16="http://schemas.microsoft.com/office/drawing/2014/main" id="{5B5B5434-4AE4-C9F9-B56B-6C09F2C368CF}"/>
                </a:ext>
              </a:extLst>
            </p:cNvPr>
            <p:cNvSpPr/>
            <p:nvPr/>
          </p:nvSpPr>
          <p:spPr>
            <a:xfrm rot="5400000">
              <a:off x="8911509" y="1450039"/>
              <a:ext cx="235429" cy="116960"/>
            </a:xfrm>
            <a:prstGeom prst="triangl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100">
                <a:solidFill>
                  <a:schemeClr val="bg2"/>
                </a:solidFill>
              </a:endParaRPr>
            </a:p>
          </p:txBody>
        </p:sp>
        <p:sp>
          <p:nvSpPr>
            <p:cNvPr id="166" name="Isosceles Triangle 165">
              <a:extLst>
                <a:ext uri="{FF2B5EF4-FFF2-40B4-BE49-F238E27FC236}">
                  <a16:creationId xmlns:a16="http://schemas.microsoft.com/office/drawing/2014/main" id="{B7D1BFEC-59CC-0A0D-FE24-9887616AE39E}"/>
                </a:ext>
              </a:extLst>
            </p:cNvPr>
            <p:cNvSpPr/>
            <p:nvPr/>
          </p:nvSpPr>
          <p:spPr>
            <a:xfrm rot="5400000">
              <a:off x="2319078" y="1429991"/>
              <a:ext cx="307434" cy="152732"/>
            </a:xfrm>
            <a:prstGeom prst="triangl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100">
                <a:solidFill>
                  <a:schemeClr val="bg2"/>
                </a:solidFill>
              </a:endParaRPr>
            </a:p>
          </p:txBody>
        </p:sp>
        <p:sp>
          <p:nvSpPr>
            <p:cNvPr id="167" name="Arrow: Pentagon 166">
              <a:extLst>
                <a:ext uri="{FF2B5EF4-FFF2-40B4-BE49-F238E27FC236}">
                  <a16:creationId xmlns:a16="http://schemas.microsoft.com/office/drawing/2014/main" id="{033B85CC-E25F-C2CC-12A2-05A9DD903EDF}"/>
                </a:ext>
              </a:extLst>
            </p:cNvPr>
            <p:cNvSpPr/>
            <p:nvPr/>
          </p:nvSpPr>
          <p:spPr>
            <a:xfrm>
              <a:off x="1167954" y="1289525"/>
              <a:ext cx="1333447" cy="430144"/>
            </a:xfrm>
            <a:prstGeom prst="homePlate">
              <a:avLst/>
            </a:prstGeom>
            <a:solidFill>
              <a:schemeClr val="bg1"/>
            </a:solidFill>
            <a:ln w="9525" cap="rnd">
              <a:solidFill>
                <a:schemeClr val="tx2"/>
              </a:solidFill>
              <a:prstDash val="sysDot"/>
            </a:ln>
          </p:spPr>
          <p:style>
            <a:lnRef idx="2">
              <a:schemeClr val="accent1">
                <a:shade val="50000"/>
              </a:schemeClr>
            </a:lnRef>
            <a:fillRef idx="1">
              <a:schemeClr val="accent1"/>
            </a:fillRef>
            <a:effectRef idx="0">
              <a:schemeClr val="accent1"/>
            </a:effectRef>
            <a:fontRef idx="minor">
              <a:schemeClr val="lt1"/>
            </a:fontRef>
          </p:style>
          <p:txBody>
            <a:bodyPr lIns="288000" tIns="36000" bIns="36000" rtlCol="0" anchor="ctr"/>
            <a:lstStyle/>
            <a:p>
              <a:r>
                <a:rPr lang="en-AU" sz="1000">
                  <a:solidFill>
                    <a:schemeClr val="tx2"/>
                  </a:solidFill>
                  <a:latin typeface="+mj-lt"/>
                </a:rPr>
                <a:t>RECORD </a:t>
              </a:r>
              <a:br>
                <a:rPr lang="en-AU" sz="1000">
                  <a:solidFill>
                    <a:schemeClr val="tx2"/>
                  </a:solidFill>
                  <a:latin typeface="+mj-lt"/>
                </a:rPr>
              </a:br>
              <a:r>
                <a:rPr lang="en-AU" sz="1000">
                  <a:solidFill>
                    <a:schemeClr val="tx2"/>
                  </a:solidFill>
                  <a:latin typeface="+mj-lt"/>
                </a:rPr>
                <a:t>AND ASSESS</a:t>
              </a:r>
            </a:p>
          </p:txBody>
        </p:sp>
        <p:sp>
          <p:nvSpPr>
            <p:cNvPr id="168" name="Isosceles Triangle 167">
              <a:extLst>
                <a:ext uri="{FF2B5EF4-FFF2-40B4-BE49-F238E27FC236}">
                  <a16:creationId xmlns:a16="http://schemas.microsoft.com/office/drawing/2014/main" id="{B9D76A6A-73BD-20CD-687C-FF71E48BAE55}"/>
                </a:ext>
              </a:extLst>
            </p:cNvPr>
            <p:cNvSpPr/>
            <p:nvPr/>
          </p:nvSpPr>
          <p:spPr>
            <a:xfrm rot="5400000">
              <a:off x="2252297" y="1446574"/>
              <a:ext cx="235429" cy="116960"/>
            </a:xfrm>
            <a:prstGeom prst="triangl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100">
                <a:solidFill>
                  <a:schemeClr val="bg2"/>
                </a:solidFill>
              </a:endParaRPr>
            </a:p>
          </p:txBody>
        </p:sp>
        <p:sp>
          <p:nvSpPr>
            <p:cNvPr id="169" name="Oval 168">
              <a:extLst>
                <a:ext uri="{FF2B5EF4-FFF2-40B4-BE49-F238E27FC236}">
                  <a16:creationId xmlns:a16="http://schemas.microsoft.com/office/drawing/2014/main" id="{3EC7BFDD-C780-3764-AFEA-B436567C2605}"/>
                </a:ext>
              </a:extLst>
            </p:cNvPr>
            <p:cNvSpPr/>
            <p:nvPr/>
          </p:nvSpPr>
          <p:spPr>
            <a:xfrm>
              <a:off x="935498" y="1280444"/>
              <a:ext cx="466980" cy="466980"/>
            </a:xfrm>
            <a:prstGeom prst="ellips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100">
                <a:solidFill>
                  <a:schemeClr val="bg2"/>
                </a:solidFill>
              </a:endParaRPr>
            </a:p>
          </p:txBody>
        </p:sp>
        <p:sp>
          <p:nvSpPr>
            <p:cNvPr id="170" name="Oval 169">
              <a:extLst>
                <a:ext uri="{FF2B5EF4-FFF2-40B4-BE49-F238E27FC236}">
                  <a16:creationId xmlns:a16="http://schemas.microsoft.com/office/drawing/2014/main" id="{ABF065C4-55C3-5A1A-1595-D236437BC60A}"/>
                </a:ext>
              </a:extLst>
            </p:cNvPr>
            <p:cNvSpPr/>
            <p:nvPr/>
          </p:nvSpPr>
          <p:spPr>
            <a:xfrm>
              <a:off x="982196" y="1327142"/>
              <a:ext cx="373584" cy="373584"/>
            </a:xfrm>
            <a:prstGeom prst="ellipse">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100">
                <a:solidFill>
                  <a:schemeClr val="bg2"/>
                </a:solidFill>
              </a:endParaRPr>
            </a:p>
          </p:txBody>
        </p:sp>
        <p:grpSp>
          <p:nvGrpSpPr>
            <p:cNvPr id="176" name="Group 175">
              <a:extLst>
                <a:ext uri="{FF2B5EF4-FFF2-40B4-BE49-F238E27FC236}">
                  <a16:creationId xmlns:a16="http://schemas.microsoft.com/office/drawing/2014/main" id="{4E273F83-0C84-3B00-98B3-BF570E9C0A4B}"/>
                </a:ext>
              </a:extLst>
            </p:cNvPr>
            <p:cNvGrpSpPr/>
            <p:nvPr/>
          </p:nvGrpSpPr>
          <p:grpSpPr>
            <a:xfrm>
              <a:off x="1060988" y="1405934"/>
              <a:ext cx="216000" cy="216000"/>
              <a:chOff x="252410" y="2427228"/>
              <a:chExt cx="216000" cy="216000"/>
            </a:xfrm>
          </p:grpSpPr>
          <p:sp>
            <p:nvSpPr>
              <p:cNvPr id="174" name="Freeform 23">
                <a:extLst>
                  <a:ext uri="{FF2B5EF4-FFF2-40B4-BE49-F238E27FC236}">
                    <a16:creationId xmlns:a16="http://schemas.microsoft.com/office/drawing/2014/main" id="{132A42DF-0EC7-3A52-CB1E-DCDEEEFBB042}"/>
                  </a:ext>
                </a:extLst>
              </p:cNvPr>
              <p:cNvSpPr>
                <a:spLocks noChangeAspect="1" noEditPoints="1"/>
              </p:cNvSpPr>
              <p:nvPr/>
            </p:nvSpPr>
            <p:spPr bwMode="auto">
              <a:xfrm>
                <a:off x="302307" y="2474580"/>
                <a:ext cx="120941" cy="121296"/>
              </a:xfrm>
              <a:custGeom>
                <a:avLst/>
                <a:gdLst>
                  <a:gd name="T0" fmla="*/ 163 w 170"/>
                  <a:gd name="T1" fmla="*/ 52 h 170"/>
                  <a:gd name="T2" fmla="*/ 158 w 170"/>
                  <a:gd name="T3" fmla="*/ 52 h 170"/>
                  <a:gd name="T4" fmla="*/ 157 w 170"/>
                  <a:gd name="T5" fmla="*/ 56 h 170"/>
                  <a:gd name="T6" fmla="*/ 157 w 170"/>
                  <a:gd name="T7" fmla="*/ 56 h 170"/>
                  <a:gd name="T8" fmla="*/ 162 w 170"/>
                  <a:gd name="T9" fmla="*/ 85 h 170"/>
                  <a:gd name="T10" fmla="*/ 85 w 170"/>
                  <a:gd name="T11" fmla="*/ 162 h 170"/>
                  <a:gd name="T12" fmla="*/ 8 w 170"/>
                  <a:gd name="T13" fmla="*/ 85 h 170"/>
                  <a:gd name="T14" fmla="*/ 85 w 170"/>
                  <a:gd name="T15" fmla="*/ 7 h 170"/>
                  <a:gd name="T16" fmla="*/ 141 w 170"/>
                  <a:gd name="T17" fmla="*/ 31 h 170"/>
                  <a:gd name="T18" fmla="*/ 141 w 170"/>
                  <a:gd name="T19" fmla="*/ 31 h 170"/>
                  <a:gd name="T20" fmla="*/ 146 w 170"/>
                  <a:gd name="T21" fmla="*/ 31 h 170"/>
                  <a:gd name="T22" fmla="*/ 146 w 170"/>
                  <a:gd name="T23" fmla="*/ 25 h 170"/>
                  <a:gd name="T24" fmla="*/ 145 w 170"/>
                  <a:gd name="T25" fmla="*/ 25 h 170"/>
                  <a:gd name="T26" fmla="*/ 85 w 170"/>
                  <a:gd name="T27" fmla="*/ 0 h 170"/>
                  <a:gd name="T28" fmla="*/ 0 w 170"/>
                  <a:gd name="T29" fmla="*/ 85 h 170"/>
                  <a:gd name="T30" fmla="*/ 85 w 170"/>
                  <a:gd name="T31" fmla="*/ 170 h 170"/>
                  <a:gd name="T32" fmla="*/ 170 w 170"/>
                  <a:gd name="T33" fmla="*/ 85 h 170"/>
                  <a:gd name="T34" fmla="*/ 164 w 170"/>
                  <a:gd name="T35" fmla="*/ 54 h 170"/>
                  <a:gd name="T36" fmla="*/ 163 w 170"/>
                  <a:gd name="T37" fmla="*/ 52 h 170"/>
                  <a:gd name="T38" fmla="*/ 85 w 170"/>
                  <a:gd name="T39" fmla="*/ 106 h 170"/>
                  <a:gd name="T40" fmla="*/ 49 w 170"/>
                  <a:gd name="T41" fmla="*/ 70 h 170"/>
                  <a:gd name="T42" fmla="*/ 46 w 170"/>
                  <a:gd name="T43" fmla="*/ 69 h 170"/>
                  <a:gd name="T44" fmla="*/ 42 w 170"/>
                  <a:gd name="T45" fmla="*/ 73 h 170"/>
                  <a:gd name="T46" fmla="*/ 44 w 170"/>
                  <a:gd name="T47" fmla="*/ 76 h 170"/>
                  <a:gd name="T48" fmla="*/ 82 w 170"/>
                  <a:gd name="T49" fmla="*/ 115 h 170"/>
                  <a:gd name="T50" fmla="*/ 85 w 170"/>
                  <a:gd name="T51" fmla="*/ 116 h 170"/>
                  <a:gd name="T52" fmla="*/ 88 w 170"/>
                  <a:gd name="T53" fmla="*/ 114 h 170"/>
                  <a:gd name="T54" fmla="*/ 88 w 170"/>
                  <a:gd name="T55" fmla="*/ 115 h 170"/>
                  <a:gd name="T56" fmla="*/ 152 w 170"/>
                  <a:gd name="T57" fmla="*/ 47 h 170"/>
                  <a:gd name="T58" fmla="*/ 152 w 170"/>
                  <a:gd name="T59" fmla="*/ 47 h 170"/>
                  <a:gd name="T60" fmla="*/ 158 w 170"/>
                  <a:gd name="T61" fmla="*/ 41 h 170"/>
                  <a:gd name="T62" fmla="*/ 158 w 170"/>
                  <a:gd name="T63" fmla="*/ 41 h 170"/>
                  <a:gd name="T64" fmla="*/ 169 w 170"/>
                  <a:gd name="T65" fmla="*/ 29 h 170"/>
                  <a:gd name="T66" fmla="*/ 169 w 170"/>
                  <a:gd name="T67" fmla="*/ 29 h 170"/>
                  <a:gd name="T68" fmla="*/ 170 w 170"/>
                  <a:gd name="T69" fmla="*/ 27 h 170"/>
                  <a:gd name="T70" fmla="*/ 166 w 170"/>
                  <a:gd name="T71" fmla="*/ 23 h 170"/>
                  <a:gd name="T72" fmla="*/ 163 w 170"/>
                  <a:gd name="T73" fmla="*/ 24 h 170"/>
                  <a:gd name="T74" fmla="*/ 163 w 170"/>
                  <a:gd name="T75" fmla="*/ 24 h 170"/>
                  <a:gd name="T76" fmla="*/ 153 w 170"/>
                  <a:gd name="T77" fmla="*/ 35 h 170"/>
                  <a:gd name="T78" fmla="*/ 153 w 170"/>
                  <a:gd name="T79" fmla="*/ 35 h 170"/>
                  <a:gd name="T80" fmla="*/ 148 w 170"/>
                  <a:gd name="T81" fmla="*/ 40 h 170"/>
                  <a:gd name="T82" fmla="*/ 148 w 170"/>
                  <a:gd name="T83" fmla="*/ 40 h 170"/>
                  <a:gd name="T84" fmla="*/ 85 w 170"/>
                  <a:gd name="T85" fmla="*/ 106 h 1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170" h="170">
                    <a:moveTo>
                      <a:pt x="163" y="52"/>
                    </a:moveTo>
                    <a:cubicBezTo>
                      <a:pt x="162" y="51"/>
                      <a:pt x="159" y="51"/>
                      <a:pt x="158" y="52"/>
                    </a:cubicBezTo>
                    <a:cubicBezTo>
                      <a:pt x="157" y="53"/>
                      <a:pt x="156" y="55"/>
                      <a:pt x="157" y="56"/>
                    </a:cubicBezTo>
                    <a:cubicBezTo>
                      <a:pt x="157" y="56"/>
                      <a:pt x="157" y="56"/>
                      <a:pt x="157" y="56"/>
                    </a:cubicBezTo>
                    <a:cubicBezTo>
                      <a:pt x="160" y="65"/>
                      <a:pt x="162" y="75"/>
                      <a:pt x="162" y="85"/>
                    </a:cubicBezTo>
                    <a:cubicBezTo>
                      <a:pt x="162" y="127"/>
                      <a:pt x="128" y="162"/>
                      <a:pt x="85" y="162"/>
                    </a:cubicBezTo>
                    <a:cubicBezTo>
                      <a:pt x="42" y="162"/>
                      <a:pt x="8" y="127"/>
                      <a:pt x="8" y="85"/>
                    </a:cubicBezTo>
                    <a:cubicBezTo>
                      <a:pt x="8" y="42"/>
                      <a:pt x="42" y="7"/>
                      <a:pt x="85" y="7"/>
                    </a:cubicBezTo>
                    <a:cubicBezTo>
                      <a:pt x="107" y="7"/>
                      <a:pt x="127" y="17"/>
                      <a:pt x="141" y="31"/>
                    </a:cubicBezTo>
                    <a:cubicBezTo>
                      <a:pt x="141" y="31"/>
                      <a:pt x="141" y="31"/>
                      <a:pt x="141" y="31"/>
                    </a:cubicBezTo>
                    <a:cubicBezTo>
                      <a:pt x="142" y="32"/>
                      <a:pt x="145" y="32"/>
                      <a:pt x="146" y="31"/>
                    </a:cubicBezTo>
                    <a:cubicBezTo>
                      <a:pt x="147" y="29"/>
                      <a:pt x="147" y="27"/>
                      <a:pt x="146" y="25"/>
                    </a:cubicBezTo>
                    <a:cubicBezTo>
                      <a:pt x="146" y="25"/>
                      <a:pt x="146" y="25"/>
                      <a:pt x="145" y="25"/>
                    </a:cubicBezTo>
                    <a:cubicBezTo>
                      <a:pt x="130" y="10"/>
                      <a:pt x="109" y="0"/>
                      <a:pt x="85" y="0"/>
                    </a:cubicBezTo>
                    <a:cubicBezTo>
                      <a:pt x="38" y="0"/>
                      <a:pt x="0" y="38"/>
                      <a:pt x="0" y="85"/>
                    </a:cubicBezTo>
                    <a:cubicBezTo>
                      <a:pt x="0" y="132"/>
                      <a:pt x="38" y="170"/>
                      <a:pt x="85" y="170"/>
                    </a:cubicBezTo>
                    <a:cubicBezTo>
                      <a:pt x="132" y="170"/>
                      <a:pt x="170" y="132"/>
                      <a:pt x="170" y="85"/>
                    </a:cubicBezTo>
                    <a:cubicBezTo>
                      <a:pt x="170" y="74"/>
                      <a:pt x="168" y="63"/>
                      <a:pt x="164" y="54"/>
                    </a:cubicBezTo>
                    <a:cubicBezTo>
                      <a:pt x="164" y="53"/>
                      <a:pt x="164" y="53"/>
                      <a:pt x="163" y="52"/>
                    </a:cubicBezTo>
                    <a:moveTo>
                      <a:pt x="85" y="106"/>
                    </a:moveTo>
                    <a:cubicBezTo>
                      <a:pt x="49" y="70"/>
                      <a:pt x="49" y="70"/>
                      <a:pt x="49" y="70"/>
                    </a:cubicBezTo>
                    <a:cubicBezTo>
                      <a:pt x="48" y="70"/>
                      <a:pt x="47" y="69"/>
                      <a:pt x="46" y="69"/>
                    </a:cubicBezTo>
                    <a:cubicBezTo>
                      <a:pt x="44" y="69"/>
                      <a:pt x="42" y="71"/>
                      <a:pt x="42" y="73"/>
                    </a:cubicBezTo>
                    <a:cubicBezTo>
                      <a:pt x="42" y="74"/>
                      <a:pt x="43" y="75"/>
                      <a:pt x="44" y="76"/>
                    </a:cubicBezTo>
                    <a:cubicBezTo>
                      <a:pt x="82" y="115"/>
                      <a:pt x="82" y="115"/>
                      <a:pt x="82" y="115"/>
                    </a:cubicBezTo>
                    <a:cubicBezTo>
                      <a:pt x="83" y="115"/>
                      <a:pt x="84" y="116"/>
                      <a:pt x="85" y="116"/>
                    </a:cubicBezTo>
                    <a:cubicBezTo>
                      <a:pt x="86" y="116"/>
                      <a:pt x="87" y="115"/>
                      <a:pt x="88" y="114"/>
                    </a:cubicBezTo>
                    <a:cubicBezTo>
                      <a:pt x="88" y="115"/>
                      <a:pt x="88" y="115"/>
                      <a:pt x="88" y="115"/>
                    </a:cubicBezTo>
                    <a:cubicBezTo>
                      <a:pt x="152" y="47"/>
                      <a:pt x="152" y="47"/>
                      <a:pt x="152" y="47"/>
                    </a:cubicBezTo>
                    <a:cubicBezTo>
                      <a:pt x="152" y="47"/>
                      <a:pt x="152" y="47"/>
                      <a:pt x="152" y="47"/>
                    </a:cubicBezTo>
                    <a:cubicBezTo>
                      <a:pt x="158" y="41"/>
                      <a:pt x="158" y="41"/>
                      <a:pt x="158" y="41"/>
                    </a:cubicBezTo>
                    <a:cubicBezTo>
                      <a:pt x="158" y="41"/>
                      <a:pt x="158" y="41"/>
                      <a:pt x="158" y="41"/>
                    </a:cubicBezTo>
                    <a:cubicBezTo>
                      <a:pt x="169" y="29"/>
                      <a:pt x="169" y="29"/>
                      <a:pt x="169" y="29"/>
                    </a:cubicBezTo>
                    <a:cubicBezTo>
                      <a:pt x="169" y="29"/>
                      <a:pt x="169" y="29"/>
                      <a:pt x="169" y="29"/>
                    </a:cubicBezTo>
                    <a:cubicBezTo>
                      <a:pt x="170" y="29"/>
                      <a:pt x="170" y="28"/>
                      <a:pt x="170" y="27"/>
                    </a:cubicBezTo>
                    <a:cubicBezTo>
                      <a:pt x="170" y="25"/>
                      <a:pt x="168" y="23"/>
                      <a:pt x="166" y="23"/>
                    </a:cubicBezTo>
                    <a:cubicBezTo>
                      <a:pt x="165" y="23"/>
                      <a:pt x="164" y="23"/>
                      <a:pt x="163" y="24"/>
                    </a:cubicBezTo>
                    <a:cubicBezTo>
                      <a:pt x="163" y="24"/>
                      <a:pt x="163" y="24"/>
                      <a:pt x="163" y="24"/>
                    </a:cubicBezTo>
                    <a:cubicBezTo>
                      <a:pt x="153" y="35"/>
                      <a:pt x="153" y="35"/>
                      <a:pt x="153" y="35"/>
                    </a:cubicBezTo>
                    <a:cubicBezTo>
                      <a:pt x="153" y="35"/>
                      <a:pt x="153" y="35"/>
                      <a:pt x="153" y="35"/>
                    </a:cubicBezTo>
                    <a:cubicBezTo>
                      <a:pt x="148" y="40"/>
                      <a:pt x="148" y="40"/>
                      <a:pt x="148" y="40"/>
                    </a:cubicBezTo>
                    <a:cubicBezTo>
                      <a:pt x="148" y="40"/>
                      <a:pt x="148" y="40"/>
                      <a:pt x="148" y="40"/>
                    </a:cubicBezTo>
                    <a:cubicBezTo>
                      <a:pt x="85" y="106"/>
                      <a:pt x="85" y="106"/>
                      <a:pt x="85" y="106"/>
                    </a:cubicBezTo>
                    <a:close/>
                  </a:path>
                </a:pathLst>
              </a:custGeom>
              <a:solidFill>
                <a:schemeClr val="tx2"/>
              </a:solidFill>
              <a:ln>
                <a:noFill/>
              </a:ln>
            </p:spPr>
            <p:txBody>
              <a:bodyPr vert="horz" wrap="square" lIns="91440" tIns="45720" rIns="91440" bIns="45720" numCol="1" anchor="t" anchorCtr="0" compatLnSpc="1">
                <a:prstTxWarp prst="textNoShape">
                  <a:avLst/>
                </a:prstTxWarp>
              </a:bodyPr>
              <a:lstStyle/>
              <a:p>
                <a:endParaRPr lang="en-AU" sz="1040"/>
              </a:p>
            </p:txBody>
          </p:sp>
          <p:sp>
            <p:nvSpPr>
              <p:cNvPr id="175" name="Oval 174">
                <a:extLst>
                  <a:ext uri="{FF2B5EF4-FFF2-40B4-BE49-F238E27FC236}">
                    <a16:creationId xmlns:a16="http://schemas.microsoft.com/office/drawing/2014/main" id="{16AFA49C-D91E-86B6-A71F-6BC5D877409F}"/>
                  </a:ext>
                </a:extLst>
              </p:cNvPr>
              <p:cNvSpPr/>
              <p:nvPr/>
            </p:nvSpPr>
            <p:spPr>
              <a:xfrm>
                <a:off x="252410" y="2427228"/>
                <a:ext cx="216000" cy="216000"/>
              </a:xfrm>
              <a:prstGeom prst="ellipse">
                <a:avLst/>
              </a:prstGeom>
              <a:noFill/>
              <a:ln w="952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040" err="1">
                  <a:solidFill>
                    <a:schemeClr val="bg2"/>
                  </a:solidFill>
                </a:endParaRPr>
              </a:p>
            </p:txBody>
          </p:sp>
        </p:grpSp>
      </p:grpSp>
      <p:sp>
        <p:nvSpPr>
          <p:cNvPr id="211" name="Rectangle 210">
            <a:extLst>
              <a:ext uri="{FF2B5EF4-FFF2-40B4-BE49-F238E27FC236}">
                <a16:creationId xmlns:a16="http://schemas.microsoft.com/office/drawing/2014/main" id="{A5324205-D01A-80F0-950D-F6FFC18C6A3B}"/>
              </a:ext>
            </a:extLst>
          </p:cNvPr>
          <p:cNvSpPr/>
          <p:nvPr/>
        </p:nvSpPr>
        <p:spPr>
          <a:xfrm>
            <a:off x="935498" y="3521876"/>
            <a:ext cx="236776" cy="923080"/>
          </a:xfrm>
          <a:prstGeom prst="rect">
            <a:avLst/>
          </a:prstGeom>
          <a:solidFill>
            <a:schemeClr val="tx2"/>
          </a:solidFill>
          <a:ln w="38100">
            <a:no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noAutofit/>
          </a:bodyPr>
          <a:lstStyle/>
          <a:p>
            <a:pPr algn="ctr"/>
            <a:r>
              <a:rPr lang="en-AU" sz="950" b="1">
                <a:solidFill>
                  <a:schemeClr val="bg1"/>
                </a:solidFill>
                <a:latin typeface="+mj-lt"/>
              </a:rPr>
              <a:t>Inspector</a:t>
            </a:r>
          </a:p>
        </p:txBody>
      </p:sp>
      <p:sp>
        <p:nvSpPr>
          <p:cNvPr id="212" name="Rectangle 211">
            <a:extLst>
              <a:ext uri="{FF2B5EF4-FFF2-40B4-BE49-F238E27FC236}">
                <a16:creationId xmlns:a16="http://schemas.microsoft.com/office/drawing/2014/main" id="{1AC15381-EC1E-CDFC-B378-2CC5A4BE70B6}"/>
              </a:ext>
            </a:extLst>
          </p:cNvPr>
          <p:cNvSpPr>
            <a:spLocks/>
          </p:cNvSpPr>
          <p:nvPr/>
        </p:nvSpPr>
        <p:spPr>
          <a:xfrm>
            <a:off x="935498" y="5636145"/>
            <a:ext cx="216000" cy="216000"/>
          </a:xfrm>
          <a:prstGeom prst="rect">
            <a:avLst/>
          </a:prstGeom>
          <a:solidFill>
            <a:schemeClr val="bg1"/>
          </a:solidFill>
          <a:ln w="127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050" b="1">
              <a:solidFill>
                <a:schemeClr val="tx2"/>
              </a:solidFill>
            </a:endParaRPr>
          </a:p>
        </p:txBody>
      </p:sp>
      <p:sp>
        <p:nvSpPr>
          <p:cNvPr id="213" name="Rectangle 212">
            <a:extLst>
              <a:ext uri="{FF2B5EF4-FFF2-40B4-BE49-F238E27FC236}">
                <a16:creationId xmlns:a16="http://schemas.microsoft.com/office/drawing/2014/main" id="{1085F908-BB09-5A9E-B49C-BA967A73001B}"/>
              </a:ext>
            </a:extLst>
          </p:cNvPr>
          <p:cNvSpPr>
            <a:spLocks/>
          </p:cNvSpPr>
          <p:nvPr/>
        </p:nvSpPr>
        <p:spPr>
          <a:xfrm>
            <a:off x="935498" y="5945002"/>
            <a:ext cx="216000" cy="216000"/>
          </a:xfrm>
          <a:prstGeom prst="rect">
            <a:avLst/>
          </a:prstGeom>
          <a:solidFill>
            <a:schemeClr val="bg1"/>
          </a:solidFill>
          <a:ln w="19050" cap="rnd">
            <a:solidFill>
              <a:schemeClr val="accent6"/>
            </a:solidFill>
            <a:prstDash val="sysDot"/>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050" b="1">
              <a:solidFill>
                <a:schemeClr val="tx2"/>
              </a:solidFill>
            </a:endParaRPr>
          </a:p>
        </p:txBody>
      </p:sp>
      <p:sp>
        <p:nvSpPr>
          <p:cNvPr id="214" name="Content Placeholder 1">
            <a:extLst>
              <a:ext uri="{FF2B5EF4-FFF2-40B4-BE49-F238E27FC236}">
                <a16:creationId xmlns:a16="http://schemas.microsoft.com/office/drawing/2014/main" id="{83C38979-5FD8-F2EA-88BD-C0D2C42E0FDF}"/>
              </a:ext>
            </a:extLst>
          </p:cNvPr>
          <p:cNvSpPr txBox="1">
            <a:spLocks/>
          </p:cNvSpPr>
          <p:nvPr/>
        </p:nvSpPr>
        <p:spPr>
          <a:xfrm>
            <a:off x="1236404" y="5644335"/>
            <a:ext cx="1192088" cy="199620"/>
          </a:xfrm>
          <a:prstGeom prst="rect">
            <a:avLst/>
          </a:prstGeom>
        </p:spPr>
        <p:txBody>
          <a:bodyPr vert="horz" lIns="0" tIns="45713" rIns="0" bIns="45713" rtlCol="0" anchor="ctr">
            <a:noAutofit/>
          </a:bodyPr>
          <a:lstStyle>
            <a:lvl1pPr marL="252000" marR="0" indent="-252000" algn="l" defTabSz="914349" rtl="0" eaLnBrk="1" fontAlgn="auto" latinLnBrk="0" hangingPunct="1">
              <a:lnSpc>
                <a:spcPct val="100000"/>
              </a:lnSpc>
              <a:spcBef>
                <a:spcPts val="400"/>
              </a:spcBef>
              <a:spcAft>
                <a:spcPts val="600"/>
              </a:spcAft>
              <a:buClr>
                <a:schemeClr val="bg1"/>
              </a:buClr>
              <a:buSzTx/>
              <a:buFont typeface="Arial" panose="020B0604020202020204" pitchFamily="34" charset="0"/>
              <a:buChar char="•"/>
              <a:tabLst/>
              <a:defRPr sz="1200" kern="1200" spc="0">
                <a:solidFill>
                  <a:schemeClr val="tx2"/>
                </a:solidFill>
                <a:latin typeface="+mn-lt"/>
                <a:ea typeface="Segoe UI" panose="020B0502040204020203" pitchFamily="34" charset="0"/>
                <a:cs typeface="Segoe UI" panose="020B0502040204020203" pitchFamily="34" charset="0"/>
              </a:defRPr>
            </a:lvl1pPr>
            <a:lvl2pPr marL="504000" indent="-252000" algn="l" defTabSz="914349" rtl="0" eaLnBrk="1" latinLnBrk="0" hangingPunct="1">
              <a:spcBef>
                <a:spcPts val="400"/>
              </a:spcBef>
              <a:spcAft>
                <a:spcPts val="600"/>
              </a:spcAft>
              <a:buClr>
                <a:schemeClr val="bg1"/>
              </a:buClr>
              <a:buFont typeface="Segoe UI" panose="020B0502040204020203" pitchFamily="34" charset="0"/>
              <a:buChar char="–"/>
              <a:defRPr sz="1200" kern="1200" spc="0" baseline="0">
                <a:solidFill>
                  <a:schemeClr val="tx2"/>
                </a:solidFill>
                <a:latin typeface="+mn-lt"/>
                <a:ea typeface="Segoe UI" panose="020B0502040204020203" pitchFamily="34" charset="0"/>
                <a:cs typeface="Segoe UI" panose="020B0502040204020203" pitchFamily="34" charset="0"/>
              </a:defRPr>
            </a:lvl2pPr>
            <a:lvl3pPr marL="756000" indent="-252000" algn="l" defTabSz="914349" rtl="0" eaLnBrk="1" latinLnBrk="0" hangingPunct="1">
              <a:spcBef>
                <a:spcPts val="400"/>
              </a:spcBef>
              <a:spcAft>
                <a:spcPts val="600"/>
              </a:spcAft>
              <a:buClr>
                <a:schemeClr val="bg1"/>
              </a:buClr>
              <a:buFont typeface="Arial" panose="020B0604020202020204" pitchFamily="34" charset="0"/>
              <a:buChar char="•"/>
              <a:defRPr sz="1200" kern="1200" spc="0">
                <a:solidFill>
                  <a:schemeClr val="tx2"/>
                </a:solidFill>
                <a:latin typeface="+mn-lt"/>
                <a:ea typeface="Segoe UI" panose="020B0502040204020203" pitchFamily="34" charset="0"/>
                <a:cs typeface="Segoe UI" panose="020B0502040204020203" pitchFamily="34" charset="0"/>
              </a:defRPr>
            </a:lvl3pPr>
            <a:lvl4pPr marL="809955" indent="0" algn="l" defTabSz="914349" rtl="0" eaLnBrk="1" latinLnBrk="0" hangingPunct="1">
              <a:spcBef>
                <a:spcPts val="400"/>
              </a:spcBef>
              <a:buClr>
                <a:schemeClr val="accent4"/>
              </a:buClr>
              <a:buFont typeface="+mj-lt"/>
              <a:buNone/>
              <a:defRPr sz="1400" kern="1200" spc="0">
                <a:solidFill>
                  <a:schemeClr val="bg2"/>
                </a:solidFill>
                <a:latin typeface="+mn-lt"/>
                <a:ea typeface="Segoe UI" panose="020B0502040204020203" pitchFamily="34" charset="0"/>
                <a:cs typeface="Segoe UI" panose="020B0502040204020203" pitchFamily="34" charset="0"/>
              </a:defRPr>
            </a:lvl4pPr>
            <a:lvl5pPr marL="1008000" indent="-252000" algn="l" defTabSz="914349" rtl="0" eaLnBrk="1" latinLnBrk="0" hangingPunct="1">
              <a:spcBef>
                <a:spcPts val="400"/>
              </a:spcBef>
              <a:buClr>
                <a:schemeClr val="bg2"/>
              </a:buClr>
              <a:buFont typeface="Segoe UI" panose="020B0502040204020203" pitchFamily="34" charset="0"/>
              <a:buChar char="–"/>
              <a:defRPr sz="1400" kern="1200" spc="0">
                <a:solidFill>
                  <a:schemeClr val="bg2"/>
                </a:solidFill>
                <a:latin typeface="+mn-lt"/>
                <a:ea typeface="Segoe UI" panose="020B0502040204020203" pitchFamily="34" charset="0"/>
                <a:cs typeface="Segoe UI" panose="020B0502040204020203" pitchFamily="34" charset="0"/>
              </a:defRPr>
            </a:lvl5pPr>
            <a:lvl6pPr marL="504000" indent="-252000" algn="l" defTabSz="914349" rtl="0" eaLnBrk="1" latinLnBrk="0" hangingPunct="1">
              <a:spcBef>
                <a:spcPts val="400"/>
              </a:spcBef>
              <a:buClr>
                <a:schemeClr val="bg2"/>
              </a:buClr>
              <a:buFont typeface="+mj-lt"/>
              <a:buAutoNum type="arabicPeriod"/>
              <a:defRPr sz="1400" kern="1200" spc="0" baseline="0">
                <a:solidFill>
                  <a:schemeClr val="bg2"/>
                </a:solidFill>
                <a:latin typeface="+mn-lt"/>
                <a:ea typeface="Segoe UI" panose="020B0502040204020203" pitchFamily="34" charset="0"/>
                <a:cs typeface="Segoe UI" panose="020B0502040204020203" pitchFamily="34" charset="0"/>
              </a:defRPr>
            </a:lvl6pPr>
            <a:lvl7pPr marL="756000" indent="-252000" algn="l" defTabSz="914349" rtl="0" eaLnBrk="1" latinLnBrk="0" hangingPunct="1">
              <a:spcBef>
                <a:spcPts val="400"/>
              </a:spcBef>
              <a:buClr>
                <a:schemeClr val="bg2"/>
              </a:buClr>
              <a:buFont typeface="+mj-lt"/>
              <a:buAutoNum type="alphaLcPeriod"/>
              <a:defRPr sz="1400" kern="1200" spc="0">
                <a:solidFill>
                  <a:schemeClr val="bg2"/>
                </a:solidFill>
                <a:latin typeface="+mn-lt"/>
                <a:ea typeface="Segoe UI" panose="020B0502040204020203" pitchFamily="34" charset="0"/>
                <a:cs typeface="Segoe UI" panose="020B0502040204020203" pitchFamily="34" charset="0"/>
              </a:defRPr>
            </a:lvl7pPr>
            <a:lvl8pPr marL="1008000" indent="-252000" algn="l" defTabSz="914349" rtl="0" eaLnBrk="1" latinLnBrk="0" hangingPunct="1">
              <a:spcBef>
                <a:spcPts val="400"/>
              </a:spcBef>
              <a:buClr>
                <a:schemeClr val="bg2"/>
              </a:buClr>
              <a:buFont typeface="+mj-lt"/>
              <a:buAutoNum type="romanLcPeriod"/>
              <a:defRPr sz="1400" kern="1200" spc="0" baseline="0">
                <a:solidFill>
                  <a:schemeClr val="bg2"/>
                </a:solidFill>
                <a:latin typeface="+mn-lt"/>
                <a:ea typeface="Segoe UI" panose="020B0502040204020203" pitchFamily="34" charset="0"/>
                <a:cs typeface="Segoe UI" panose="020B0502040204020203" pitchFamily="34" charset="0"/>
              </a:defRPr>
            </a:lvl8pPr>
            <a:lvl9pPr marL="3885982" indent="-228587" algn="l" defTabSz="914349"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Clr>
                <a:schemeClr val="tx2"/>
              </a:buClr>
              <a:buNone/>
            </a:pPr>
            <a:r>
              <a:rPr lang="en-AU" sz="1050"/>
              <a:t>Components</a:t>
            </a:r>
          </a:p>
        </p:txBody>
      </p:sp>
      <p:sp>
        <p:nvSpPr>
          <p:cNvPr id="215" name="Content Placeholder 1">
            <a:extLst>
              <a:ext uri="{FF2B5EF4-FFF2-40B4-BE49-F238E27FC236}">
                <a16:creationId xmlns:a16="http://schemas.microsoft.com/office/drawing/2014/main" id="{5B65704F-F747-86F1-D529-EA40AD73853B}"/>
              </a:ext>
            </a:extLst>
          </p:cNvPr>
          <p:cNvSpPr txBox="1">
            <a:spLocks/>
          </p:cNvSpPr>
          <p:nvPr/>
        </p:nvSpPr>
        <p:spPr>
          <a:xfrm>
            <a:off x="1236404" y="5953192"/>
            <a:ext cx="1192088" cy="199620"/>
          </a:xfrm>
          <a:prstGeom prst="rect">
            <a:avLst/>
          </a:prstGeom>
        </p:spPr>
        <p:txBody>
          <a:bodyPr vert="horz" lIns="0" tIns="45713" rIns="0" bIns="45713" rtlCol="0" anchor="ctr">
            <a:noAutofit/>
          </a:bodyPr>
          <a:lstStyle>
            <a:lvl1pPr marL="252000" marR="0" indent="-252000" algn="l" defTabSz="914349" rtl="0" eaLnBrk="1" fontAlgn="auto" latinLnBrk="0" hangingPunct="1">
              <a:lnSpc>
                <a:spcPct val="100000"/>
              </a:lnSpc>
              <a:spcBef>
                <a:spcPts val="400"/>
              </a:spcBef>
              <a:spcAft>
                <a:spcPts val="600"/>
              </a:spcAft>
              <a:buClr>
                <a:schemeClr val="bg1"/>
              </a:buClr>
              <a:buSzTx/>
              <a:buFont typeface="Arial" panose="020B0604020202020204" pitchFamily="34" charset="0"/>
              <a:buChar char="•"/>
              <a:tabLst/>
              <a:defRPr sz="1200" kern="1200" spc="0">
                <a:solidFill>
                  <a:schemeClr val="tx2"/>
                </a:solidFill>
                <a:latin typeface="+mn-lt"/>
                <a:ea typeface="Segoe UI" panose="020B0502040204020203" pitchFamily="34" charset="0"/>
                <a:cs typeface="Segoe UI" panose="020B0502040204020203" pitchFamily="34" charset="0"/>
              </a:defRPr>
            </a:lvl1pPr>
            <a:lvl2pPr marL="504000" indent="-252000" algn="l" defTabSz="914349" rtl="0" eaLnBrk="1" latinLnBrk="0" hangingPunct="1">
              <a:spcBef>
                <a:spcPts val="400"/>
              </a:spcBef>
              <a:spcAft>
                <a:spcPts val="600"/>
              </a:spcAft>
              <a:buClr>
                <a:schemeClr val="bg1"/>
              </a:buClr>
              <a:buFont typeface="Segoe UI" panose="020B0502040204020203" pitchFamily="34" charset="0"/>
              <a:buChar char="–"/>
              <a:defRPr sz="1200" kern="1200" spc="0" baseline="0">
                <a:solidFill>
                  <a:schemeClr val="tx2"/>
                </a:solidFill>
                <a:latin typeface="+mn-lt"/>
                <a:ea typeface="Segoe UI" panose="020B0502040204020203" pitchFamily="34" charset="0"/>
                <a:cs typeface="Segoe UI" panose="020B0502040204020203" pitchFamily="34" charset="0"/>
              </a:defRPr>
            </a:lvl2pPr>
            <a:lvl3pPr marL="756000" indent="-252000" algn="l" defTabSz="914349" rtl="0" eaLnBrk="1" latinLnBrk="0" hangingPunct="1">
              <a:spcBef>
                <a:spcPts val="400"/>
              </a:spcBef>
              <a:spcAft>
                <a:spcPts val="600"/>
              </a:spcAft>
              <a:buClr>
                <a:schemeClr val="bg1"/>
              </a:buClr>
              <a:buFont typeface="Arial" panose="020B0604020202020204" pitchFamily="34" charset="0"/>
              <a:buChar char="•"/>
              <a:defRPr sz="1200" kern="1200" spc="0">
                <a:solidFill>
                  <a:schemeClr val="tx2"/>
                </a:solidFill>
                <a:latin typeface="+mn-lt"/>
                <a:ea typeface="Segoe UI" panose="020B0502040204020203" pitchFamily="34" charset="0"/>
                <a:cs typeface="Segoe UI" panose="020B0502040204020203" pitchFamily="34" charset="0"/>
              </a:defRPr>
            </a:lvl3pPr>
            <a:lvl4pPr marL="809955" indent="0" algn="l" defTabSz="914349" rtl="0" eaLnBrk="1" latinLnBrk="0" hangingPunct="1">
              <a:spcBef>
                <a:spcPts val="400"/>
              </a:spcBef>
              <a:buClr>
                <a:schemeClr val="accent4"/>
              </a:buClr>
              <a:buFont typeface="+mj-lt"/>
              <a:buNone/>
              <a:defRPr sz="1400" kern="1200" spc="0">
                <a:solidFill>
                  <a:schemeClr val="bg2"/>
                </a:solidFill>
                <a:latin typeface="+mn-lt"/>
                <a:ea typeface="Segoe UI" panose="020B0502040204020203" pitchFamily="34" charset="0"/>
                <a:cs typeface="Segoe UI" panose="020B0502040204020203" pitchFamily="34" charset="0"/>
              </a:defRPr>
            </a:lvl4pPr>
            <a:lvl5pPr marL="1008000" indent="-252000" algn="l" defTabSz="914349" rtl="0" eaLnBrk="1" latinLnBrk="0" hangingPunct="1">
              <a:spcBef>
                <a:spcPts val="400"/>
              </a:spcBef>
              <a:buClr>
                <a:schemeClr val="bg2"/>
              </a:buClr>
              <a:buFont typeface="Segoe UI" panose="020B0502040204020203" pitchFamily="34" charset="0"/>
              <a:buChar char="–"/>
              <a:defRPr sz="1400" kern="1200" spc="0">
                <a:solidFill>
                  <a:schemeClr val="bg2"/>
                </a:solidFill>
                <a:latin typeface="+mn-lt"/>
                <a:ea typeface="Segoe UI" panose="020B0502040204020203" pitchFamily="34" charset="0"/>
                <a:cs typeface="Segoe UI" panose="020B0502040204020203" pitchFamily="34" charset="0"/>
              </a:defRPr>
            </a:lvl5pPr>
            <a:lvl6pPr marL="504000" indent="-252000" algn="l" defTabSz="914349" rtl="0" eaLnBrk="1" latinLnBrk="0" hangingPunct="1">
              <a:spcBef>
                <a:spcPts val="400"/>
              </a:spcBef>
              <a:buClr>
                <a:schemeClr val="bg2"/>
              </a:buClr>
              <a:buFont typeface="+mj-lt"/>
              <a:buAutoNum type="arabicPeriod"/>
              <a:defRPr sz="1400" kern="1200" spc="0" baseline="0">
                <a:solidFill>
                  <a:schemeClr val="bg2"/>
                </a:solidFill>
                <a:latin typeface="+mn-lt"/>
                <a:ea typeface="Segoe UI" panose="020B0502040204020203" pitchFamily="34" charset="0"/>
                <a:cs typeface="Segoe UI" panose="020B0502040204020203" pitchFamily="34" charset="0"/>
              </a:defRPr>
            </a:lvl6pPr>
            <a:lvl7pPr marL="756000" indent="-252000" algn="l" defTabSz="914349" rtl="0" eaLnBrk="1" latinLnBrk="0" hangingPunct="1">
              <a:spcBef>
                <a:spcPts val="400"/>
              </a:spcBef>
              <a:buClr>
                <a:schemeClr val="bg2"/>
              </a:buClr>
              <a:buFont typeface="+mj-lt"/>
              <a:buAutoNum type="alphaLcPeriod"/>
              <a:defRPr sz="1400" kern="1200" spc="0">
                <a:solidFill>
                  <a:schemeClr val="bg2"/>
                </a:solidFill>
                <a:latin typeface="+mn-lt"/>
                <a:ea typeface="Segoe UI" panose="020B0502040204020203" pitchFamily="34" charset="0"/>
                <a:cs typeface="Segoe UI" panose="020B0502040204020203" pitchFamily="34" charset="0"/>
              </a:defRPr>
            </a:lvl7pPr>
            <a:lvl8pPr marL="1008000" indent="-252000" algn="l" defTabSz="914349" rtl="0" eaLnBrk="1" latinLnBrk="0" hangingPunct="1">
              <a:spcBef>
                <a:spcPts val="400"/>
              </a:spcBef>
              <a:buClr>
                <a:schemeClr val="bg2"/>
              </a:buClr>
              <a:buFont typeface="+mj-lt"/>
              <a:buAutoNum type="romanLcPeriod"/>
              <a:defRPr sz="1400" kern="1200" spc="0" baseline="0">
                <a:solidFill>
                  <a:schemeClr val="bg2"/>
                </a:solidFill>
                <a:latin typeface="+mn-lt"/>
                <a:ea typeface="Segoe UI" panose="020B0502040204020203" pitchFamily="34" charset="0"/>
                <a:cs typeface="Segoe UI" panose="020B0502040204020203" pitchFamily="34" charset="0"/>
              </a:defRPr>
            </a:lvl8pPr>
            <a:lvl9pPr marL="3885982" indent="-228587" algn="l" defTabSz="914349"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Clr>
                <a:schemeClr val="tx2"/>
              </a:buClr>
              <a:buNone/>
            </a:pPr>
            <a:r>
              <a:rPr lang="en-AU" sz="1050"/>
              <a:t>Sub-components</a:t>
            </a:r>
          </a:p>
        </p:txBody>
      </p:sp>
      <p:sp>
        <p:nvSpPr>
          <p:cNvPr id="225" name="Isosceles Triangle 224">
            <a:extLst>
              <a:ext uri="{FF2B5EF4-FFF2-40B4-BE49-F238E27FC236}">
                <a16:creationId xmlns:a16="http://schemas.microsoft.com/office/drawing/2014/main" id="{A5411BD7-A26B-8A41-6C75-A6D2CFD2FBF3}"/>
              </a:ext>
            </a:extLst>
          </p:cNvPr>
          <p:cNvSpPr/>
          <p:nvPr/>
        </p:nvSpPr>
        <p:spPr>
          <a:xfrm rot="5400000">
            <a:off x="6017752" y="2162750"/>
            <a:ext cx="130383" cy="76740"/>
          </a:xfrm>
          <a:prstGeom prst="triangl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950">
              <a:solidFill>
                <a:schemeClr val="bg2"/>
              </a:solidFill>
            </a:endParaRPr>
          </a:p>
        </p:txBody>
      </p:sp>
      <p:sp>
        <p:nvSpPr>
          <p:cNvPr id="226" name="Rectangle 225">
            <a:extLst>
              <a:ext uri="{FF2B5EF4-FFF2-40B4-BE49-F238E27FC236}">
                <a16:creationId xmlns:a16="http://schemas.microsoft.com/office/drawing/2014/main" id="{7F083C9E-5E77-64E9-6F52-18EC63EA7914}"/>
              </a:ext>
            </a:extLst>
          </p:cNvPr>
          <p:cNvSpPr/>
          <p:nvPr/>
        </p:nvSpPr>
        <p:spPr>
          <a:xfrm>
            <a:off x="935498" y="2080369"/>
            <a:ext cx="5019640" cy="241498"/>
          </a:xfrm>
          <a:prstGeom prst="rect">
            <a:avLst/>
          </a:prstGeom>
          <a:solidFill>
            <a:schemeClr val="bg1"/>
          </a:solidFill>
          <a:ln w="127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r>
              <a:rPr lang="en-AU" sz="950">
                <a:solidFill>
                  <a:schemeClr val="tx2"/>
                </a:solidFill>
              </a:rPr>
              <a:t>Record and assess</a:t>
            </a:r>
          </a:p>
        </p:txBody>
      </p:sp>
      <p:sp>
        <p:nvSpPr>
          <p:cNvPr id="227" name="Rectangle 226">
            <a:extLst>
              <a:ext uri="{FF2B5EF4-FFF2-40B4-BE49-F238E27FC236}">
                <a16:creationId xmlns:a16="http://schemas.microsoft.com/office/drawing/2014/main" id="{8B41625D-9C1A-0DC5-6C76-1C13E8B967C2}"/>
              </a:ext>
            </a:extLst>
          </p:cNvPr>
          <p:cNvSpPr/>
          <p:nvPr/>
        </p:nvSpPr>
        <p:spPr>
          <a:xfrm>
            <a:off x="6210751" y="2080369"/>
            <a:ext cx="3017157" cy="241498"/>
          </a:xfrm>
          <a:prstGeom prst="rect">
            <a:avLst/>
          </a:prstGeom>
          <a:solidFill>
            <a:schemeClr val="bg1"/>
          </a:solidFill>
          <a:ln w="127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r>
              <a:rPr lang="en-AU" sz="950">
                <a:solidFill>
                  <a:schemeClr val="tx2"/>
                </a:solidFill>
              </a:rPr>
              <a:t>Decision</a:t>
            </a:r>
          </a:p>
        </p:txBody>
      </p:sp>
      <p:grpSp>
        <p:nvGrpSpPr>
          <p:cNvPr id="228" name="Group 227">
            <a:extLst>
              <a:ext uri="{FF2B5EF4-FFF2-40B4-BE49-F238E27FC236}">
                <a16:creationId xmlns:a16="http://schemas.microsoft.com/office/drawing/2014/main" id="{57FC9D7D-B643-1E99-F413-60703887FDC4}"/>
              </a:ext>
            </a:extLst>
          </p:cNvPr>
          <p:cNvGrpSpPr/>
          <p:nvPr/>
        </p:nvGrpSpPr>
        <p:grpSpPr>
          <a:xfrm>
            <a:off x="5199976" y="5303865"/>
            <a:ext cx="4027932" cy="857137"/>
            <a:chOff x="5199976" y="5303865"/>
            <a:chExt cx="4027932" cy="857137"/>
          </a:xfrm>
        </p:grpSpPr>
        <p:sp>
          <p:nvSpPr>
            <p:cNvPr id="229" name="Right Triangle 228">
              <a:extLst>
                <a:ext uri="{FF2B5EF4-FFF2-40B4-BE49-F238E27FC236}">
                  <a16:creationId xmlns:a16="http://schemas.microsoft.com/office/drawing/2014/main" id="{0BDF1904-DA5C-00DC-4BAD-F9B2AA183CEF}"/>
                </a:ext>
              </a:extLst>
            </p:cNvPr>
            <p:cNvSpPr/>
            <p:nvPr/>
          </p:nvSpPr>
          <p:spPr>
            <a:xfrm rot="5400000">
              <a:off x="5199976" y="5303865"/>
              <a:ext cx="342000" cy="342000"/>
            </a:xfrm>
            <a:prstGeom prst="rtTriangl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000">
                <a:solidFill>
                  <a:schemeClr val="bg2"/>
                </a:solidFill>
              </a:endParaRPr>
            </a:p>
          </p:txBody>
        </p:sp>
        <p:sp>
          <p:nvSpPr>
            <p:cNvPr id="230" name="object 112">
              <a:extLst>
                <a:ext uri="{FF2B5EF4-FFF2-40B4-BE49-F238E27FC236}">
                  <a16:creationId xmlns:a16="http://schemas.microsoft.com/office/drawing/2014/main" id="{624EE815-A86D-93D2-55AE-A022F5ADA3DD}"/>
                </a:ext>
              </a:extLst>
            </p:cNvPr>
            <p:cNvSpPr txBox="1"/>
            <p:nvPr/>
          </p:nvSpPr>
          <p:spPr>
            <a:xfrm>
              <a:off x="5245451" y="5353403"/>
              <a:ext cx="3982457" cy="807599"/>
            </a:xfrm>
            <a:prstGeom prst="rect">
              <a:avLst/>
            </a:prstGeom>
            <a:solidFill>
              <a:schemeClr val="bg1"/>
            </a:solidFill>
            <a:ln w="12700">
              <a:solidFill>
                <a:schemeClr val="accent6"/>
              </a:solidFill>
            </a:ln>
          </p:spPr>
          <p:txBody>
            <a:bodyPr vert="horz" wrap="square" lIns="144000" tIns="72000" rIns="144000" bIns="72000" rtlCol="0" anchor="ctr">
              <a:noAutofit/>
            </a:bodyPr>
            <a:lstStyle/>
            <a:p>
              <a:r>
                <a:rPr lang="en-AU" sz="1000" b="1">
                  <a:latin typeface="+mj-lt"/>
                  <a:cs typeface="Times New Roman"/>
                </a:rPr>
                <a:t>Record and assess</a:t>
              </a:r>
              <a:r>
                <a:rPr lang="en-AU" sz="1000">
                  <a:latin typeface="+mj-lt"/>
                  <a:cs typeface="Times New Roman"/>
                </a:rPr>
                <a:t>: Record and assess information collected to support and inform decision-making. </a:t>
              </a:r>
              <a:br>
                <a:rPr lang="en-AU" sz="1000">
                  <a:latin typeface="+mj-lt"/>
                  <a:cs typeface="Times New Roman"/>
                </a:rPr>
              </a:br>
              <a:r>
                <a:rPr lang="en-AU" sz="1000">
                  <a:latin typeface="+mj-lt"/>
                  <a:cs typeface="Times New Roman"/>
                </a:rPr>
                <a:t>Make a decision based on information available and assessment(s).</a:t>
              </a:r>
            </a:p>
          </p:txBody>
        </p:sp>
      </p:grpSp>
      <p:sp>
        <p:nvSpPr>
          <p:cNvPr id="234" name="Isosceles Triangle 233">
            <a:extLst>
              <a:ext uri="{FF2B5EF4-FFF2-40B4-BE49-F238E27FC236}">
                <a16:creationId xmlns:a16="http://schemas.microsoft.com/office/drawing/2014/main" id="{2E32DDDD-BD6B-09A1-C87D-ACCFB1427F25}"/>
              </a:ext>
            </a:extLst>
          </p:cNvPr>
          <p:cNvSpPr/>
          <p:nvPr/>
        </p:nvSpPr>
        <p:spPr>
          <a:xfrm rot="5400000">
            <a:off x="1172954" y="3945046"/>
            <a:ext cx="130383" cy="76740"/>
          </a:xfrm>
          <a:prstGeom prst="triangl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950">
              <a:solidFill>
                <a:schemeClr val="bg2"/>
              </a:solidFill>
            </a:endParaRPr>
          </a:p>
        </p:txBody>
      </p:sp>
      <p:grpSp>
        <p:nvGrpSpPr>
          <p:cNvPr id="265" name="Group 264">
            <a:extLst>
              <a:ext uri="{FF2B5EF4-FFF2-40B4-BE49-F238E27FC236}">
                <a16:creationId xmlns:a16="http://schemas.microsoft.com/office/drawing/2014/main" id="{7B346044-5EEF-5BAB-C151-77A418928EDA}"/>
              </a:ext>
            </a:extLst>
          </p:cNvPr>
          <p:cNvGrpSpPr/>
          <p:nvPr/>
        </p:nvGrpSpPr>
        <p:grpSpPr>
          <a:xfrm>
            <a:off x="1304017" y="3521874"/>
            <a:ext cx="1381578" cy="952879"/>
            <a:chOff x="1304017" y="3932407"/>
            <a:chExt cx="1381578" cy="952879"/>
          </a:xfrm>
        </p:grpSpPr>
        <p:sp>
          <p:nvSpPr>
            <p:cNvPr id="251" name="Rectangle 250">
              <a:extLst>
                <a:ext uri="{FF2B5EF4-FFF2-40B4-BE49-F238E27FC236}">
                  <a16:creationId xmlns:a16="http://schemas.microsoft.com/office/drawing/2014/main" id="{8BC1F48F-6F77-C9CE-608A-FDBFFC2C182B}"/>
                </a:ext>
              </a:extLst>
            </p:cNvPr>
            <p:cNvSpPr>
              <a:spLocks/>
            </p:cNvSpPr>
            <p:nvPr/>
          </p:nvSpPr>
          <p:spPr>
            <a:xfrm>
              <a:off x="1304017" y="4088951"/>
              <a:ext cx="1381578" cy="796335"/>
            </a:xfrm>
            <a:prstGeom prst="rect">
              <a:avLst/>
            </a:prstGeom>
            <a:solidFill>
              <a:schemeClr val="bg1"/>
            </a:solidFill>
            <a:ln w="19050" cap="rnd">
              <a:solidFill>
                <a:schemeClr val="accent6"/>
              </a:solidFill>
              <a:prstDash val="sysDot"/>
              <a:miter lim="800000"/>
            </a:ln>
          </p:spPr>
          <p:style>
            <a:lnRef idx="2">
              <a:schemeClr val="accent1">
                <a:shade val="50000"/>
              </a:schemeClr>
            </a:lnRef>
            <a:fillRef idx="1">
              <a:schemeClr val="accent1"/>
            </a:fillRef>
            <a:effectRef idx="0">
              <a:schemeClr val="accent1"/>
            </a:effectRef>
            <a:fontRef idx="minor">
              <a:schemeClr val="lt1"/>
            </a:fontRef>
          </p:style>
          <p:txBody>
            <a:bodyPr lIns="0" rIns="0" rtlCol="0" anchor="ctr">
              <a:noAutofit/>
            </a:bodyPr>
            <a:lstStyle/>
            <a:p>
              <a:pPr marL="16510" marR="8890" indent="5715" algn="ctr">
                <a:lnSpc>
                  <a:spcPct val="90000"/>
                </a:lnSpc>
              </a:pPr>
              <a:r>
                <a:rPr lang="en-AU" sz="900" spc="-10">
                  <a:solidFill>
                    <a:srgbClr val="1A1A1A"/>
                  </a:solidFill>
                  <a:latin typeface="+mj-lt"/>
                  <a:cs typeface="Open Sans"/>
                </a:rPr>
                <a:t>Submit completed inspection inputs</a:t>
              </a:r>
            </a:p>
          </p:txBody>
        </p:sp>
        <p:sp>
          <p:nvSpPr>
            <p:cNvPr id="252" name="Rectangle 251">
              <a:extLst>
                <a:ext uri="{FF2B5EF4-FFF2-40B4-BE49-F238E27FC236}">
                  <a16:creationId xmlns:a16="http://schemas.microsoft.com/office/drawing/2014/main" id="{7FD0F7B2-C50C-AFCB-365F-8D2EA2F83180}"/>
                </a:ext>
              </a:extLst>
            </p:cNvPr>
            <p:cNvSpPr>
              <a:spLocks/>
            </p:cNvSpPr>
            <p:nvPr/>
          </p:nvSpPr>
          <p:spPr>
            <a:xfrm>
              <a:off x="1304017" y="3932407"/>
              <a:ext cx="1381578" cy="156544"/>
            </a:xfrm>
            <a:prstGeom prst="rect">
              <a:avLst/>
            </a:prstGeom>
            <a:solidFill>
              <a:schemeClr val="tx2"/>
            </a:solidFill>
            <a:ln w="9525">
              <a:solidFill>
                <a:schemeClr val="tx2"/>
              </a:solidFill>
              <a:miter lim="800000"/>
            </a:ln>
          </p:spPr>
          <p:style>
            <a:lnRef idx="2">
              <a:schemeClr val="accent1">
                <a:shade val="50000"/>
              </a:schemeClr>
            </a:lnRef>
            <a:fillRef idx="1">
              <a:schemeClr val="accent1"/>
            </a:fillRef>
            <a:effectRef idx="0">
              <a:schemeClr val="accent1"/>
            </a:effectRef>
            <a:fontRef idx="minor">
              <a:schemeClr val="lt1"/>
            </a:fontRef>
          </p:style>
          <p:txBody>
            <a:bodyPr lIns="0" rIns="0" rtlCol="0" anchor="ctr">
              <a:noAutofit/>
            </a:bodyPr>
            <a:lstStyle/>
            <a:p>
              <a:pPr algn="ctr">
                <a:lnSpc>
                  <a:spcPct val="90000"/>
                </a:lnSpc>
              </a:pPr>
              <a:r>
                <a:rPr lang="en-AU" sz="900" spc="-10">
                  <a:solidFill>
                    <a:schemeClr val="bg1"/>
                  </a:solidFill>
                  <a:latin typeface="+mj-lt"/>
                  <a:cs typeface="Open Sans"/>
                </a:rPr>
                <a:t>COMMON</a:t>
              </a:r>
            </a:p>
          </p:txBody>
        </p:sp>
      </p:grpSp>
      <p:grpSp>
        <p:nvGrpSpPr>
          <p:cNvPr id="266" name="Group 265">
            <a:extLst>
              <a:ext uri="{FF2B5EF4-FFF2-40B4-BE49-F238E27FC236}">
                <a16:creationId xmlns:a16="http://schemas.microsoft.com/office/drawing/2014/main" id="{B78C636C-C7A8-DDCA-68C3-0745D3302D08}"/>
              </a:ext>
            </a:extLst>
          </p:cNvPr>
          <p:cNvGrpSpPr/>
          <p:nvPr/>
        </p:nvGrpSpPr>
        <p:grpSpPr>
          <a:xfrm>
            <a:off x="2939595" y="3521874"/>
            <a:ext cx="1381578" cy="952879"/>
            <a:chOff x="2939595" y="3932407"/>
            <a:chExt cx="1381578" cy="952879"/>
          </a:xfrm>
        </p:grpSpPr>
        <p:sp>
          <p:nvSpPr>
            <p:cNvPr id="254" name="Rectangle 253">
              <a:extLst>
                <a:ext uri="{FF2B5EF4-FFF2-40B4-BE49-F238E27FC236}">
                  <a16:creationId xmlns:a16="http://schemas.microsoft.com/office/drawing/2014/main" id="{076196AF-EA84-2AED-0B59-2C8AB84258A6}"/>
                </a:ext>
              </a:extLst>
            </p:cNvPr>
            <p:cNvSpPr>
              <a:spLocks/>
            </p:cNvSpPr>
            <p:nvPr/>
          </p:nvSpPr>
          <p:spPr>
            <a:xfrm>
              <a:off x="2939595" y="4088951"/>
              <a:ext cx="1381578" cy="796335"/>
            </a:xfrm>
            <a:prstGeom prst="rect">
              <a:avLst/>
            </a:prstGeom>
            <a:solidFill>
              <a:schemeClr val="bg1"/>
            </a:solidFill>
            <a:ln w="19050" cap="rnd">
              <a:solidFill>
                <a:schemeClr val="accent6"/>
              </a:solidFill>
              <a:prstDash val="sysDot"/>
              <a:miter lim="800000"/>
            </a:ln>
          </p:spPr>
          <p:style>
            <a:lnRef idx="2">
              <a:schemeClr val="accent1">
                <a:shade val="50000"/>
              </a:schemeClr>
            </a:lnRef>
            <a:fillRef idx="1">
              <a:schemeClr val="accent1"/>
            </a:fillRef>
            <a:effectRef idx="0">
              <a:schemeClr val="accent1"/>
            </a:effectRef>
            <a:fontRef idx="minor">
              <a:schemeClr val="lt1"/>
            </a:fontRef>
          </p:style>
          <p:txBody>
            <a:bodyPr lIns="0" rIns="0" rtlCol="0" anchor="ctr">
              <a:noAutofit/>
            </a:bodyPr>
            <a:lstStyle/>
            <a:p>
              <a:pPr marL="16510" marR="8890" indent="5715" algn="ctr">
                <a:lnSpc>
                  <a:spcPct val="90000"/>
                </a:lnSpc>
              </a:pPr>
              <a:r>
                <a:rPr lang="en-AU" sz="900" spc="-10">
                  <a:solidFill>
                    <a:srgbClr val="1A1A1A"/>
                  </a:solidFill>
                  <a:latin typeface="+mj-lt"/>
                  <a:cs typeface="Open Sans"/>
                </a:rPr>
                <a:t>Assess any </a:t>
              </a:r>
              <a:br>
                <a:rPr lang="en-AU" sz="900" spc="-10">
                  <a:solidFill>
                    <a:srgbClr val="1A1A1A"/>
                  </a:solidFill>
                  <a:latin typeface="+mj-lt"/>
                  <a:cs typeface="Open Sans"/>
                </a:rPr>
              </a:br>
              <a:r>
                <a:rPr lang="en-AU" sz="900" spc="-10">
                  <a:solidFill>
                    <a:srgbClr val="1A1A1A"/>
                  </a:solidFill>
                  <a:latin typeface="+mj-lt"/>
                  <a:cs typeface="Open Sans"/>
                </a:rPr>
                <a:t>non-compliances</a:t>
              </a:r>
            </a:p>
          </p:txBody>
        </p:sp>
        <p:sp>
          <p:nvSpPr>
            <p:cNvPr id="255" name="Rectangle 254">
              <a:extLst>
                <a:ext uri="{FF2B5EF4-FFF2-40B4-BE49-F238E27FC236}">
                  <a16:creationId xmlns:a16="http://schemas.microsoft.com/office/drawing/2014/main" id="{B4AF0F61-D9B3-784D-C3A9-803CC971499B}"/>
                </a:ext>
              </a:extLst>
            </p:cNvPr>
            <p:cNvSpPr>
              <a:spLocks/>
            </p:cNvSpPr>
            <p:nvPr/>
          </p:nvSpPr>
          <p:spPr>
            <a:xfrm>
              <a:off x="2939595" y="3932407"/>
              <a:ext cx="1381578" cy="156544"/>
            </a:xfrm>
            <a:prstGeom prst="rect">
              <a:avLst/>
            </a:prstGeom>
            <a:solidFill>
              <a:schemeClr val="tx2"/>
            </a:solidFill>
            <a:ln w="9525">
              <a:solidFill>
                <a:schemeClr val="tx2"/>
              </a:solidFill>
              <a:miter lim="800000"/>
            </a:ln>
          </p:spPr>
          <p:style>
            <a:lnRef idx="2">
              <a:schemeClr val="accent1">
                <a:shade val="50000"/>
              </a:schemeClr>
            </a:lnRef>
            <a:fillRef idx="1">
              <a:schemeClr val="accent1"/>
            </a:fillRef>
            <a:effectRef idx="0">
              <a:schemeClr val="accent1"/>
            </a:effectRef>
            <a:fontRef idx="minor">
              <a:schemeClr val="lt1"/>
            </a:fontRef>
          </p:style>
          <p:txBody>
            <a:bodyPr lIns="0" rIns="0" rtlCol="0" anchor="ctr">
              <a:noAutofit/>
            </a:bodyPr>
            <a:lstStyle/>
            <a:p>
              <a:pPr algn="ctr"/>
              <a:r>
                <a:rPr lang="en-AU" sz="900">
                  <a:solidFill>
                    <a:schemeClr val="bg1"/>
                  </a:solidFill>
                  <a:latin typeface="VIC" panose="00000500000000000000" pitchFamily="50" charset="0"/>
                </a:rPr>
                <a:t>CONFIGURABLE</a:t>
              </a:r>
            </a:p>
          </p:txBody>
        </p:sp>
      </p:grpSp>
      <p:grpSp>
        <p:nvGrpSpPr>
          <p:cNvPr id="267" name="Group 266">
            <a:extLst>
              <a:ext uri="{FF2B5EF4-FFF2-40B4-BE49-F238E27FC236}">
                <a16:creationId xmlns:a16="http://schemas.microsoft.com/office/drawing/2014/main" id="{D61F6FC9-40A2-6AFF-9385-B043AC84A883}"/>
              </a:ext>
            </a:extLst>
          </p:cNvPr>
          <p:cNvGrpSpPr/>
          <p:nvPr/>
        </p:nvGrpSpPr>
        <p:grpSpPr>
          <a:xfrm>
            <a:off x="4575173" y="3521874"/>
            <a:ext cx="1381578" cy="952879"/>
            <a:chOff x="4575173" y="3932407"/>
            <a:chExt cx="1381578" cy="952879"/>
          </a:xfrm>
        </p:grpSpPr>
        <p:sp>
          <p:nvSpPr>
            <p:cNvPr id="257" name="Rectangle 256">
              <a:extLst>
                <a:ext uri="{FF2B5EF4-FFF2-40B4-BE49-F238E27FC236}">
                  <a16:creationId xmlns:a16="http://schemas.microsoft.com/office/drawing/2014/main" id="{3AA6E3CD-86EB-E158-3ED4-1B621B60A7A6}"/>
                </a:ext>
              </a:extLst>
            </p:cNvPr>
            <p:cNvSpPr>
              <a:spLocks/>
            </p:cNvSpPr>
            <p:nvPr/>
          </p:nvSpPr>
          <p:spPr>
            <a:xfrm>
              <a:off x="4575173" y="4088951"/>
              <a:ext cx="1381578" cy="796335"/>
            </a:xfrm>
            <a:prstGeom prst="rect">
              <a:avLst/>
            </a:prstGeom>
            <a:solidFill>
              <a:schemeClr val="bg1"/>
            </a:solidFill>
            <a:ln w="19050" cap="rnd">
              <a:solidFill>
                <a:schemeClr val="accent6"/>
              </a:solidFill>
              <a:prstDash val="sysDot"/>
              <a:miter lim="800000"/>
            </a:ln>
          </p:spPr>
          <p:style>
            <a:lnRef idx="2">
              <a:schemeClr val="accent1">
                <a:shade val="50000"/>
              </a:schemeClr>
            </a:lnRef>
            <a:fillRef idx="1">
              <a:schemeClr val="accent1"/>
            </a:fillRef>
            <a:effectRef idx="0">
              <a:schemeClr val="accent1"/>
            </a:effectRef>
            <a:fontRef idx="minor">
              <a:schemeClr val="lt1"/>
            </a:fontRef>
          </p:style>
          <p:txBody>
            <a:bodyPr lIns="0" rIns="0" rtlCol="0" anchor="ctr">
              <a:noAutofit/>
            </a:bodyPr>
            <a:lstStyle/>
            <a:p>
              <a:pPr marL="16510" marR="8890" indent="5715" algn="ctr">
                <a:lnSpc>
                  <a:spcPct val="90000"/>
                </a:lnSpc>
              </a:pPr>
              <a:r>
                <a:rPr lang="en-AU" sz="900" spc="-10">
                  <a:solidFill>
                    <a:srgbClr val="1A1A1A"/>
                  </a:solidFill>
                  <a:latin typeface="+mj-lt"/>
                  <a:cs typeface="Open Sans"/>
                </a:rPr>
                <a:t>Record all </a:t>
              </a:r>
              <a:br>
                <a:rPr lang="en-AU" sz="900" spc="-10">
                  <a:solidFill>
                    <a:srgbClr val="1A1A1A"/>
                  </a:solidFill>
                  <a:latin typeface="+mj-lt"/>
                  <a:cs typeface="Open Sans"/>
                </a:rPr>
              </a:br>
              <a:r>
                <a:rPr lang="en-AU" sz="900" spc="-10">
                  <a:solidFill>
                    <a:srgbClr val="1A1A1A"/>
                  </a:solidFill>
                  <a:latin typeface="+mj-lt"/>
                  <a:cs typeface="Open Sans"/>
                </a:rPr>
                <a:t>non-compliances </a:t>
              </a:r>
              <a:br>
                <a:rPr lang="en-AU" sz="900" spc="-10">
                  <a:solidFill>
                    <a:srgbClr val="1A1A1A"/>
                  </a:solidFill>
                  <a:latin typeface="+mj-lt"/>
                  <a:cs typeface="Open Sans"/>
                </a:rPr>
              </a:br>
              <a:r>
                <a:rPr lang="en-AU" sz="900" spc="-10">
                  <a:solidFill>
                    <a:srgbClr val="1A1A1A"/>
                  </a:solidFill>
                  <a:latin typeface="+mj-lt"/>
                  <a:cs typeface="Open Sans"/>
                </a:rPr>
                <a:t>and assessment outcomes</a:t>
              </a:r>
            </a:p>
          </p:txBody>
        </p:sp>
        <p:sp>
          <p:nvSpPr>
            <p:cNvPr id="258" name="Rectangle 257">
              <a:extLst>
                <a:ext uri="{FF2B5EF4-FFF2-40B4-BE49-F238E27FC236}">
                  <a16:creationId xmlns:a16="http://schemas.microsoft.com/office/drawing/2014/main" id="{C7D1F9EB-EC81-C844-C112-4D6A3E6F38A7}"/>
                </a:ext>
              </a:extLst>
            </p:cNvPr>
            <p:cNvSpPr>
              <a:spLocks/>
            </p:cNvSpPr>
            <p:nvPr/>
          </p:nvSpPr>
          <p:spPr>
            <a:xfrm>
              <a:off x="4575173" y="3932407"/>
              <a:ext cx="1381578" cy="156544"/>
            </a:xfrm>
            <a:prstGeom prst="rect">
              <a:avLst/>
            </a:prstGeom>
            <a:solidFill>
              <a:schemeClr val="tx2"/>
            </a:solidFill>
            <a:ln w="9525">
              <a:solidFill>
                <a:schemeClr val="tx2"/>
              </a:solidFill>
              <a:miter lim="800000"/>
            </a:ln>
          </p:spPr>
          <p:style>
            <a:lnRef idx="2">
              <a:schemeClr val="accent1">
                <a:shade val="50000"/>
              </a:schemeClr>
            </a:lnRef>
            <a:fillRef idx="1">
              <a:schemeClr val="accent1"/>
            </a:fillRef>
            <a:effectRef idx="0">
              <a:schemeClr val="accent1"/>
            </a:effectRef>
            <a:fontRef idx="minor">
              <a:schemeClr val="lt1"/>
            </a:fontRef>
          </p:style>
          <p:txBody>
            <a:bodyPr lIns="0" rIns="0" rtlCol="0" anchor="ctr">
              <a:noAutofit/>
            </a:bodyPr>
            <a:lstStyle/>
            <a:p>
              <a:pPr algn="ctr"/>
              <a:r>
                <a:rPr lang="en-AU" sz="900">
                  <a:solidFill>
                    <a:schemeClr val="bg1"/>
                  </a:solidFill>
                  <a:latin typeface="VIC" panose="00000500000000000000" pitchFamily="50" charset="0"/>
                </a:rPr>
                <a:t>CONFIGURABLE</a:t>
              </a:r>
            </a:p>
          </p:txBody>
        </p:sp>
      </p:grpSp>
      <p:grpSp>
        <p:nvGrpSpPr>
          <p:cNvPr id="268" name="Group 267">
            <a:extLst>
              <a:ext uri="{FF2B5EF4-FFF2-40B4-BE49-F238E27FC236}">
                <a16:creationId xmlns:a16="http://schemas.microsoft.com/office/drawing/2014/main" id="{15529279-E346-AF4E-13BA-6902A51DF9B0}"/>
              </a:ext>
            </a:extLst>
          </p:cNvPr>
          <p:cNvGrpSpPr/>
          <p:nvPr/>
        </p:nvGrpSpPr>
        <p:grpSpPr>
          <a:xfrm>
            <a:off x="6210751" y="3521874"/>
            <a:ext cx="1381578" cy="952879"/>
            <a:chOff x="6210751" y="3932407"/>
            <a:chExt cx="1381578" cy="952879"/>
          </a:xfrm>
        </p:grpSpPr>
        <p:sp>
          <p:nvSpPr>
            <p:cNvPr id="260" name="Rectangle 259">
              <a:extLst>
                <a:ext uri="{FF2B5EF4-FFF2-40B4-BE49-F238E27FC236}">
                  <a16:creationId xmlns:a16="http://schemas.microsoft.com/office/drawing/2014/main" id="{8EEB1566-3D1F-C339-C239-0172885CEFD4}"/>
                </a:ext>
              </a:extLst>
            </p:cNvPr>
            <p:cNvSpPr>
              <a:spLocks/>
            </p:cNvSpPr>
            <p:nvPr/>
          </p:nvSpPr>
          <p:spPr>
            <a:xfrm>
              <a:off x="6210751" y="4088951"/>
              <a:ext cx="1381578" cy="796335"/>
            </a:xfrm>
            <a:prstGeom prst="rect">
              <a:avLst/>
            </a:prstGeom>
            <a:solidFill>
              <a:schemeClr val="bg1"/>
            </a:solidFill>
            <a:ln w="19050" cap="rnd">
              <a:solidFill>
                <a:schemeClr val="accent6"/>
              </a:solidFill>
              <a:prstDash val="sysDot"/>
              <a:miter lim="800000"/>
            </a:ln>
          </p:spPr>
          <p:style>
            <a:lnRef idx="2">
              <a:schemeClr val="accent1">
                <a:shade val="50000"/>
              </a:schemeClr>
            </a:lnRef>
            <a:fillRef idx="1">
              <a:schemeClr val="accent1"/>
            </a:fillRef>
            <a:effectRef idx="0">
              <a:schemeClr val="accent1"/>
            </a:effectRef>
            <a:fontRef idx="minor">
              <a:schemeClr val="lt1"/>
            </a:fontRef>
          </p:style>
          <p:txBody>
            <a:bodyPr lIns="0" rIns="0" rtlCol="0" anchor="ctr">
              <a:noAutofit/>
            </a:bodyPr>
            <a:lstStyle/>
            <a:p>
              <a:pPr marL="16510" marR="8890" indent="5715" algn="ctr">
                <a:lnSpc>
                  <a:spcPct val="90000"/>
                </a:lnSpc>
              </a:pPr>
              <a:r>
                <a:rPr lang="en-AU" sz="900" spc="-10">
                  <a:solidFill>
                    <a:srgbClr val="1A1A1A"/>
                  </a:solidFill>
                  <a:latin typeface="+mj-lt"/>
                  <a:cs typeface="Open Sans"/>
                </a:rPr>
                <a:t>Use assessment outcomes to determine responsive action(s)</a:t>
              </a:r>
            </a:p>
          </p:txBody>
        </p:sp>
        <p:sp>
          <p:nvSpPr>
            <p:cNvPr id="261" name="Rectangle 260">
              <a:extLst>
                <a:ext uri="{FF2B5EF4-FFF2-40B4-BE49-F238E27FC236}">
                  <a16:creationId xmlns:a16="http://schemas.microsoft.com/office/drawing/2014/main" id="{EB3575D1-4C63-903A-6EFA-ACD1A8DA10B7}"/>
                </a:ext>
              </a:extLst>
            </p:cNvPr>
            <p:cNvSpPr>
              <a:spLocks/>
            </p:cNvSpPr>
            <p:nvPr/>
          </p:nvSpPr>
          <p:spPr>
            <a:xfrm>
              <a:off x="6210751" y="3932407"/>
              <a:ext cx="1381578" cy="156544"/>
            </a:xfrm>
            <a:prstGeom prst="rect">
              <a:avLst/>
            </a:prstGeom>
            <a:solidFill>
              <a:schemeClr val="tx2"/>
            </a:solidFill>
            <a:ln w="9525">
              <a:solidFill>
                <a:schemeClr val="tx2"/>
              </a:solidFill>
              <a:miter lim="800000"/>
            </a:ln>
          </p:spPr>
          <p:style>
            <a:lnRef idx="2">
              <a:schemeClr val="accent1">
                <a:shade val="50000"/>
              </a:schemeClr>
            </a:lnRef>
            <a:fillRef idx="1">
              <a:schemeClr val="accent1"/>
            </a:fillRef>
            <a:effectRef idx="0">
              <a:schemeClr val="accent1"/>
            </a:effectRef>
            <a:fontRef idx="minor">
              <a:schemeClr val="lt1"/>
            </a:fontRef>
          </p:style>
          <p:txBody>
            <a:bodyPr lIns="0" rIns="0" rtlCol="0" anchor="ctr">
              <a:noAutofit/>
            </a:bodyPr>
            <a:lstStyle/>
            <a:p>
              <a:pPr algn="ctr"/>
              <a:r>
                <a:rPr lang="en-AU" sz="900">
                  <a:solidFill>
                    <a:schemeClr val="bg1"/>
                  </a:solidFill>
                  <a:latin typeface="VIC" panose="00000500000000000000" pitchFamily="50" charset="0"/>
                </a:rPr>
                <a:t>CONFIGURABLE</a:t>
              </a:r>
            </a:p>
          </p:txBody>
        </p:sp>
      </p:grpSp>
      <p:sp>
        <p:nvSpPr>
          <p:cNvPr id="263" name="Rectangle 262">
            <a:extLst>
              <a:ext uri="{FF2B5EF4-FFF2-40B4-BE49-F238E27FC236}">
                <a16:creationId xmlns:a16="http://schemas.microsoft.com/office/drawing/2014/main" id="{BE906590-5F58-9392-0D3D-AEB566E734B3}"/>
              </a:ext>
            </a:extLst>
          </p:cNvPr>
          <p:cNvSpPr>
            <a:spLocks/>
          </p:cNvSpPr>
          <p:nvPr/>
        </p:nvSpPr>
        <p:spPr>
          <a:xfrm>
            <a:off x="7846330" y="3521874"/>
            <a:ext cx="1381578" cy="923081"/>
          </a:xfrm>
          <a:prstGeom prst="rect">
            <a:avLst/>
          </a:prstGeom>
          <a:solidFill>
            <a:schemeClr val="bg1"/>
          </a:solidFill>
          <a:ln w="12700" cap="rnd">
            <a:solidFill>
              <a:schemeClr val="accent6"/>
            </a:solidFill>
            <a:prstDash val="solid"/>
            <a:miter lim="800000"/>
          </a:ln>
        </p:spPr>
        <p:style>
          <a:lnRef idx="2">
            <a:schemeClr val="accent1">
              <a:shade val="50000"/>
            </a:schemeClr>
          </a:lnRef>
          <a:fillRef idx="1">
            <a:schemeClr val="accent1"/>
          </a:fillRef>
          <a:effectRef idx="0">
            <a:schemeClr val="accent1"/>
          </a:effectRef>
          <a:fontRef idx="minor">
            <a:schemeClr val="lt1"/>
          </a:fontRef>
        </p:style>
        <p:txBody>
          <a:bodyPr lIns="0" rIns="0" rtlCol="0" anchor="ctr">
            <a:noAutofit/>
          </a:bodyPr>
          <a:lstStyle/>
          <a:p>
            <a:pPr marL="16510" marR="8890" indent="5715" algn="ctr">
              <a:lnSpc>
                <a:spcPct val="90000"/>
              </a:lnSpc>
            </a:pPr>
            <a:r>
              <a:rPr lang="en-AU" sz="900" b="1" i="1" spc="-10">
                <a:solidFill>
                  <a:srgbClr val="1A1A1A"/>
                </a:solidFill>
                <a:latin typeface="+mj-lt"/>
                <a:cs typeface="Open Sans"/>
              </a:rPr>
              <a:t>Move to Close-out</a:t>
            </a:r>
            <a:endParaRPr lang="en-AU" sz="900" i="1" spc="-10">
              <a:solidFill>
                <a:srgbClr val="1A1A1A"/>
              </a:solidFill>
              <a:latin typeface="+mj-lt"/>
              <a:cs typeface="Open Sans"/>
            </a:endParaRPr>
          </a:p>
          <a:p>
            <a:pPr marL="16510" marR="8890" indent="5715" algn="ctr">
              <a:lnSpc>
                <a:spcPct val="90000"/>
              </a:lnSpc>
            </a:pPr>
            <a:r>
              <a:rPr lang="en-AU" sz="900" i="1" spc="-10">
                <a:solidFill>
                  <a:srgbClr val="1A1A1A"/>
                </a:solidFill>
                <a:latin typeface="+mj-lt"/>
                <a:cs typeface="Open Sans"/>
              </a:rPr>
              <a:t>As escalate or refer, remedial action, </a:t>
            </a:r>
            <a:br>
              <a:rPr lang="en-AU" sz="900" i="1" spc="-10">
                <a:solidFill>
                  <a:srgbClr val="1A1A1A"/>
                </a:solidFill>
                <a:latin typeface="+mj-lt"/>
                <a:cs typeface="Open Sans"/>
              </a:rPr>
            </a:br>
            <a:r>
              <a:rPr lang="en-AU" sz="900" i="1" spc="-10">
                <a:solidFill>
                  <a:srgbClr val="1A1A1A"/>
                </a:solidFill>
                <a:latin typeface="+mj-lt"/>
                <a:cs typeface="Open Sans"/>
              </a:rPr>
              <a:t>or record ‘no action’</a:t>
            </a:r>
          </a:p>
        </p:txBody>
      </p:sp>
      <p:cxnSp>
        <p:nvCxnSpPr>
          <p:cNvPr id="270" name="Straight Arrow Connector 269">
            <a:extLst>
              <a:ext uri="{FF2B5EF4-FFF2-40B4-BE49-F238E27FC236}">
                <a16:creationId xmlns:a16="http://schemas.microsoft.com/office/drawing/2014/main" id="{B9FFEEC0-4A44-2E0C-4CA8-3D95DACE26DF}"/>
              </a:ext>
            </a:extLst>
          </p:cNvPr>
          <p:cNvCxnSpPr>
            <a:cxnSpLocks/>
          </p:cNvCxnSpPr>
          <p:nvPr/>
        </p:nvCxnSpPr>
        <p:spPr>
          <a:xfrm>
            <a:off x="2685595" y="3998313"/>
            <a:ext cx="254000" cy="0"/>
          </a:xfrm>
          <a:prstGeom prst="straightConnector1">
            <a:avLst/>
          </a:prstGeom>
          <a:ln w="12700">
            <a:solidFill>
              <a:schemeClr val="tx2"/>
            </a:solidFill>
            <a:tailEnd type="triangle"/>
          </a:ln>
        </p:spPr>
        <p:style>
          <a:lnRef idx="1">
            <a:schemeClr val="accent1"/>
          </a:lnRef>
          <a:fillRef idx="0">
            <a:schemeClr val="accent1"/>
          </a:fillRef>
          <a:effectRef idx="0">
            <a:schemeClr val="accent1"/>
          </a:effectRef>
          <a:fontRef idx="minor">
            <a:schemeClr val="tx1"/>
          </a:fontRef>
        </p:style>
      </p:cxnSp>
      <p:cxnSp>
        <p:nvCxnSpPr>
          <p:cNvPr id="272" name="Straight Arrow Connector 271">
            <a:extLst>
              <a:ext uri="{FF2B5EF4-FFF2-40B4-BE49-F238E27FC236}">
                <a16:creationId xmlns:a16="http://schemas.microsoft.com/office/drawing/2014/main" id="{79AFDDC9-3A9C-976B-F919-75F1D7FFAB41}"/>
              </a:ext>
            </a:extLst>
          </p:cNvPr>
          <p:cNvCxnSpPr>
            <a:cxnSpLocks/>
          </p:cNvCxnSpPr>
          <p:nvPr/>
        </p:nvCxnSpPr>
        <p:spPr>
          <a:xfrm>
            <a:off x="4324029" y="3998313"/>
            <a:ext cx="254000" cy="0"/>
          </a:xfrm>
          <a:prstGeom prst="straightConnector1">
            <a:avLst/>
          </a:prstGeom>
          <a:ln w="12700">
            <a:solidFill>
              <a:schemeClr val="tx2"/>
            </a:solidFill>
            <a:tailEnd type="triangle"/>
          </a:ln>
        </p:spPr>
        <p:style>
          <a:lnRef idx="1">
            <a:schemeClr val="accent1"/>
          </a:lnRef>
          <a:fillRef idx="0">
            <a:schemeClr val="accent1"/>
          </a:fillRef>
          <a:effectRef idx="0">
            <a:schemeClr val="accent1"/>
          </a:effectRef>
          <a:fontRef idx="minor">
            <a:schemeClr val="tx1"/>
          </a:fontRef>
        </p:style>
      </p:cxnSp>
      <p:cxnSp>
        <p:nvCxnSpPr>
          <p:cNvPr id="273" name="Straight Arrow Connector 272">
            <a:extLst>
              <a:ext uri="{FF2B5EF4-FFF2-40B4-BE49-F238E27FC236}">
                <a16:creationId xmlns:a16="http://schemas.microsoft.com/office/drawing/2014/main" id="{044AE534-BE8D-AC78-D59A-7AA28FB2DB5A}"/>
              </a:ext>
            </a:extLst>
          </p:cNvPr>
          <p:cNvCxnSpPr>
            <a:cxnSpLocks/>
          </p:cNvCxnSpPr>
          <p:nvPr/>
        </p:nvCxnSpPr>
        <p:spPr>
          <a:xfrm>
            <a:off x="5962463" y="3998313"/>
            <a:ext cx="254000" cy="0"/>
          </a:xfrm>
          <a:prstGeom prst="straightConnector1">
            <a:avLst/>
          </a:prstGeom>
          <a:ln w="12700">
            <a:solidFill>
              <a:schemeClr val="tx2"/>
            </a:solidFill>
            <a:tailEnd type="triangle"/>
          </a:ln>
        </p:spPr>
        <p:style>
          <a:lnRef idx="1">
            <a:schemeClr val="accent1"/>
          </a:lnRef>
          <a:fillRef idx="0">
            <a:schemeClr val="accent1"/>
          </a:fillRef>
          <a:effectRef idx="0">
            <a:schemeClr val="accent1"/>
          </a:effectRef>
          <a:fontRef idx="minor">
            <a:schemeClr val="tx1"/>
          </a:fontRef>
        </p:style>
      </p:cxnSp>
      <p:cxnSp>
        <p:nvCxnSpPr>
          <p:cNvPr id="274" name="Straight Arrow Connector 273">
            <a:extLst>
              <a:ext uri="{FF2B5EF4-FFF2-40B4-BE49-F238E27FC236}">
                <a16:creationId xmlns:a16="http://schemas.microsoft.com/office/drawing/2014/main" id="{777E7A30-36A1-A343-1A36-4A7048B63567}"/>
              </a:ext>
            </a:extLst>
          </p:cNvPr>
          <p:cNvCxnSpPr>
            <a:cxnSpLocks/>
          </p:cNvCxnSpPr>
          <p:nvPr/>
        </p:nvCxnSpPr>
        <p:spPr>
          <a:xfrm>
            <a:off x="7600898" y="3998313"/>
            <a:ext cx="254000" cy="0"/>
          </a:xfrm>
          <a:prstGeom prst="straightConnector1">
            <a:avLst/>
          </a:prstGeom>
          <a:ln w="12700">
            <a:solidFill>
              <a:schemeClr val="tx2"/>
            </a:solidFill>
            <a:tailEnd type="triangle"/>
          </a:ln>
        </p:spPr>
        <p:style>
          <a:lnRef idx="1">
            <a:schemeClr val="accent1"/>
          </a:lnRef>
          <a:fillRef idx="0">
            <a:schemeClr val="accent1"/>
          </a:fillRef>
          <a:effectRef idx="0">
            <a:schemeClr val="accent1"/>
          </a:effectRef>
          <a:fontRef idx="minor">
            <a:schemeClr val="tx1"/>
          </a:fontRef>
        </p:style>
      </p:cxnSp>
      <p:sp>
        <p:nvSpPr>
          <p:cNvPr id="275" name="Content Placeholder 1">
            <a:extLst>
              <a:ext uri="{FF2B5EF4-FFF2-40B4-BE49-F238E27FC236}">
                <a16:creationId xmlns:a16="http://schemas.microsoft.com/office/drawing/2014/main" id="{053FC760-78F1-1354-2D89-8A4B29F2518E}"/>
              </a:ext>
            </a:extLst>
          </p:cNvPr>
          <p:cNvSpPr txBox="1">
            <a:spLocks/>
          </p:cNvSpPr>
          <p:nvPr/>
        </p:nvSpPr>
        <p:spPr>
          <a:xfrm>
            <a:off x="2819226" y="5636145"/>
            <a:ext cx="1192088" cy="199620"/>
          </a:xfrm>
          <a:prstGeom prst="rect">
            <a:avLst/>
          </a:prstGeom>
        </p:spPr>
        <p:txBody>
          <a:bodyPr vert="horz" lIns="0" tIns="45713" rIns="0" bIns="45713" rtlCol="0" anchor="ctr">
            <a:noAutofit/>
          </a:bodyPr>
          <a:lstStyle>
            <a:lvl1pPr marL="252000" marR="0" indent="-252000" algn="l" defTabSz="914349" rtl="0" eaLnBrk="1" fontAlgn="auto" latinLnBrk="0" hangingPunct="1">
              <a:lnSpc>
                <a:spcPct val="100000"/>
              </a:lnSpc>
              <a:spcBef>
                <a:spcPts val="400"/>
              </a:spcBef>
              <a:spcAft>
                <a:spcPts val="600"/>
              </a:spcAft>
              <a:buClr>
                <a:schemeClr val="bg1"/>
              </a:buClr>
              <a:buSzTx/>
              <a:buFont typeface="Arial" panose="020B0604020202020204" pitchFamily="34" charset="0"/>
              <a:buChar char="•"/>
              <a:tabLst/>
              <a:defRPr sz="1200" kern="1200" spc="0">
                <a:solidFill>
                  <a:schemeClr val="tx2"/>
                </a:solidFill>
                <a:latin typeface="+mn-lt"/>
                <a:ea typeface="Segoe UI" panose="020B0502040204020203" pitchFamily="34" charset="0"/>
                <a:cs typeface="Segoe UI" panose="020B0502040204020203" pitchFamily="34" charset="0"/>
              </a:defRPr>
            </a:lvl1pPr>
            <a:lvl2pPr marL="504000" indent="-252000" algn="l" defTabSz="914349" rtl="0" eaLnBrk="1" latinLnBrk="0" hangingPunct="1">
              <a:spcBef>
                <a:spcPts val="400"/>
              </a:spcBef>
              <a:spcAft>
                <a:spcPts val="600"/>
              </a:spcAft>
              <a:buClr>
                <a:schemeClr val="bg1"/>
              </a:buClr>
              <a:buFont typeface="Segoe UI" panose="020B0502040204020203" pitchFamily="34" charset="0"/>
              <a:buChar char="–"/>
              <a:defRPr sz="1200" kern="1200" spc="0" baseline="0">
                <a:solidFill>
                  <a:schemeClr val="tx2"/>
                </a:solidFill>
                <a:latin typeface="+mn-lt"/>
                <a:ea typeface="Segoe UI" panose="020B0502040204020203" pitchFamily="34" charset="0"/>
                <a:cs typeface="Segoe UI" panose="020B0502040204020203" pitchFamily="34" charset="0"/>
              </a:defRPr>
            </a:lvl2pPr>
            <a:lvl3pPr marL="756000" indent="-252000" algn="l" defTabSz="914349" rtl="0" eaLnBrk="1" latinLnBrk="0" hangingPunct="1">
              <a:spcBef>
                <a:spcPts val="400"/>
              </a:spcBef>
              <a:spcAft>
                <a:spcPts val="600"/>
              </a:spcAft>
              <a:buClr>
                <a:schemeClr val="bg1"/>
              </a:buClr>
              <a:buFont typeface="Arial" panose="020B0604020202020204" pitchFamily="34" charset="0"/>
              <a:buChar char="•"/>
              <a:defRPr sz="1200" kern="1200" spc="0">
                <a:solidFill>
                  <a:schemeClr val="tx2"/>
                </a:solidFill>
                <a:latin typeface="+mn-lt"/>
                <a:ea typeface="Segoe UI" panose="020B0502040204020203" pitchFamily="34" charset="0"/>
                <a:cs typeface="Segoe UI" panose="020B0502040204020203" pitchFamily="34" charset="0"/>
              </a:defRPr>
            </a:lvl3pPr>
            <a:lvl4pPr marL="809955" indent="0" algn="l" defTabSz="914349" rtl="0" eaLnBrk="1" latinLnBrk="0" hangingPunct="1">
              <a:spcBef>
                <a:spcPts val="400"/>
              </a:spcBef>
              <a:buClr>
                <a:schemeClr val="accent4"/>
              </a:buClr>
              <a:buFont typeface="+mj-lt"/>
              <a:buNone/>
              <a:defRPr sz="1400" kern="1200" spc="0">
                <a:solidFill>
                  <a:schemeClr val="bg2"/>
                </a:solidFill>
                <a:latin typeface="+mn-lt"/>
                <a:ea typeface="Segoe UI" panose="020B0502040204020203" pitchFamily="34" charset="0"/>
                <a:cs typeface="Segoe UI" panose="020B0502040204020203" pitchFamily="34" charset="0"/>
              </a:defRPr>
            </a:lvl4pPr>
            <a:lvl5pPr marL="1008000" indent="-252000" algn="l" defTabSz="914349" rtl="0" eaLnBrk="1" latinLnBrk="0" hangingPunct="1">
              <a:spcBef>
                <a:spcPts val="400"/>
              </a:spcBef>
              <a:buClr>
                <a:schemeClr val="bg2"/>
              </a:buClr>
              <a:buFont typeface="Segoe UI" panose="020B0502040204020203" pitchFamily="34" charset="0"/>
              <a:buChar char="–"/>
              <a:defRPr sz="1400" kern="1200" spc="0">
                <a:solidFill>
                  <a:schemeClr val="bg2"/>
                </a:solidFill>
                <a:latin typeface="+mn-lt"/>
                <a:ea typeface="Segoe UI" panose="020B0502040204020203" pitchFamily="34" charset="0"/>
                <a:cs typeface="Segoe UI" panose="020B0502040204020203" pitchFamily="34" charset="0"/>
              </a:defRPr>
            </a:lvl5pPr>
            <a:lvl6pPr marL="504000" indent="-252000" algn="l" defTabSz="914349" rtl="0" eaLnBrk="1" latinLnBrk="0" hangingPunct="1">
              <a:spcBef>
                <a:spcPts val="400"/>
              </a:spcBef>
              <a:buClr>
                <a:schemeClr val="bg2"/>
              </a:buClr>
              <a:buFont typeface="+mj-lt"/>
              <a:buAutoNum type="arabicPeriod"/>
              <a:defRPr sz="1400" kern="1200" spc="0" baseline="0">
                <a:solidFill>
                  <a:schemeClr val="bg2"/>
                </a:solidFill>
                <a:latin typeface="+mn-lt"/>
                <a:ea typeface="Segoe UI" panose="020B0502040204020203" pitchFamily="34" charset="0"/>
                <a:cs typeface="Segoe UI" panose="020B0502040204020203" pitchFamily="34" charset="0"/>
              </a:defRPr>
            </a:lvl6pPr>
            <a:lvl7pPr marL="756000" indent="-252000" algn="l" defTabSz="914349" rtl="0" eaLnBrk="1" latinLnBrk="0" hangingPunct="1">
              <a:spcBef>
                <a:spcPts val="400"/>
              </a:spcBef>
              <a:buClr>
                <a:schemeClr val="bg2"/>
              </a:buClr>
              <a:buFont typeface="+mj-lt"/>
              <a:buAutoNum type="alphaLcPeriod"/>
              <a:defRPr sz="1400" kern="1200" spc="0">
                <a:solidFill>
                  <a:schemeClr val="bg2"/>
                </a:solidFill>
                <a:latin typeface="+mn-lt"/>
                <a:ea typeface="Segoe UI" panose="020B0502040204020203" pitchFamily="34" charset="0"/>
                <a:cs typeface="Segoe UI" panose="020B0502040204020203" pitchFamily="34" charset="0"/>
              </a:defRPr>
            </a:lvl7pPr>
            <a:lvl8pPr marL="1008000" indent="-252000" algn="l" defTabSz="914349" rtl="0" eaLnBrk="1" latinLnBrk="0" hangingPunct="1">
              <a:spcBef>
                <a:spcPts val="400"/>
              </a:spcBef>
              <a:buClr>
                <a:schemeClr val="bg2"/>
              </a:buClr>
              <a:buFont typeface="+mj-lt"/>
              <a:buAutoNum type="romanLcPeriod"/>
              <a:defRPr sz="1400" kern="1200" spc="0" baseline="0">
                <a:solidFill>
                  <a:schemeClr val="bg2"/>
                </a:solidFill>
                <a:latin typeface="+mn-lt"/>
                <a:ea typeface="Segoe UI" panose="020B0502040204020203" pitchFamily="34" charset="0"/>
                <a:cs typeface="Segoe UI" panose="020B0502040204020203" pitchFamily="34" charset="0"/>
              </a:defRPr>
            </a:lvl8pPr>
            <a:lvl9pPr marL="3885982" indent="-228587" algn="l" defTabSz="914349"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Clr>
                <a:schemeClr val="tx2"/>
              </a:buClr>
              <a:buNone/>
            </a:pPr>
            <a:r>
              <a:rPr lang="en-AU" sz="1050"/>
              <a:t>Process flow</a:t>
            </a:r>
          </a:p>
        </p:txBody>
      </p:sp>
      <p:cxnSp>
        <p:nvCxnSpPr>
          <p:cNvPr id="276" name="Straight Arrow Connector 275">
            <a:extLst>
              <a:ext uri="{FF2B5EF4-FFF2-40B4-BE49-F238E27FC236}">
                <a16:creationId xmlns:a16="http://schemas.microsoft.com/office/drawing/2014/main" id="{5566C4EA-357C-9537-96AF-9B6A1CA2FB87}"/>
              </a:ext>
            </a:extLst>
          </p:cNvPr>
          <p:cNvCxnSpPr>
            <a:cxnSpLocks/>
          </p:cNvCxnSpPr>
          <p:nvPr/>
        </p:nvCxnSpPr>
        <p:spPr>
          <a:xfrm>
            <a:off x="2518320" y="5735955"/>
            <a:ext cx="216000" cy="0"/>
          </a:xfrm>
          <a:prstGeom prst="straightConnector1">
            <a:avLst/>
          </a:prstGeom>
          <a:ln w="12700">
            <a:solidFill>
              <a:schemeClr val="tx2"/>
            </a:solidFill>
            <a:tailEnd type="triangle" w="sm" len="sm"/>
          </a:ln>
        </p:spPr>
        <p:style>
          <a:lnRef idx="1">
            <a:schemeClr val="accent1"/>
          </a:lnRef>
          <a:fillRef idx="0">
            <a:schemeClr val="accent1"/>
          </a:fillRef>
          <a:effectRef idx="0">
            <a:schemeClr val="accent1"/>
          </a:effectRef>
          <a:fontRef idx="minor">
            <a:schemeClr val="tx1"/>
          </a:fontRef>
        </p:style>
      </p:cxnSp>
      <p:cxnSp>
        <p:nvCxnSpPr>
          <p:cNvPr id="4" name="Straight Arrow Connector 3">
            <a:extLst>
              <a:ext uri="{FF2B5EF4-FFF2-40B4-BE49-F238E27FC236}">
                <a16:creationId xmlns:a16="http://schemas.microsoft.com/office/drawing/2014/main" id="{9E0351E5-CE2D-67EC-488D-1E47546EDF3D}"/>
              </a:ext>
            </a:extLst>
          </p:cNvPr>
          <p:cNvCxnSpPr>
            <a:cxnSpLocks/>
          </p:cNvCxnSpPr>
          <p:nvPr/>
        </p:nvCxnSpPr>
        <p:spPr>
          <a:xfrm>
            <a:off x="9227908" y="4015030"/>
            <a:ext cx="113353" cy="0"/>
          </a:xfrm>
          <a:prstGeom prst="straightConnector1">
            <a:avLst/>
          </a:prstGeom>
          <a:ln w="12700">
            <a:solidFill>
              <a:schemeClr val="tx2"/>
            </a:solidFill>
            <a:tailEnd type="triangle"/>
          </a:ln>
        </p:spPr>
        <p:style>
          <a:lnRef idx="1">
            <a:schemeClr val="accent1"/>
          </a:lnRef>
          <a:fillRef idx="0">
            <a:schemeClr val="accent1"/>
          </a:fillRef>
          <a:effectRef idx="0">
            <a:schemeClr val="accent1"/>
          </a:effectRef>
          <a:fontRef idx="minor">
            <a:schemeClr val="tx1"/>
          </a:fontRef>
        </p:style>
      </p:cxnSp>
      <p:cxnSp>
        <p:nvCxnSpPr>
          <p:cNvPr id="5" name="Straight Arrow Connector 4">
            <a:extLst>
              <a:ext uri="{FF2B5EF4-FFF2-40B4-BE49-F238E27FC236}">
                <a16:creationId xmlns:a16="http://schemas.microsoft.com/office/drawing/2014/main" id="{98916488-A149-958F-6B60-CFDA88111493}"/>
              </a:ext>
            </a:extLst>
          </p:cNvPr>
          <p:cNvCxnSpPr>
            <a:cxnSpLocks/>
          </p:cNvCxnSpPr>
          <p:nvPr/>
        </p:nvCxnSpPr>
        <p:spPr>
          <a:xfrm>
            <a:off x="695324" y="4029359"/>
            <a:ext cx="215850" cy="0"/>
          </a:xfrm>
          <a:prstGeom prst="straightConnector1">
            <a:avLst/>
          </a:prstGeom>
          <a:ln w="12700">
            <a:solidFill>
              <a:schemeClr val="tx2"/>
            </a:solidFill>
            <a:tailEnd type="triangle" w="sm" len="sm"/>
          </a:ln>
        </p:spPr>
        <p:style>
          <a:lnRef idx="1">
            <a:schemeClr val="accent1"/>
          </a:lnRef>
          <a:fillRef idx="0">
            <a:schemeClr val="accent1"/>
          </a:fillRef>
          <a:effectRef idx="0">
            <a:schemeClr val="accent1"/>
          </a:effectRef>
          <a:fontRef idx="minor">
            <a:schemeClr val="tx1"/>
          </a:fontRef>
        </p:style>
      </p:cxnSp>
      <p:sp>
        <p:nvSpPr>
          <p:cNvPr id="92" name="Rectangle 91">
            <a:extLst>
              <a:ext uri="{FF2B5EF4-FFF2-40B4-BE49-F238E27FC236}">
                <a16:creationId xmlns:a16="http://schemas.microsoft.com/office/drawing/2014/main" id="{63DA7044-D7DB-E193-6AE9-77916BC9D139}"/>
              </a:ext>
            </a:extLst>
          </p:cNvPr>
          <p:cNvSpPr/>
          <p:nvPr/>
        </p:nvSpPr>
        <p:spPr>
          <a:xfrm>
            <a:off x="546642" y="1941011"/>
            <a:ext cx="242421" cy="4451350"/>
          </a:xfrm>
          <a:prstGeom prst="rect">
            <a:avLst/>
          </a:prstGeom>
          <a:solidFill>
            <a:schemeClr val="tx2"/>
          </a:solidFill>
          <a:ln w="38100">
            <a:no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en-AU" sz="1100" b="1">
                <a:solidFill>
                  <a:schemeClr val="bg1"/>
                </a:solidFill>
                <a:latin typeface="+mj-lt"/>
              </a:rPr>
              <a:t>PROCESS</a:t>
            </a:r>
          </a:p>
        </p:txBody>
      </p:sp>
    </p:spTree>
    <p:extLst>
      <p:ext uri="{BB962C8B-B14F-4D97-AF65-F5344CB8AC3E}">
        <p14:creationId xmlns:p14="http://schemas.microsoft.com/office/powerpoint/2010/main" val="170420054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think-cell data - do not delete" hidden="1">
            <a:extLst>
              <a:ext uri="{FF2B5EF4-FFF2-40B4-BE49-F238E27FC236}">
                <a16:creationId xmlns:a16="http://schemas.microsoft.com/office/drawing/2014/main" id="{368C7EAC-74CC-6298-4502-1BCBC86EE559}"/>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274" imgH="273" progId="TCLayout.ActiveDocument.1">
                  <p:embed/>
                </p:oleObj>
              </mc:Choice>
              <mc:Fallback>
                <p:oleObj name="think-cell Slide" r:id="rId4" imgW="274" imgH="273" progId="TCLayout.ActiveDocument.1">
                  <p:embed/>
                  <p:pic>
                    <p:nvPicPr>
                      <p:cNvPr id="11" name="think-cell data - do not delete" hidden="1">
                        <a:extLst>
                          <a:ext uri="{FF2B5EF4-FFF2-40B4-BE49-F238E27FC236}">
                            <a16:creationId xmlns:a16="http://schemas.microsoft.com/office/drawing/2014/main" id="{368C7EAC-74CC-6298-4502-1BCBC86EE559}"/>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3" name="Title 2">
            <a:extLst>
              <a:ext uri="{FF2B5EF4-FFF2-40B4-BE49-F238E27FC236}">
                <a16:creationId xmlns:a16="http://schemas.microsoft.com/office/drawing/2014/main" id="{B2DC528A-B7FE-7A17-B5B8-6950BB66B3EF}"/>
              </a:ext>
            </a:extLst>
          </p:cNvPr>
          <p:cNvSpPr>
            <a:spLocks noGrp="1"/>
          </p:cNvSpPr>
          <p:nvPr>
            <p:ph type="title"/>
          </p:nvPr>
        </p:nvSpPr>
        <p:spPr>
          <a:xfrm>
            <a:off x="539999" y="541756"/>
            <a:ext cx="8820000" cy="348543"/>
          </a:xfrm>
        </p:spPr>
        <p:txBody>
          <a:bodyPr vert="horz"/>
          <a:lstStyle/>
          <a:p>
            <a:r>
              <a:rPr lang="en-AU"/>
              <a:t>Record and assess information</a:t>
            </a:r>
          </a:p>
        </p:txBody>
      </p:sp>
      <p:sp>
        <p:nvSpPr>
          <p:cNvPr id="16" name="Rectangle 15">
            <a:extLst>
              <a:ext uri="{FF2B5EF4-FFF2-40B4-BE49-F238E27FC236}">
                <a16:creationId xmlns:a16="http://schemas.microsoft.com/office/drawing/2014/main" id="{A123FE0D-E3B0-2E88-05F6-41B883CBB96D}"/>
              </a:ext>
            </a:extLst>
          </p:cNvPr>
          <p:cNvSpPr/>
          <p:nvPr/>
        </p:nvSpPr>
        <p:spPr>
          <a:xfrm>
            <a:off x="539998" y="2181334"/>
            <a:ext cx="8820000" cy="289434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72000" rIns="91440" bIns="72000" rtlCol="0" anchor="t">
            <a:noAutofit/>
          </a:bodyPr>
          <a:lstStyle/>
          <a:p>
            <a:pPr marL="171450" indent="-171450">
              <a:spcBef>
                <a:spcPts val="300"/>
              </a:spcBef>
              <a:buFont typeface="Wingdings" panose="05000000000000000000" pitchFamily="2" charset="2"/>
              <a:buChar char="q"/>
            </a:pPr>
            <a:r>
              <a:rPr lang="en-AU" sz="950" dirty="0">
                <a:solidFill>
                  <a:schemeClr val="tx2"/>
                </a:solidFill>
                <a:latin typeface="VIC SemiBold"/>
              </a:rPr>
              <a:t>Guidance</a:t>
            </a:r>
            <a:r>
              <a:rPr lang="en-AU" sz="950" dirty="0">
                <a:solidFill>
                  <a:schemeClr val="tx2"/>
                </a:solidFill>
                <a:latin typeface="VIC"/>
              </a:rPr>
              <a:t> </a:t>
            </a:r>
            <a:r>
              <a:rPr lang="en-AU" sz="950" dirty="0">
                <a:solidFill>
                  <a:schemeClr val="tx2"/>
                </a:solidFill>
              </a:rPr>
              <a:t>includes defining and using common data taxonomies to categorise information and supports inspectors to decide what information to record  (e.g., if not useful for intelligence) and what is required to support follow on processes and continuous improvement and performance reporting.</a:t>
            </a:r>
            <a:endParaRPr lang="en-US" sz="950" dirty="0">
              <a:solidFill>
                <a:schemeClr val="tx2"/>
              </a:solidFill>
            </a:endParaRPr>
          </a:p>
          <a:p>
            <a:pPr marL="171450" indent="-171450">
              <a:spcBef>
                <a:spcPts val="300"/>
              </a:spcBef>
              <a:buFont typeface="Wingdings" panose="05000000000000000000" pitchFamily="2" charset="2"/>
              <a:buChar char="q"/>
            </a:pPr>
            <a:r>
              <a:rPr lang="en-AU" sz="950" dirty="0">
                <a:solidFill>
                  <a:schemeClr val="tx2"/>
                </a:solidFill>
              </a:rPr>
              <a:t>Inspectors (or designated staff) </a:t>
            </a:r>
            <a:r>
              <a:rPr lang="en-AU" sz="950" dirty="0">
                <a:solidFill>
                  <a:schemeClr val="tx2"/>
                </a:solidFill>
                <a:latin typeface="VIC SemiBold"/>
              </a:rPr>
              <a:t>record all relevant information in an accessible location </a:t>
            </a:r>
            <a:r>
              <a:rPr lang="en-AU" sz="950" dirty="0">
                <a:solidFill>
                  <a:schemeClr val="tx2"/>
                </a:solidFill>
              </a:rPr>
              <a:t>(e.g., a central database) to inform intelligence and in accordance with record keeping requirements. This includes information about non-compliances observed, and information about the regulated entities behaviour and attitudes and about the judgements and decisions made. </a:t>
            </a:r>
          </a:p>
          <a:p>
            <a:pPr marL="171450" indent="-171450">
              <a:spcBef>
                <a:spcPts val="300"/>
              </a:spcBef>
              <a:buFont typeface="Wingdings" panose="05000000000000000000" pitchFamily="2" charset="2"/>
              <a:buChar char="q"/>
            </a:pPr>
            <a:r>
              <a:rPr lang="en-AU" sz="950" dirty="0">
                <a:solidFill>
                  <a:schemeClr val="tx2"/>
                </a:solidFill>
                <a:latin typeface="VIC SemiBold"/>
              </a:rPr>
              <a:t>Inspectors are supported with guidance to assess </a:t>
            </a:r>
            <a:r>
              <a:rPr lang="en-AU" sz="950" dirty="0">
                <a:solidFill>
                  <a:schemeClr val="tx2"/>
                </a:solidFill>
              </a:rPr>
              <a:t>compliance. You provide guidance to your staff to support consistent decision-making, considering the inspection purpose. You consider how </a:t>
            </a:r>
            <a:r>
              <a:rPr lang="en-AU" sz="950" dirty="0">
                <a:solidFill>
                  <a:schemeClr val="tx2"/>
                </a:solidFill>
                <a:latin typeface="VIC SemiBold"/>
              </a:rPr>
              <a:t>assessment tools can be adapted </a:t>
            </a:r>
            <a:r>
              <a:rPr lang="en-AU" sz="950" dirty="0">
                <a:solidFill>
                  <a:schemeClr val="tx2"/>
                </a:solidFill>
              </a:rPr>
              <a:t>to simplify their use and support tailoring to meet the purpose of inspections. You should regularly review your assessment tools and logic to ensure consistent and justified assessments.</a:t>
            </a:r>
          </a:p>
          <a:p>
            <a:pPr marL="171450" indent="-171450">
              <a:spcBef>
                <a:spcPts val="300"/>
              </a:spcBef>
              <a:buFont typeface="Wingdings" panose="05000000000000000000" pitchFamily="2" charset="2"/>
              <a:buChar char="q"/>
            </a:pPr>
            <a:r>
              <a:rPr lang="en-AU" sz="950" dirty="0">
                <a:solidFill>
                  <a:schemeClr val="tx2"/>
                </a:solidFill>
              </a:rPr>
              <a:t>You have accounted for what needs to be recorded for internal purposes (e.g. internal information to generate follow on activities), compared with what may need to be also ‘published’ in inspection reports or notices.</a:t>
            </a:r>
          </a:p>
          <a:p>
            <a:pPr marL="171450" indent="-171450">
              <a:spcBef>
                <a:spcPts val="300"/>
              </a:spcBef>
              <a:buFont typeface="Wingdings" panose="05000000000000000000" pitchFamily="2" charset="2"/>
              <a:buChar char="q"/>
            </a:pPr>
            <a:r>
              <a:rPr lang="en-AU" sz="950" dirty="0">
                <a:solidFill>
                  <a:schemeClr val="tx2"/>
                </a:solidFill>
              </a:rPr>
              <a:t>When setting your standards for record keeping in inspections, you have accounted for whether your inspection is likely to lead to or be relied on investigation. The record keeping standards for routine inspections may differ from law enforcement purposes, and excessive requirements may be burdensome or inefficient for officers. Account for the interaction between your inspection teams and that of dedicated investigators, as applicable</a:t>
            </a:r>
          </a:p>
          <a:p>
            <a:pPr marL="171450" indent="-171450">
              <a:spcBef>
                <a:spcPts val="300"/>
              </a:spcBef>
              <a:buFont typeface="Wingdings" panose="05000000000000000000" pitchFamily="2" charset="2"/>
              <a:buChar char="q"/>
            </a:pPr>
            <a:r>
              <a:rPr lang="en-AU" sz="950" dirty="0">
                <a:solidFill>
                  <a:schemeClr val="tx2"/>
                </a:solidFill>
              </a:rPr>
              <a:t>Your regulator policies and systems promote suitable </a:t>
            </a:r>
            <a:r>
              <a:rPr lang="en-AU" sz="950" b="1" dirty="0">
                <a:solidFill>
                  <a:schemeClr val="tx2"/>
                </a:solidFill>
              </a:rPr>
              <a:t>record keeping to support consistency and transparency </a:t>
            </a:r>
            <a:r>
              <a:rPr lang="en-AU" sz="950" dirty="0">
                <a:solidFill>
                  <a:schemeClr val="tx2"/>
                </a:solidFill>
              </a:rPr>
              <a:t>for key parts of field activity, particularly where actions by officers may not be visible to regulator leadership. Your reporting standards promote consistency and accountability for officer conduct and support the continuous improvement of your delegation frameworks and policies over time. </a:t>
            </a:r>
          </a:p>
        </p:txBody>
      </p:sp>
      <p:sp>
        <p:nvSpPr>
          <p:cNvPr id="4" name="Half Frame 3">
            <a:extLst>
              <a:ext uri="{FF2B5EF4-FFF2-40B4-BE49-F238E27FC236}">
                <a16:creationId xmlns:a16="http://schemas.microsoft.com/office/drawing/2014/main" id="{0984B4B5-54A6-020C-36A3-15EB94F3144D}"/>
              </a:ext>
            </a:extLst>
          </p:cNvPr>
          <p:cNvSpPr/>
          <p:nvPr/>
        </p:nvSpPr>
        <p:spPr>
          <a:xfrm>
            <a:off x="479425" y="1920405"/>
            <a:ext cx="266700" cy="266700"/>
          </a:xfrm>
          <a:prstGeom prst="halfFrame">
            <a:avLst>
              <a:gd name="adj1" fmla="val 23809"/>
              <a:gd name="adj2" fmla="val 23809"/>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100">
              <a:solidFill>
                <a:schemeClr val="bg2"/>
              </a:solidFill>
            </a:endParaRPr>
          </a:p>
        </p:txBody>
      </p:sp>
      <p:sp>
        <p:nvSpPr>
          <p:cNvPr id="19" name="Rectangle 18">
            <a:extLst>
              <a:ext uri="{FF2B5EF4-FFF2-40B4-BE49-F238E27FC236}">
                <a16:creationId xmlns:a16="http://schemas.microsoft.com/office/drawing/2014/main" id="{CA734CC4-D159-2939-4DDA-0E3FA7AE128F}"/>
              </a:ext>
            </a:extLst>
          </p:cNvPr>
          <p:cNvSpPr/>
          <p:nvPr/>
        </p:nvSpPr>
        <p:spPr>
          <a:xfrm>
            <a:off x="539999" y="1983334"/>
            <a:ext cx="2774701" cy="19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r>
              <a:rPr lang="en-AU" sz="1050" b="1">
                <a:solidFill>
                  <a:schemeClr val="bg1"/>
                </a:solidFill>
                <a:latin typeface="VIC SemiBold" panose="00000700000000000000"/>
              </a:rPr>
              <a:t>WHAT ‘BETTER PRACTICE’ LOOKS LIKE</a:t>
            </a:r>
          </a:p>
        </p:txBody>
      </p:sp>
      <p:sp>
        <p:nvSpPr>
          <p:cNvPr id="15" name="Rectangle 14">
            <a:extLst>
              <a:ext uri="{FF2B5EF4-FFF2-40B4-BE49-F238E27FC236}">
                <a16:creationId xmlns:a16="http://schemas.microsoft.com/office/drawing/2014/main" id="{469CBEF3-E3CF-7EBE-0976-B34F6113A5E9}"/>
              </a:ext>
            </a:extLst>
          </p:cNvPr>
          <p:cNvSpPr/>
          <p:nvPr/>
        </p:nvSpPr>
        <p:spPr>
          <a:xfrm>
            <a:off x="539997" y="1453549"/>
            <a:ext cx="8820000" cy="39653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noAutofit/>
          </a:bodyPr>
          <a:lstStyle/>
          <a:p>
            <a:pPr>
              <a:spcAft>
                <a:spcPts val="300"/>
              </a:spcAft>
            </a:pPr>
            <a:r>
              <a:rPr lang="en-AU" sz="950">
                <a:solidFill>
                  <a:schemeClr val="tx2"/>
                </a:solidFill>
              </a:rPr>
              <a:t>During and following an inspection record all relevant information in accordance with your record keeping requirements, to support decision-making and protect the chain of evidence. Determine whether the entity is or is not compliant and how to respond to cases of non-compliance.</a:t>
            </a:r>
          </a:p>
        </p:txBody>
      </p:sp>
      <p:sp>
        <p:nvSpPr>
          <p:cNvPr id="2" name="Half Frame 1">
            <a:extLst>
              <a:ext uri="{FF2B5EF4-FFF2-40B4-BE49-F238E27FC236}">
                <a16:creationId xmlns:a16="http://schemas.microsoft.com/office/drawing/2014/main" id="{2904563A-45B0-63FC-9AF8-118B866DF8EB}"/>
              </a:ext>
            </a:extLst>
          </p:cNvPr>
          <p:cNvSpPr/>
          <p:nvPr/>
        </p:nvSpPr>
        <p:spPr>
          <a:xfrm>
            <a:off x="479425" y="1197506"/>
            <a:ext cx="266700" cy="266700"/>
          </a:xfrm>
          <a:prstGeom prst="halfFrame">
            <a:avLst>
              <a:gd name="adj1" fmla="val 23809"/>
              <a:gd name="adj2" fmla="val 23809"/>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100">
              <a:solidFill>
                <a:schemeClr val="bg2"/>
              </a:solidFill>
            </a:endParaRPr>
          </a:p>
        </p:txBody>
      </p:sp>
      <p:sp>
        <p:nvSpPr>
          <p:cNvPr id="18" name="Rectangle 17">
            <a:extLst>
              <a:ext uri="{FF2B5EF4-FFF2-40B4-BE49-F238E27FC236}">
                <a16:creationId xmlns:a16="http://schemas.microsoft.com/office/drawing/2014/main" id="{831B8719-E9E8-D922-8D35-B44D716B4470}"/>
              </a:ext>
            </a:extLst>
          </p:cNvPr>
          <p:cNvSpPr/>
          <p:nvPr/>
        </p:nvSpPr>
        <p:spPr>
          <a:xfrm>
            <a:off x="539999" y="1255549"/>
            <a:ext cx="1123701" cy="19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r>
              <a:rPr lang="en-AU" sz="1050" b="1">
                <a:solidFill>
                  <a:schemeClr val="bg1"/>
                </a:solidFill>
                <a:latin typeface="VIC SemiBold" panose="00000700000000000000"/>
              </a:rPr>
              <a:t>DESCRIPTION</a:t>
            </a:r>
          </a:p>
        </p:txBody>
      </p:sp>
      <p:sp>
        <p:nvSpPr>
          <p:cNvPr id="5" name="Rectangle 4">
            <a:extLst>
              <a:ext uri="{FF2B5EF4-FFF2-40B4-BE49-F238E27FC236}">
                <a16:creationId xmlns:a16="http://schemas.microsoft.com/office/drawing/2014/main" id="{C1370DA6-F8D9-8A95-ABD8-637480C7EFC0}"/>
              </a:ext>
            </a:extLst>
          </p:cNvPr>
          <p:cNvSpPr/>
          <p:nvPr/>
        </p:nvSpPr>
        <p:spPr>
          <a:xfrm>
            <a:off x="476846" y="5736403"/>
            <a:ext cx="4365550" cy="40603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tIns="72000" bIns="72000" rtlCol="0" anchor="t">
            <a:noAutofit/>
          </a:bodyPr>
          <a:lstStyle/>
          <a:p>
            <a:pPr marL="171450" indent="-171450">
              <a:buFont typeface="Arial" panose="020B0604020202020204" pitchFamily="34" charset="0"/>
              <a:buChar char="•"/>
            </a:pPr>
            <a:r>
              <a:rPr lang="en-AU" sz="950">
                <a:solidFill>
                  <a:schemeClr val="tx2"/>
                </a:solidFill>
              </a:rPr>
              <a:t>Data collected from inspection, preliminary findings, and inspection purpose</a:t>
            </a:r>
          </a:p>
        </p:txBody>
      </p:sp>
      <p:sp>
        <p:nvSpPr>
          <p:cNvPr id="6" name="Rectangle 5">
            <a:extLst>
              <a:ext uri="{FF2B5EF4-FFF2-40B4-BE49-F238E27FC236}">
                <a16:creationId xmlns:a16="http://schemas.microsoft.com/office/drawing/2014/main" id="{1D4AF43E-5191-9B60-580B-B45D3480B7D8}"/>
              </a:ext>
            </a:extLst>
          </p:cNvPr>
          <p:cNvSpPr/>
          <p:nvPr/>
        </p:nvSpPr>
        <p:spPr>
          <a:xfrm>
            <a:off x="4994449" y="5727378"/>
            <a:ext cx="4365550" cy="40603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72000" rIns="91440" bIns="72000" rtlCol="0" anchor="t">
            <a:noAutofit/>
          </a:bodyPr>
          <a:lstStyle/>
          <a:p>
            <a:pPr marL="171450" indent="-171450">
              <a:buFont typeface="Arial" panose="020B0604020202020204" pitchFamily="34" charset="0"/>
              <a:buChar char="•"/>
            </a:pPr>
            <a:r>
              <a:rPr lang="en-AU" sz="950">
                <a:solidFill>
                  <a:schemeClr val="tx2"/>
                </a:solidFill>
              </a:rPr>
              <a:t>Recorded information for intelligence and future use</a:t>
            </a:r>
          </a:p>
          <a:p>
            <a:pPr marL="171450" indent="-171450">
              <a:buFont typeface="Arial" panose="020B0604020202020204" pitchFamily="34" charset="0"/>
              <a:buChar char="•"/>
            </a:pPr>
            <a:r>
              <a:rPr lang="en-AU" sz="950">
                <a:solidFill>
                  <a:schemeClr val="tx2"/>
                </a:solidFill>
              </a:rPr>
              <a:t>Assessment of non-compliance(s)</a:t>
            </a:r>
          </a:p>
        </p:txBody>
      </p:sp>
      <p:grpSp>
        <p:nvGrpSpPr>
          <p:cNvPr id="20" name="Group 19">
            <a:extLst>
              <a:ext uri="{FF2B5EF4-FFF2-40B4-BE49-F238E27FC236}">
                <a16:creationId xmlns:a16="http://schemas.microsoft.com/office/drawing/2014/main" id="{D7346423-DFA6-92A8-865A-A96755E96AB9}"/>
              </a:ext>
            </a:extLst>
          </p:cNvPr>
          <p:cNvGrpSpPr/>
          <p:nvPr/>
        </p:nvGrpSpPr>
        <p:grpSpPr>
          <a:xfrm>
            <a:off x="4930949" y="5471199"/>
            <a:ext cx="1187201" cy="266700"/>
            <a:chOff x="4930949" y="5603708"/>
            <a:chExt cx="1187201" cy="266700"/>
          </a:xfrm>
        </p:grpSpPr>
        <p:sp>
          <p:nvSpPr>
            <p:cNvPr id="7" name="Half Frame 6">
              <a:extLst>
                <a:ext uri="{FF2B5EF4-FFF2-40B4-BE49-F238E27FC236}">
                  <a16:creationId xmlns:a16="http://schemas.microsoft.com/office/drawing/2014/main" id="{5C6A69B8-8878-202E-BBD6-9A99AF7A41FF}"/>
                </a:ext>
              </a:extLst>
            </p:cNvPr>
            <p:cNvSpPr/>
            <p:nvPr/>
          </p:nvSpPr>
          <p:spPr>
            <a:xfrm>
              <a:off x="4930949" y="5603708"/>
              <a:ext cx="266700" cy="266700"/>
            </a:xfrm>
            <a:prstGeom prst="halfFrame">
              <a:avLst>
                <a:gd name="adj1" fmla="val 23809"/>
                <a:gd name="adj2" fmla="val 23809"/>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100">
                <a:solidFill>
                  <a:schemeClr val="bg2"/>
                </a:solidFill>
              </a:endParaRPr>
            </a:p>
          </p:txBody>
        </p:sp>
        <p:sp>
          <p:nvSpPr>
            <p:cNvPr id="9" name="Rectangle 8">
              <a:extLst>
                <a:ext uri="{FF2B5EF4-FFF2-40B4-BE49-F238E27FC236}">
                  <a16:creationId xmlns:a16="http://schemas.microsoft.com/office/drawing/2014/main" id="{07E6976F-6342-EF04-065B-169C2CB2F915}"/>
                </a:ext>
              </a:extLst>
            </p:cNvPr>
            <p:cNvSpPr/>
            <p:nvPr/>
          </p:nvSpPr>
          <p:spPr>
            <a:xfrm>
              <a:off x="4994449" y="5661888"/>
              <a:ext cx="1123701" cy="19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r>
                <a:rPr lang="en-AU" sz="1050" b="1">
                  <a:solidFill>
                    <a:schemeClr val="bg1"/>
                  </a:solidFill>
                  <a:latin typeface="VIC SemiBold" panose="00000700000000000000"/>
                </a:rPr>
                <a:t>OUTPUTS</a:t>
              </a:r>
            </a:p>
          </p:txBody>
        </p:sp>
      </p:grpSp>
      <p:sp>
        <p:nvSpPr>
          <p:cNvPr id="8" name="Rectangle 7">
            <a:extLst>
              <a:ext uri="{FF2B5EF4-FFF2-40B4-BE49-F238E27FC236}">
                <a16:creationId xmlns:a16="http://schemas.microsoft.com/office/drawing/2014/main" id="{37A03AA9-4CDB-908D-207E-F2FC60D682EC}"/>
              </a:ext>
            </a:extLst>
          </p:cNvPr>
          <p:cNvSpPr/>
          <p:nvPr/>
        </p:nvSpPr>
        <p:spPr>
          <a:xfrm>
            <a:off x="543746" y="5080922"/>
            <a:ext cx="8820000" cy="228997"/>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tIns="72000" bIns="72000" rtlCol="0" anchor="ctr" anchorCtr="0">
            <a:noAutofit/>
          </a:bodyPr>
          <a:lstStyle/>
          <a:p>
            <a:pPr lvl="1">
              <a:spcAft>
                <a:spcPts val="200"/>
              </a:spcAft>
            </a:pPr>
            <a:r>
              <a:rPr lang="en-AU" sz="950">
                <a:solidFill>
                  <a:schemeClr val="tx2"/>
                </a:solidFill>
              </a:rPr>
              <a:t>Please see digital considerations on following slide</a:t>
            </a:r>
          </a:p>
        </p:txBody>
      </p:sp>
      <p:grpSp>
        <p:nvGrpSpPr>
          <p:cNvPr id="21" name="Group 20">
            <a:extLst>
              <a:ext uri="{FF2B5EF4-FFF2-40B4-BE49-F238E27FC236}">
                <a16:creationId xmlns:a16="http://schemas.microsoft.com/office/drawing/2014/main" id="{A1988BBA-BE0B-2BB0-BBD5-3A4716B8CD22}"/>
              </a:ext>
            </a:extLst>
          </p:cNvPr>
          <p:cNvGrpSpPr/>
          <p:nvPr/>
        </p:nvGrpSpPr>
        <p:grpSpPr>
          <a:xfrm>
            <a:off x="419274" y="5471199"/>
            <a:ext cx="1187201" cy="266700"/>
            <a:chOff x="3581574" y="5600533"/>
            <a:chExt cx="1187201" cy="266700"/>
          </a:xfrm>
        </p:grpSpPr>
        <p:sp>
          <p:nvSpPr>
            <p:cNvPr id="14" name="Half Frame 13">
              <a:extLst>
                <a:ext uri="{FF2B5EF4-FFF2-40B4-BE49-F238E27FC236}">
                  <a16:creationId xmlns:a16="http://schemas.microsoft.com/office/drawing/2014/main" id="{BAC446B7-77BC-B711-45FE-994A5E517BCA}"/>
                </a:ext>
              </a:extLst>
            </p:cNvPr>
            <p:cNvSpPr/>
            <p:nvPr/>
          </p:nvSpPr>
          <p:spPr>
            <a:xfrm>
              <a:off x="3581574" y="5600533"/>
              <a:ext cx="266700" cy="266700"/>
            </a:xfrm>
            <a:prstGeom prst="halfFrame">
              <a:avLst>
                <a:gd name="adj1" fmla="val 23809"/>
                <a:gd name="adj2" fmla="val 23809"/>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100">
                <a:solidFill>
                  <a:schemeClr val="bg2"/>
                </a:solidFill>
              </a:endParaRPr>
            </a:p>
          </p:txBody>
        </p:sp>
        <p:sp>
          <p:nvSpPr>
            <p:cNvPr id="17" name="Rectangle 16">
              <a:extLst>
                <a:ext uri="{FF2B5EF4-FFF2-40B4-BE49-F238E27FC236}">
                  <a16:creationId xmlns:a16="http://schemas.microsoft.com/office/drawing/2014/main" id="{33F3F27A-19AC-CFFD-885F-7B4217C090DA}"/>
                </a:ext>
              </a:extLst>
            </p:cNvPr>
            <p:cNvSpPr/>
            <p:nvPr/>
          </p:nvSpPr>
          <p:spPr>
            <a:xfrm>
              <a:off x="3645074" y="5658713"/>
              <a:ext cx="1123701" cy="19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r>
                <a:rPr lang="en-AU" sz="1050" b="1">
                  <a:solidFill>
                    <a:schemeClr val="bg1"/>
                  </a:solidFill>
                  <a:latin typeface="VIC SemiBold" panose="00000700000000000000"/>
                </a:rPr>
                <a:t>INPUTS</a:t>
              </a:r>
            </a:p>
          </p:txBody>
        </p:sp>
      </p:grpSp>
      <p:sp>
        <p:nvSpPr>
          <p:cNvPr id="13" name="Freeform 56">
            <a:extLst>
              <a:ext uri="{FF2B5EF4-FFF2-40B4-BE49-F238E27FC236}">
                <a16:creationId xmlns:a16="http://schemas.microsoft.com/office/drawing/2014/main" id="{B77BFEFD-E533-ABF9-FEEB-8348EFA7E881}"/>
              </a:ext>
            </a:extLst>
          </p:cNvPr>
          <p:cNvSpPr>
            <a:spLocks noChangeAspect="1" noEditPoints="1"/>
          </p:cNvSpPr>
          <p:nvPr/>
        </p:nvSpPr>
        <p:spPr bwMode="auto">
          <a:xfrm>
            <a:off x="748119" y="5109712"/>
            <a:ext cx="157403" cy="157403"/>
          </a:xfrm>
          <a:custGeom>
            <a:avLst/>
            <a:gdLst>
              <a:gd name="T0" fmla="*/ 82 w 163"/>
              <a:gd name="T1" fmla="*/ 163 h 163"/>
              <a:gd name="T2" fmla="*/ 107 w 163"/>
              <a:gd name="T3" fmla="*/ 11 h 163"/>
              <a:gd name="T4" fmla="*/ 123 w 163"/>
              <a:gd name="T5" fmla="*/ 19 h 163"/>
              <a:gd name="T6" fmla="*/ 123 w 163"/>
              <a:gd name="T7" fmla="*/ 22 h 163"/>
              <a:gd name="T8" fmla="*/ 120 w 163"/>
              <a:gd name="T9" fmla="*/ 45 h 163"/>
              <a:gd name="T10" fmla="*/ 115 w 163"/>
              <a:gd name="T11" fmla="*/ 63 h 163"/>
              <a:gd name="T12" fmla="*/ 106 w 163"/>
              <a:gd name="T13" fmla="*/ 82 h 163"/>
              <a:gd name="T14" fmla="*/ 78 w 163"/>
              <a:gd name="T15" fmla="*/ 23 h 163"/>
              <a:gd name="T16" fmla="*/ 107 w 163"/>
              <a:gd name="T17" fmla="*/ 11 h 163"/>
              <a:gd name="T18" fmla="*/ 130 w 163"/>
              <a:gd name="T19" fmla="*/ 109 h 163"/>
              <a:gd name="T20" fmla="*/ 93 w 163"/>
              <a:gd name="T21" fmla="*/ 111 h 163"/>
              <a:gd name="T22" fmla="*/ 92 w 163"/>
              <a:gd name="T23" fmla="*/ 109 h 163"/>
              <a:gd name="T24" fmla="*/ 106 w 163"/>
              <a:gd name="T25" fmla="*/ 92 h 163"/>
              <a:gd name="T26" fmla="*/ 79 w 163"/>
              <a:gd name="T27" fmla="*/ 6 h 163"/>
              <a:gd name="T28" fmla="*/ 94 w 163"/>
              <a:gd name="T29" fmla="*/ 8 h 163"/>
              <a:gd name="T30" fmla="*/ 78 w 163"/>
              <a:gd name="T31" fmla="*/ 15 h 163"/>
              <a:gd name="T32" fmla="*/ 78 w 163"/>
              <a:gd name="T33" fmla="*/ 6 h 163"/>
              <a:gd name="T34" fmla="*/ 102 w 163"/>
              <a:gd name="T35" fmla="*/ 87 h 163"/>
              <a:gd name="T36" fmla="*/ 89 w 163"/>
              <a:gd name="T37" fmla="*/ 103 h 163"/>
              <a:gd name="T38" fmla="*/ 82 w 163"/>
              <a:gd name="T39" fmla="*/ 101 h 163"/>
              <a:gd name="T40" fmla="*/ 71 w 163"/>
              <a:gd name="T41" fmla="*/ 108 h 163"/>
              <a:gd name="T42" fmla="*/ 29 w 163"/>
              <a:gd name="T43" fmla="*/ 90 h 163"/>
              <a:gd name="T44" fmla="*/ 46 w 163"/>
              <a:gd name="T45" fmla="*/ 54 h 163"/>
              <a:gd name="T46" fmla="*/ 58 w 163"/>
              <a:gd name="T47" fmla="*/ 40 h 163"/>
              <a:gd name="T48" fmla="*/ 72 w 163"/>
              <a:gd name="T49" fmla="*/ 27 h 163"/>
              <a:gd name="T50" fmla="*/ 19 w 163"/>
              <a:gd name="T51" fmla="*/ 119 h 163"/>
              <a:gd name="T52" fmla="*/ 19 w 163"/>
              <a:gd name="T53" fmla="*/ 123 h 163"/>
              <a:gd name="T54" fmla="*/ 6 w 163"/>
              <a:gd name="T55" fmla="*/ 82 h 163"/>
              <a:gd name="T56" fmla="*/ 22 w 163"/>
              <a:gd name="T57" fmla="*/ 93 h 163"/>
              <a:gd name="T58" fmla="*/ 23 w 163"/>
              <a:gd name="T59" fmla="*/ 87 h 163"/>
              <a:gd name="T60" fmla="*/ 7 w 163"/>
              <a:gd name="T61" fmla="*/ 73 h 163"/>
              <a:gd name="T62" fmla="*/ 71 w 163"/>
              <a:gd name="T63" fmla="*/ 7 h 163"/>
              <a:gd name="T64" fmla="*/ 72 w 163"/>
              <a:gd name="T65" fmla="*/ 20 h 163"/>
              <a:gd name="T66" fmla="*/ 53 w 163"/>
              <a:gd name="T67" fmla="*/ 35 h 163"/>
              <a:gd name="T68" fmla="*/ 37 w 163"/>
              <a:gd name="T69" fmla="*/ 44 h 163"/>
              <a:gd name="T70" fmla="*/ 40 w 163"/>
              <a:gd name="T71" fmla="*/ 51 h 163"/>
              <a:gd name="T72" fmla="*/ 27 w 163"/>
              <a:gd name="T73" fmla="*/ 133 h 163"/>
              <a:gd name="T74" fmla="*/ 26 w 163"/>
              <a:gd name="T75" fmla="*/ 132 h 163"/>
              <a:gd name="T76" fmla="*/ 27 w 163"/>
              <a:gd name="T77" fmla="*/ 97 h 163"/>
              <a:gd name="T78" fmla="*/ 71 w 163"/>
              <a:gd name="T79" fmla="*/ 114 h 163"/>
              <a:gd name="T80" fmla="*/ 72 w 163"/>
              <a:gd name="T81" fmla="*/ 115 h 163"/>
              <a:gd name="T82" fmla="*/ 27 w 163"/>
              <a:gd name="T83" fmla="*/ 133 h 163"/>
              <a:gd name="T84" fmla="*/ 33 w 163"/>
              <a:gd name="T85" fmla="*/ 139 h 163"/>
              <a:gd name="T86" fmla="*/ 76 w 163"/>
              <a:gd name="T87" fmla="*/ 121 h 163"/>
              <a:gd name="T88" fmla="*/ 90 w 163"/>
              <a:gd name="T89" fmla="*/ 118 h 163"/>
              <a:gd name="T90" fmla="*/ 104 w 163"/>
              <a:gd name="T91" fmla="*/ 118 h 163"/>
              <a:gd name="T92" fmla="*/ 139 w 163"/>
              <a:gd name="T93" fmla="*/ 114 h 163"/>
              <a:gd name="T94" fmla="*/ 153 w 163"/>
              <a:gd name="T95" fmla="*/ 103 h 163"/>
              <a:gd name="T96" fmla="*/ 139 w 163"/>
              <a:gd name="T97" fmla="*/ 107 h 163"/>
              <a:gd name="T98" fmla="*/ 110 w 163"/>
              <a:gd name="T99" fmla="*/ 86 h 163"/>
              <a:gd name="T100" fmla="*/ 121 w 163"/>
              <a:gd name="T101" fmla="*/ 66 h 163"/>
              <a:gd name="T102" fmla="*/ 133 w 163"/>
              <a:gd name="T103" fmla="*/ 55 h 163"/>
              <a:gd name="T104" fmla="*/ 127 w 163"/>
              <a:gd name="T105" fmla="*/ 45 h 163"/>
              <a:gd name="T106" fmla="*/ 130 w 163"/>
              <a:gd name="T107" fmla="*/ 24 h 163"/>
              <a:gd name="T108" fmla="*/ 153 w 163"/>
              <a:gd name="T109" fmla="*/ 103 h 1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163" h="163">
                <a:moveTo>
                  <a:pt x="82" y="0"/>
                </a:moveTo>
                <a:cubicBezTo>
                  <a:pt x="37" y="0"/>
                  <a:pt x="0" y="36"/>
                  <a:pt x="0" y="81"/>
                </a:cubicBezTo>
                <a:cubicBezTo>
                  <a:pt x="0" y="126"/>
                  <a:pt x="37" y="163"/>
                  <a:pt x="82" y="163"/>
                </a:cubicBezTo>
                <a:cubicBezTo>
                  <a:pt x="126" y="163"/>
                  <a:pt x="163" y="126"/>
                  <a:pt x="163" y="81"/>
                </a:cubicBezTo>
                <a:cubicBezTo>
                  <a:pt x="163" y="36"/>
                  <a:pt x="126" y="0"/>
                  <a:pt x="82" y="0"/>
                </a:cubicBezTo>
                <a:close/>
                <a:moveTo>
                  <a:pt x="107" y="11"/>
                </a:moveTo>
                <a:cubicBezTo>
                  <a:pt x="107" y="11"/>
                  <a:pt x="107" y="11"/>
                  <a:pt x="107" y="11"/>
                </a:cubicBezTo>
                <a:cubicBezTo>
                  <a:pt x="113" y="13"/>
                  <a:pt x="118" y="15"/>
                  <a:pt x="123" y="19"/>
                </a:cubicBezTo>
                <a:cubicBezTo>
                  <a:pt x="123" y="19"/>
                  <a:pt x="123" y="19"/>
                  <a:pt x="123" y="19"/>
                </a:cubicBezTo>
                <a:cubicBezTo>
                  <a:pt x="123" y="19"/>
                  <a:pt x="123" y="19"/>
                  <a:pt x="123" y="19"/>
                </a:cubicBezTo>
                <a:cubicBezTo>
                  <a:pt x="123" y="19"/>
                  <a:pt x="123" y="20"/>
                  <a:pt x="123" y="20"/>
                </a:cubicBezTo>
                <a:cubicBezTo>
                  <a:pt x="123" y="21"/>
                  <a:pt x="123" y="21"/>
                  <a:pt x="123" y="22"/>
                </a:cubicBezTo>
                <a:cubicBezTo>
                  <a:pt x="123" y="29"/>
                  <a:pt x="122" y="37"/>
                  <a:pt x="121" y="44"/>
                </a:cubicBezTo>
                <a:cubicBezTo>
                  <a:pt x="121" y="45"/>
                  <a:pt x="121" y="45"/>
                  <a:pt x="121" y="45"/>
                </a:cubicBezTo>
                <a:cubicBezTo>
                  <a:pt x="120" y="45"/>
                  <a:pt x="120" y="45"/>
                  <a:pt x="120" y="45"/>
                </a:cubicBezTo>
                <a:cubicBezTo>
                  <a:pt x="115" y="46"/>
                  <a:pt x="112" y="50"/>
                  <a:pt x="112" y="55"/>
                </a:cubicBezTo>
                <a:cubicBezTo>
                  <a:pt x="112" y="58"/>
                  <a:pt x="113" y="61"/>
                  <a:pt x="115" y="63"/>
                </a:cubicBezTo>
                <a:cubicBezTo>
                  <a:pt x="115" y="63"/>
                  <a:pt x="115" y="63"/>
                  <a:pt x="115" y="63"/>
                </a:cubicBezTo>
                <a:cubicBezTo>
                  <a:pt x="115" y="63"/>
                  <a:pt x="115" y="63"/>
                  <a:pt x="115" y="63"/>
                </a:cubicBezTo>
                <a:cubicBezTo>
                  <a:pt x="113" y="70"/>
                  <a:pt x="110" y="76"/>
                  <a:pt x="106" y="81"/>
                </a:cubicBezTo>
                <a:cubicBezTo>
                  <a:pt x="106" y="82"/>
                  <a:pt x="106" y="82"/>
                  <a:pt x="106" y="82"/>
                </a:cubicBezTo>
                <a:cubicBezTo>
                  <a:pt x="105" y="81"/>
                  <a:pt x="105" y="81"/>
                  <a:pt x="105" y="81"/>
                </a:cubicBezTo>
                <a:cubicBezTo>
                  <a:pt x="91" y="65"/>
                  <a:pt x="82" y="45"/>
                  <a:pt x="78" y="23"/>
                </a:cubicBezTo>
                <a:cubicBezTo>
                  <a:pt x="78" y="23"/>
                  <a:pt x="78" y="23"/>
                  <a:pt x="78" y="23"/>
                </a:cubicBezTo>
                <a:cubicBezTo>
                  <a:pt x="79" y="23"/>
                  <a:pt x="79" y="23"/>
                  <a:pt x="79" y="23"/>
                </a:cubicBezTo>
                <a:cubicBezTo>
                  <a:pt x="87" y="18"/>
                  <a:pt x="96" y="13"/>
                  <a:pt x="106" y="11"/>
                </a:cubicBezTo>
                <a:lnTo>
                  <a:pt x="107" y="11"/>
                </a:lnTo>
                <a:close/>
                <a:moveTo>
                  <a:pt x="107" y="92"/>
                </a:moveTo>
                <a:cubicBezTo>
                  <a:pt x="113" y="98"/>
                  <a:pt x="121" y="104"/>
                  <a:pt x="129" y="109"/>
                </a:cubicBezTo>
                <a:cubicBezTo>
                  <a:pt x="130" y="109"/>
                  <a:pt x="130" y="109"/>
                  <a:pt x="130" y="109"/>
                </a:cubicBezTo>
                <a:cubicBezTo>
                  <a:pt x="129" y="110"/>
                  <a:pt x="129" y="110"/>
                  <a:pt x="129" y="110"/>
                </a:cubicBezTo>
                <a:cubicBezTo>
                  <a:pt x="120" y="111"/>
                  <a:pt x="112" y="112"/>
                  <a:pt x="104" y="112"/>
                </a:cubicBezTo>
                <a:cubicBezTo>
                  <a:pt x="100" y="112"/>
                  <a:pt x="97" y="112"/>
                  <a:pt x="93" y="111"/>
                </a:cubicBezTo>
                <a:cubicBezTo>
                  <a:pt x="92" y="111"/>
                  <a:pt x="92" y="111"/>
                  <a:pt x="92" y="111"/>
                </a:cubicBezTo>
                <a:cubicBezTo>
                  <a:pt x="92" y="111"/>
                  <a:pt x="92" y="111"/>
                  <a:pt x="92" y="111"/>
                </a:cubicBezTo>
                <a:cubicBezTo>
                  <a:pt x="92" y="110"/>
                  <a:pt x="92" y="109"/>
                  <a:pt x="92" y="109"/>
                </a:cubicBezTo>
                <a:cubicBezTo>
                  <a:pt x="92" y="108"/>
                  <a:pt x="92" y="108"/>
                  <a:pt x="92" y="108"/>
                </a:cubicBezTo>
                <a:cubicBezTo>
                  <a:pt x="92" y="108"/>
                  <a:pt x="92" y="108"/>
                  <a:pt x="92" y="108"/>
                </a:cubicBezTo>
                <a:cubicBezTo>
                  <a:pt x="97" y="103"/>
                  <a:pt x="102" y="98"/>
                  <a:pt x="106" y="92"/>
                </a:cubicBezTo>
                <a:cubicBezTo>
                  <a:pt x="107" y="92"/>
                  <a:pt x="107" y="92"/>
                  <a:pt x="107" y="92"/>
                </a:cubicBezTo>
                <a:close/>
                <a:moveTo>
                  <a:pt x="78" y="6"/>
                </a:moveTo>
                <a:cubicBezTo>
                  <a:pt x="78" y="6"/>
                  <a:pt x="79" y="6"/>
                  <a:pt x="79" y="6"/>
                </a:cubicBezTo>
                <a:cubicBezTo>
                  <a:pt x="84" y="6"/>
                  <a:pt x="88" y="6"/>
                  <a:pt x="94" y="7"/>
                </a:cubicBezTo>
                <a:cubicBezTo>
                  <a:pt x="96" y="8"/>
                  <a:pt x="96" y="8"/>
                  <a:pt x="96" y="8"/>
                </a:cubicBezTo>
                <a:cubicBezTo>
                  <a:pt x="94" y="8"/>
                  <a:pt x="94" y="8"/>
                  <a:pt x="94" y="8"/>
                </a:cubicBezTo>
                <a:cubicBezTo>
                  <a:pt x="88" y="11"/>
                  <a:pt x="83" y="13"/>
                  <a:pt x="78" y="16"/>
                </a:cubicBezTo>
                <a:cubicBezTo>
                  <a:pt x="78" y="16"/>
                  <a:pt x="78" y="16"/>
                  <a:pt x="78" y="16"/>
                </a:cubicBezTo>
                <a:cubicBezTo>
                  <a:pt x="78" y="15"/>
                  <a:pt x="78" y="15"/>
                  <a:pt x="78" y="15"/>
                </a:cubicBezTo>
                <a:cubicBezTo>
                  <a:pt x="77" y="12"/>
                  <a:pt x="77" y="9"/>
                  <a:pt x="77" y="7"/>
                </a:cubicBezTo>
                <a:cubicBezTo>
                  <a:pt x="77" y="6"/>
                  <a:pt x="77" y="6"/>
                  <a:pt x="77" y="6"/>
                </a:cubicBezTo>
                <a:lnTo>
                  <a:pt x="78" y="6"/>
                </a:lnTo>
                <a:close/>
                <a:moveTo>
                  <a:pt x="73" y="27"/>
                </a:moveTo>
                <a:cubicBezTo>
                  <a:pt x="73" y="28"/>
                  <a:pt x="73" y="28"/>
                  <a:pt x="73" y="28"/>
                </a:cubicBezTo>
                <a:cubicBezTo>
                  <a:pt x="77" y="50"/>
                  <a:pt x="87" y="70"/>
                  <a:pt x="102" y="87"/>
                </a:cubicBezTo>
                <a:cubicBezTo>
                  <a:pt x="102" y="87"/>
                  <a:pt x="102" y="87"/>
                  <a:pt x="102" y="87"/>
                </a:cubicBezTo>
                <a:cubicBezTo>
                  <a:pt x="102" y="87"/>
                  <a:pt x="102" y="87"/>
                  <a:pt x="102" y="87"/>
                </a:cubicBezTo>
                <a:cubicBezTo>
                  <a:pt x="98" y="93"/>
                  <a:pt x="94" y="98"/>
                  <a:pt x="89" y="103"/>
                </a:cubicBezTo>
                <a:cubicBezTo>
                  <a:pt x="88" y="103"/>
                  <a:pt x="88" y="103"/>
                  <a:pt x="88" y="103"/>
                </a:cubicBezTo>
                <a:cubicBezTo>
                  <a:pt x="88" y="103"/>
                  <a:pt x="88" y="103"/>
                  <a:pt x="88" y="103"/>
                </a:cubicBezTo>
                <a:cubicBezTo>
                  <a:pt x="86" y="101"/>
                  <a:pt x="84" y="101"/>
                  <a:pt x="82" y="101"/>
                </a:cubicBezTo>
                <a:cubicBezTo>
                  <a:pt x="77" y="101"/>
                  <a:pt x="73" y="103"/>
                  <a:pt x="72" y="108"/>
                </a:cubicBezTo>
                <a:cubicBezTo>
                  <a:pt x="71" y="108"/>
                  <a:pt x="71" y="108"/>
                  <a:pt x="71" y="108"/>
                </a:cubicBezTo>
                <a:cubicBezTo>
                  <a:pt x="71" y="108"/>
                  <a:pt x="71" y="108"/>
                  <a:pt x="71" y="108"/>
                </a:cubicBezTo>
                <a:cubicBezTo>
                  <a:pt x="56" y="104"/>
                  <a:pt x="42" y="99"/>
                  <a:pt x="29" y="91"/>
                </a:cubicBezTo>
                <a:cubicBezTo>
                  <a:pt x="29" y="90"/>
                  <a:pt x="29" y="90"/>
                  <a:pt x="29" y="90"/>
                </a:cubicBezTo>
                <a:cubicBezTo>
                  <a:pt x="29" y="90"/>
                  <a:pt x="29" y="90"/>
                  <a:pt x="29" y="90"/>
                </a:cubicBezTo>
                <a:cubicBezTo>
                  <a:pt x="32" y="77"/>
                  <a:pt x="38" y="65"/>
                  <a:pt x="45" y="55"/>
                </a:cubicBezTo>
                <a:cubicBezTo>
                  <a:pt x="45" y="54"/>
                  <a:pt x="45" y="54"/>
                  <a:pt x="45" y="54"/>
                </a:cubicBezTo>
                <a:cubicBezTo>
                  <a:pt x="46" y="54"/>
                  <a:pt x="46" y="54"/>
                  <a:pt x="46" y="54"/>
                </a:cubicBezTo>
                <a:cubicBezTo>
                  <a:pt x="46" y="55"/>
                  <a:pt x="47" y="55"/>
                  <a:pt x="48" y="55"/>
                </a:cubicBezTo>
                <a:cubicBezTo>
                  <a:pt x="54" y="55"/>
                  <a:pt x="59" y="50"/>
                  <a:pt x="59" y="44"/>
                </a:cubicBezTo>
                <a:cubicBezTo>
                  <a:pt x="59" y="43"/>
                  <a:pt x="58" y="41"/>
                  <a:pt x="58" y="40"/>
                </a:cubicBezTo>
                <a:cubicBezTo>
                  <a:pt x="58" y="40"/>
                  <a:pt x="58" y="40"/>
                  <a:pt x="58" y="40"/>
                </a:cubicBezTo>
                <a:cubicBezTo>
                  <a:pt x="58" y="39"/>
                  <a:pt x="58" y="39"/>
                  <a:pt x="58" y="39"/>
                </a:cubicBezTo>
                <a:cubicBezTo>
                  <a:pt x="62" y="35"/>
                  <a:pt x="67" y="31"/>
                  <a:pt x="72" y="27"/>
                </a:cubicBezTo>
                <a:lnTo>
                  <a:pt x="73" y="27"/>
                </a:lnTo>
                <a:close/>
                <a:moveTo>
                  <a:pt x="21" y="94"/>
                </a:moveTo>
                <a:cubicBezTo>
                  <a:pt x="20" y="102"/>
                  <a:pt x="19" y="110"/>
                  <a:pt x="19" y="119"/>
                </a:cubicBezTo>
                <a:cubicBezTo>
                  <a:pt x="19" y="119"/>
                  <a:pt x="19" y="119"/>
                  <a:pt x="19" y="120"/>
                </a:cubicBezTo>
                <a:cubicBezTo>
                  <a:pt x="19" y="120"/>
                  <a:pt x="19" y="120"/>
                  <a:pt x="19" y="121"/>
                </a:cubicBezTo>
                <a:cubicBezTo>
                  <a:pt x="19" y="123"/>
                  <a:pt x="19" y="123"/>
                  <a:pt x="19" y="123"/>
                </a:cubicBezTo>
                <a:cubicBezTo>
                  <a:pt x="18" y="121"/>
                  <a:pt x="18" y="121"/>
                  <a:pt x="18" y="121"/>
                </a:cubicBezTo>
                <a:cubicBezTo>
                  <a:pt x="11" y="110"/>
                  <a:pt x="7" y="96"/>
                  <a:pt x="6" y="83"/>
                </a:cubicBezTo>
                <a:cubicBezTo>
                  <a:pt x="6" y="82"/>
                  <a:pt x="6" y="82"/>
                  <a:pt x="6" y="82"/>
                </a:cubicBezTo>
                <a:cubicBezTo>
                  <a:pt x="7" y="82"/>
                  <a:pt x="7" y="82"/>
                  <a:pt x="7" y="82"/>
                </a:cubicBezTo>
                <a:cubicBezTo>
                  <a:pt x="12" y="86"/>
                  <a:pt x="16" y="90"/>
                  <a:pt x="21" y="93"/>
                </a:cubicBezTo>
                <a:cubicBezTo>
                  <a:pt x="22" y="93"/>
                  <a:pt x="22" y="93"/>
                  <a:pt x="22" y="93"/>
                </a:cubicBezTo>
                <a:lnTo>
                  <a:pt x="21" y="94"/>
                </a:lnTo>
                <a:close/>
                <a:moveTo>
                  <a:pt x="23" y="86"/>
                </a:moveTo>
                <a:cubicBezTo>
                  <a:pt x="23" y="87"/>
                  <a:pt x="23" y="87"/>
                  <a:pt x="23" y="87"/>
                </a:cubicBezTo>
                <a:cubicBezTo>
                  <a:pt x="22" y="86"/>
                  <a:pt x="22" y="86"/>
                  <a:pt x="22" y="86"/>
                </a:cubicBezTo>
                <a:cubicBezTo>
                  <a:pt x="17" y="82"/>
                  <a:pt x="12" y="78"/>
                  <a:pt x="7" y="74"/>
                </a:cubicBezTo>
                <a:cubicBezTo>
                  <a:pt x="7" y="73"/>
                  <a:pt x="7" y="73"/>
                  <a:pt x="7" y="73"/>
                </a:cubicBezTo>
                <a:cubicBezTo>
                  <a:pt x="7" y="73"/>
                  <a:pt x="7" y="73"/>
                  <a:pt x="7" y="73"/>
                </a:cubicBezTo>
                <a:cubicBezTo>
                  <a:pt x="10" y="39"/>
                  <a:pt x="37" y="12"/>
                  <a:pt x="70" y="7"/>
                </a:cubicBezTo>
                <a:cubicBezTo>
                  <a:pt x="71" y="7"/>
                  <a:pt x="71" y="7"/>
                  <a:pt x="71" y="7"/>
                </a:cubicBezTo>
                <a:cubicBezTo>
                  <a:pt x="71" y="8"/>
                  <a:pt x="71" y="8"/>
                  <a:pt x="71" y="8"/>
                </a:cubicBezTo>
                <a:cubicBezTo>
                  <a:pt x="71" y="12"/>
                  <a:pt x="71" y="16"/>
                  <a:pt x="72" y="19"/>
                </a:cubicBezTo>
                <a:cubicBezTo>
                  <a:pt x="72" y="20"/>
                  <a:pt x="72" y="20"/>
                  <a:pt x="72" y="20"/>
                </a:cubicBezTo>
                <a:cubicBezTo>
                  <a:pt x="71" y="20"/>
                  <a:pt x="71" y="20"/>
                  <a:pt x="71" y="20"/>
                </a:cubicBezTo>
                <a:cubicBezTo>
                  <a:pt x="65" y="24"/>
                  <a:pt x="59" y="29"/>
                  <a:pt x="54" y="35"/>
                </a:cubicBezTo>
                <a:cubicBezTo>
                  <a:pt x="53" y="35"/>
                  <a:pt x="53" y="35"/>
                  <a:pt x="53" y="35"/>
                </a:cubicBezTo>
                <a:cubicBezTo>
                  <a:pt x="53" y="35"/>
                  <a:pt x="53" y="35"/>
                  <a:pt x="53" y="35"/>
                </a:cubicBezTo>
                <a:cubicBezTo>
                  <a:pt x="51" y="34"/>
                  <a:pt x="50" y="33"/>
                  <a:pt x="48" y="33"/>
                </a:cubicBezTo>
                <a:cubicBezTo>
                  <a:pt x="42" y="33"/>
                  <a:pt x="37" y="38"/>
                  <a:pt x="37" y="44"/>
                </a:cubicBezTo>
                <a:cubicBezTo>
                  <a:pt x="37" y="46"/>
                  <a:pt x="38" y="49"/>
                  <a:pt x="40" y="51"/>
                </a:cubicBezTo>
                <a:cubicBezTo>
                  <a:pt x="40" y="51"/>
                  <a:pt x="40" y="51"/>
                  <a:pt x="40" y="51"/>
                </a:cubicBezTo>
                <a:cubicBezTo>
                  <a:pt x="40" y="51"/>
                  <a:pt x="40" y="51"/>
                  <a:pt x="40" y="51"/>
                </a:cubicBezTo>
                <a:cubicBezTo>
                  <a:pt x="32" y="62"/>
                  <a:pt x="27" y="73"/>
                  <a:pt x="23" y="86"/>
                </a:cubicBezTo>
                <a:close/>
                <a:moveTo>
                  <a:pt x="27" y="133"/>
                </a:moveTo>
                <a:cubicBezTo>
                  <a:pt x="27" y="133"/>
                  <a:pt x="27" y="133"/>
                  <a:pt x="27" y="133"/>
                </a:cubicBezTo>
                <a:cubicBezTo>
                  <a:pt x="26" y="132"/>
                  <a:pt x="26" y="132"/>
                  <a:pt x="26" y="132"/>
                </a:cubicBezTo>
                <a:cubicBezTo>
                  <a:pt x="26" y="132"/>
                  <a:pt x="26" y="132"/>
                  <a:pt x="26" y="132"/>
                </a:cubicBezTo>
                <a:cubicBezTo>
                  <a:pt x="26" y="132"/>
                  <a:pt x="26" y="132"/>
                  <a:pt x="26" y="132"/>
                </a:cubicBezTo>
                <a:cubicBezTo>
                  <a:pt x="25" y="127"/>
                  <a:pt x="25" y="123"/>
                  <a:pt x="25" y="119"/>
                </a:cubicBezTo>
                <a:cubicBezTo>
                  <a:pt x="25" y="112"/>
                  <a:pt x="26" y="105"/>
                  <a:pt x="27" y="98"/>
                </a:cubicBezTo>
                <a:cubicBezTo>
                  <a:pt x="27" y="97"/>
                  <a:pt x="27" y="97"/>
                  <a:pt x="27" y="97"/>
                </a:cubicBezTo>
                <a:cubicBezTo>
                  <a:pt x="28" y="97"/>
                  <a:pt x="28" y="97"/>
                  <a:pt x="28" y="97"/>
                </a:cubicBezTo>
                <a:cubicBezTo>
                  <a:pt x="41" y="105"/>
                  <a:pt x="56" y="111"/>
                  <a:pt x="71" y="114"/>
                </a:cubicBezTo>
                <a:cubicBezTo>
                  <a:pt x="71" y="114"/>
                  <a:pt x="71" y="114"/>
                  <a:pt x="71" y="114"/>
                </a:cubicBezTo>
                <a:cubicBezTo>
                  <a:pt x="72" y="115"/>
                  <a:pt x="72" y="115"/>
                  <a:pt x="72" y="115"/>
                </a:cubicBezTo>
                <a:cubicBezTo>
                  <a:pt x="72" y="115"/>
                  <a:pt x="72" y="115"/>
                  <a:pt x="72" y="115"/>
                </a:cubicBezTo>
                <a:cubicBezTo>
                  <a:pt x="72" y="115"/>
                  <a:pt x="72" y="115"/>
                  <a:pt x="72" y="115"/>
                </a:cubicBezTo>
                <a:cubicBezTo>
                  <a:pt x="72" y="116"/>
                  <a:pt x="72" y="116"/>
                  <a:pt x="72" y="116"/>
                </a:cubicBezTo>
                <a:cubicBezTo>
                  <a:pt x="72" y="116"/>
                  <a:pt x="72" y="116"/>
                  <a:pt x="72" y="116"/>
                </a:cubicBezTo>
                <a:cubicBezTo>
                  <a:pt x="58" y="125"/>
                  <a:pt x="43" y="131"/>
                  <a:pt x="27" y="133"/>
                </a:cubicBezTo>
                <a:close/>
                <a:moveTo>
                  <a:pt x="147" y="118"/>
                </a:moveTo>
                <a:cubicBezTo>
                  <a:pt x="134" y="142"/>
                  <a:pt x="109" y="157"/>
                  <a:pt x="82" y="157"/>
                </a:cubicBezTo>
                <a:cubicBezTo>
                  <a:pt x="64" y="157"/>
                  <a:pt x="47" y="150"/>
                  <a:pt x="33" y="139"/>
                </a:cubicBezTo>
                <a:cubicBezTo>
                  <a:pt x="32" y="138"/>
                  <a:pt x="32" y="138"/>
                  <a:pt x="32" y="138"/>
                </a:cubicBezTo>
                <a:cubicBezTo>
                  <a:pt x="34" y="138"/>
                  <a:pt x="34" y="138"/>
                  <a:pt x="34" y="138"/>
                </a:cubicBezTo>
                <a:cubicBezTo>
                  <a:pt x="49" y="135"/>
                  <a:pt x="63" y="129"/>
                  <a:pt x="76" y="121"/>
                </a:cubicBezTo>
                <a:cubicBezTo>
                  <a:pt x="76" y="120"/>
                  <a:pt x="76" y="120"/>
                  <a:pt x="76" y="120"/>
                </a:cubicBezTo>
                <a:cubicBezTo>
                  <a:pt x="77" y="121"/>
                  <a:pt x="77" y="121"/>
                  <a:pt x="77" y="121"/>
                </a:cubicBezTo>
                <a:cubicBezTo>
                  <a:pt x="81" y="123"/>
                  <a:pt x="87" y="122"/>
                  <a:pt x="90" y="118"/>
                </a:cubicBezTo>
                <a:cubicBezTo>
                  <a:pt x="90" y="117"/>
                  <a:pt x="90" y="117"/>
                  <a:pt x="90" y="117"/>
                </a:cubicBezTo>
                <a:cubicBezTo>
                  <a:pt x="90" y="117"/>
                  <a:pt x="90" y="117"/>
                  <a:pt x="90" y="117"/>
                </a:cubicBezTo>
                <a:cubicBezTo>
                  <a:pt x="95" y="118"/>
                  <a:pt x="99" y="118"/>
                  <a:pt x="104" y="118"/>
                </a:cubicBezTo>
                <a:cubicBezTo>
                  <a:pt x="115" y="118"/>
                  <a:pt x="127" y="117"/>
                  <a:pt x="139" y="114"/>
                </a:cubicBezTo>
                <a:cubicBezTo>
                  <a:pt x="139" y="114"/>
                  <a:pt x="139" y="114"/>
                  <a:pt x="139" y="114"/>
                </a:cubicBezTo>
                <a:cubicBezTo>
                  <a:pt x="139" y="114"/>
                  <a:pt x="139" y="114"/>
                  <a:pt x="139" y="114"/>
                </a:cubicBezTo>
                <a:cubicBezTo>
                  <a:pt x="142" y="115"/>
                  <a:pt x="144" y="116"/>
                  <a:pt x="147" y="117"/>
                </a:cubicBezTo>
                <a:cubicBezTo>
                  <a:pt x="147" y="118"/>
                  <a:pt x="147" y="118"/>
                  <a:pt x="147" y="118"/>
                </a:cubicBezTo>
                <a:close/>
                <a:moveTo>
                  <a:pt x="153" y="103"/>
                </a:moveTo>
                <a:cubicBezTo>
                  <a:pt x="153" y="103"/>
                  <a:pt x="153" y="103"/>
                  <a:pt x="153" y="103"/>
                </a:cubicBezTo>
                <a:cubicBezTo>
                  <a:pt x="149" y="105"/>
                  <a:pt x="144" y="106"/>
                  <a:pt x="140" y="107"/>
                </a:cubicBezTo>
                <a:cubicBezTo>
                  <a:pt x="139" y="107"/>
                  <a:pt x="139" y="107"/>
                  <a:pt x="139" y="107"/>
                </a:cubicBezTo>
                <a:cubicBezTo>
                  <a:pt x="139" y="107"/>
                  <a:pt x="139" y="107"/>
                  <a:pt x="139" y="107"/>
                </a:cubicBezTo>
                <a:cubicBezTo>
                  <a:pt x="129" y="102"/>
                  <a:pt x="119" y="95"/>
                  <a:pt x="111" y="87"/>
                </a:cubicBezTo>
                <a:cubicBezTo>
                  <a:pt x="110" y="86"/>
                  <a:pt x="110" y="86"/>
                  <a:pt x="110" y="86"/>
                </a:cubicBezTo>
                <a:cubicBezTo>
                  <a:pt x="111" y="86"/>
                  <a:pt x="111" y="86"/>
                  <a:pt x="111" y="86"/>
                </a:cubicBezTo>
                <a:cubicBezTo>
                  <a:pt x="114" y="80"/>
                  <a:pt x="118" y="73"/>
                  <a:pt x="121" y="66"/>
                </a:cubicBezTo>
                <a:cubicBezTo>
                  <a:pt x="121" y="66"/>
                  <a:pt x="121" y="66"/>
                  <a:pt x="121" y="66"/>
                </a:cubicBezTo>
                <a:cubicBezTo>
                  <a:pt x="122" y="66"/>
                  <a:pt x="122" y="66"/>
                  <a:pt x="122" y="66"/>
                </a:cubicBezTo>
                <a:cubicBezTo>
                  <a:pt x="122" y="66"/>
                  <a:pt x="122" y="66"/>
                  <a:pt x="123" y="66"/>
                </a:cubicBezTo>
                <a:cubicBezTo>
                  <a:pt x="128" y="66"/>
                  <a:pt x="133" y="61"/>
                  <a:pt x="133" y="55"/>
                </a:cubicBezTo>
                <a:cubicBezTo>
                  <a:pt x="133" y="51"/>
                  <a:pt x="131" y="48"/>
                  <a:pt x="127" y="46"/>
                </a:cubicBezTo>
                <a:cubicBezTo>
                  <a:pt x="127" y="46"/>
                  <a:pt x="127" y="46"/>
                  <a:pt x="127" y="46"/>
                </a:cubicBezTo>
                <a:cubicBezTo>
                  <a:pt x="127" y="45"/>
                  <a:pt x="127" y="45"/>
                  <a:pt x="127" y="45"/>
                </a:cubicBezTo>
                <a:cubicBezTo>
                  <a:pt x="128" y="38"/>
                  <a:pt x="129" y="31"/>
                  <a:pt x="129" y="25"/>
                </a:cubicBezTo>
                <a:cubicBezTo>
                  <a:pt x="129" y="23"/>
                  <a:pt x="129" y="23"/>
                  <a:pt x="129" y="23"/>
                </a:cubicBezTo>
                <a:cubicBezTo>
                  <a:pt x="130" y="24"/>
                  <a:pt x="130" y="24"/>
                  <a:pt x="130" y="24"/>
                </a:cubicBezTo>
                <a:cubicBezTo>
                  <a:pt x="147" y="39"/>
                  <a:pt x="157" y="59"/>
                  <a:pt x="157" y="81"/>
                </a:cubicBezTo>
                <a:cubicBezTo>
                  <a:pt x="157" y="88"/>
                  <a:pt x="156" y="96"/>
                  <a:pt x="154" y="103"/>
                </a:cubicBezTo>
                <a:lnTo>
                  <a:pt x="153" y="103"/>
                </a:lnTo>
                <a:close/>
              </a:path>
            </a:pathLst>
          </a:custGeom>
          <a:solidFill>
            <a:schemeClr val="tx2">
              <a:lumMod val="90000"/>
              <a:lumOff val="10000"/>
            </a:schemeClr>
          </a:solidFill>
          <a:ln>
            <a:noFill/>
          </a:ln>
        </p:spPr>
        <p:txBody>
          <a:bodyPr vert="horz" wrap="square" lIns="91440" tIns="45720" rIns="91440" bIns="45720" numCol="1" anchor="t" anchorCtr="0" compatLnSpc="1">
            <a:prstTxWarp prst="textNoShape">
              <a:avLst/>
            </a:prstTxWarp>
          </a:bodyPr>
          <a:lstStyle/>
          <a:p>
            <a:endParaRPr lang="en-AU"/>
          </a:p>
        </p:txBody>
      </p:sp>
    </p:spTree>
    <p:extLst>
      <p:ext uri="{BB962C8B-B14F-4D97-AF65-F5344CB8AC3E}">
        <p14:creationId xmlns:p14="http://schemas.microsoft.com/office/powerpoint/2010/main" val="88569774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think-cell data - do not delete" hidden="1">
            <a:extLst>
              <a:ext uri="{FF2B5EF4-FFF2-40B4-BE49-F238E27FC236}">
                <a16:creationId xmlns:a16="http://schemas.microsoft.com/office/drawing/2014/main" id="{368C7EAC-74CC-6298-4502-1BCBC86EE559}"/>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274" imgH="273" progId="TCLayout.ActiveDocument.1">
                  <p:embed/>
                </p:oleObj>
              </mc:Choice>
              <mc:Fallback>
                <p:oleObj name="think-cell Slide" r:id="rId4" imgW="274" imgH="273" progId="TCLayout.ActiveDocument.1">
                  <p:embed/>
                  <p:pic>
                    <p:nvPicPr>
                      <p:cNvPr id="11" name="think-cell data - do not delete" hidden="1">
                        <a:extLst>
                          <a:ext uri="{FF2B5EF4-FFF2-40B4-BE49-F238E27FC236}">
                            <a16:creationId xmlns:a16="http://schemas.microsoft.com/office/drawing/2014/main" id="{368C7EAC-74CC-6298-4502-1BCBC86EE559}"/>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3" name="Title 2">
            <a:extLst>
              <a:ext uri="{FF2B5EF4-FFF2-40B4-BE49-F238E27FC236}">
                <a16:creationId xmlns:a16="http://schemas.microsoft.com/office/drawing/2014/main" id="{B2DC528A-B7FE-7A17-B5B8-6950BB66B3EF}"/>
              </a:ext>
            </a:extLst>
          </p:cNvPr>
          <p:cNvSpPr>
            <a:spLocks noGrp="1"/>
          </p:cNvSpPr>
          <p:nvPr>
            <p:ph type="title"/>
          </p:nvPr>
        </p:nvSpPr>
        <p:spPr>
          <a:xfrm>
            <a:off x="539999" y="541756"/>
            <a:ext cx="8820000" cy="348543"/>
          </a:xfrm>
        </p:spPr>
        <p:txBody>
          <a:bodyPr vert="horz"/>
          <a:lstStyle/>
          <a:p>
            <a:r>
              <a:rPr lang="en-AU"/>
              <a:t>Record and assess information</a:t>
            </a:r>
          </a:p>
        </p:txBody>
      </p:sp>
      <p:sp>
        <p:nvSpPr>
          <p:cNvPr id="4" name="Half Frame 3">
            <a:extLst>
              <a:ext uri="{FF2B5EF4-FFF2-40B4-BE49-F238E27FC236}">
                <a16:creationId xmlns:a16="http://schemas.microsoft.com/office/drawing/2014/main" id="{0984B4B5-54A6-020C-36A3-15EB94F3144D}"/>
              </a:ext>
            </a:extLst>
          </p:cNvPr>
          <p:cNvSpPr/>
          <p:nvPr/>
        </p:nvSpPr>
        <p:spPr>
          <a:xfrm>
            <a:off x="479425" y="2193793"/>
            <a:ext cx="266700" cy="266700"/>
          </a:xfrm>
          <a:prstGeom prst="halfFrame">
            <a:avLst>
              <a:gd name="adj1" fmla="val 23809"/>
              <a:gd name="adj2" fmla="val 23809"/>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100">
              <a:solidFill>
                <a:schemeClr val="bg2"/>
              </a:solidFill>
            </a:endParaRPr>
          </a:p>
        </p:txBody>
      </p:sp>
      <p:sp>
        <p:nvSpPr>
          <p:cNvPr id="19" name="Rectangle 18">
            <a:extLst>
              <a:ext uri="{FF2B5EF4-FFF2-40B4-BE49-F238E27FC236}">
                <a16:creationId xmlns:a16="http://schemas.microsoft.com/office/drawing/2014/main" id="{CA734CC4-D159-2939-4DDA-0E3FA7AE128F}"/>
              </a:ext>
            </a:extLst>
          </p:cNvPr>
          <p:cNvSpPr/>
          <p:nvPr/>
        </p:nvSpPr>
        <p:spPr>
          <a:xfrm>
            <a:off x="539998" y="2247601"/>
            <a:ext cx="4413001" cy="19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r>
              <a:rPr lang="en-AU" sz="1050" b="1">
                <a:solidFill>
                  <a:schemeClr val="bg1"/>
                </a:solidFill>
                <a:latin typeface="VIC SemiBold" panose="00000700000000000000"/>
              </a:rPr>
              <a:t>DIGITAL RECORD KEEPING CONSIDERATIONS</a:t>
            </a:r>
          </a:p>
        </p:txBody>
      </p:sp>
      <p:sp>
        <p:nvSpPr>
          <p:cNvPr id="15" name="Rectangle 14">
            <a:extLst>
              <a:ext uri="{FF2B5EF4-FFF2-40B4-BE49-F238E27FC236}">
                <a16:creationId xmlns:a16="http://schemas.microsoft.com/office/drawing/2014/main" id="{469CBEF3-E3CF-7EBE-0976-B34F6113A5E9}"/>
              </a:ext>
            </a:extLst>
          </p:cNvPr>
          <p:cNvSpPr/>
          <p:nvPr/>
        </p:nvSpPr>
        <p:spPr>
          <a:xfrm>
            <a:off x="539997" y="1453549"/>
            <a:ext cx="8820000" cy="60497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noAutofit/>
          </a:bodyPr>
          <a:lstStyle/>
          <a:p>
            <a:pPr>
              <a:spcAft>
                <a:spcPts val="300"/>
              </a:spcAft>
            </a:pPr>
            <a:r>
              <a:rPr lang="en-AU" sz="1000">
                <a:solidFill>
                  <a:schemeClr val="tx2"/>
                </a:solidFill>
              </a:rPr>
              <a:t>During and following an inspection record all relevant information in accordance with your record keeping requirements, to support decision-making and protect the chain of evidence. Determine whether the entity is or is not compliant and how to respond to cases of non-compliance.</a:t>
            </a:r>
          </a:p>
        </p:txBody>
      </p:sp>
      <p:sp>
        <p:nvSpPr>
          <p:cNvPr id="2" name="Half Frame 1">
            <a:extLst>
              <a:ext uri="{FF2B5EF4-FFF2-40B4-BE49-F238E27FC236}">
                <a16:creationId xmlns:a16="http://schemas.microsoft.com/office/drawing/2014/main" id="{2904563A-45B0-63FC-9AF8-118B866DF8EB}"/>
              </a:ext>
            </a:extLst>
          </p:cNvPr>
          <p:cNvSpPr/>
          <p:nvPr/>
        </p:nvSpPr>
        <p:spPr>
          <a:xfrm>
            <a:off x="479425" y="1197506"/>
            <a:ext cx="266700" cy="266700"/>
          </a:xfrm>
          <a:prstGeom prst="halfFrame">
            <a:avLst>
              <a:gd name="adj1" fmla="val 23809"/>
              <a:gd name="adj2" fmla="val 23809"/>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100">
              <a:solidFill>
                <a:schemeClr val="bg2"/>
              </a:solidFill>
            </a:endParaRPr>
          </a:p>
        </p:txBody>
      </p:sp>
      <p:sp>
        <p:nvSpPr>
          <p:cNvPr id="18" name="Rectangle 17">
            <a:extLst>
              <a:ext uri="{FF2B5EF4-FFF2-40B4-BE49-F238E27FC236}">
                <a16:creationId xmlns:a16="http://schemas.microsoft.com/office/drawing/2014/main" id="{831B8719-E9E8-D922-8D35-B44D716B4470}"/>
              </a:ext>
            </a:extLst>
          </p:cNvPr>
          <p:cNvSpPr/>
          <p:nvPr/>
        </p:nvSpPr>
        <p:spPr>
          <a:xfrm>
            <a:off x="539999" y="1255549"/>
            <a:ext cx="1123701" cy="19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r>
              <a:rPr lang="en-AU" sz="1050" b="1">
                <a:solidFill>
                  <a:schemeClr val="bg1"/>
                </a:solidFill>
                <a:latin typeface="VIC SemiBold" panose="00000700000000000000"/>
              </a:rPr>
              <a:t>DESCRIPTION</a:t>
            </a:r>
          </a:p>
        </p:txBody>
      </p:sp>
      <p:sp>
        <p:nvSpPr>
          <p:cNvPr id="10" name="Rectangle 9">
            <a:extLst>
              <a:ext uri="{FF2B5EF4-FFF2-40B4-BE49-F238E27FC236}">
                <a16:creationId xmlns:a16="http://schemas.microsoft.com/office/drawing/2014/main" id="{FB6B9AE0-1B65-B044-F34D-65870A46D364}"/>
              </a:ext>
            </a:extLst>
          </p:cNvPr>
          <p:cNvSpPr/>
          <p:nvPr/>
        </p:nvSpPr>
        <p:spPr>
          <a:xfrm>
            <a:off x="539998" y="2445601"/>
            <a:ext cx="8820000" cy="2413551"/>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72000" rIns="91440" bIns="36000" rtlCol="0" anchor="t" anchorCtr="0">
            <a:noAutofit/>
          </a:bodyPr>
          <a:lstStyle/>
          <a:p>
            <a:pPr marL="628015" lvl="1" indent="-171450">
              <a:spcAft>
                <a:spcPts val="300"/>
              </a:spcAft>
              <a:buFont typeface="Arial" panose="020B0604020202020204" pitchFamily="34" charset="0"/>
              <a:buChar char="•"/>
            </a:pPr>
            <a:r>
              <a:rPr lang="en-AU" sz="1000">
                <a:solidFill>
                  <a:schemeClr val="tx2"/>
                </a:solidFill>
                <a:latin typeface="VIC SemiBold"/>
              </a:rPr>
              <a:t>To better understand what recording equipment and systems you might require, determine whether you need information to be recorded in real time, and/or recorded directly into your systems while infield. </a:t>
            </a:r>
            <a:endParaRPr lang="en-US" sz="1000">
              <a:solidFill>
                <a:schemeClr val="tx2"/>
              </a:solidFill>
              <a:latin typeface="VIC SemiBold"/>
            </a:endParaRPr>
          </a:p>
          <a:p>
            <a:pPr marL="628015" lvl="1" indent="-171450">
              <a:spcAft>
                <a:spcPts val="300"/>
              </a:spcAft>
              <a:buFont typeface="Arial" panose="020B0604020202020204" pitchFamily="34" charset="0"/>
              <a:buChar char="•"/>
            </a:pPr>
            <a:r>
              <a:rPr lang="en-AU" sz="1000">
                <a:solidFill>
                  <a:schemeClr val="tx2"/>
                </a:solidFill>
              </a:rPr>
              <a:t>Consider how to </a:t>
            </a:r>
            <a:r>
              <a:rPr lang="en-AU" sz="1000">
                <a:solidFill>
                  <a:schemeClr val="tx2"/>
                </a:solidFill>
                <a:latin typeface="VIC SemiBold"/>
              </a:rPr>
              <a:t>digitise or automate assessments and insights </a:t>
            </a:r>
            <a:r>
              <a:rPr lang="en-AU" sz="1000">
                <a:solidFill>
                  <a:schemeClr val="tx2"/>
                </a:solidFill>
              </a:rPr>
              <a:t>to inform decision-making. This could include using business rules within your smart forms to automate assessments, or linking your inspection inputs to assessment criteria. Digital smart forms might also be used to ensure all mandatory fields are filled by inspectors.</a:t>
            </a:r>
            <a:endParaRPr lang="en-US" sz="1000">
              <a:solidFill>
                <a:schemeClr val="tx2"/>
              </a:solidFill>
            </a:endParaRPr>
          </a:p>
          <a:p>
            <a:pPr marL="628015" lvl="1" indent="-171450">
              <a:spcAft>
                <a:spcPts val="300"/>
              </a:spcAft>
              <a:buFont typeface="Arial" panose="020B0604020202020204" pitchFamily="34" charset="0"/>
              <a:buChar char="•"/>
            </a:pPr>
            <a:r>
              <a:rPr lang="en-AU" sz="1000">
                <a:solidFill>
                  <a:schemeClr val="tx2"/>
                </a:solidFill>
              </a:rPr>
              <a:t>Consider how you can </a:t>
            </a:r>
            <a:r>
              <a:rPr lang="en-AU" sz="1000">
                <a:solidFill>
                  <a:schemeClr val="tx2"/>
                </a:solidFill>
                <a:latin typeface="VIC SemiBold"/>
              </a:rPr>
              <a:t>use digital systems to store inspection data </a:t>
            </a:r>
            <a:r>
              <a:rPr lang="en-AU" sz="1000">
                <a:solidFill>
                  <a:schemeClr val="tx2"/>
                </a:solidFill>
              </a:rPr>
              <a:t>and link it to the entity’s digital profile for future reference, improving regulatory intelligence.</a:t>
            </a:r>
          </a:p>
          <a:p>
            <a:pPr marL="628015" lvl="1" indent="-171450">
              <a:spcAft>
                <a:spcPts val="300"/>
              </a:spcAft>
              <a:buFont typeface="Arial" panose="020B0604020202020204" pitchFamily="34" charset="0"/>
              <a:buChar char="•"/>
            </a:pPr>
            <a:r>
              <a:rPr lang="en-AU" sz="1000">
                <a:solidFill>
                  <a:schemeClr val="tx2"/>
                </a:solidFill>
              </a:rPr>
              <a:t>Systems should be designed so that notes, observations, photos and other information form part of the inspection record and links to the officer who conducted the inspection and </a:t>
            </a:r>
            <a:r>
              <a:rPr lang="en-AU" sz="1000" b="1">
                <a:solidFill>
                  <a:schemeClr val="tx2"/>
                </a:solidFill>
              </a:rPr>
              <a:t>can be readily accessed</a:t>
            </a:r>
            <a:r>
              <a:rPr lang="en-AU" sz="1000">
                <a:solidFill>
                  <a:schemeClr val="tx2"/>
                </a:solidFill>
              </a:rPr>
              <a:t>.</a:t>
            </a:r>
          </a:p>
          <a:p>
            <a:pPr marL="628015" lvl="1" indent="-171450">
              <a:spcAft>
                <a:spcPts val="300"/>
              </a:spcAft>
              <a:buFont typeface="Arial" panose="020B0604020202020204" pitchFamily="34" charset="0"/>
              <a:buChar char="•"/>
            </a:pPr>
            <a:r>
              <a:rPr lang="en-AU" sz="1000">
                <a:solidFill>
                  <a:schemeClr val="tx2"/>
                </a:solidFill>
              </a:rPr>
              <a:t>Consider whether you require systems that record officer interactions with regulated entities, the significance of non-compliances observed, attitude or behavioural factors or 'compliance posture' of regulated entities, </a:t>
            </a:r>
          </a:p>
          <a:p>
            <a:pPr marL="628015" lvl="1" indent="-171450">
              <a:spcAft>
                <a:spcPts val="300"/>
              </a:spcAft>
              <a:buFont typeface="Arial" panose="020B0604020202020204" pitchFamily="34" charset="0"/>
              <a:buChar char="•"/>
            </a:pPr>
            <a:r>
              <a:rPr lang="en-AU" sz="1000">
                <a:solidFill>
                  <a:schemeClr val="tx2"/>
                </a:solidFill>
              </a:rPr>
              <a:t>Where a non-compliance is observed, systems should be able to capture this and risk-based decisions made in response to a non-compliance, including decisions to educate or take enforcement action. </a:t>
            </a:r>
          </a:p>
        </p:txBody>
      </p:sp>
      <p:sp>
        <p:nvSpPr>
          <p:cNvPr id="13" name="Rectangle 12">
            <a:extLst>
              <a:ext uri="{FF2B5EF4-FFF2-40B4-BE49-F238E27FC236}">
                <a16:creationId xmlns:a16="http://schemas.microsoft.com/office/drawing/2014/main" id="{5C081B8F-8DEC-7809-B2E9-B4E899C8926E}"/>
              </a:ext>
            </a:extLst>
          </p:cNvPr>
          <p:cNvSpPr/>
          <p:nvPr/>
        </p:nvSpPr>
        <p:spPr>
          <a:xfrm>
            <a:off x="476846" y="5660494"/>
            <a:ext cx="4365550" cy="45709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tIns="72000" bIns="72000" rtlCol="0" anchor="t">
            <a:noAutofit/>
          </a:bodyPr>
          <a:lstStyle/>
          <a:p>
            <a:pPr marL="171450" indent="-171450">
              <a:spcAft>
                <a:spcPts val="300"/>
              </a:spcAft>
              <a:buFont typeface="Arial" panose="020B0604020202020204" pitchFamily="34" charset="0"/>
              <a:buChar char="•"/>
            </a:pPr>
            <a:r>
              <a:rPr lang="en-AU" sz="1000">
                <a:solidFill>
                  <a:schemeClr val="tx2"/>
                </a:solidFill>
              </a:rPr>
              <a:t>Data collected from inspection, preliminary findings, and inspection purpose</a:t>
            </a:r>
          </a:p>
        </p:txBody>
      </p:sp>
      <p:sp>
        <p:nvSpPr>
          <p:cNvPr id="22" name="Rectangle 21">
            <a:extLst>
              <a:ext uri="{FF2B5EF4-FFF2-40B4-BE49-F238E27FC236}">
                <a16:creationId xmlns:a16="http://schemas.microsoft.com/office/drawing/2014/main" id="{5F657A62-F4C1-30CF-5847-C5F53C5CE50D}"/>
              </a:ext>
            </a:extLst>
          </p:cNvPr>
          <p:cNvSpPr/>
          <p:nvPr/>
        </p:nvSpPr>
        <p:spPr>
          <a:xfrm>
            <a:off x="4994449" y="5651469"/>
            <a:ext cx="4365550" cy="45709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72000" rIns="91440" bIns="72000" rtlCol="0" anchor="t">
            <a:noAutofit/>
          </a:bodyPr>
          <a:lstStyle/>
          <a:p>
            <a:pPr marL="171450" indent="-171450">
              <a:spcAft>
                <a:spcPts val="300"/>
              </a:spcAft>
              <a:buFont typeface="Arial" panose="020B0604020202020204" pitchFamily="34" charset="0"/>
              <a:buChar char="•"/>
            </a:pPr>
            <a:r>
              <a:rPr lang="en-AU" sz="1000">
                <a:solidFill>
                  <a:schemeClr val="tx2"/>
                </a:solidFill>
              </a:rPr>
              <a:t>Recorded information for intelligence and future use</a:t>
            </a:r>
          </a:p>
          <a:p>
            <a:pPr marL="171450" indent="-171450">
              <a:spcAft>
                <a:spcPts val="300"/>
              </a:spcAft>
              <a:buFont typeface="Arial" panose="020B0604020202020204" pitchFamily="34" charset="0"/>
              <a:buChar char="•"/>
            </a:pPr>
            <a:r>
              <a:rPr lang="en-AU" sz="1000">
                <a:solidFill>
                  <a:schemeClr val="tx2"/>
                </a:solidFill>
              </a:rPr>
              <a:t>Assessment of non-compliance(s)</a:t>
            </a:r>
          </a:p>
        </p:txBody>
      </p:sp>
      <p:grpSp>
        <p:nvGrpSpPr>
          <p:cNvPr id="23" name="Group 22">
            <a:extLst>
              <a:ext uri="{FF2B5EF4-FFF2-40B4-BE49-F238E27FC236}">
                <a16:creationId xmlns:a16="http://schemas.microsoft.com/office/drawing/2014/main" id="{1904B8B3-63ED-4B2D-9256-0E2B288E796E}"/>
              </a:ext>
            </a:extLst>
          </p:cNvPr>
          <p:cNvGrpSpPr/>
          <p:nvPr/>
        </p:nvGrpSpPr>
        <p:grpSpPr>
          <a:xfrm>
            <a:off x="4930949" y="5395290"/>
            <a:ext cx="1187201" cy="266700"/>
            <a:chOff x="4930949" y="5603708"/>
            <a:chExt cx="1187201" cy="266700"/>
          </a:xfrm>
        </p:grpSpPr>
        <p:sp>
          <p:nvSpPr>
            <p:cNvPr id="24" name="Half Frame 23">
              <a:extLst>
                <a:ext uri="{FF2B5EF4-FFF2-40B4-BE49-F238E27FC236}">
                  <a16:creationId xmlns:a16="http://schemas.microsoft.com/office/drawing/2014/main" id="{AE82007A-38BD-47BE-02AF-3BCCA9B650DB}"/>
                </a:ext>
              </a:extLst>
            </p:cNvPr>
            <p:cNvSpPr/>
            <p:nvPr/>
          </p:nvSpPr>
          <p:spPr>
            <a:xfrm>
              <a:off x="4930949" y="5603708"/>
              <a:ext cx="266700" cy="266700"/>
            </a:xfrm>
            <a:prstGeom prst="halfFrame">
              <a:avLst>
                <a:gd name="adj1" fmla="val 23809"/>
                <a:gd name="adj2" fmla="val 23809"/>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100">
                <a:solidFill>
                  <a:schemeClr val="bg2"/>
                </a:solidFill>
              </a:endParaRPr>
            </a:p>
          </p:txBody>
        </p:sp>
        <p:sp>
          <p:nvSpPr>
            <p:cNvPr id="25" name="Rectangle 24">
              <a:extLst>
                <a:ext uri="{FF2B5EF4-FFF2-40B4-BE49-F238E27FC236}">
                  <a16:creationId xmlns:a16="http://schemas.microsoft.com/office/drawing/2014/main" id="{1B7FA04C-14B8-4DB0-7B6F-B5063BEBAFF0}"/>
                </a:ext>
              </a:extLst>
            </p:cNvPr>
            <p:cNvSpPr/>
            <p:nvPr/>
          </p:nvSpPr>
          <p:spPr>
            <a:xfrm>
              <a:off x="4994449" y="5661888"/>
              <a:ext cx="1123701" cy="19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r>
                <a:rPr lang="en-AU" sz="1050" b="1">
                  <a:solidFill>
                    <a:schemeClr val="bg1"/>
                  </a:solidFill>
                  <a:latin typeface="VIC SemiBold" panose="00000700000000000000"/>
                </a:rPr>
                <a:t>OUTPUTS</a:t>
              </a:r>
            </a:p>
          </p:txBody>
        </p:sp>
      </p:grpSp>
      <p:grpSp>
        <p:nvGrpSpPr>
          <p:cNvPr id="26" name="Group 25">
            <a:extLst>
              <a:ext uri="{FF2B5EF4-FFF2-40B4-BE49-F238E27FC236}">
                <a16:creationId xmlns:a16="http://schemas.microsoft.com/office/drawing/2014/main" id="{F050F05C-DECA-4EE6-271F-3F145A6A70C7}"/>
              </a:ext>
            </a:extLst>
          </p:cNvPr>
          <p:cNvGrpSpPr/>
          <p:nvPr/>
        </p:nvGrpSpPr>
        <p:grpSpPr>
          <a:xfrm>
            <a:off x="419274" y="5395290"/>
            <a:ext cx="1187201" cy="266700"/>
            <a:chOff x="3581574" y="5600533"/>
            <a:chExt cx="1187201" cy="266700"/>
          </a:xfrm>
        </p:grpSpPr>
        <p:sp>
          <p:nvSpPr>
            <p:cNvPr id="27" name="Half Frame 26">
              <a:extLst>
                <a:ext uri="{FF2B5EF4-FFF2-40B4-BE49-F238E27FC236}">
                  <a16:creationId xmlns:a16="http://schemas.microsoft.com/office/drawing/2014/main" id="{3183356F-4E48-EAA0-7074-BA85D899F6B8}"/>
                </a:ext>
              </a:extLst>
            </p:cNvPr>
            <p:cNvSpPr/>
            <p:nvPr/>
          </p:nvSpPr>
          <p:spPr>
            <a:xfrm>
              <a:off x="3581574" y="5600533"/>
              <a:ext cx="266700" cy="266700"/>
            </a:xfrm>
            <a:prstGeom prst="halfFrame">
              <a:avLst>
                <a:gd name="adj1" fmla="val 23809"/>
                <a:gd name="adj2" fmla="val 23809"/>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100">
                <a:solidFill>
                  <a:schemeClr val="bg2"/>
                </a:solidFill>
              </a:endParaRPr>
            </a:p>
          </p:txBody>
        </p:sp>
        <p:sp>
          <p:nvSpPr>
            <p:cNvPr id="28" name="Rectangle 27">
              <a:extLst>
                <a:ext uri="{FF2B5EF4-FFF2-40B4-BE49-F238E27FC236}">
                  <a16:creationId xmlns:a16="http://schemas.microsoft.com/office/drawing/2014/main" id="{265F87B1-EDCE-2B7E-2AB6-123EBD0BA103}"/>
                </a:ext>
              </a:extLst>
            </p:cNvPr>
            <p:cNvSpPr/>
            <p:nvPr/>
          </p:nvSpPr>
          <p:spPr>
            <a:xfrm>
              <a:off x="3645074" y="5658713"/>
              <a:ext cx="1123701" cy="19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r>
                <a:rPr lang="en-AU" sz="1050" b="1">
                  <a:solidFill>
                    <a:schemeClr val="bg1"/>
                  </a:solidFill>
                  <a:latin typeface="VIC SemiBold" panose="00000700000000000000"/>
                </a:rPr>
                <a:t>INPUTS</a:t>
              </a:r>
            </a:p>
          </p:txBody>
        </p:sp>
      </p:grpSp>
      <p:sp>
        <p:nvSpPr>
          <p:cNvPr id="29" name="Freeform 56">
            <a:extLst>
              <a:ext uri="{FF2B5EF4-FFF2-40B4-BE49-F238E27FC236}">
                <a16:creationId xmlns:a16="http://schemas.microsoft.com/office/drawing/2014/main" id="{B59A3C6D-4F04-DC60-F7D4-5737BA76301F}"/>
              </a:ext>
            </a:extLst>
          </p:cNvPr>
          <p:cNvSpPr>
            <a:spLocks noChangeAspect="1" noEditPoints="1"/>
          </p:cNvSpPr>
          <p:nvPr/>
        </p:nvSpPr>
        <p:spPr bwMode="auto">
          <a:xfrm>
            <a:off x="650875" y="3482514"/>
            <a:ext cx="339725" cy="339725"/>
          </a:xfrm>
          <a:custGeom>
            <a:avLst/>
            <a:gdLst>
              <a:gd name="T0" fmla="*/ 82 w 163"/>
              <a:gd name="T1" fmla="*/ 163 h 163"/>
              <a:gd name="T2" fmla="*/ 107 w 163"/>
              <a:gd name="T3" fmla="*/ 11 h 163"/>
              <a:gd name="T4" fmla="*/ 123 w 163"/>
              <a:gd name="T5" fmla="*/ 19 h 163"/>
              <a:gd name="T6" fmla="*/ 123 w 163"/>
              <a:gd name="T7" fmla="*/ 22 h 163"/>
              <a:gd name="T8" fmla="*/ 120 w 163"/>
              <a:gd name="T9" fmla="*/ 45 h 163"/>
              <a:gd name="T10" fmla="*/ 115 w 163"/>
              <a:gd name="T11" fmla="*/ 63 h 163"/>
              <a:gd name="T12" fmla="*/ 106 w 163"/>
              <a:gd name="T13" fmla="*/ 82 h 163"/>
              <a:gd name="T14" fmla="*/ 78 w 163"/>
              <a:gd name="T15" fmla="*/ 23 h 163"/>
              <a:gd name="T16" fmla="*/ 107 w 163"/>
              <a:gd name="T17" fmla="*/ 11 h 163"/>
              <a:gd name="T18" fmla="*/ 130 w 163"/>
              <a:gd name="T19" fmla="*/ 109 h 163"/>
              <a:gd name="T20" fmla="*/ 93 w 163"/>
              <a:gd name="T21" fmla="*/ 111 h 163"/>
              <a:gd name="T22" fmla="*/ 92 w 163"/>
              <a:gd name="T23" fmla="*/ 109 h 163"/>
              <a:gd name="T24" fmla="*/ 106 w 163"/>
              <a:gd name="T25" fmla="*/ 92 h 163"/>
              <a:gd name="T26" fmla="*/ 79 w 163"/>
              <a:gd name="T27" fmla="*/ 6 h 163"/>
              <a:gd name="T28" fmla="*/ 94 w 163"/>
              <a:gd name="T29" fmla="*/ 8 h 163"/>
              <a:gd name="T30" fmla="*/ 78 w 163"/>
              <a:gd name="T31" fmla="*/ 15 h 163"/>
              <a:gd name="T32" fmla="*/ 78 w 163"/>
              <a:gd name="T33" fmla="*/ 6 h 163"/>
              <a:gd name="T34" fmla="*/ 102 w 163"/>
              <a:gd name="T35" fmla="*/ 87 h 163"/>
              <a:gd name="T36" fmla="*/ 89 w 163"/>
              <a:gd name="T37" fmla="*/ 103 h 163"/>
              <a:gd name="T38" fmla="*/ 82 w 163"/>
              <a:gd name="T39" fmla="*/ 101 h 163"/>
              <a:gd name="T40" fmla="*/ 71 w 163"/>
              <a:gd name="T41" fmla="*/ 108 h 163"/>
              <a:gd name="T42" fmla="*/ 29 w 163"/>
              <a:gd name="T43" fmla="*/ 90 h 163"/>
              <a:gd name="T44" fmla="*/ 46 w 163"/>
              <a:gd name="T45" fmla="*/ 54 h 163"/>
              <a:gd name="T46" fmla="*/ 58 w 163"/>
              <a:gd name="T47" fmla="*/ 40 h 163"/>
              <a:gd name="T48" fmla="*/ 72 w 163"/>
              <a:gd name="T49" fmla="*/ 27 h 163"/>
              <a:gd name="T50" fmla="*/ 19 w 163"/>
              <a:gd name="T51" fmla="*/ 119 h 163"/>
              <a:gd name="T52" fmla="*/ 19 w 163"/>
              <a:gd name="T53" fmla="*/ 123 h 163"/>
              <a:gd name="T54" fmla="*/ 6 w 163"/>
              <a:gd name="T55" fmla="*/ 82 h 163"/>
              <a:gd name="T56" fmla="*/ 22 w 163"/>
              <a:gd name="T57" fmla="*/ 93 h 163"/>
              <a:gd name="T58" fmla="*/ 23 w 163"/>
              <a:gd name="T59" fmla="*/ 87 h 163"/>
              <a:gd name="T60" fmla="*/ 7 w 163"/>
              <a:gd name="T61" fmla="*/ 73 h 163"/>
              <a:gd name="T62" fmla="*/ 71 w 163"/>
              <a:gd name="T63" fmla="*/ 7 h 163"/>
              <a:gd name="T64" fmla="*/ 72 w 163"/>
              <a:gd name="T65" fmla="*/ 20 h 163"/>
              <a:gd name="T66" fmla="*/ 53 w 163"/>
              <a:gd name="T67" fmla="*/ 35 h 163"/>
              <a:gd name="T68" fmla="*/ 37 w 163"/>
              <a:gd name="T69" fmla="*/ 44 h 163"/>
              <a:gd name="T70" fmla="*/ 40 w 163"/>
              <a:gd name="T71" fmla="*/ 51 h 163"/>
              <a:gd name="T72" fmla="*/ 27 w 163"/>
              <a:gd name="T73" fmla="*/ 133 h 163"/>
              <a:gd name="T74" fmla="*/ 26 w 163"/>
              <a:gd name="T75" fmla="*/ 132 h 163"/>
              <a:gd name="T76" fmla="*/ 27 w 163"/>
              <a:gd name="T77" fmla="*/ 97 h 163"/>
              <a:gd name="T78" fmla="*/ 71 w 163"/>
              <a:gd name="T79" fmla="*/ 114 h 163"/>
              <a:gd name="T80" fmla="*/ 72 w 163"/>
              <a:gd name="T81" fmla="*/ 115 h 163"/>
              <a:gd name="T82" fmla="*/ 27 w 163"/>
              <a:gd name="T83" fmla="*/ 133 h 163"/>
              <a:gd name="T84" fmla="*/ 33 w 163"/>
              <a:gd name="T85" fmla="*/ 139 h 163"/>
              <a:gd name="T86" fmla="*/ 76 w 163"/>
              <a:gd name="T87" fmla="*/ 121 h 163"/>
              <a:gd name="T88" fmla="*/ 90 w 163"/>
              <a:gd name="T89" fmla="*/ 118 h 163"/>
              <a:gd name="T90" fmla="*/ 104 w 163"/>
              <a:gd name="T91" fmla="*/ 118 h 163"/>
              <a:gd name="T92" fmla="*/ 139 w 163"/>
              <a:gd name="T93" fmla="*/ 114 h 163"/>
              <a:gd name="T94" fmla="*/ 153 w 163"/>
              <a:gd name="T95" fmla="*/ 103 h 163"/>
              <a:gd name="T96" fmla="*/ 139 w 163"/>
              <a:gd name="T97" fmla="*/ 107 h 163"/>
              <a:gd name="T98" fmla="*/ 110 w 163"/>
              <a:gd name="T99" fmla="*/ 86 h 163"/>
              <a:gd name="T100" fmla="*/ 121 w 163"/>
              <a:gd name="T101" fmla="*/ 66 h 163"/>
              <a:gd name="T102" fmla="*/ 133 w 163"/>
              <a:gd name="T103" fmla="*/ 55 h 163"/>
              <a:gd name="T104" fmla="*/ 127 w 163"/>
              <a:gd name="T105" fmla="*/ 45 h 163"/>
              <a:gd name="T106" fmla="*/ 130 w 163"/>
              <a:gd name="T107" fmla="*/ 24 h 163"/>
              <a:gd name="T108" fmla="*/ 153 w 163"/>
              <a:gd name="T109" fmla="*/ 103 h 1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163" h="163">
                <a:moveTo>
                  <a:pt x="82" y="0"/>
                </a:moveTo>
                <a:cubicBezTo>
                  <a:pt x="37" y="0"/>
                  <a:pt x="0" y="36"/>
                  <a:pt x="0" y="81"/>
                </a:cubicBezTo>
                <a:cubicBezTo>
                  <a:pt x="0" y="126"/>
                  <a:pt x="37" y="163"/>
                  <a:pt x="82" y="163"/>
                </a:cubicBezTo>
                <a:cubicBezTo>
                  <a:pt x="126" y="163"/>
                  <a:pt x="163" y="126"/>
                  <a:pt x="163" y="81"/>
                </a:cubicBezTo>
                <a:cubicBezTo>
                  <a:pt x="163" y="36"/>
                  <a:pt x="126" y="0"/>
                  <a:pt x="82" y="0"/>
                </a:cubicBezTo>
                <a:close/>
                <a:moveTo>
                  <a:pt x="107" y="11"/>
                </a:moveTo>
                <a:cubicBezTo>
                  <a:pt x="107" y="11"/>
                  <a:pt x="107" y="11"/>
                  <a:pt x="107" y="11"/>
                </a:cubicBezTo>
                <a:cubicBezTo>
                  <a:pt x="113" y="13"/>
                  <a:pt x="118" y="15"/>
                  <a:pt x="123" y="19"/>
                </a:cubicBezTo>
                <a:cubicBezTo>
                  <a:pt x="123" y="19"/>
                  <a:pt x="123" y="19"/>
                  <a:pt x="123" y="19"/>
                </a:cubicBezTo>
                <a:cubicBezTo>
                  <a:pt x="123" y="19"/>
                  <a:pt x="123" y="19"/>
                  <a:pt x="123" y="19"/>
                </a:cubicBezTo>
                <a:cubicBezTo>
                  <a:pt x="123" y="19"/>
                  <a:pt x="123" y="20"/>
                  <a:pt x="123" y="20"/>
                </a:cubicBezTo>
                <a:cubicBezTo>
                  <a:pt x="123" y="21"/>
                  <a:pt x="123" y="21"/>
                  <a:pt x="123" y="22"/>
                </a:cubicBezTo>
                <a:cubicBezTo>
                  <a:pt x="123" y="29"/>
                  <a:pt x="122" y="37"/>
                  <a:pt x="121" y="44"/>
                </a:cubicBezTo>
                <a:cubicBezTo>
                  <a:pt x="121" y="45"/>
                  <a:pt x="121" y="45"/>
                  <a:pt x="121" y="45"/>
                </a:cubicBezTo>
                <a:cubicBezTo>
                  <a:pt x="120" y="45"/>
                  <a:pt x="120" y="45"/>
                  <a:pt x="120" y="45"/>
                </a:cubicBezTo>
                <a:cubicBezTo>
                  <a:pt x="115" y="46"/>
                  <a:pt x="112" y="50"/>
                  <a:pt x="112" y="55"/>
                </a:cubicBezTo>
                <a:cubicBezTo>
                  <a:pt x="112" y="58"/>
                  <a:pt x="113" y="61"/>
                  <a:pt x="115" y="63"/>
                </a:cubicBezTo>
                <a:cubicBezTo>
                  <a:pt x="115" y="63"/>
                  <a:pt x="115" y="63"/>
                  <a:pt x="115" y="63"/>
                </a:cubicBezTo>
                <a:cubicBezTo>
                  <a:pt x="115" y="63"/>
                  <a:pt x="115" y="63"/>
                  <a:pt x="115" y="63"/>
                </a:cubicBezTo>
                <a:cubicBezTo>
                  <a:pt x="113" y="70"/>
                  <a:pt x="110" y="76"/>
                  <a:pt x="106" y="81"/>
                </a:cubicBezTo>
                <a:cubicBezTo>
                  <a:pt x="106" y="82"/>
                  <a:pt x="106" y="82"/>
                  <a:pt x="106" y="82"/>
                </a:cubicBezTo>
                <a:cubicBezTo>
                  <a:pt x="105" y="81"/>
                  <a:pt x="105" y="81"/>
                  <a:pt x="105" y="81"/>
                </a:cubicBezTo>
                <a:cubicBezTo>
                  <a:pt x="91" y="65"/>
                  <a:pt x="82" y="45"/>
                  <a:pt x="78" y="23"/>
                </a:cubicBezTo>
                <a:cubicBezTo>
                  <a:pt x="78" y="23"/>
                  <a:pt x="78" y="23"/>
                  <a:pt x="78" y="23"/>
                </a:cubicBezTo>
                <a:cubicBezTo>
                  <a:pt x="79" y="23"/>
                  <a:pt x="79" y="23"/>
                  <a:pt x="79" y="23"/>
                </a:cubicBezTo>
                <a:cubicBezTo>
                  <a:pt x="87" y="18"/>
                  <a:pt x="96" y="13"/>
                  <a:pt x="106" y="11"/>
                </a:cubicBezTo>
                <a:lnTo>
                  <a:pt x="107" y="11"/>
                </a:lnTo>
                <a:close/>
                <a:moveTo>
                  <a:pt x="107" y="92"/>
                </a:moveTo>
                <a:cubicBezTo>
                  <a:pt x="113" y="98"/>
                  <a:pt x="121" y="104"/>
                  <a:pt x="129" y="109"/>
                </a:cubicBezTo>
                <a:cubicBezTo>
                  <a:pt x="130" y="109"/>
                  <a:pt x="130" y="109"/>
                  <a:pt x="130" y="109"/>
                </a:cubicBezTo>
                <a:cubicBezTo>
                  <a:pt x="129" y="110"/>
                  <a:pt x="129" y="110"/>
                  <a:pt x="129" y="110"/>
                </a:cubicBezTo>
                <a:cubicBezTo>
                  <a:pt x="120" y="111"/>
                  <a:pt x="112" y="112"/>
                  <a:pt x="104" y="112"/>
                </a:cubicBezTo>
                <a:cubicBezTo>
                  <a:pt x="100" y="112"/>
                  <a:pt x="97" y="112"/>
                  <a:pt x="93" y="111"/>
                </a:cubicBezTo>
                <a:cubicBezTo>
                  <a:pt x="92" y="111"/>
                  <a:pt x="92" y="111"/>
                  <a:pt x="92" y="111"/>
                </a:cubicBezTo>
                <a:cubicBezTo>
                  <a:pt x="92" y="111"/>
                  <a:pt x="92" y="111"/>
                  <a:pt x="92" y="111"/>
                </a:cubicBezTo>
                <a:cubicBezTo>
                  <a:pt x="92" y="110"/>
                  <a:pt x="92" y="109"/>
                  <a:pt x="92" y="109"/>
                </a:cubicBezTo>
                <a:cubicBezTo>
                  <a:pt x="92" y="108"/>
                  <a:pt x="92" y="108"/>
                  <a:pt x="92" y="108"/>
                </a:cubicBezTo>
                <a:cubicBezTo>
                  <a:pt x="92" y="108"/>
                  <a:pt x="92" y="108"/>
                  <a:pt x="92" y="108"/>
                </a:cubicBezTo>
                <a:cubicBezTo>
                  <a:pt x="97" y="103"/>
                  <a:pt x="102" y="98"/>
                  <a:pt x="106" y="92"/>
                </a:cubicBezTo>
                <a:cubicBezTo>
                  <a:pt x="107" y="92"/>
                  <a:pt x="107" y="92"/>
                  <a:pt x="107" y="92"/>
                </a:cubicBezTo>
                <a:close/>
                <a:moveTo>
                  <a:pt x="78" y="6"/>
                </a:moveTo>
                <a:cubicBezTo>
                  <a:pt x="78" y="6"/>
                  <a:pt x="79" y="6"/>
                  <a:pt x="79" y="6"/>
                </a:cubicBezTo>
                <a:cubicBezTo>
                  <a:pt x="84" y="6"/>
                  <a:pt x="88" y="6"/>
                  <a:pt x="94" y="7"/>
                </a:cubicBezTo>
                <a:cubicBezTo>
                  <a:pt x="96" y="8"/>
                  <a:pt x="96" y="8"/>
                  <a:pt x="96" y="8"/>
                </a:cubicBezTo>
                <a:cubicBezTo>
                  <a:pt x="94" y="8"/>
                  <a:pt x="94" y="8"/>
                  <a:pt x="94" y="8"/>
                </a:cubicBezTo>
                <a:cubicBezTo>
                  <a:pt x="88" y="11"/>
                  <a:pt x="83" y="13"/>
                  <a:pt x="78" y="16"/>
                </a:cubicBezTo>
                <a:cubicBezTo>
                  <a:pt x="78" y="16"/>
                  <a:pt x="78" y="16"/>
                  <a:pt x="78" y="16"/>
                </a:cubicBezTo>
                <a:cubicBezTo>
                  <a:pt x="78" y="15"/>
                  <a:pt x="78" y="15"/>
                  <a:pt x="78" y="15"/>
                </a:cubicBezTo>
                <a:cubicBezTo>
                  <a:pt x="77" y="12"/>
                  <a:pt x="77" y="9"/>
                  <a:pt x="77" y="7"/>
                </a:cubicBezTo>
                <a:cubicBezTo>
                  <a:pt x="77" y="6"/>
                  <a:pt x="77" y="6"/>
                  <a:pt x="77" y="6"/>
                </a:cubicBezTo>
                <a:lnTo>
                  <a:pt x="78" y="6"/>
                </a:lnTo>
                <a:close/>
                <a:moveTo>
                  <a:pt x="73" y="27"/>
                </a:moveTo>
                <a:cubicBezTo>
                  <a:pt x="73" y="28"/>
                  <a:pt x="73" y="28"/>
                  <a:pt x="73" y="28"/>
                </a:cubicBezTo>
                <a:cubicBezTo>
                  <a:pt x="77" y="50"/>
                  <a:pt x="87" y="70"/>
                  <a:pt x="102" y="87"/>
                </a:cubicBezTo>
                <a:cubicBezTo>
                  <a:pt x="102" y="87"/>
                  <a:pt x="102" y="87"/>
                  <a:pt x="102" y="87"/>
                </a:cubicBezTo>
                <a:cubicBezTo>
                  <a:pt x="102" y="87"/>
                  <a:pt x="102" y="87"/>
                  <a:pt x="102" y="87"/>
                </a:cubicBezTo>
                <a:cubicBezTo>
                  <a:pt x="98" y="93"/>
                  <a:pt x="94" y="98"/>
                  <a:pt x="89" y="103"/>
                </a:cubicBezTo>
                <a:cubicBezTo>
                  <a:pt x="88" y="103"/>
                  <a:pt x="88" y="103"/>
                  <a:pt x="88" y="103"/>
                </a:cubicBezTo>
                <a:cubicBezTo>
                  <a:pt x="88" y="103"/>
                  <a:pt x="88" y="103"/>
                  <a:pt x="88" y="103"/>
                </a:cubicBezTo>
                <a:cubicBezTo>
                  <a:pt x="86" y="101"/>
                  <a:pt x="84" y="101"/>
                  <a:pt x="82" y="101"/>
                </a:cubicBezTo>
                <a:cubicBezTo>
                  <a:pt x="77" y="101"/>
                  <a:pt x="73" y="103"/>
                  <a:pt x="72" y="108"/>
                </a:cubicBezTo>
                <a:cubicBezTo>
                  <a:pt x="71" y="108"/>
                  <a:pt x="71" y="108"/>
                  <a:pt x="71" y="108"/>
                </a:cubicBezTo>
                <a:cubicBezTo>
                  <a:pt x="71" y="108"/>
                  <a:pt x="71" y="108"/>
                  <a:pt x="71" y="108"/>
                </a:cubicBezTo>
                <a:cubicBezTo>
                  <a:pt x="56" y="104"/>
                  <a:pt x="42" y="99"/>
                  <a:pt x="29" y="91"/>
                </a:cubicBezTo>
                <a:cubicBezTo>
                  <a:pt x="29" y="90"/>
                  <a:pt x="29" y="90"/>
                  <a:pt x="29" y="90"/>
                </a:cubicBezTo>
                <a:cubicBezTo>
                  <a:pt x="29" y="90"/>
                  <a:pt x="29" y="90"/>
                  <a:pt x="29" y="90"/>
                </a:cubicBezTo>
                <a:cubicBezTo>
                  <a:pt x="32" y="77"/>
                  <a:pt x="38" y="65"/>
                  <a:pt x="45" y="55"/>
                </a:cubicBezTo>
                <a:cubicBezTo>
                  <a:pt x="45" y="54"/>
                  <a:pt x="45" y="54"/>
                  <a:pt x="45" y="54"/>
                </a:cubicBezTo>
                <a:cubicBezTo>
                  <a:pt x="46" y="54"/>
                  <a:pt x="46" y="54"/>
                  <a:pt x="46" y="54"/>
                </a:cubicBezTo>
                <a:cubicBezTo>
                  <a:pt x="46" y="55"/>
                  <a:pt x="47" y="55"/>
                  <a:pt x="48" y="55"/>
                </a:cubicBezTo>
                <a:cubicBezTo>
                  <a:pt x="54" y="55"/>
                  <a:pt x="59" y="50"/>
                  <a:pt x="59" y="44"/>
                </a:cubicBezTo>
                <a:cubicBezTo>
                  <a:pt x="59" y="43"/>
                  <a:pt x="58" y="41"/>
                  <a:pt x="58" y="40"/>
                </a:cubicBezTo>
                <a:cubicBezTo>
                  <a:pt x="58" y="40"/>
                  <a:pt x="58" y="40"/>
                  <a:pt x="58" y="40"/>
                </a:cubicBezTo>
                <a:cubicBezTo>
                  <a:pt x="58" y="39"/>
                  <a:pt x="58" y="39"/>
                  <a:pt x="58" y="39"/>
                </a:cubicBezTo>
                <a:cubicBezTo>
                  <a:pt x="62" y="35"/>
                  <a:pt x="67" y="31"/>
                  <a:pt x="72" y="27"/>
                </a:cubicBezTo>
                <a:lnTo>
                  <a:pt x="73" y="27"/>
                </a:lnTo>
                <a:close/>
                <a:moveTo>
                  <a:pt x="21" y="94"/>
                </a:moveTo>
                <a:cubicBezTo>
                  <a:pt x="20" y="102"/>
                  <a:pt x="19" y="110"/>
                  <a:pt x="19" y="119"/>
                </a:cubicBezTo>
                <a:cubicBezTo>
                  <a:pt x="19" y="119"/>
                  <a:pt x="19" y="119"/>
                  <a:pt x="19" y="120"/>
                </a:cubicBezTo>
                <a:cubicBezTo>
                  <a:pt x="19" y="120"/>
                  <a:pt x="19" y="120"/>
                  <a:pt x="19" y="121"/>
                </a:cubicBezTo>
                <a:cubicBezTo>
                  <a:pt x="19" y="123"/>
                  <a:pt x="19" y="123"/>
                  <a:pt x="19" y="123"/>
                </a:cubicBezTo>
                <a:cubicBezTo>
                  <a:pt x="18" y="121"/>
                  <a:pt x="18" y="121"/>
                  <a:pt x="18" y="121"/>
                </a:cubicBezTo>
                <a:cubicBezTo>
                  <a:pt x="11" y="110"/>
                  <a:pt x="7" y="96"/>
                  <a:pt x="6" y="83"/>
                </a:cubicBezTo>
                <a:cubicBezTo>
                  <a:pt x="6" y="82"/>
                  <a:pt x="6" y="82"/>
                  <a:pt x="6" y="82"/>
                </a:cubicBezTo>
                <a:cubicBezTo>
                  <a:pt x="7" y="82"/>
                  <a:pt x="7" y="82"/>
                  <a:pt x="7" y="82"/>
                </a:cubicBezTo>
                <a:cubicBezTo>
                  <a:pt x="12" y="86"/>
                  <a:pt x="16" y="90"/>
                  <a:pt x="21" y="93"/>
                </a:cubicBezTo>
                <a:cubicBezTo>
                  <a:pt x="22" y="93"/>
                  <a:pt x="22" y="93"/>
                  <a:pt x="22" y="93"/>
                </a:cubicBezTo>
                <a:lnTo>
                  <a:pt x="21" y="94"/>
                </a:lnTo>
                <a:close/>
                <a:moveTo>
                  <a:pt x="23" y="86"/>
                </a:moveTo>
                <a:cubicBezTo>
                  <a:pt x="23" y="87"/>
                  <a:pt x="23" y="87"/>
                  <a:pt x="23" y="87"/>
                </a:cubicBezTo>
                <a:cubicBezTo>
                  <a:pt x="22" y="86"/>
                  <a:pt x="22" y="86"/>
                  <a:pt x="22" y="86"/>
                </a:cubicBezTo>
                <a:cubicBezTo>
                  <a:pt x="17" y="82"/>
                  <a:pt x="12" y="78"/>
                  <a:pt x="7" y="74"/>
                </a:cubicBezTo>
                <a:cubicBezTo>
                  <a:pt x="7" y="73"/>
                  <a:pt x="7" y="73"/>
                  <a:pt x="7" y="73"/>
                </a:cubicBezTo>
                <a:cubicBezTo>
                  <a:pt x="7" y="73"/>
                  <a:pt x="7" y="73"/>
                  <a:pt x="7" y="73"/>
                </a:cubicBezTo>
                <a:cubicBezTo>
                  <a:pt x="10" y="39"/>
                  <a:pt x="37" y="12"/>
                  <a:pt x="70" y="7"/>
                </a:cubicBezTo>
                <a:cubicBezTo>
                  <a:pt x="71" y="7"/>
                  <a:pt x="71" y="7"/>
                  <a:pt x="71" y="7"/>
                </a:cubicBezTo>
                <a:cubicBezTo>
                  <a:pt x="71" y="8"/>
                  <a:pt x="71" y="8"/>
                  <a:pt x="71" y="8"/>
                </a:cubicBezTo>
                <a:cubicBezTo>
                  <a:pt x="71" y="12"/>
                  <a:pt x="71" y="16"/>
                  <a:pt x="72" y="19"/>
                </a:cubicBezTo>
                <a:cubicBezTo>
                  <a:pt x="72" y="20"/>
                  <a:pt x="72" y="20"/>
                  <a:pt x="72" y="20"/>
                </a:cubicBezTo>
                <a:cubicBezTo>
                  <a:pt x="71" y="20"/>
                  <a:pt x="71" y="20"/>
                  <a:pt x="71" y="20"/>
                </a:cubicBezTo>
                <a:cubicBezTo>
                  <a:pt x="65" y="24"/>
                  <a:pt x="59" y="29"/>
                  <a:pt x="54" y="35"/>
                </a:cubicBezTo>
                <a:cubicBezTo>
                  <a:pt x="53" y="35"/>
                  <a:pt x="53" y="35"/>
                  <a:pt x="53" y="35"/>
                </a:cubicBezTo>
                <a:cubicBezTo>
                  <a:pt x="53" y="35"/>
                  <a:pt x="53" y="35"/>
                  <a:pt x="53" y="35"/>
                </a:cubicBezTo>
                <a:cubicBezTo>
                  <a:pt x="51" y="34"/>
                  <a:pt x="50" y="33"/>
                  <a:pt x="48" y="33"/>
                </a:cubicBezTo>
                <a:cubicBezTo>
                  <a:pt x="42" y="33"/>
                  <a:pt x="37" y="38"/>
                  <a:pt x="37" y="44"/>
                </a:cubicBezTo>
                <a:cubicBezTo>
                  <a:pt x="37" y="46"/>
                  <a:pt x="38" y="49"/>
                  <a:pt x="40" y="51"/>
                </a:cubicBezTo>
                <a:cubicBezTo>
                  <a:pt x="40" y="51"/>
                  <a:pt x="40" y="51"/>
                  <a:pt x="40" y="51"/>
                </a:cubicBezTo>
                <a:cubicBezTo>
                  <a:pt x="40" y="51"/>
                  <a:pt x="40" y="51"/>
                  <a:pt x="40" y="51"/>
                </a:cubicBezTo>
                <a:cubicBezTo>
                  <a:pt x="32" y="62"/>
                  <a:pt x="27" y="73"/>
                  <a:pt x="23" y="86"/>
                </a:cubicBezTo>
                <a:close/>
                <a:moveTo>
                  <a:pt x="27" y="133"/>
                </a:moveTo>
                <a:cubicBezTo>
                  <a:pt x="27" y="133"/>
                  <a:pt x="27" y="133"/>
                  <a:pt x="27" y="133"/>
                </a:cubicBezTo>
                <a:cubicBezTo>
                  <a:pt x="26" y="132"/>
                  <a:pt x="26" y="132"/>
                  <a:pt x="26" y="132"/>
                </a:cubicBezTo>
                <a:cubicBezTo>
                  <a:pt x="26" y="132"/>
                  <a:pt x="26" y="132"/>
                  <a:pt x="26" y="132"/>
                </a:cubicBezTo>
                <a:cubicBezTo>
                  <a:pt x="26" y="132"/>
                  <a:pt x="26" y="132"/>
                  <a:pt x="26" y="132"/>
                </a:cubicBezTo>
                <a:cubicBezTo>
                  <a:pt x="25" y="127"/>
                  <a:pt x="25" y="123"/>
                  <a:pt x="25" y="119"/>
                </a:cubicBezTo>
                <a:cubicBezTo>
                  <a:pt x="25" y="112"/>
                  <a:pt x="26" y="105"/>
                  <a:pt x="27" y="98"/>
                </a:cubicBezTo>
                <a:cubicBezTo>
                  <a:pt x="27" y="97"/>
                  <a:pt x="27" y="97"/>
                  <a:pt x="27" y="97"/>
                </a:cubicBezTo>
                <a:cubicBezTo>
                  <a:pt x="28" y="97"/>
                  <a:pt x="28" y="97"/>
                  <a:pt x="28" y="97"/>
                </a:cubicBezTo>
                <a:cubicBezTo>
                  <a:pt x="41" y="105"/>
                  <a:pt x="56" y="111"/>
                  <a:pt x="71" y="114"/>
                </a:cubicBezTo>
                <a:cubicBezTo>
                  <a:pt x="71" y="114"/>
                  <a:pt x="71" y="114"/>
                  <a:pt x="71" y="114"/>
                </a:cubicBezTo>
                <a:cubicBezTo>
                  <a:pt x="72" y="115"/>
                  <a:pt x="72" y="115"/>
                  <a:pt x="72" y="115"/>
                </a:cubicBezTo>
                <a:cubicBezTo>
                  <a:pt x="72" y="115"/>
                  <a:pt x="72" y="115"/>
                  <a:pt x="72" y="115"/>
                </a:cubicBezTo>
                <a:cubicBezTo>
                  <a:pt x="72" y="115"/>
                  <a:pt x="72" y="115"/>
                  <a:pt x="72" y="115"/>
                </a:cubicBezTo>
                <a:cubicBezTo>
                  <a:pt x="72" y="116"/>
                  <a:pt x="72" y="116"/>
                  <a:pt x="72" y="116"/>
                </a:cubicBezTo>
                <a:cubicBezTo>
                  <a:pt x="72" y="116"/>
                  <a:pt x="72" y="116"/>
                  <a:pt x="72" y="116"/>
                </a:cubicBezTo>
                <a:cubicBezTo>
                  <a:pt x="58" y="125"/>
                  <a:pt x="43" y="131"/>
                  <a:pt x="27" y="133"/>
                </a:cubicBezTo>
                <a:close/>
                <a:moveTo>
                  <a:pt x="147" y="118"/>
                </a:moveTo>
                <a:cubicBezTo>
                  <a:pt x="134" y="142"/>
                  <a:pt x="109" y="157"/>
                  <a:pt x="82" y="157"/>
                </a:cubicBezTo>
                <a:cubicBezTo>
                  <a:pt x="64" y="157"/>
                  <a:pt x="47" y="150"/>
                  <a:pt x="33" y="139"/>
                </a:cubicBezTo>
                <a:cubicBezTo>
                  <a:pt x="32" y="138"/>
                  <a:pt x="32" y="138"/>
                  <a:pt x="32" y="138"/>
                </a:cubicBezTo>
                <a:cubicBezTo>
                  <a:pt x="34" y="138"/>
                  <a:pt x="34" y="138"/>
                  <a:pt x="34" y="138"/>
                </a:cubicBezTo>
                <a:cubicBezTo>
                  <a:pt x="49" y="135"/>
                  <a:pt x="63" y="129"/>
                  <a:pt x="76" y="121"/>
                </a:cubicBezTo>
                <a:cubicBezTo>
                  <a:pt x="76" y="120"/>
                  <a:pt x="76" y="120"/>
                  <a:pt x="76" y="120"/>
                </a:cubicBezTo>
                <a:cubicBezTo>
                  <a:pt x="77" y="121"/>
                  <a:pt x="77" y="121"/>
                  <a:pt x="77" y="121"/>
                </a:cubicBezTo>
                <a:cubicBezTo>
                  <a:pt x="81" y="123"/>
                  <a:pt x="87" y="122"/>
                  <a:pt x="90" y="118"/>
                </a:cubicBezTo>
                <a:cubicBezTo>
                  <a:pt x="90" y="117"/>
                  <a:pt x="90" y="117"/>
                  <a:pt x="90" y="117"/>
                </a:cubicBezTo>
                <a:cubicBezTo>
                  <a:pt x="90" y="117"/>
                  <a:pt x="90" y="117"/>
                  <a:pt x="90" y="117"/>
                </a:cubicBezTo>
                <a:cubicBezTo>
                  <a:pt x="95" y="118"/>
                  <a:pt x="99" y="118"/>
                  <a:pt x="104" y="118"/>
                </a:cubicBezTo>
                <a:cubicBezTo>
                  <a:pt x="115" y="118"/>
                  <a:pt x="127" y="117"/>
                  <a:pt x="139" y="114"/>
                </a:cubicBezTo>
                <a:cubicBezTo>
                  <a:pt x="139" y="114"/>
                  <a:pt x="139" y="114"/>
                  <a:pt x="139" y="114"/>
                </a:cubicBezTo>
                <a:cubicBezTo>
                  <a:pt x="139" y="114"/>
                  <a:pt x="139" y="114"/>
                  <a:pt x="139" y="114"/>
                </a:cubicBezTo>
                <a:cubicBezTo>
                  <a:pt x="142" y="115"/>
                  <a:pt x="144" y="116"/>
                  <a:pt x="147" y="117"/>
                </a:cubicBezTo>
                <a:cubicBezTo>
                  <a:pt x="147" y="118"/>
                  <a:pt x="147" y="118"/>
                  <a:pt x="147" y="118"/>
                </a:cubicBezTo>
                <a:close/>
                <a:moveTo>
                  <a:pt x="153" y="103"/>
                </a:moveTo>
                <a:cubicBezTo>
                  <a:pt x="153" y="103"/>
                  <a:pt x="153" y="103"/>
                  <a:pt x="153" y="103"/>
                </a:cubicBezTo>
                <a:cubicBezTo>
                  <a:pt x="149" y="105"/>
                  <a:pt x="144" y="106"/>
                  <a:pt x="140" y="107"/>
                </a:cubicBezTo>
                <a:cubicBezTo>
                  <a:pt x="139" y="107"/>
                  <a:pt x="139" y="107"/>
                  <a:pt x="139" y="107"/>
                </a:cubicBezTo>
                <a:cubicBezTo>
                  <a:pt x="139" y="107"/>
                  <a:pt x="139" y="107"/>
                  <a:pt x="139" y="107"/>
                </a:cubicBezTo>
                <a:cubicBezTo>
                  <a:pt x="129" y="102"/>
                  <a:pt x="119" y="95"/>
                  <a:pt x="111" y="87"/>
                </a:cubicBezTo>
                <a:cubicBezTo>
                  <a:pt x="110" y="86"/>
                  <a:pt x="110" y="86"/>
                  <a:pt x="110" y="86"/>
                </a:cubicBezTo>
                <a:cubicBezTo>
                  <a:pt x="111" y="86"/>
                  <a:pt x="111" y="86"/>
                  <a:pt x="111" y="86"/>
                </a:cubicBezTo>
                <a:cubicBezTo>
                  <a:pt x="114" y="80"/>
                  <a:pt x="118" y="73"/>
                  <a:pt x="121" y="66"/>
                </a:cubicBezTo>
                <a:cubicBezTo>
                  <a:pt x="121" y="66"/>
                  <a:pt x="121" y="66"/>
                  <a:pt x="121" y="66"/>
                </a:cubicBezTo>
                <a:cubicBezTo>
                  <a:pt x="122" y="66"/>
                  <a:pt x="122" y="66"/>
                  <a:pt x="122" y="66"/>
                </a:cubicBezTo>
                <a:cubicBezTo>
                  <a:pt x="122" y="66"/>
                  <a:pt x="122" y="66"/>
                  <a:pt x="123" y="66"/>
                </a:cubicBezTo>
                <a:cubicBezTo>
                  <a:pt x="128" y="66"/>
                  <a:pt x="133" y="61"/>
                  <a:pt x="133" y="55"/>
                </a:cubicBezTo>
                <a:cubicBezTo>
                  <a:pt x="133" y="51"/>
                  <a:pt x="131" y="48"/>
                  <a:pt x="127" y="46"/>
                </a:cubicBezTo>
                <a:cubicBezTo>
                  <a:pt x="127" y="46"/>
                  <a:pt x="127" y="46"/>
                  <a:pt x="127" y="46"/>
                </a:cubicBezTo>
                <a:cubicBezTo>
                  <a:pt x="127" y="45"/>
                  <a:pt x="127" y="45"/>
                  <a:pt x="127" y="45"/>
                </a:cubicBezTo>
                <a:cubicBezTo>
                  <a:pt x="128" y="38"/>
                  <a:pt x="129" y="31"/>
                  <a:pt x="129" y="25"/>
                </a:cubicBezTo>
                <a:cubicBezTo>
                  <a:pt x="129" y="23"/>
                  <a:pt x="129" y="23"/>
                  <a:pt x="129" y="23"/>
                </a:cubicBezTo>
                <a:cubicBezTo>
                  <a:pt x="130" y="24"/>
                  <a:pt x="130" y="24"/>
                  <a:pt x="130" y="24"/>
                </a:cubicBezTo>
                <a:cubicBezTo>
                  <a:pt x="147" y="39"/>
                  <a:pt x="157" y="59"/>
                  <a:pt x="157" y="81"/>
                </a:cubicBezTo>
                <a:cubicBezTo>
                  <a:pt x="157" y="88"/>
                  <a:pt x="156" y="96"/>
                  <a:pt x="154" y="103"/>
                </a:cubicBezTo>
                <a:lnTo>
                  <a:pt x="153" y="103"/>
                </a:lnTo>
                <a:close/>
              </a:path>
            </a:pathLst>
          </a:custGeom>
          <a:solidFill>
            <a:schemeClr val="tx2">
              <a:lumMod val="90000"/>
              <a:lumOff val="10000"/>
            </a:schemeClr>
          </a:solidFill>
          <a:ln>
            <a:noFill/>
          </a:ln>
        </p:spPr>
        <p:txBody>
          <a:bodyPr vert="horz" wrap="square" lIns="91440" tIns="45720" rIns="91440" bIns="45720" numCol="1" anchor="t" anchorCtr="0" compatLnSpc="1">
            <a:prstTxWarp prst="textNoShape">
              <a:avLst/>
            </a:prstTxWarp>
          </a:bodyPr>
          <a:lstStyle/>
          <a:p>
            <a:endParaRPr lang="en-AU"/>
          </a:p>
        </p:txBody>
      </p:sp>
    </p:spTree>
    <p:extLst>
      <p:ext uri="{BB962C8B-B14F-4D97-AF65-F5344CB8AC3E}">
        <p14:creationId xmlns:p14="http://schemas.microsoft.com/office/powerpoint/2010/main" val="216672037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think-cell data - do not delete" hidden="1">
            <a:extLst>
              <a:ext uri="{FF2B5EF4-FFF2-40B4-BE49-F238E27FC236}">
                <a16:creationId xmlns:a16="http://schemas.microsoft.com/office/drawing/2014/main" id="{368C7EAC-74CC-6298-4502-1BCBC86EE559}"/>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3" imgW="274" imgH="273" progId="TCLayout.ActiveDocument.1">
                  <p:embed/>
                </p:oleObj>
              </mc:Choice>
              <mc:Fallback>
                <p:oleObj name="think-cell Slide" r:id="rId3" imgW="274" imgH="273" progId="TCLayout.ActiveDocument.1">
                  <p:embed/>
                  <p:pic>
                    <p:nvPicPr>
                      <p:cNvPr id="11" name="think-cell data - do not delete" hidden="1">
                        <a:extLst>
                          <a:ext uri="{FF2B5EF4-FFF2-40B4-BE49-F238E27FC236}">
                            <a16:creationId xmlns:a16="http://schemas.microsoft.com/office/drawing/2014/main" id="{368C7EAC-74CC-6298-4502-1BCBC86EE559}"/>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3" name="Title 2">
            <a:extLst>
              <a:ext uri="{FF2B5EF4-FFF2-40B4-BE49-F238E27FC236}">
                <a16:creationId xmlns:a16="http://schemas.microsoft.com/office/drawing/2014/main" id="{B2DC528A-B7FE-7A17-B5B8-6950BB66B3EF}"/>
              </a:ext>
            </a:extLst>
          </p:cNvPr>
          <p:cNvSpPr>
            <a:spLocks noGrp="1"/>
          </p:cNvSpPr>
          <p:nvPr>
            <p:ph type="title"/>
          </p:nvPr>
        </p:nvSpPr>
        <p:spPr>
          <a:xfrm>
            <a:off x="539999" y="541756"/>
            <a:ext cx="8820000" cy="348543"/>
          </a:xfrm>
        </p:spPr>
        <p:txBody>
          <a:bodyPr vert="horz"/>
          <a:lstStyle/>
          <a:p>
            <a:r>
              <a:rPr lang="en-AU"/>
              <a:t>Decision</a:t>
            </a:r>
          </a:p>
        </p:txBody>
      </p:sp>
      <p:sp>
        <p:nvSpPr>
          <p:cNvPr id="16" name="Rectangle 15">
            <a:extLst>
              <a:ext uri="{FF2B5EF4-FFF2-40B4-BE49-F238E27FC236}">
                <a16:creationId xmlns:a16="http://schemas.microsoft.com/office/drawing/2014/main" id="{A123FE0D-E3B0-2E88-05F6-41B883CBB96D}"/>
              </a:ext>
            </a:extLst>
          </p:cNvPr>
          <p:cNvSpPr/>
          <p:nvPr/>
        </p:nvSpPr>
        <p:spPr>
          <a:xfrm>
            <a:off x="539999" y="2423572"/>
            <a:ext cx="8820000" cy="2736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tIns="72000" bIns="72000" rtlCol="0" anchor="t">
            <a:noAutofit/>
          </a:bodyPr>
          <a:lstStyle/>
          <a:p>
            <a:pPr marL="171450" indent="-171450">
              <a:spcBef>
                <a:spcPts val="400"/>
              </a:spcBef>
              <a:buFont typeface="Wingdings" panose="05000000000000000000" pitchFamily="2" charset="2"/>
              <a:buChar char="q"/>
            </a:pPr>
            <a:r>
              <a:rPr lang="en-AU" sz="1000" dirty="0">
                <a:solidFill>
                  <a:schemeClr val="tx2"/>
                </a:solidFill>
                <a:latin typeface="VIC SemiBold" panose="00000700000000000000" pitchFamily="2" charset="0"/>
              </a:rPr>
              <a:t>You have developed guidance for decision-making</a:t>
            </a:r>
            <a:r>
              <a:rPr lang="en-AU" sz="1000" dirty="0">
                <a:solidFill>
                  <a:schemeClr val="tx2"/>
                </a:solidFill>
              </a:rPr>
              <a:t>. Inspectors follow structured guidance for decision-making, balancing rules with expert judgment to ensure decisions are fair and appropriate to the specific situation.</a:t>
            </a:r>
          </a:p>
          <a:p>
            <a:pPr marL="628624" lvl="1" indent="-171450">
              <a:spcBef>
                <a:spcPts val="400"/>
              </a:spcBef>
              <a:buFont typeface="Wingdings" panose="05000000000000000000" pitchFamily="2" charset="2"/>
              <a:buChar char="q"/>
            </a:pPr>
            <a:r>
              <a:rPr lang="en-AU" sz="1000" dirty="0">
                <a:solidFill>
                  <a:schemeClr val="tx2"/>
                </a:solidFill>
                <a:latin typeface="VIC SemiBold" panose="00000700000000000000" pitchFamily="2" charset="0"/>
              </a:rPr>
              <a:t>Guidance balances </a:t>
            </a:r>
            <a:r>
              <a:rPr lang="en-AU" sz="1000" dirty="0">
                <a:solidFill>
                  <a:schemeClr val="tx2"/>
                </a:solidFill>
              </a:rPr>
              <a:t>prescriptive direction and/or principles-driven guidelines to support inspector decision-making. Consider the needs and training of your inspectors to develop tailored guidance.</a:t>
            </a:r>
          </a:p>
          <a:p>
            <a:pPr marL="628624" lvl="1" indent="-171450">
              <a:spcBef>
                <a:spcPts val="400"/>
              </a:spcBef>
              <a:buFont typeface="Wingdings" panose="05000000000000000000" pitchFamily="2" charset="2"/>
              <a:buChar char="q"/>
            </a:pPr>
            <a:r>
              <a:rPr lang="en-AU" sz="1000" dirty="0">
                <a:solidFill>
                  <a:schemeClr val="tx2"/>
                </a:solidFill>
              </a:rPr>
              <a:t>To make decisions, </a:t>
            </a:r>
            <a:r>
              <a:rPr lang="en-AU" sz="1000" dirty="0">
                <a:solidFill>
                  <a:schemeClr val="tx2"/>
                </a:solidFill>
                <a:latin typeface="VIC SemiBold" panose="00000700000000000000" pitchFamily="2" charset="0"/>
              </a:rPr>
              <a:t>inspectors consider </a:t>
            </a:r>
            <a:r>
              <a:rPr lang="en-AU" sz="1000" dirty="0">
                <a:solidFill>
                  <a:schemeClr val="tx2"/>
                </a:solidFill>
              </a:rPr>
              <a:t>the level of risk identified, any time-sensitivity, their purpose and approach, and any additional factors to determine the most appropriate responsive action. There are also clear escalation procedures for where a decision cannot be made or requires more consideration.</a:t>
            </a:r>
          </a:p>
          <a:p>
            <a:pPr marL="171450" indent="-171450">
              <a:spcBef>
                <a:spcPts val="400"/>
              </a:spcBef>
              <a:buFont typeface="Wingdings" panose="05000000000000000000" pitchFamily="2" charset="2"/>
              <a:buChar char="q"/>
            </a:pPr>
            <a:r>
              <a:rPr lang="en-AU" sz="1000" dirty="0">
                <a:solidFill>
                  <a:schemeClr val="tx2"/>
                </a:solidFill>
                <a:latin typeface="VIC SemiBold" panose="00000700000000000000" pitchFamily="2" charset="0"/>
              </a:rPr>
              <a:t>Inspectors clearly record their decision </a:t>
            </a:r>
            <a:r>
              <a:rPr lang="en-AU" sz="1000" dirty="0">
                <a:solidFill>
                  <a:schemeClr val="tx2"/>
                </a:solidFill>
              </a:rPr>
              <a:t>including; what the decision is, the entity, the decision maker and sign-off, date of decision and any relevant information or evidence that justified their decision. </a:t>
            </a:r>
          </a:p>
          <a:p>
            <a:pPr marL="628624" lvl="1" indent="-171450">
              <a:spcBef>
                <a:spcPts val="400"/>
              </a:spcBef>
              <a:buFont typeface="Wingdings" panose="05000000000000000000" pitchFamily="2" charset="2"/>
              <a:buChar char="q"/>
            </a:pPr>
            <a:r>
              <a:rPr lang="en-AU" sz="1000" dirty="0">
                <a:solidFill>
                  <a:schemeClr val="tx2"/>
                </a:solidFill>
              </a:rPr>
              <a:t>Decisions should align with assessment outcomes and recommendation wherever possible. There should be clear justification for any variance between decisions and recommendations.</a:t>
            </a:r>
          </a:p>
          <a:p>
            <a:pPr marL="171450" indent="-171450">
              <a:spcBef>
                <a:spcPts val="400"/>
              </a:spcBef>
              <a:buFont typeface="Wingdings" panose="05000000000000000000" pitchFamily="2" charset="2"/>
              <a:buChar char="q"/>
            </a:pPr>
            <a:endParaRPr lang="en-AU" sz="1000" dirty="0">
              <a:solidFill>
                <a:schemeClr val="tx2"/>
              </a:solidFill>
            </a:endParaRPr>
          </a:p>
        </p:txBody>
      </p:sp>
      <p:sp>
        <p:nvSpPr>
          <p:cNvPr id="4" name="Half Frame 3">
            <a:extLst>
              <a:ext uri="{FF2B5EF4-FFF2-40B4-BE49-F238E27FC236}">
                <a16:creationId xmlns:a16="http://schemas.microsoft.com/office/drawing/2014/main" id="{0984B4B5-54A6-020C-36A3-15EB94F3144D}"/>
              </a:ext>
            </a:extLst>
          </p:cNvPr>
          <p:cNvSpPr/>
          <p:nvPr/>
        </p:nvSpPr>
        <p:spPr>
          <a:xfrm>
            <a:off x="479425" y="2162644"/>
            <a:ext cx="266700" cy="266700"/>
          </a:xfrm>
          <a:prstGeom prst="halfFrame">
            <a:avLst>
              <a:gd name="adj1" fmla="val 23809"/>
              <a:gd name="adj2" fmla="val 23809"/>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100">
              <a:solidFill>
                <a:schemeClr val="bg2"/>
              </a:solidFill>
            </a:endParaRPr>
          </a:p>
        </p:txBody>
      </p:sp>
      <p:sp>
        <p:nvSpPr>
          <p:cNvPr id="19" name="Rectangle 18">
            <a:extLst>
              <a:ext uri="{FF2B5EF4-FFF2-40B4-BE49-F238E27FC236}">
                <a16:creationId xmlns:a16="http://schemas.microsoft.com/office/drawing/2014/main" id="{CA734CC4-D159-2939-4DDA-0E3FA7AE128F}"/>
              </a:ext>
            </a:extLst>
          </p:cNvPr>
          <p:cNvSpPr/>
          <p:nvPr/>
        </p:nvSpPr>
        <p:spPr>
          <a:xfrm>
            <a:off x="539999" y="2225573"/>
            <a:ext cx="2774701" cy="19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r>
              <a:rPr lang="en-AU" sz="1050" b="1">
                <a:solidFill>
                  <a:schemeClr val="bg1"/>
                </a:solidFill>
                <a:latin typeface="VIC SemiBold" panose="00000700000000000000"/>
              </a:rPr>
              <a:t>WHAT ‘BETTER PRACTICE’ LOOKS LIKE</a:t>
            </a:r>
          </a:p>
        </p:txBody>
      </p:sp>
      <p:sp>
        <p:nvSpPr>
          <p:cNvPr id="22" name="Rectangle 21">
            <a:extLst>
              <a:ext uri="{FF2B5EF4-FFF2-40B4-BE49-F238E27FC236}">
                <a16:creationId xmlns:a16="http://schemas.microsoft.com/office/drawing/2014/main" id="{617EE24B-30A4-217A-EA13-34D08ED4F925}"/>
              </a:ext>
            </a:extLst>
          </p:cNvPr>
          <p:cNvSpPr/>
          <p:nvPr/>
        </p:nvSpPr>
        <p:spPr>
          <a:xfrm>
            <a:off x="539999" y="5544814"/>
            <a:ext cx="4365550" cy="612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tIns="72000" bIns="72000" rtlCol="0" anchor="t">
            <a:noAutofit/>
          </a:bodyPr>
          <a:lstStyle/>
          <a:p>
            <a:pPr marL="171450" indent="-171450">
              <a:spcAft>
                <a:spcPts val="300"/>
              </a:spcAft>
              <a:buFont typeface="Arial" panose="020B0604020202020204" pitchFamily="34" charset="0"/>
              <a:buChar char="•"/>
            </a:pPr>
            <a:r>
              <a:rPr lang="en-AU" sz="1000">
                <a:solidFill>
                  <a:schemeClr val="tx2"/>
                </a:solidFill>
              </a:rPr>
              <a:t>Inspection reports, risk assessments, legislation and your regulatory approach</a:t>
            </a:r>
          </a:p>
        </p:txBody>
      </p:sp>
      <p:sp>
        <p:nvSpPr>
          <p:cNvPr id="23" name="Rectangle 22">
            <a:extLst>
              <a:ext uri="{FF2B5EF4-FFF2-40B4-BE49-F238E27FC236}">
                <a16:creationId xmlns:a16="http://schemas.microsoft.com/office/drawing/2014/main" id="{BE40685E-F6AE-9737-67EA-56CBE8B797FC}"/>
              </a:ext>
            </a:extLst>
          </p:cNvPr>
          <p:cNvSpPr/>
          <p:nvPr/>
        </p:nvSpPr>
        <p:spPr>
          <a:xfrm>
            <a:off x="4994449" y="5544814"/>
            <a:ext cx="4365550" cy="612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tIns="72000" bIns="72000" rtlCol="0" anchor="t">
            <a:noAutofit/>
          </a:bodyPr>
          <a:lstStyle/>
          <a:p>
            <a:pPr marL="171450" indent="-171450">
              <a:spcAft>
                <a:spcPts val="300"/>
              </a:spcAft>
              <a:buFont typeface="Arial" panose="020B0604020202020204" pitchFamily="34" charset="0"/>
              <a:buChar char="•"/>
            </a:pPr>
            <a:r>
              <a:rPr lang="en-AU" sz="1000">
                <a:solidFill>
                  <a:schemeClr val="tx2"/>
                </a:solidFill>
              </a:rPr>
              <a:t>Formal decision and recommendations for further action</a:t>
            </a:r>
          </a:p>
          <a:p>
            <a:pPr marL="171450" indent="-171450">
              <a:spcAft>
                <a:spcPts val="300"/>
              </a:spcAft>
              <a:buFont typeface="Arial" panose="020B0604020202020204" pitchFamily="34" charset="0"/>
              <a:buChar char="•"/>
            </a:pPr>
            <a:r>
              <a:rPr lang="en-AU" sz="1000">
                <a:solidFill>
                  <a:schemeClr val="tx2"/>
                </a:solidFill>
              </a:rPr>
              <a:t>Recorded decision against an entity profile</a:t>
            </a:r>
          </a:p>
        </p:txBody>
      </p:sp>
      <p:sp>
        <p:nvSpPr>
          <p:cNvPr id="5" name="Half Frame 4">
            <a:extLst>
              <a:ext uri="{FF2B5EF4-FFF2-40B4-BE49-F238E27FC236}">
                <a16:creationId xmlns:a16="http://schemas.microsoft.com/office/drawing/2014/main" id="{D56F2007-C98E-E0E2-C7F2-30B941129086}"/>
              </a:ext>
            </a:extLst>
          </p:cNvPr>
          <p:cNvSpPr/>
          <p:nvPr/>
        </p:nvSpPr>
        <p:spPr>
          <a:xfrm>
            <a:off x="479425" y="5288634"/>
            <a:ext cx="266700" cy="266700"/>
          </a:xfrm>
          <a:prstGeom prst="halfFrame">
            <a:avLst>
              <a:gd name="adj1" fmla="val 23809"/>
              <a:gd name="adj2" fmla="val 23809"/>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100">
              <a:solidFill>
                <a:schemeClr val="bg2"/>
              </a:solidFill>
            </a:endParaRPr>
          </a:p>
        </p:txBody>
      </p:sp>
      <p:sp>
        <p:nvSpPr>
          <p:cNvPr id="6" name="Half Frame 5">
            <a:extLst>
              <a:ext uri="{FF2B5EF4-FFF2-40B4-BE49-F238E27FC236}">
                <a16:creationId xmlns:a16="http://schemas.microsoft.com/office/drawing/2014/main" id="{86901C07-AF59-73E6-19F2-B45AB6AB27B9}"/>
              </a:ext>
            </a:extLst>
          </p:cNvPr>
          <p:cNvSpPr/>
          <p:nvPr/>
        </p:nvSpPr>
        <p:spPr>
          <a:xfrm>
            <a:off x="4930949" y="5288634"/>
            <a:ext cx="266700" cy="266700"/>
          </a:xfrm>
          <a:prstGeom prst="halfFrame">
            <a:avLst>
              <a:gd name="adj1" fmla="val 23809"/>
              <a:gd name="adj2" fmla="val 23809"/>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100">
              <a:solidFill>
                <a:schemeClr val="bg2"/>
              </a:solidFill>
            </a:endParaRPr>
          </a:p>
        </p:txBody>
      </p:sp>
      <p:sp>
        <p:nvSpPr>
          <p:cNvPr id="20" name="Rectangle 19">
            <a:extLst>
              <a:ext uri="{FF2B5EF4-FFF2-40B4-BE49-F238E27FC236}">
                <a16:creationId xmlns:a16="http://schemas.microsoft.com/office/drawing/2014/main" id="{287C7A7F-8E94-2EB2-6DFE-699F14806AD6}"/>
              </a:ext>
            </a:extLst>
          </p:cNvPr>
          <p:cNvSpPr/>
          <p:nvPr/>
        </p:nvSpPr>
        <p:spPr>
          <a:xfrm>
            <a:off x="539999" y="5346814"/>
            <a:ext cx="1123701" cy="19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r>
              <a:rPr lang="en-AU" sz="1050" b="1">
                <a:solidFill>
                  <a:schemeClr val="bg1"/>
                </a:solidFill>
                <a:latin typeface="VIC SemiBold" panose="00000700000000000000"/>
              </a:rPr>
              <a:t>INPUTS</a:t>
            </a:r>
          </a:p>
        </p:txBody>
      </p:sp>
      <p:sp>
        <p:nvSpPr>
          <p:cNvPr id="24" name="Rectangle 23">
            <a:extLst>
              <a:ext uri="{FF2B5EF4-FFF2-40B4-BE49-F238E27FC236}">
                <a16:creationId xmlns:a16="http://schemas.microsoft.com/office/drawing/2014/main" id="{697D7E17-4138-B05B-FFD7-B1A68924FC00}"/>
              </a:ext>
            </a:extLst>
          </p:cNvPr>
          <p:cNvSpPr/>
          <p:nvPr/>
        </p:nvSpPr>
        <p:spPr>
          <a:xfrm>
            <a:off x="4994449" y="5346814"/>
            <a:ext cx="1123701" cy="19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r>
              <a:rPr lang="en-AU" sz="1050" b="1">
                <a:solidFill>
                  <a:schemeClr val="bg1"/>
                </a:solidFill>
                <a:latin typeface="VIC SemiBold" panose="00000700000000000000"/>
              </a:rPr>
              <a:t>OUTPUTS</a:t>
            </a:r>
          </a:p>
        </p:txBody>
      </p:sp>
      <p:sp>
        <p:nvSpPr>
          <p:cNvPr id="15" name="Rectangle 14">
            <a:extLst>
              <a:ext uri="{FF2B5EF4-FFF2-40B4-BE49-F238E27FC236}">
                <a16:creationId xmlns:a16="http://schemas.microsoft.com/office/drawing/2014/main" id="{469CBEF3-E3CF-7EBE-0976-B34F6113A5E9}"/>
              </a:ext>
            </a:extLst>
          </p:cNvPr>
          <p:cNvSpPr/>
          <p:nvPr/>
        </p:nvSpPr>
        <p:spPr>
          <a:xfrm>
            <a:off x="539999" y="1453549"/>
            <a:ext cx="8820000" cy="60497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spcAft>
                <a:spcPts val="300"/>
              </a:spcAft>
            </a:pPr>
            <a:r>
              <a:rPr lang="en-AU" sz="1000" dirty="0">
                <a:solidFill>
                  <a:schemeClr val="tx2"/>
                </a:solidFill>
              </a:rPr>
              <a:t>Following final assessment, the inspector (or designated staff) decide the inspection outcome from options including: ‘no action required’, remedial action (the use of powers such as issuing notices), escalation (to internal teams such as investigations) or referral (external entities such as co-regulators).</a:t>
            </a:r>
          </a:p>
        </p:txBody>
      </p:sp>
      <p:sp>
        <p:nvSpPr>
          <p:cNvPr id="2" name="Half Frame 1">
            <a:extLst>
              <a:ext uri="{FF2B5EF4-FFF2-40B4-BE49-F238E27FC236}">
                <a16:creationId xmlns:a16="http://schemas.microsoft.com/office/drawing/2014/main" id="{2904563A-45B0-63FC-9AF8-118B866DF8EB}"/>
              </a:ext>
            </a:extLst>
          </p:cNvPr>
          <p:cNvSpPr/>
          <p:nvPr/>
        </p:nvSpPr>
        <p:spPr>
          <a:xfrm>
            <a:off x="479425" y="1197506"/>
            <a:ext cx="266700" cy="266700"/>
          </a:xfrm>
          <a:prstGeom prst="halfFrame">
            <a:avLst>
              <a:gd name="adj1" fmla="val 23809"/>
              <a:gd name="adj2" fmla="val 23809"/>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100">
              <a:solidFill>
                <a:schemeClr val="bg2"/>
              </a:solidFill>
            </a:endParaRPr>
          </a:p>
        </p:txBody>
      </p:sp>
      <p:sp>
        <p:nvSpPr>
          <p:cNvPr id="18" name="Rectangle 17">
            <a:extLst>
              <a:ext uri="{FF2B5EF4-FFF2-40B4-BE49-F238E27FC236}">
                <a16:creationId xmlns:a16="http://schemas.microsoft.com/office/drawing/2014/main" id="{831B8719-E9E8-D922-8D35-B44D716B4470}"/>
              </a:ext>
            </a:extLst>
          </p:cNvPr>
          <p:cNvSpPr/>
          <p:nvPr/>
        </p:nvSpPr>
        <p:spPr>
          <a:xfrm>
            <a:off x="539999" y="1255549"/>
            <a:ext cx="1123701" cy="19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r>
              <a:rPr lang="en-AU" sz="1050" b="1">
                <a:solidFill>
                  <a:schemeClr val="bg1"/>
                </a:solidFill>
                <a:latin typeface="VIC SemiBold" panose="00000700000000000000"/>
              </a:rPr>
              <a:t>DESCRIPTION</a:t>
            </a:r>
          </a:p>
        </p:txBody>
      </p:sp>
      <p:sp>
        <p:nvSpPr>
          <p:cNvPr id="10" name="Rectangle 9">
            <a:extLst>
              <a:ext uri="{FF2B5EF4-FFF2-40B4-BE49-F238E27FC236}">
                <a16:creationId xmlns:a16="http://schemas.microsoft.com/office/drawing/2014/main" id="{E965219D-9790-310F-A8FD-387441BDEA42}"/>
              </a:ext>
            </a:extLst>
          </p:cNvPr>
          <p:cNvSpPr/>
          <p:nvPr/>
        </p:nvSpPr>
        <p:spPr>
          <a:xfrm>
            <a:off x="539999" y="4505325"/>
            <a:ext cx="8820000" cy="711397"/>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tIns="72000" bIns="72000" rtlCol="0" anchor="ctr" anchorCtr="0">
            <a:noAutofit/>
          </a:bodyPr>
          <a:lstStyle/>
          <a:p>
            <a:pPr lvl="1">
              <a:spcAft>
                <a:spcPts val="200"/>
              </a:spcAft>
            </a:pPr>
            <a:r>
              <a:rPr lang="en-AU" sz="1000">
                <a:solidFill>
                  <a:schemeClr val="tx2"/>
                </a:solidFill>
              </a:rPr>
              <a:t>Consider how inspectors can</a:t>
            </a:r>
            <a:r>
              <a:rPr lang="en-AU" sz="1000">
                <a:solidFill>
                  <a:schemeClr val="tx2"/>
                </a:solidFill>
                <a:latin typeface="VIC SemiBold" panose="00000700000000000000" pitchFamily="2" charset="0"/>
              </a:rPr>
              <a:t> digitally record decision outcomes</a:t>
            </a:r>
            <a:r>
              <a:rPr lang="en-AU" sz="1000">
                <a:solidFill>
                  <a:schemeClr val="tx2"/>
                </a:solidFill>
              </a:rPr>
              <a:t>, linking them to the entity’s profile for future intelligence, with all relevant evidence clearly documented to justify actions. </a:t>
            </a:r>
          </a:p>
          <a:p>
            <a:pPr lvl="1">
              <a:spcAft>
                <a:spcPts val="200"/>
              </a:spcAft>
            </a:pPr>
            <a:r>
              <a:rPr lang="en-AU" sz="1000">
                <a:solidFill>
                  <a:schemeClr val="tx2"/>
                </a:solidFill>
              </a:rPr>
              <a:t>Inspectors might use a central database or case management system to access relevant information and in a future state, use defined rules to provide automatic decisions for simple cases.</a:t>
            </a:r>
          </a:p>
        </p:txBody>
      </p:sp>
      <p:sp>
        <p:nvSpPr>
          <p:cNvPr id="12" name="Freeform 56">
            <a:extLst>
              <a:ext uri="{FF2B5EF4-FFF2-40B4-BE49-F238E27FC236}">
                <a16:creationId xmlns:a16="http://schemas.microsoft.com/office/drawing/2014/main" id="{07D725A1-89BF-68CF-DCAD-284F067CE3EC}"/>
              </a:ext>
            </a:extLst>
          </p:cNvPr>
          <p:cNvSpPr>
            <a:spLocks noChangeAspect="1" noEditPoints="1"/>
          </p:cNvSpPr>
          <p:nvPr/>
        </p:nvSpPr>
        <p:spPr bwMode="auto">
          <a:xfrm>
            <a:off x="650875" y="4686374"/>
            <a:ext cx="339725" cy="339725"/>
          </a:xfrm>
          <a:custGeom>
            <a:avLst/>
            <a:gdLst>
              <a:gd name="T0" fmla="*/ 82 w 163"/>
              <a:gd name="T1" fmla="*/ 163 h 163"/>
              <a:gd name="T2" fmla="*/ 107 w 163"/>
              <a:gd name="T3" fmla="*/ 11 h 163"/>
              <a:gd name="T4" fmla="*/ 123 w 163"/>
              <a:gd name="T5" fmla="*/ 19 h 163"/>
              <a:gd name="T6" fmla="*/ 123 w 163"/>
              <a:gd name="T7" fmla="*/ 22 h 163"/>
              <a:gd name="T8" fmla="*/ 120 w 163"/>
              <a:gd name="T9" fmla="*/ 45 h 163"/>
              <a:gd name="T10" fmla="*/ 115 w 163"/>
              <a:gd name="T11" fmla="*/ 63 h 163"/>
              <a:gd name="T12" fmla="*/ 106 w 163"/>
              <a:gd name="T13" fmla="*/ 82 h 163"/>
              <a:gd name="T14" fmla="*/ 78 w 163"/>
              <a:gd name="T15" fmla="*/ 23 h 163"/>
              <a:gd name="T16" fmla="*/ 107 w 163"/>
              <a:gd name="T17" fmla="*/ 11 h 163"/>
              <a:gd name="T18" fmla="*/ 130 w 163"/>
              <a:gd name="T19" fmla="*/ 109 h 163"/>
              <a:gd name="T20" fmla="*/ 93 w 163"/>
              <a:gd name="T21" fmla="*/ 111 h 163"/>
              <a:gd name="T22" fmla="*/ 92 w 163"/>
              <a:gd name="T23" fmla="*/ 109 h 163"/>
              <a:gd name="T24" fmla="*/ 106 w 163"/>
              <a:gd name="T25" fmla="*/ 92 h 163"/>
              <a:gd name="T26" fmla="*/ 79 w 163"/>
              <a:gd name="T27" fmla="*/ 6 h 163"/>
              <a:gd name="T28" fmla="*/ 94 w 163"/>
              <a:gd name="T29" fmla="*/ 8 h 163"/>
              <a:gd name="T30" fmla="*/ 78 w 163"/>
              <a:gd name="T31" fmla="*/ 15 h 163"/>
              <a:gd name="T32" fmla="*/ 78 w 163"/>
              <a:gd name="T33" fmla="*/ 6 h 163"/>
              <a:gd name="T34" fmla="*/ 102 w 163"/>
              <a:gd name="T35" fmla="*/ 87 h 163"/>
              <a:gd name="T36" fmla="*/ 89 w 163"/>
              <a:gd name="T37" fmla="*/ 103 h 163"/>
              <a:gd name="T38" fmla="*/ 82 w 163"/>
              <a:gd name="T39" fmla="*/ 101 h 163"/>
              <a:gd name="T40" fmla="*/ 71 w 163"/>
              <a:gd name="T41" fmla="*/ 108 h 163"/>
              <a:gd name="T42" fmla="*/ 29 w 163"/>
              <a:gd name="T43" fmla="*/ 90 h 163"/>
              <a:gd name="T44" fmla="*/ 46 w 163"/>
              <a:gd name="T45" fmla="*/ 54 h 163"/>
              <a:gd name="T46" fmla="*/ 58 w 163"/>
              <a:gd name="T47" fmla="*/ 40 h 163"/>
              <a:gd name="T48" fmla="*/ 72 w 163"/>
              <a:gd name="T49" fmla="*/ 27 h 163"/>
              <a:gd name="T50" fmla="*/ 19 w 163"/>
              <a:gd name="T51" fmla="*/ 119 h 163"/>
              <a:gd name="T52" fmla="*/ 19 w 163"/>
              <a:gd name="T53" fmla="*/ 123 h 163"/>
              <a:gd name="T54" fmla="*/ 6 w 163"/>
              <a:gd name="T55" fmla="*/ 82 h 163"/>
              <a:gd name="T56" fmla="*/ 22 w 163"/>
              <a:gd name="T57" fmla="*/ 93 h 163"/>
              <a:gd name="T58" fmla="*/ 23 w 163"/>
              <a:gd name="T59" fmla="*/ 87 h 163"/>
              <a:gd name="T60" fmla="*/ 7 w 163"/>
              <a:gd name="T61" fmla="*/ 73 h 163"/>
              <a:gd name="T62" fmla="*/ 71 w 163"/>
              <a:gd name="T63" fmla="*/ 7 h 163"/>
              <a:gd name="T64" fmla="*/ 72 w 163"/>
              <a:gd name="T65" fmla="*/ 20 h 163"/>
              <a:gd name="T66" fmla="*/ 53 w 163"/>
              <a:gd name="T67" fmla="*/ 35 h 163"/>
              <a:gd name="T68" fmla="*/ 37 w 163"/>
              <a:gd name="T69" fmla="*/ 44 h 163"/>
              <a:gd name="T70" fmla="*/ 40 w 163"/>
              <a:gd name="T71" fmla="*/ 51 h 163"/>
              <a:gd name="T72" fmla="*/ 27 w 163"/>
              <a:gd name="T73" fmla="*/ 133 h 163"/>
              <a:gd name="T74" fmla="*/ 26 w 163"/>
              <a:gd name="T75" fmla="*/ 132 h 163"/>
              <a:gd name="T76" fmla="*/ 27 w 163"/>
              <a:gd name="T77" fmla="*/ 97 h 163"/>
              <a:gd name="T78" fmla="*/ 71 w 163"/>
              <a:gd name="T79" fmla="*/ 114 h 163"/>
              <a:gd name="T80" fmla="*/ 72 w 163"/>
              <a:gd name="T81" fmla="*/ 115 h 163"/>
              <a:gd name="T82" fmla="*/ 27 w 163"/>
              <a:gd name="T83" fmla="*/ 133 h 163"/>
              <a:gd name="T84" fmla="*/ 33 w 163"/>
              <a:gd name="T85" fmla="*/ 139 h 163"/>
              <a:gd name="T86" fmla="*/ 76 w 163"/>
              <a:gd name="T87" fmla="*/ 121 h 163"/>
              <a:gd name="T88" fmla="*/ 90 w 163"/>
              <a:gd name="T89" fmla="*/ 118 h 163"/>
              <a:gd name="T90" fmla="*/ 104 w 163"/>
              <a:gd name="T91" fmla="*/ 118 h 163"/>
              <a:gd name="T92" fmla="*/ 139 w 163"/>
              <a:gd name="T93" fmla="*/ 114 h 163"/>
              <a:gd name="T94" fmla="*/ 153 w 163"/>
              <a:gd name="T95" fmla="*/ 103 h 163"/>
              <a:gd name="T96" fmla="*/ 139 w 163"/>
              <a:gd name="T97" fmla="*/ 107 h 163"/>
              <a:gd name="T98" fmla="*/ 110 w 163"/>
              <a:gd name="T99" fmla="*/ 86 h 163"/>
              <a:gd name="T100" fmla="*/ 121 w 163"/>
              <a:gd name="T101" fmla="*/ 66 h 163"/>
              <a:gd name="T102" fmla="*/ 133 w 163"/>
              <a:gd name="T103" fmla="*/ 55 h 163"/>
              <a:gd name="T104" fmla="*/ 127 w 163"/>
              <a:gd name="T105" fmla="*/ 45 h 163"/>
              <a:gd name="T106" fmla="*/ 130 w 163"/>
              <a:gd name="T107" fmla="*/ 24 h 163"/>
              <a:gd name="T108" fmla="*/ 153 w 163"/>
              <a:gd name="T109" fmla="*/ 103 h 1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163" h="163">
                <a:moveTo>
                  <a:pt x="82" y="0"/>
                </a:moveTo>
                <a:cubicBezTo>
                  <a:pt x="37" y="0"/>
                  <a:pt x="0" y="36"/>
                  <a:pt x="0" y="81"/>
                </a:cubicBezTo>
                <a:cubicBezTo>
                  <a:pt x="0" y="126"/>
                  <a:pt x="37" y="163"/>
                  <a:pt x="82" y="163"/>
                </a:cubicBezTo>
                <a:cubicBezTo>
                  <a:pt x="126" y="163"/>
                  <a:pt x="163" y="126"/>
                  <a:pt x="163" y="81"/>
                </a:cubicBezTo>
                <a:cubicBezTo>
                  <a:pt x="163" y="36"/>
                  <a:pt x="126" y="0"/>
                  <a:pt x="82" y="0"/>
                </a:cubicBezTo>
                <a:close/>
                <a:moveTo>
                  <a:pt x="107" y="11"/>
                </a:moveTo>
                <a:cubicBezTo>
                  <a:pt x="107" y="11"/>
                  <a:pt x="107" y="11"/>
                  <a:pt x="107" y="11"/>
                </a:cubicBezTo>
                <a:cubicBezTo>
                  <a:pt x="113" y="13"/>
                  <a:pt x="118" y="15"/>
                  <a:pt x="123" y="19"/>
                </a:cubicBezTo>
                <a:cubicBezTo>
                  <a:pt x="123" y="19"/>
                  <a:pt x="123" y="19"/>
                  <a:pt x="123" y="19"/>
                </a:cubicBezTo>
                <a:cubicBezTo>
                  <a:pt x="123" y="19"/>
                  <a:pt x="123" y="19"/>
                  <a:pt x="123" y="19"/>
                </a:cubicBezTo>
                <a:cubicBezTo>
                  <a:pt x="123" y="19"/>
                  <a:pt x="123" y="20"/>
                  <a:pt x="123" y="20"/>
                </a:cubicBezTo>
                <a:cubicBezTo>
                  <a:pt x="123" y="21"/>
                  <a:pt x="123" y="21"/>
                  <a:pt x="123" y="22"/>
                </a:cubicBezTo>
                <a:cubicBezTo>
                  <a:pt x="123" y="29"/>
                  <a:pt x="122" y="37"/>
                  <a:pt x="121" y="44"/>
                </a:cubicBezTo>
                <a:cubicBezTo>
                  <a:pt x="121" y="45"/>
                  <a:pt x="121" y="45"/>
                  <a:pt x="121" y="45"/>
                </a:cubicBezTo>
                <a:cubicBezTo>
                  <a:pt x="120" y="45"/>
                  <a:pt x="120" y="45"/>
                  <a:pt x="120" y="45"/>
                </a:cubicBezTo>
                <a:cubicBezTo>
                  <a:pt x="115" y="46"/>
                  <a:pt x="112" y="50"/>
                  <a:pt x="112" y="55"/>
                </a:cubicBezTo>
                <a:cubicBezTo>
                  <a:pt x="112" y="58"/>
                  <a:pt x="113" y="61"/>
                  <a:pt x="115" y="63"/>
                </a:cubicBezTo>
                <a:cubicBezTo>
                  <a:pt x="115" y="63"/>
                  <a:pt x="115" y="63"/>
                  <a:pt x="115" y="63"/>
                </a:cubicBezTo>
                <a:cubicBezTo>
                  <a:pt x="115" y="63"/>
                  <a:pt x="115" y="63"/>
                  <a:pt x="115" y="63"/>
                </a:cubicBezTo>
                <a:cubicBezTo>
                  <a:pt x="113" y="70"/>
                  <a:pt x="110" y="76"/>
                  <a:pt x="106" y="81"/>
                </a:cubicBezTo>
                <a:cubicBezTo>
                  <a:pt x="106" y="82"/>
                  <a:pt x="106" y="82"/>
                  <a:pt x="106" y="82"/>
                </a:cubicBezTo>
                <a:cubicBezTo>
                  <a:pt x="105" y="81"/>
                  <a:pt x="105" y="81"/>
                  <a:pt x="105" y="81"/>
                </a:cubicBezTo>
                <a:cubicBezTo>
                  <a:pt x="91" y="65"/>
                  <a:pt x="82" y="45"/>
                  <a:pt x="78" y="23"/>
                </a:cubicBezTo>
                <a:cubicBezTo>
                  <a:pt x="78" y="23"/>
                  <a:pt x="78" y="23"/>
                  <a:pt x="78" y="23"/>
                </a:cubicBezTo>
                <a:cubicBezTo>
                  <a:pt x="79" y="23"/>
                  <a:pt x="79" y="23"/>
                  <a:pt x="79" y="23"/>
                </a:cubicBezTo>
                <a:cubicBezTo>
                  <a:pt x="87" y="18"/>
                  <a:pt x="96" y="13"/>
                  <a:pt x="106" y="11"/>
                </a:cubicBezTo>
                <a:lnTo>
                  <a:pt x="107" y="11"/>
                </a:lnTo>
                <a:close/>
                <a:moveTo>
                  <a:pt x="107" y="92"/>
                </a:moveTo>
                <a:cubicBezTo>
                  <a:pt x="113" y="98"/>
                  <a:pt x="121" y="104"/>
                  <a:pt x="129" y="109"/>
                </a:cubicBezTo>
                <a:cubicBezTo>
                  <a:pt x="130" y="109"/>
                  <a:pt x="130" y="109"/>
                  <a:pt x="130" y="109"/>
                </a:cubicBezTo>
                <a:cubicBezTo>
                  <a:pt x="129" y="110"/>
                  <a:pt x="129" y="110"/>
                  <a:pt x="129" y="110"/>
                </a:cubicBezTo>
                <a:cubicBezTo>
                  <a:pt x="120" y="111"/>
                  <a:pt x="112" y="112"/>
                  <a:pt x="104" y="112"/>
                </a:cubicBezTo>
                <a:cubicBezTo>
                  <a:pt x="100" y="112"/>
                  <a:pt x="97" y="112"/>
                  <a:pt x="93" y="111"/>
                </a:cubicBezTo>
                <a:cubicBezTo>
                  <a:pt x="92" y="111"/>
                  <a:pt x="92" y="111"/>
                  <a:pt x="92" y="111"/>
                </a:cubicBezTo>
                <a:cubicBezTo>
                  <a:pt x="92" y="111"/>
                  <a:pt x="92" y="111"/>
                  <a:pt x="92" y="111"/>
                </a:cubicBezTo>
                <a:cubicBezTo>
                  <a:pt x="92" y="110"/>
                  <a:pt x="92" y="109"/>
                  <a:pt x="92" y="109"/>
                </a:cubicBezTo>
                <a:cubicBezTo>
                  <a:pt x="92" y="108"/>
                  <a:pt x="92" y="108"/>
                  <a:pt x="92" y="108"/>
                </a:cubicBezTo>
                <a:cubicBezTo>
                  <a:pt x="92" y="108"/>
                  <a:pt x="92" y="108"/>
                  <a:pt x="92" y="108"/>
                </a:cubicBezTo>
                <a:cubicBezTo>
                  <a:pt x="97" y="103"/>
                  <a:pt x="102" y="98"/>
                  <a:pt x="106" y="92"/>
                </a:cubicBezTo>
                <a:cubicBezTo>
                  <a:pt x="107" y="92"/>
                  <a:pt x="107" y="92"/>
                  <a:pt x="107" y="92"/>
                </a:cubicBezTo>
                <a:close/>
                <a:moveTo>
                  <a:pt x="78" y="6"/>
                </a:moveTo>
                <a:cubicBezTo>
                  <a:pt x="78" y="6"/>
                  <a:pt x="79" y="6"/>
                  <a:pt x="79" y="6"/>
                </a:cubicBezTo>
                <a:cubicBezTo>
                  <a:pt x="84" y="6"/>
                  <a:pt x="88" y="6"/>
                  <a:pt x="94" y="7"/>
                </a:cubicBezTo>
                <a:cubicBezTo>
                  <a:pt x="96" y="8"/>
                  <a:pt x="96" y="8"/>
                  <a:pt x="96" y="8"/>
                </a:cubicBezTo>
                <a:cubicBezTo>
                  <a:pt x="94" y="8"/>
                  <a:pt x="94" y="8"/>
                  <a:pt x="94" y="8"/>
                </a:cubicBezTo>
                <a:cubicBezTo>
                  <a:pt x="88" y="11"/>
                  <a:pt x="83" y="13"/>
                  <a:pt x="78" y="16"/>
                </a:cubicBezTo>
                <a:cubicBezTo>
                  <a:pt x="78" y="16"/>
                  <a:pt x="78" y="16"/>
                  <a:pt x="78" y="16"/>
                </a:cubicBezTo>
                <a:cubicBezTo>
                  <a:pt x="78" y="15"/>
                  <a:pt x="78" y="15"/>
                  <a:pt x="78" y="15"/>
                </a:cubicBezTo>
                <a:cubicBezTo>
                  <a:pt x="77" y="12"/>
                  <a:pt x="77" y="9"/>
                  <a:pt x="77" y="7"/>
                </a:cubicBezTo>
                <a:cubicBezTo>
                  <a:pt x="77" y="6"/>
                  <a:pt x="77" y="6"/>
                  <a:pt x="77" y="6"/>
                </a:cubicBezTo>
                <a:lnTo>
                  <a:pt x="78" y="6"/>
                </a:lnTo>
                <a:close/>
                <a:moveTo>
                  <a:pt x="73" y="27"/>
                </a:moveTo>
                <a:cubicBezTo>
                  <a:pt x="73" y="28"/>
                  <a:pt x="73" y="28"/>
                  <a:pt x="73" y="28"/>
                </a:cubicBezTo>
                <a:cubicBezTo>
                  <a:pt x="77" y="50"/>
                  <a:pt x="87" y="70"/>
                  <a:pt x="102" y="87"/>
                </a:cubicBezTo>
                <a:cubicBezTo>
                  <a:pt x="102" y="87"/>
                  <a:pt x="102" y="87"/>
                  <a:pt x="102" y="87"/>
                </a:cubicBezTo>
                <a:cubicBezTo>
                  <a:pt x="102" y="87"/>
                  <a:pt x="102" y="87"/>
                  <a:pt x="102" y="87"/>
                </a:cubicBezTo>
                <a:cubicBezTo>
                  <a:pt x="98" y="93"/>
                  <a:pt x="94" y="98"/>
                  <a:pt x="89" y="103"/>
                </a:cubicBezTo>
                <a:cubicBezTo>
                  <a:pt x="88" y="103"/>
                  <a:pt x="88" y="103"/>
                  <a:pt x="88" y="103"/>
                </a:cubicBezTo>
                <a:cubicBezTo>
                  <a:pt x="88" y="103"/>
                  <a:pt x="88" y="103"/>
                  <a:pt x="88" y="103"/>
                </a:cubicBezTo>
                <a:cubicBezTo>
                  <a:pt x="86" y="101"/>
                  <a:pt x="84" y="101"/>
                  <a:pt x="82" y="101"/>
                </a:cubicBezTo>
                <a:cubicBezTo>
                  <a:pt x="77" y="101"/>
                  <a:pt x="73" y="103"/>
                  <a:pt x="72" y="108"/>
                </a:cubicBezTo>
                <a:cubicBezTo>
                  <a:pt x="71" y="108"/>
                  <a:pt x="71" y="108"/>
                  <a:pt x="71" y="108"/>
                </a:cubicBezTo>
                <a:cubicBezTo>
                  <a:pt x="71" y="108"/>
                  <a:pt x="71" y="108"/>
                  <a:pt x="71" y="108"/>
                </a:cubicBezTo>
                <a:cubicBezTo>
                  <a:pt x="56" y="104"/>
                  <a:pt x="42" y="99"/>
                  <a:pt x="29" y="91"/>
                </a:cubicBezTo>
                <a:cubicBezTo>
                  <a:pt x="29" y="90"/>
                  <a:pt x="29" y="90"/>
                  <a:pt x="29" y="90"/>
                </a:cubicBezTo>
                <a:cubicBezTo>
                  <a:pt x="29" y="90"/>
                  <a:pt x="29" y="90"/>
                  <a:pt x="29" y="90"/>
                </a:cubicBezTo>
                <a:cubicBezTo>
                  <a:pt x="32" y="77"/>
                  <a:pt x="38" y="65"/>
                  <a:pt x="45" y="55"/>
                </a:cubicBezTo>
                <a:cubicBezTo>
                  <a:pt x="45" y="54"/>
                  <a:pt x="45" y="54"/>
                  <a:pt x="45" y="54"/>
                </a:cubicBezTo>
                <a:cubicBezTo>
                  <a:pt x="46" y="54"/>
                  <a:pt x="46" y="54"/>
                  <a:pt x="46" y="54"/>
                </a:cubicBezTo>
                <a:cubicBezTo>
                  <a:pt x="46" y="55"/>
                  <a:pt x="47" y="55"/>
                  <a:pt x="48" y="55"/>
                </a:cubicBezTo>
                <a:cubicBezTo>
                  <a:pt x="54" y="55"/>
                  <a:pt x="59" y="50"/>
                  <a:pt x="59" y="44"/>
                </a:cubicBezTo>
                <a:cubicBezTo>
                  <a:pt x="59" y="43"/>
                  <a:pt x="58" y="41"/>
                  <a:pt x="58" y="40"/>
                </a:cubicBezTo>
                <a:cubicBezTo>
                  <a:pt x="58" y="40"/>
                  <a:pt x="58" y="40"/>
                  <a:pt x="58" y="40"/>
                </a:cubicBezTo>
                <a:cubicBezTo>
                  <a:pt x="58" y="39"/>
                  <a:pt x="58" y="39"/>
                  <a:pt x="58" y="39"/>
                </a:cubicBezTo>
                <a:cubicBezTo>
                  <a:pt x="62" y="35"/>
                  <a:pt x="67" y="31"/>
                  <a:pt x="72" y="27"/>
                </a:cubicBezTo>
                <a:lnTo>
                  <a:pt x="73" y="27"/>
                </a:lnTo>
                <a:close/>
                <a:moveTo>
                  <a:pt x="21" y="94"/>
                </a:moveTo>
                <a:cubicBezTo>
                  <a:pt x="20" y="102"/>
                  <a:pt x="19" y="110"/>
                  <a:pt x="19" y="119"/>
                </a:cubicBezTo>
                <a:cubicBezTo>
                  <a:pt x="19" y="119"/>
                  <a:pt x="19" y="119"/>
                  <a:pt x="19" y="120"/>
                </a:cubicBezTo>
                <a:cubicBezTo>
                  <a:pt x="19" y="120"/>
                  <a:pt x="19" y="120"/>
                  <a:pt x="19" y="121"/>
                </a:cubicBezTo>
                <a:cubicBezTo>
                  <a:pt x="19" y="123"/>
                  <a:pt x="19" y="123"/>
                  <a:pt x="19" y="123"/>
                </a:cubicBezTo>
                <a:cubicBezTo>
                  <a:pt x="18" y="121"/>
                  <a:pt x="18" y="121"/>
                  <a:pt x="18" y="121"/>
                </a:cubicBezTo>
                <a:cubicBezTo>
                  <a:pt x="11" y="110"/>
                  <a:pt x="7" y="96"/>
                  <a:pt x="6" y="83"/>
                </a:cubicBezTo>
                <a:cubicBezTo>
                  <a:pt x="6" y="82"/>
                  <a:pt x="6" y="82"/>
                  <a:pt x="6" y="82"/>
                </a:cubicBezTo>
                <a:cubicBezTo>
                  <a:pt x="7" y="82"/>
                  <a:pt x="7" y="82"/>
                  <a:pt x="7" y="82"/>
                </a:cubicBezTo>
                <a:cubicBezTo>
                  <a:pt x="12" y="86"/>
                  <a:pt x="16" y="90"/>
                  <a:pt x="21" y="93"/>
                </a:cubicBezTo>
                <a:cubicBezTo>
                  <a:pt x="22" y="93"/>
                  <a:pt x="22" y="93"/>
                  <a:pt x="22" y="93"/>
                </a:cubicBezTo>
                <a:lnTo>
                  <a:pt x="21" y="94"/>
                </a:lnTo>
                <a:close/>
                <a:moveTo>
                  <a:pt x="23" y="86"/>
                </a:moveTo>
                <a:cubicBezTo>
                  <a:pt x="23" y="87"/>
                  <a:pt x="23" y="87"/>
                  <a:pt x="23" y="87"/>
                </a:cubicBezTo>
                <a:cubicBezTo>
                  <a:pt x="22" y="86"/>
                  <a:pt x="22" y="86"/>
                  <a:pt x="22" y="86"/>
                </a:cubicBezTo>
                <a:cubicBezTo>
                  <a:pt x="17" y="82"/>
                  <a:pt x="12" y="78"/>
                  <a:pt x="7" y="74"/>
                </a:cubicBezTo>
                <a:cubicBezTo>
                  <a:pt x="7" y="73"/>
                  <a:pt x="7" y="73"/>
                  <a:pt x="7" y="73"/>
                </a:cubicBezTo>
                <a:cubicBezTo>
                  <a:pt x="7" y="73"/>
                  <a:pt x="7" y="73"/>
                  <a:pt x="7" y="73"/>
                </a:cubicBezTo>
                <a:cubicBezTo>
                  <a:pt x="10" y="39"/>
                  <a:pt x="37" y="12"/>
                  <a:pt x="70" y="7"/>
                </a:cubicBezTo>
                <a:cubicBezTo>
                  <a:pt x="71" y="7"/>
                  <a:pt x="71" y="7"/>
                  <a:pt x="71" y="7"/>
                </a:cubicBezTo>
                <a:cubicBezTo>
                  <a:pt x="71" y="8"/>
                  <a:pt x="71" y="8"/>
                  <a:pt x="71" y="8"/>
                </a:cubicBezTo>
                <a:cubicBezTo>
                  <a:pt x="71" y="12"/>
                  <a:pt x="71" y="16"/>
                  <a:pt x="72" y="19"/>
                </a:cubicBezTo>
                <a:cubicBezTo>
                  <a:pt x="72" y="20"/>
                  <a:pt x="72" y="20"/>
                  <a:pt x="72" y="20"/>
                </a:cubicBezTo>
                <a:cubicBezTo>
                  <a:pt x="71" y="20"/>
                  <a:pt x="71" y="20"/>
                  <a:pt x="71" y="20"/>
                </a:cubicBezTo>
                <a:cubicBezTo>
                  <a:pt x="65" y="24"/>
                  <a:pt x="59" y="29"/>
                  <a:pt x="54" y="35"/>
                </a:cubicBezTo>
                <a:cubicBezTo>
                  <a:pt x="53" y="35"/>
                  <a:pt x="53" y="35"/>
                  <a:pt x="53" y="35"/>
                </a:cubicBezTo>
                <a:cubicBezTo>
                  <a:pt x="53" y="35"/>
                  <a:pt x="53" y="35"/>
                  <a:pt x="53" y="35"/>
                </a:cubicBezTo>
                <a:cubicBezTo>
                  <a:pt x="51" y="34"/>
                  <a:pt x="50" y="33"/>
                  <a:pt x="48" y="33"/>
                </a:cubicBezTo>
                <a:cubicBezTo>
                  <a:pt x="42" y="33"/>
                  <a:pt x="37" y="38"/>
                  <a:pt x="37" y="44"/>
                </a:cubicBezTo>
                <a:cubicBezTo>
                  <a:pt x="37" y="46"/>
                  <a:pt x="38" y="49"/>
                  <a:pt x="40" y="51"/>
                </a:cubicBezTo>
                <a:cubicBezTo>
                  <a:pt x="40" y="51"/>
                  <a:pt x="40" y="51"/>
                  <a:pt x="40" y="51"/>
                </a:cubicBezTo>
                <a:cubicBezTo>
                  <a:pt x="40" y="51"/>
                  <a:pt x="40" y="51"/>
                  <a:pt x="40" y="51"/>
                </a:cubicBezTo>
                <a:cubicBezTo>
                  <a:pt x="32" y="62"/>
                  <a:pt x="27" y="73"/>
                  <a:pt x="23" y="86"/>
                </a:cubicBezTo>
                <a:close/>
                <a:moveTo>
                  <a:pt x="27" y="133"/>
                </a:moveTo>
                <a:cubicBezTo>
                  <a:pt x="27" y="133"/>
                  <a:pt x="27" y="133"/>
                  <a:pt x="27" y="133"/>
                </a:cubicBezTo>
                <a:cubicBezTo>
                  <a:pt x="26" y="132"/>
                  <a:pt x="26" y="132"/>
                  <a:pt x="26" y="132"/>
                </a:cubicBezTo>
                <a:cubicBezTo>
                  <a:pt x="26" y="132"/>
                  <a:pt x="26" y="132"/>
                  <a:pt x="26" y="132"/>
                </a:cubicBezTo>
                <a:cubicBezTo>
                  <a:pt x="26" y="132"/>
                  <a:pt x="26" y="132"/>
                  <a:pt x="26" y="132"/>
                </a:cubicBezTo>
                <a:cubicBezTo>
                  <a:pt x="25" y="127"/>
                  <a:pt x="25" y="123"/>
                  <a:pt x="25" y="119"/>
                </a:cubicBezTo>
                <a:cubicBezTo>
                  <a:pt x="25" y="112"/>
                  <a:pt x="26" y="105"/>
                  <a:pt x="27" y="98"/>
                </a:cubicBezTo>
                <a:cubicBezTo>
                  <a:pt x="27" y="97"/>
                  <a:pt x="27" y="97"/>
                  <a:pt x="27" y="97"/>
                </a:cubicBezTo>
                <a:cubicBezTo>
                  <a:pt x="28" y="97"/>
                  <a:pt x="28" y="97"/>
                  <a:pt x="28" y="97"/>
                </a:cubicBezTo>
                <a:cubicBezTo>
                  <a:pt x="41" y="105"/>
                  <a:pt x="56" y="111"/>
                  <a:pt x="71" y="114"/>
                </a:cubicBezTo>
                <a:cubicBezTo>
                  <a:pt x="71" y="114"/>
                  <a:pt x="71" y="114"/>
                  <a:pt x="71" y="114"/>
                </a:cubicBezTo>
                <a:cubicBezTo>
                  <a:pt x="72" y="115"/>
                  <a:pt x="72" y="115"/>
                  <a:pt x="72" y="115"/>
                </a:cubicBezTo>
                <a:cubicBezTo>
                  <a:pt x="72" y="115"/>
                  <a:pt x="72" y="115"/>
                  <a:pt x="72" y="115"/>
                </a:cubicBezTo>
                <a:cubicBezTo>
                  <a:pt x="72" y="115"/>
                  <a:pt x="72" y="115"/>
                  <a:pt x="72" y="115"/>
                </a:cubicBezTo>
                <a:cubicBezTo>
                  <a:pt x="72" y="116"/>
                  <a:pt x="72" y="116"/>
                  <a:pt x="72" y="116"/>
                </a:cubicBezTo>
                <a:cubicBezTo>
                  <a:pt x="72" y="116"/>
                  <a:pt x="72" y="116"/>
                  <a:pt x="72" y="116"/>
                </a:cubicBezTo>
                <a:cubicBezTo>
                  <a:pt x="58" y="125"/>
                  <a:pt x="43" y="131"/>
                  <a:pt x="27" y="133"/>
                </a:cubicBezTo>
                <a:close/>
                <a:moveTo>
                  <a:pt x="147" y="118"/>
                </a:moveTo>
                <a:cubicBezTo>
                  <a:pt x="134" y="142"/>
                  <a:pt x="109" y="157"/>
                  <a:pt x="82" y="157"/>
                </a:cubicBezTo>
                <a:cubicBezTo>
                  <a:pt x="64" y="157"/>
                  <a:pt x="47" y="150"/>
                  <a:pt x="33" y="139"/>
                </a:cubicBezTo>
                <a:cubicBezTo>
                  <a:pt x="32" y="138"/>
                  <a:pt x="32" y="138"/>
                  <a:pt x="32" y="138"/>
                </a:cubicBezTo>
                <a:cubicBezTo>
                  <a:pt x="34" y="138"/>
                  <a:pt x="34" y="138"/>
                  <a:pt x="34" y="138"/>
                </a:cubicBezTo>
                <a:cubicBezTo>
                  <a:pt x="49" y="135"/>
                  <a:pt x="63" y="129"/>
                  <a:pt x="76" y="121"/>
                </a:cubicBezTo>
                <a:cubicBezTo>
                  <a:pt x="76" y="120"/>
                  <a:pt x="76" y="120"/>
                  <a:pt x="76" y="120"/>
                </a:cubicBezTo>
                <a:cubicBezTo>
                  <a:pt x="77" y="121"/>
                  <a:pt x="77" y="121"/>
                  <a:pt x="77" y="121"/>
                </a:cubicBezTo>
                <a:cubicBezTo>
                  <a:pt x="81" y="123"/>
                  <a:pt x="87" y="122"/>
                  <a:pt x="90" y="118"/>
                </a:cubicBezTo>
                <a:cubicBezTo>
                  <a:pt x="90" y="117"/>
                  <a:pt x="90" y="117"/>
                  <a:pt x="90" y="117"/>
                </a:cubicBezTo>
                <a:cubicBezTo>
                  <a:pt x="90" y="117"/>
                  <a:pt x="90" y="117"/>
                  <a:pt x="90" y="117"/>
                </a:cubicBezTo>
                <a:cubicBezTo>
                  <a:pt x="95" y="118"/>
                  <a:pt x="99" y="118"/>
                  <a:pt x="104" y="118"/>
                </a:cubicBezTo>
                <a:cubicBezTo>
                  <a:pt x="115" y="118"/>
                  <a:pt x="127" y="117"/>
                  <a:pt x="139" y="114"/>
                </a:cubicBezTo>
                <a:cubicBezTo>
                  <a:pt x="139" y="114"/>
                  <a:pt x="139" y="114"/>
                  <a:pt x="139" y="114"/>
                </a:cubicBezTo>
                <a:cubicBezTo>
                  <a:pt x="139" y="114"/>
                  <a:pt x="139" y="114"/>
                  <a:pt x="139" y="114"/>
                </a:cubicBezTo>
                <a:cubicBezTo>
                  <a:pt x="142" y="115"/>
                  <a:pt x="144" y="116"/>
                  <a:pt x="147" y="117"/>
                </a:cubicBezTo>
                <a:cubicBezTo>
                  <a:pt x="147" y="118"/>
                  <a:pt x="147" y="118"/>
                  <a:pt x="147" y="118"/>
                </a:cubicBezTo>
                <a:close/>
                <a:moveTo>
                  <a:pt x="153" y="103"/>
                </a:moveTo>
                <a:cubicBezTo>
                  <a:pt x="153" y="103"/>
                  <a:pt x="153" y="103"/>
                  <a:pt x="153" y="103"/>
                </a:cubicBezTo>
                <a:cubicBezTo>
                  <a:pt x="149" y="105"/>
                  <a:pt x="144" y="106"/>
                  <a:pt x="140" y="107"/>
                </a:cubicBezTo>
                <a:cubicBezTo>
                  <a:pt x="139" y="107"/>
                  <a:pt x="139" y="107"/>
                  <a:pt x="139" y="107"/>
                </a:cubicBezTo>
                <a:cubicBezTo>
                  <a:pt x="139" y="107"/>
                  <a:pt x="139" y="107"/>
                  <a:pt x="139" y="107"/>
                </a:cubicBezTo>
                <a:cubicBezTo>
                  <a:pt x="129" y="102"/>
                  <a:pt x="119" y="95"/>
                  <a:pt x="111" y="87"/>
                </a:cubicBezTo>
                <a:cubicBezTo>
                  <a:pt x="110" y="86"/>
                  <a:pt x="110" y="86"/>
                  <a:pt x="110" y="86"/>
                </a:cubicBezTo>
                <a:cubicBezTo>
                  <a:pt x="111" y="86"/>
                  <a:pt x="111" y="86"/>
                  <a:pt x="111" y="86"/>
                </a:cubicBezTo>
                <a:cubicBezTo>
                  <a:pt x="114" y="80"/>
                  <a:pt x="118" y="73"/>
                  <a:pt x="121" y="66"/>
                </a:cubicBezTo>
                <a:cubicBezTo>
                  <a:pt x="121" y="66"/>
                  <a:pt x="121" y="66"/>
                  <a:pt x="121" y="66"/>
                </a:cubicBezTo>
                <a:cubicBezTo>
                  <a:pt x="122" y="66"/>
                  <a:pt x="122" y="66"/>
                  <a:pt x="122" y="66"/>
                </a:cubicBezTo>
                <a:cubicBezTo>
                  <a:pt x="122" y="66"/>
                  <a:pt x="122" y="66"/>
                  <a:pt x="123" y="66"/>
                </a:cubicBezTo>
                <a:cubicBezTo>
                  <a:pt x="128" y="66"/>
                  <a:pt x="133" y="61"/>
                  <a:pt x="133" y="55"/>
                </a:cubicBezTo>
                <a:cubicBezTo>
                  <a:pt x="133" y="51"/>
                  <a:pt x="131" y="48"/>
                  <a:pt x="127" y="46"/>
                </a:cubicBezTo>
                <a:cubicBezTo>
                  <a:pt x="127" y="46"/>
                  <a:pt x="127" y="46"/>
                  <a:pt x="127" y="46"/>
                </a:cubicBezTo>
                <a:cubicBezTo>
                  <a:pt x="127" y="45"/>
                  <a:pt x="127" y="45"/>
                  <a:pt x="127" y="45"/>
                </a:cubicBezTo>
                <a:cubicBezTo>
                  <a:pt x="128" y="38"/>
                  <a:pt x="129" y="31"/>
                  <a:pt x="129" y="25"/>
                </a:cubicBezTo>
                <a:cubicBezTo>
                  <a:pt x="129" y="23"/>
                  <a:pt x="129" y="23"/>
                  <a:pt x="129" y="23"/>
                </a:cubicBezTo>
                <a:cubicBezTo>
                  <a:pt x="130" y="24"/>
                  <a:pt x="130" y="24"/>
                  <a:pt x="130" y="24"/>
                </a:cubicBezTo>
                <a:cubicBezTo>
                  <a:pt x="147" y="39"/>
                  <a:pt x="157" y="59"/>
                  <a:pt x="157" y="81"/>
                </a:cubicBezTo>
                <a:cubicBezTo>
                  <a:pt x="157" y="88"/>
                  <a:pt x="156" y="96"/>
                  <a:pt x="154" y="103"/>
                </a:cubicBezTo>
                <a:lnTo>
                  <a:pt x="153" y="103"/>
                </a:lnTo>
                <a:close/>
              </a:path>
            </a:pathLst>
          </a:custGeom>
          <a:solidFill>
            <a:schemeClr val="tx2">
              <a:lumMod val="90000"/>
              <a:lumOff val="10000"/>
            </a:schemeClr>
          </a:solidFill>
          <a:ln>
            <a:noFill/>
          </a:ln>
        </p:spPr>
        <p:txBody>
          <a:bodyPr vert="horz" wrap="square" lIns="91440" tIns="45720" rIns="91440" bIns="45720" numCol="1" anchor="t" anchorCtr="0" compatLnSpc="1">
            <a:prstTxWarp prst="textNoShape">
              <a:avLst/>
            </a:prstTxWarp>
          </a:bodyPr>
          <a:lstStyle/>
          <a:p>
            <a:endParaRPr lang="en-AU"/>
          </a:p>
        </p:txBody>
      </p:sp>
    </p:spTree>
    <p:extLst>
      <p:ext uri="{BB962C8B-B14F-4D97-AF65-F5344CB8AC3E}">
        <p14:creationId xmlns:p14="http://schemas.microsoft.com/office/powerpoint/2010/main" val="333693934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3C42A615-E19E-F1ED-CA05-77A2773C1430}"/>
              </a:ext>
            </a:extLst>
          </p:cNvPr>
          <p:cNvSpPr>
            <a:spLocks noGrp="1"/>
          </p:cNvSpPr>
          <p:nvPr>
            <p:ph type="body" sz="quarter" idx="10"/>
          </p:nvPr>
        </p:nvSpPr>
        <p:spPr/>
        <p:txBody>
          <a:bodyPr/>
          <a:lstStyle/>
          <a:p>
            <a:r>
              <a:rPr lang="en-AU"/>
              <a:t>Close-out the inspection</a:t>
            </a:r>
          </a:p>
        </p:txBody>
      </p:sp>
    </p:spTree>
    <p:extLst>
      <p:ext uri="{BB962C8B-B14F-4D97-AF65-F5344CB8AC3E}">
        <p14:creationId xmlns:p14="http://schemas.microsoft.com/office/powerpoint/2010/main" val="199016483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490CE5ED-21C9-4BD7-7E4E-D09BA2AA4990}"/>
              </a:ext>
            </a:extLst>
          </p:cNvPr>
          <p:cNvSpPr>
            <a:spLocks noGrp="1"/>
          </p:cNvSpPr>
          <p:nvPr>
            <p:ph type="body" sz="quarter" idx="14"/>
          </p:nvPr>
        </p:nvSpPr>
        <p:spPr/>
        <p:txBody>
          <a:bodyPr/>
          <a:lstStyle/>
          <a:p>
            <a:r>
              <a:rPr lang="en-AU" sz="1000"/>
              <a:t>Close-out your inspections through finalising the documentation to give effect to the inspector’s decision. </a:t>
            </a:r>
          </a:p>
        </p:txBody>
      </p:sp>
      <p:sp>
        <p:nvSpPr>
          <p:cNvPr id="5" name="Title 4">
            <a:extLst>
              <a:ext uri="{FF2B5EF4-FFF2-40B4-BE49-F238E27FC236}">
                <a16:creationId xmlns:a16="http://schemas.microsoft.com/office/drawing/2014/main" id="{B07ACAA1-3A65-2E7E-AD66-5496DE0B300D}"/>
              </a:ext>
            </a:extLst>
          </p:cNvPr>
          <p:cNvSpPr>
            <a:spLocks noGrp="1"/>
          </p:cNvSpPr>
          <p:nvPr>
            <p:ph type="title"/>
          </p:nvPr>
        </p:nvSpPr>
        <p:spPr>
          <a:xfrm>
            <a:off x="540000" y="541756"/>
            <a:ext cx="8824914" cy="348543"/>
          </a:xfrm>
        </p:spPr>
        <p:txBody>
          <a:bodyPr/>
          <a:lstStyle/>
          <a:p>
            <a:r>
              <a:rPr lang="en-AU"/>
              <a:t>Close-out overview</a:t>
            </a:r>
          </a:p>
        </p:txBody>
      </p:sp>
      <p:sp>
        <p:nvSpPr>
          <p:cNvPr id="6" name="Rectangle 5">
            <a:extLst>
              <a:ext uri="{FF2B5EF4-FFF2-40B4-BE49-F238E27FC236}">
                <a16:creationId xmlns:a16="http://schemas.microsoft.com/office/drawing/2014/main" id="{3A309BFB-EB0E-0C05-1403-9EDD61ABAC74}"/>
              </a:ext>
            </a:extLst>
          </p:cNvPr>
          <p:cNvSpPr/>
          <p:nvPr/>
        </p:nvSpPr>
        <p:spPr>
          <a:xfrm>
            <a:off x="539999" y="1440850"/>
            <a:ext cx="3684903" cy="2209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lang="en-AU" sz="1050" b="1">
                <a:solidFill>
                  <a:schemeClr val="tx2"/>
                </a:solidFill>
                <a:latin typeface="VIC SemiBold" panose="00000700000000000000"/>
              </a:rPr>
              <a:t>Close-out includes four components:</a:t>
            </a:r>
          </a:p>
        </p:txBody>
      </p:sp>
      <p:grpSp>
        <p:nvGrpSpPr>
          <p:cNvPr id="27" name="Group 26">
            <a:extLst>
              <a:ext uri="{FF2B5EF4-FFF2-40B4-BE49-F238E27FC236}">
                <a16:creationId xmlns:a16="http://schemas.microsoft.com/office/drawing/2014/main" id="{69203721-4891-871A-052C-C97BB8043CB1}"/>
              </a:ext>
            </a:extLst>
          </p:cNvPr>
          <p:cNvGrpSpPr/>
          <p:nvPr/>
        </p:nvGrpSpPr>
        <p:grpSpPr>
          <a:xfrm>
            <a:off x="5043880" y="1753589"/>
            <a:ext cx="2070001" cy="300036"/>
            <a:chOff x="4871998" y="1753589"/>
            <a:chExt cx="2070001" cy="300036"/>
          </a:xfrm>
        </p:grpSpPr>
        <p:sp>
          <p:nvSpPr>
            <p:cNvPr id="2" name="Rectangle 1">
              <a:extLst>
                <a:ext uri="{FF2B5EF4-FFF2-40B4-BE49-F238E27FC236}">
                  <a16:creationId xmlns:a16="http://schemas.microsoft.com/office/drawing/2014/main" id="{9961F161-9162-02E4-B775-F5499DF869A3}"/>
                </a:ext>
              </a:extLst>
            </p:cNvPr>
            <p:cNvSpPr/>
            <p:nvPr/>
          </p:nvSpPr>
          <p:spPr>
            <a:xfrm>
              <a:off x="4997999" y="1753589"/>
              <a:ext cx="1944000" cy="300036"/>
            </a:xfrm>
            <a:prstGeom prst="rect">
              <a:avLst/>
            </a:prstGeom>
            <a:solidFill>
              <a:schemeClr val="bg1">
                <a:alpha val="7000"/>
              </a:schemeClr>
            </a:solidFill>
            <a:ln w="12700" cap="rnd">
              <a:noFill/>
              <a:prstDash val="sysDot"/>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r>
                <a:rPr lang="en-AU" sz="1050">
                  <a:solidFill>
                    <a:schemeClr val="bg1"/>
                  </a:solidFill>
                  <a:latin typeface="VIC SemiBold" panose="00000700000000000000" pitchFamily="2" charset="0"/>
                </a:rPr>
                <a:t>RECORD ‘NO ACTION’</a:t>
              </a:r>
            </a:p>
          </p:txBody>
        </p:sp>
        <p:sp>
          <p:nvSpPr>
            <p:cNvPr id="12" name="Oval 11">
              <a:extLst>
                <a:ext uri="{FF2B5EF4-FFF2-40B4-BE49-F238E27FC236}">
                  <a16:creationId xmlns:a16="http://schemas.microsoft.com/office/drawing/2014/main" id="{702509D5-FDAF-9247-D3E0-0052BB89CCD5}"/>
                </a:ext>
              </a:extLst>
            </p:cNvPr>
            <p:cNvSpPr/>
            <p:nvPr/>
          </p:nvSpPr>
          <p:spPr>
            <a:xfrm>
              <a:off x="4871998" y="1777607"/>
              <a:ext cx="252000" cy="252000"/>
            </a:xfrm>
            <a:prstGeom prst="ellipse">
              <a:avLst/>
            </a:prstGeom>
            <a:solidFill>
              <a:schemeClr val="tx2"/>
            </a:solidFill>
            <a:ln w="9525">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050" b="1">
                  <a:solidFill>
                    <a:schemeClr val="bg1"/>
                  </a:solidFill>
                  <a:latin typeface="VIC SemiBold" panose="00000700000000000000" pitchFamily="50" charset="0"/>
                </a:rPr>
                <a:t>3</a:t>
              </a:r>
            </a:p>
          </p:txBody>
        </p:sp>
      </p:grpSp>
      <p:sp>
        <p:nvSpPr>
          <p:cNvPr id="14" name="Rectangle 13">
            <a:extLst>
              <a:ext uri="{FF2B5EF4-FFF2-40B4-BE49-F238E27FC236}">
                <a16:creationId xmlns:a16="http://schemas.microsoft.com/office/drawing/2014/main" id="{EF2467E4-BEFE-2B6E-F02B-8C98D5E327C6}"/>
              </a:ext>
            </a:extLst>
          </p:cNvPr>
          <p:cNvSpPr/>
          <p:nvPr/>
        </p:nvSpPr>
        <p:spPr>
          <a:xfrm>
            <a:off x="539999" y="2537179"/>
            <a:ext cx="3684903" cy="220980"/>
          </a:xfrm>
          <a:prstGeom prst="rect">
            <a:avLst/>
          </a:prstGeom>
          <a:solidFill>
            <a:srgbClr val="00867F"/>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lang="en-AU" sz="1050" b="1">
                <a:solidFill>
                  <a:schemeClr val="bg1"/>
                </a:solidFill>
                <a:latin typeface="VIC SemiBold" panose="00000700000000000000"/>
              </a:rPr>
              <a:t>Considerations before implementing better practice</a:t>
            </a:r>
          </a:p>
        </p:txBody>
      </p:sp>
      <p:sp>
        <p:nvSpPr>
          <p:cNvPr id="17" name="Rectangle 16">
            <a:extLst>
              <a:ext uri="{FF2B5EF4-FFF2-40B4-BE49-F238E27FC236}">
                <a16:creationId xmlns:a16="http://schemas.microsoft.com/office/drawing/2014/main" id="{33824FB9-FE09-B6C1-3E31-B5B0385D5ECB}"/>
              </a:ext>
            </a:extLst>
          </p:cNvPr>
          <p:cNvSpPr/>
          <p:nvPr/>
        </p:nvSpPr>
        <p:spPr>
          <a:xfrm>
            <a:off x="540000" y="2845953"/>
            <a:ext cx="4346499" cy="601070"/>
          </a:xfrm>
          <a:prstGeom prst="rect">
            <a:avLst/>
          </a:prstGeom>
          <a:solidFill>
            <a:schemeClr val="bg1">
              <a:alpha val="7000"/>
            </a:schemeClr>
          </a:solidFill>
          <a:ln w="12700" cap="rnd">
            <a:noFill/>
            <a:prstDash val="sysDot"/>
            <a:miter lim="800000"/>
          </a:ln>
        </p:spPr>
        <p:style>
          <a:lnRef idx="2">
            <a:schemeClr val="accent1">
              <a:shade val="50000"/>
            </a:schemeClr>
          </a:lnRef>
          <a:fillRef idx="1">
            <a:schemeClr val="accent1"/>
          </a:fillRef>
          <a:effectRef idx="0">
            <a:schemeClr val="accent1"/>
          </a:effectRef>
          <a:fontRef idx="minor">
            <a:schemeClr val="lt1"/>
          </a:fontRef>
        </p:style>
        <p:txBody>
          <a:bodyPr lIns="216000" rIns="216000" rtlCol="0" anchor="ctr">
            <a:noAutofit/>
          </a:bodyPr>
          <a:lstStyle/>
          <a:p>
            <a:r>
              <a:rPr lang="en-AU" sz="1000">
                <a:solidFill>
                  <a:schemeClr val="bg1"/>
                </a:solidFill>
              </a:rPr>
              <a:t>What is the power of inspectors to take remedial action as outlined in legislation?</a:t>
            </a:r>
          </a:p>
        </p:txBody>
      </p:sp>
      <p:sp>
        <p:nvSpPr>
          <p:cNvPr id="18" name="Rectangle 17">
            <a:extLst>
              <a:ext uri="{FF2B5EF4-FFF2-40B4-BE49-F238E27FC236}">
                <a16:creationId xmlns:a16="http://schemas.microsoft.com/office/drawing/2014/main" id="{51931EEE-3BC7-A74A-7713-4163D6B1A6B8}"/>
              </a:ext>
            </a:extLst>
          </p:cNvPr>
          <p:cNvSpPr/>
          <p:nvPr/>
        </p:nvSpPr>
        <p:spPr>
          <a:xfrm>
            <a:off x="5013499" y="2845953"/>
            <a:ext cx="4346499" cy="601070"/>
          </a:xfrm>
          <a:prstGeom prst="rect">
            <a:avLst/>
          </a:prstGeom>
          <a:solidFill>
            <a:schemeClr val="bg1">
              <a:alpha val="7000"/>
            </a:schemeClr>
          </a:solidFill>
          <a:ln w="12700" cap="rnd">
            <a:noFill/>
            <a:prstDash val="sysDot"/>
            <a:miter lim="800000"/>
          </a:ln>
        </p:spPr>
        <p:style>
          <a:lnRef idx="2">
            <a:schemeClr val="accent1">
              <a:shade val="50000"/>
            </a:schemeClr>
          </a:lnRef>
          <a:fillRef idx="1">
            <a:schemeClr val="accent1"/>
          </a:fillRef>
          <a:effectRef idx="0">
            <a:schemeClr val="accent1"/>
          </a:effectRef>
          <a:fontRef idx="minor">
            <a:schemeClr val="lt1"/>
          </a:fontRef>
        </p:style>
        <p:txBody>
          <a:bodyPr lIns="216000" rIns="216000" rtlCol="0" anchor="ctr">
            <a:noAutofit/>
          </a:bodyPr>
          <a:lstStyle/>
          <a:p>
            <a:r>
              <a:rPr lang="en-AU" sz="1000">
                <a:solidFill>
                  <a:schemeClr val="bg1"/>
                </a:solidFill>
              </a:rPr>
              <a:t>What information will be required by internal teams or external entities to make decisions following an escalation or referral?</a:t>
            </a:r>
          </a:p>
        </p:txBody>
      </p:sp>
      <p:sp>
        <p:nvSpPr>
          <p:cNvPr id="19" name="Rectangle 18">
            <a:extLst>
              <a:ext uri="{FF2B5EF4-FFF2-40B4-BE49-F238E27FC236}">
                <a16:creationId xmlns:a16="http://schemas.microsoft.com/office/drawing/2014/main" id="{C7D794CF-1E25-3520-1925-39036BD57413}"/>
              </a:ext>
            </a:extLst>
          </p:cNvPr>
          <p:cNvSpPr/>
          <p:nvPr/>
        </p:nvSpPr>
        <p:spPr>
          <a:xfrm>
            <a:off x="540000" y="3574023"/>
            <a:ext cx="4346499" cy="601070"/>
          </a:xfrm>
          <a:prstGeom prst="rect">
            <a:avLst/>
          </a:prstGeom>
          <a:solidFill>
            <a:schemeClr val="bg1">
              <a:alpha val="7000"/>
            </a:schemeClr>
          </a:solidFill>
          <a:ln w="12700" cap="rnd">
            <a:noFill/>
            <a:prstDash val="sysDot"/>
            <a:miter lim="800000"/>
          </a:ln>
        </p:spPr>
        <p:style>
          <a:lnRef idx="2">
            <a:schemeClr val="accent1">
              <a:shade val="50000"/>
            </a:schemeClr>
          </a:lnRef>
          <a:fillRef idx="1">
            <a:schemeClr val="accent1"/>
          </a:fillRef>
          <a:effectRef idx="0">
            <a:schemeClr val="accent1"/>
          </a:effectRef>
          <a:fontRef idx="minor">
            <a:schemeClr val="lt1"/>
          </a:fontRef>
        </p:style>
        <p:txBody>
          <a:bodyPr lIns="216000" rIns="216000" rtlCol="0" anchor="ctr">
            <a:noAutofit/>
          </a:bodyPr>
          <a:lstStyle/>
          <a:p>
            <a:r>
              <a:rPr lang="en-AU" sz="1000">
                <a:solidFill>
                  <a:schemeClr val="bg1"/>
                </a:solidFill>
              </a:rPr>
              <a:t>When can inspections be closed out on-site by inspectors and when should they be referred internally/externally to another decision maker?</a:t>
            </a:r>
          </a:p>
        </p:txBody>
      </p:sp>
      <p:sp>
        <p:nvSpPr>
          <p:cNvPr id="20" name="Rectangle 19">
            <a:extLst>
              <a:ext uri="{FF2B5EF4-FFF2-40B4-BE49-F238E27FC236}">
                <a16:creationId xmlns:a16="http://schemas.microsoft.com/office/drawing/2014/main" id="{23A442FD-6B66-B37C-98BF-DB7FCF9E0022}"/>
              </a:ext>
            </a:extLst>
          </p:cNvPr>
          <p:cNvSpPr/>
          <p:nvPr/>
        </p:nvSpPr>
        <p:spPr>
          <a:xfrm>
            <a:off x="5013499" y="3574023"/>
            <a:ext cx="4346499" cy="601070"/>
          </a:xfrm>
          <a:prstGeom prst="rect">
            <a:avLst/>
          </a:prstGeom>
          <a:solidFill>
            <a:schemeClr val="bg1">
              <a:alpha val="7000"/>
            </a:schemeClr>
          </a:solidFill>
          <a:ln w="12700" cap="rnd">
            <a:noFill/>
            <a:prstDash val="sysDot"/>
            <a:miter lim="800000"/>
          </a:ln>
        </p:spPr>
        <p:style>
          <a:lnRef idx="2">
            <a:schemeClr val="accent1">
              <a:shade val="50000"/>
            </a:schemeClr>
          </a:lnRef>
          <a:fillRef idx="1">
            <a:schemeClr val="accent1"/>
          </a:fillRef>
          <a:effectRef idx="0">
            <a:schemeClr val="accent1"/>
          </a:effectRef>
          <a:fontRef idx="minor">
            <a:schemeClr val="lt1"/>
          </a:fontRef>
        </p:style>
        <p:txBody>
          <a:bodyPr lIns="216000" rIns="216000" rtlCol="0" anchor="ctr">
            <a:noAutofit/>
          </a:bodyPr>
          <a:lstStyle/>
          <a:p>
            <a:r>
              <a:rPr lang="en-AU" sz="1000">
                <a:solidFill>
                  <a:schemeClr val="bg1"/>
                </a:solidFill>
              </a:rPr>
              <a:t>What follow-on activities will be required and what are the requirements, processes or additional resources needed to complete those activities?</a:t>
            </a:r>
          </a:p>
        </p:txBody>
      </p:sp>
      <p:grpSp>
        <p:nvGrpSpPr>
          <p:cNvPr id="25" name="Group 24">
            <a:extLst>
              <a:ext uri="{FF2B5EF4-FFF2-40B4-BE49-F238E27FC236}">
                <a16:creationId xmlns:a16="http://schemas.microsoft.com/office/drawing/2014/main" id="{25E9FC96-398A-06F1-8D33-46C17E76084D}"/>
              </a:ext>
            </a:extLst>
          </p:cNvPr>
          <p:cNvGrpSpPr/>
          <p:nvPr/>
        </p:nvGrpSpPr>
        <p:grpSpPr>
          <a:xfrm>
            <a:off x="2792350" y="1753589"/>
            <a:ext cx="2072310" cy="300036"/>
            <a:chOff x="2705254" y="1753589"/>
            <a:chExt cx="2072310" cy="300036"/>
          </a:xfrm>
        </p:grpSpPr>
        <p:sp>
          <p:nvSpPr>
            <p:cNvPr id="9" name="Rectangle 8">
              <a:extLst>
                <a:ext uri="{FF2B5EF4-FFF2-40B4-BE49-F238E27FC236}">
                  <a16:creationId xmlns:a16="http://schemas.microsoft.com/office/drawing/2014/main" id="{C482F107-34CF-1B4A-442A-17E54B4394AB}"/>
                </a:ext>
              </a:extLst>
            </p:cNvPr>
            <p:cNvSpPr/>
            <p:nvPr/>
          </p:nvSpPr>
          <p:spPr>
            <a:xfrm>
              <a:off x="2833564" y="1753589"/>
              <a:ext cx="1944000" cy="300036"/>
            </a:xfrm>
            <a:prstGeom prst="rect">
              <a:avLst/>
            </a:prstGeom>
            <a:solidFill>
              <a:schemeClr val="bg1">
                <a:alpha val="7000"/>
              </a:schemeClr>
            </a:solidFill>
            <a:ln w="12700" cap="rnd">
              <a:noFill/>
              <a:prstDash val="sysDot"/>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r>
                <a:rPr lang="en-AU" sz="1050">
                  <a:solidFill>
                    <a:schemeClr val="bg1"/>
                  </a:solidFill>
                  <a:latin typeface="VIC SemiBold" panose="00000700000000000000" pitchFamily="2" charset="0"/>
                </a:rPr>
                <a:t>CONDUCT REMEDIAL ACTION</a:t>
              </a:r>
            </a:p>
          </p:txBody>
        </p:sp>
        <p:sp>
          <p:nvSpPr>
            <p:cNvPr id="16" name="Oval 15">
              <a:extLst>
                <a:ext uri="{FF2B5EF4-FFF2-40B4-BE49-F238E27FC236}">
                  <a16:creationId xmlns:a16="http://schemas.microsoft.com/office/drawing/2014/main" id="{38417239-DCB8-CDE0-A218-9E2A7CC8D1A0}"/>
                </a:ext>
              </a:extLst>
            </p:cNvPr>
            <p:cNvSpPr/>
            <p:nvPr/>
          </p:nvSpPr>
          <p:spPr>
            <a:xfrm>
              <a:off x="2705254" y="1777607"/>
              <a:ext cx="252000" cy="252000"/>
            </a:xfrm>
            <a:prstGeom prst="ellipse">
              <a:avLst/>
            </a:prstGeom>
            <a:solidFill>
              <a:schemeClr val="tx2"/>
            </a:solidFill>
            <a:ln w="9525">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050" b="1">
                  <a:solidFill>
                    <a:schemeClr val="bg1"/>
                  </a:solidFill>
                  <a:latin typeface="VIC SemiBold" panose="00000700000000000000" pitchFamily="50" charset="0"/>
                </a:rPr>
                <a:t>2</a:t>
              </a:r>
            </a:p>
          </p:txBody>
        </p:sp>
      </p:grpSp>
      <p:grpSp>
        <p:nvGrpSpPr>
          <p:cNvPr id="28" name="Group 27">
            <a:extLst>
              <a:ext uri="{FF2B5EF4-FFF2-40B4-BE49-F238E27FC236}">
                <a16:creationId xmlns:a16="http://schemas.microsoft.com/office/drawing/2014/main" id="{C9C742C4-B5EC-0B01-3261-5906B5902280}"/>
              </a:ext>
            </a:extLst>
          </p:cNvPr>
          <p:cNvGrpSpPr/>
          <p:nvPr/>
        </p:nvGrpSpPr>
        <p:grpSpPr>
          <a:xfrm>
            <a:off x="7293102" y="1753589"/>
            <a:ext cx="2066896" cy="300036"/>
            <a:chOff x="7255536" y="1753589"/>
            <a:chExt cx="2066896" cy="300036"/>
          </a:xfrm>
        </p:grpSpPr>
        <p:sp>
          <p:nvSpPr>
            <p:cNvPr id="4" name="Rectangle 3">
              <a:extLst>
                <a:ext uri="{FF2B5EF4-FFF2-40B4-BE49-F238E27FC236}">
                  <a16:creationId xmlns:a16="http://schemas.microsoft.com/office/drawing/2014/main" id="{D976FB40-9C76-458D-6D3F-E76476B42EE0}"/>
                </a:ext>
              </a:extLst>
            </p:cNvPr>
            <p:cNvSpPr/>
            <p:nvPr/>
          </p:nvSpPr>
          <p:spPr>
            <a:xfrm>
              <a:off x="7378432" y="1753589"/>
              <a:ext cx="1944000" cy="300036"/>
            </a:xfrm>
            <a:prstGeom prst="rect">
              <a:avLst/>
            </a:prstGeom>
            <a:solidFill>
              <a:schemeClr val="bg1">
                <a:alpha val="7000"/>
              </a:schemeClr>
            </a:solidFill>
            <a:ln w="12700" cap="rnd">
              <a:noFill/>
              <a:prstDash val="sysDot"/>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r>
                <a:rPr lang="en-AU" sz="1050">
                  <a:solidFill>
                    <a:schemeClr val="bg1"/>
                  </a:solidFill>
                  <a:latin typeface="VIC SemiBold" panose="00000700000000000000" pitchFamily="2" charset="0"/>
                </a:rPr>
                <a:t>CLOSE-OUT</a:t>
              </a:r>
            </a:p>
          </p:txBody>
        </p:sp>
        <p:sp>
          <p:nvSpPr>
            <p:cNvPr id="21" name="Oval 20">
              <a:extLst>
                <a:ext uri="{FF2B5EF4-FFF2-40B4-BE49-F238E27FC236}">
                  <a16:creationId xmlns:a16="http://schemas.microsoft.com/office/drawing/2014/main" id="{83A82AB2-F2CB-79E7-0D92-018DAA7A9B41}"/>
                </a:ext>
              </a:extLst>
            </p:cNvPr>
            <p:cNvSpPr/>
            <p:nvPr/>
          </p:nvSpPr>
          <p:spPr>
            <a:xfrm>
              <a:off x="7255536" y="1777607"/>
              <a:ext cx="252000" cy="252000"/>
            </a:xfrm>
            <a:prstGeom prst="ellipse">
              <a:avLst/>
            </a:prstGeom>
            <a:solidFill>
              <a:schemeClr val="tx2"/>
            </a:solidFill>
            <a:ln w="9525">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050" b="1">
                  <a:solidFill>
                    <a:schemeClr val="bg1"/>
                  </a:solidFill>
                  <a:latin typeface="VIC SemiBold" panose="00000700000000000000" pitchFamily="50" charset="0"/>
                </a:rPr>
                <a:t>4</a:t>
              </a:r>
            </a:p>
          </p:txBody>
        </p:sp>
      </p:grpSp>
      <p:grpSp>
        <p:nvGrpSpPr>
          <p:cNvPr id="26" name="Group 25">
            <a:extLst>
              <a:ext uri="{FF2B5EF4-FFF2-40B4-BE49-F238E27FC236}">
                <a16:creationId xmlns:a16="http://schemas.microsoft.com/office/drawing/2014/main" id="{31894629-CE3A-F221-C172-6DAF40E89608}"/>
              </a:ext>
            </a:extLst>
          </p:cNvPr>
          <p:cNvGrpSpPr/>
          <p:nvPr/>
        </p:nvGrpSpPr>
        <p:grpSpPr>
          <a:xfrm>
            <a:off x="540000" y="1753589"/>
            <a:ext cx="2073130" cy="300036"/>
            <a:chOff x="540000" y="1753589"/>
            <a:chExt cx="2073130" cy="300036"/>
          </a:xfrm>
        </p:grpSpPr>
        <p:sp>
          <p:nvSpPr>
            <p:cNvPr id="8" name="Rectangle 7">
              <a:extLst>
                <a:ext uri="{FF2B5EF4-FFF2-40B4-BE49-F238E27FC236}">
                  <a16:creationId xmlns:a16="http://schemas.microsoft.com/office/drawing/2014/main" id="{517AA2DF-3CA0-5AFD-2338-6CE569FD5E9C}"/>
                </a:ext>
              </a:extLst>
            </p:cNvPr>
            <p:cNvSpPr/>
            <p:nvPr/>
          </p:nvSpPr>
          <p:spPr>
            <a:xfrm>
              <a:off x="669130" y="1753589"/>
              <a:ext cx="1944000" cy="300036"/>
            </a:xfrm>
            <a:prstGeom prst="rect">
              <a:avLst/>
            </a:prstGeom>
            <a:solidFill>
              <a:schemeClr val="bg1">
                <a:alpha val="7000"/>
              </a:schemeClr>
            </a:solidFill>
            <a:ln w="12700" cap="rnd">
              <a:noFill/>
              <a:prstDash val="sysDot"/>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r>
                <a:rPr lang="en-AU" sz="1050">
                  <a:solidFill>
                    <a:schemeClr val="bg1"/>
                  </a:solidFill>
                  <a:latin typeface="VIC SemiBold" panose="00000700000000000000"/>
                </a:rPr>
                <a:t>ESCALATE OR REFER</a:t>
              </a:r>
            </a:p>
          </p:txBody>
        </p:sp>
        <p:sp>
          <p:nvSpPr>
            <p:cNvPr id="24" name="Oval 23">
              <a:extLst>
                <a:ext uri="{FF2B5EF4-FFF2-40B4-BE49-F238E27FC236}">
                  <a16:creationId xmlns:a16="http://schemas.microsoft.com/office/drawing/2014/main" id="{1014D487-8654-84A4-A21F-6D678E464124}"/>
                </a:ext>
              </a:extLst>
            </p:cNvPr>
            <p:cNvSpPr/>
            <p:nvPr/>
          </p:nvSpPr>
          <p:spPr>
            <a:xfrm>
              <a:off x="540000" y="1777607"/>
              <a:ext cx="252000" cy="252000"/>
            </a:xfrm>
            <a:prstGeom prst="ellipse">
              <a:avLst/>
            </a:prstGeom>
            <a:solidFill>
              <a:schemeClr val="tx2"/>
            </a:solidFill>
            <a:ln w="9525">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050" b="1">
                  <a:solidFill>
                    <a:schemeClr val="bg1"/>
                  </a:solidFill>
                  <a:latin typeface="VIC SemiBold" panose="00000700000000000000" pitchFamily="50" charset="0"/>
                </a:rPr>
                <a:t>1</a:t>
              </a:r>
            </a:p>
          </p:txBody>
        </p:sp>
      </p:grpSp>
      <p:sp>
        <p:nvSpPr>
          <p:cNvPr id="31" name="Text Placeholder 2">
            <a:extLst>
              <a:ext uri="{FF2B5EF4-FFF2-40B4-BE49-F238E27FC236}">
                <a16:creationId xmlns:a16="http://schemas.microsoft.com/office/drawing/2014/main" id="{3D951582-76ED-4AB7-71C6-35960E6F25FC}"/>
              </a:ext>
            </a:extLst>
          </p:cNvPr>
          <p:cNvSpPr txBox="1">
            <a:spLocks/>
          </p:cNvSpPr>
          <p:nvPr/>
        </p:nvSpPr>
        <p:spPr>
          <a:xfrm>
            <a:off x="540000" y="2069386"/>
            <a:ext cx="8820000" cy="458792"/>
          </a:xfrm>
          <a:prstGeom prst="rect">
            <a:avLst/>
          </a:prstGeom>
        </p:spPr>
        <p:txBody>
          <a:bodyPr vert="horz" lIns="0" tIns="45713" rIns="0" bIns="45713" rtlCol="0">
            <a:noAutofit/>
          </a:bodyPr>
          <a:lstStyle>
            <a:lvl1pPr marL="0" indent="0" algn="l" defTabSz="914349" rtl="0" eaLnBrk="1" latinLnBrk="0" hangingPunct="1">
              <a:spcBef>
                <a:spcPts val="1200"/>
              </a:spcBef>
              <a:buFont typeface="Arial" pitchFamily="34" charset="0"/>
              <a:buNone/>
              <a:defRPr sz="1200" kern="1200" spc="0">
                <a:solidFill>
                  <a:schemeClr val="bg1"/>
                </a:solidFill>
                <a:latin typeface="+mn-lt"/>
                <a:ea typeface="Segoe UI" panose="020B0502040204020203" pitchFamily="34" charset="0"/>
                <a:cs typeface="Segoe UI" panose="020B0502040204020203" pitchFamily="34" charset="0"/>
              </a:defRPr>
            </a:lvl1pPr>
            <a:lvl2pPr marL="252000" indent="-252000" algn="l" defTabSz="914349" rtl="0" eaLnBrk="1" latinLnBrk="0" hangingPunct="1">
              <a:spcBef>
                <a:spcPts val="400"/>
              </a:spcBef>
              <a:buClr>
                <a:schemeClr val="bg2"/>
              </a:buClr>
              <a:buFont typeface="Arial" pitchFamily="34" charset="0"/>
              <a:buChar char="•"/>
              <a:defRPr sz="1400" kern="1200" spc="0" baseline="0">
                <a:solidFill>
                  <a:schemeClr val="bg2"/>
                </a:solidFill>
                <a:latin typeface="+mn-lt"/>
                <a:ea typeface="Segoe UI" panose="020B0502040204020203" pitchFamily="34" charset="0"/>
                <a:cs typeface="Segoe UI" panose="020B0502040204020203" pitchFamily="34" charset="0"/>
              </a:defRPr>
            </a:lvl2pPr>
            <a:lvl3pPr marL="504000" indent="-252000" algn="l" defTabSz="914349" rtl="0" eaLnBrk="1" latinLnBrk="0" hangingPunct="1">
              <a:spcBef>
                <a:spcPts val="400"/>
              </a:spcBef>
              <a:buClr>
                <a:schemeClr val="bg2"/>
              </a:buClr>
              <a:buFont typeface="Segoe UI" panose="020B0502040204020203" pitchFamily="34" charset="0"/>
              <a:buChar char="–"/>
              <a:defRPr sz="1400" kern="1200" spc="0">
                <a:solidFill>
                  <a:schemeClr val="bg2"/>
                </a:solidFill>
                <a:latin typeface="+mn-lt"/>
                <a:ea typeface="Segoe UI" panose="020B0502040204020203" pitchFamily="34" charset="0"/>
                <a:cs typeface="Segoe UI" panose="020B0502040204020203" pitchFamily="34" charset="0"/>
              </a:defRPr>
            </a:lvl3pPr>
            <a:lvl4pPr marL="756000" indent="-252000" algn="l" defTabSz="914349" rtl="0" eaLnBrk="1" latinLnBrk="0" hangingPunct="1">
              <a:spcBef>
                <a:spcPts val="400"/>
              </a:spcBef>
              <a:buClr>
                <a:schemeClr val="bg2"/>
              </a:buClr>
              <a:buFont typeface="Arial" pitchFamily="34" charset="0"/>
              <a:buChar char="•"/>
              <a:defRPr sz="1400" kern="1200" spc="0">
                <a:solidFill>
                  <a:schemeClr val="bg2"/>
                </a:solidFill>
                <a:latin typeface="+mn-lt"/>
                <a:ea typeface="Segoe UI" panose="020B0502040204020203" pitchFamily="34" charset="0"/>
                <a:cs typeface="Segoe UI" panose="020B0502040204020203" pitchFamily="34" charset="0"/>
              </a:defRPr>
            </a:lvl4pPr>
            <a:lvl5pPr marL="1008000" indent="-252000" algn="l" defTabSz="914349" rtl="0" eaLnBrk="1" latinLnBrk="0" hangingPunct="1">
              <a:spcBef>
                <a:spcPts val="400"/>
              </a:spcBef>
              <a:buClr>
                <a:schemeClr val="bg2"/>
              </a:buClr>
              <a:buFont typeface="Segoe UI" panose="020B0502040204020203" pitchFamily="34" charset="0"/>
              <a:buChar char="–"/>
              <a:defRPr sz="1400" kern="1200" spc="0">
                <a:solidFill>
                  <a:schemeClr val="bg2"/>
                </a:solidFill>
                <a:latin typeface="+mn-lt"/>
                <a:ea typeface="Segoe UI" panose="020B0502040204020203" pitchFamily="34" charset="0"/>
                <a:cs typeface="Segoe UI" panose="020B0502040204020203" pitchFamily="34" charset="0"/>
              </a:defRPr>
            </a:lvl5pPr>
            <a:lvl6pPr marL="504000" indent="-252000" algn="l" defTabSz="914349" rtl="0" eaLnBrk="1" latinLnBrk="0" hangingPunct="1">
              <a:spcBef>
                <a:spcPts val="400"/>
              </a:spcBef>
              <a:buClr>
                <a:schemeClr val="bg2"/>
              </a:buClr>
              <a:buFont typeface="+mj-lt"/>
              <a:buAutoNum type="arabicPeriod"/>
              <a:defRPr sz="1400" kern="1200" spc="0" baseline="0">
                <a:solidFill>
                  <a:schemeClr val="bg2"/>
                </a:solidFill>
                <a:latin typeface="+mn-lt"/>
                <a:ea typeface="Segoe UI" panose="020B0502040204020203" pitchFamily="34" charset="0"/>
                <a:cs typeface="Segoe UI" panose="020B0502040204020203" pitchFamily="34" charset="0"/>
              </a:defRPr>
            </a:lvl6pPr>
            <a:lvl7pPr marL="756000" indent="-252000" algn="l" defTabSz="914349" rtl="0" eaLnBrk="1" latinLnBrk="0" hangingPunct="1">
              <a:spcBef>
                <a:spcPts val="400"/>
              </a:spcBef>
              <a:buClr>
                <a:schemeClr val="bg2"/>
              </a:buClr>
              <a:buFont typeface="+mj-lt"/>
              <a:buAutoNum type="alphaLcPeriod"/>
              <a:defRPr sz="1400" kern="1200" spc="0">
                <a:solidFill>
                  <a:schemeClr val="bg2"/>
                </a:solidFill>
                <a:latin typeface="+mn-lt"/>
                <a:ea typeface="Segoe UI" panose="020B0502040204020203" pitchFamily="34" charset="0"/>
                <a:cs typeface="Segoe UI" panose="020B0502040204020203" pitchFamily="34" charset="0"/>
              </a:defRPr>
            </a:lvl7pPr>
            <a:lvl8pPr marL="1008000" indent="-252000" algn="l" defTabSz="914349" rtl="0" eaLnBrk="1" latinLnBrk="0" hangingPunct="1">
              <a:spcBef>
                <a:spcPts val="400"/>
              </a:spcBef>
              <a:buClr>
                <a:schemeClr val="bg2"/>
              </a:buClr>
              <a:buFont typeface="+mj-lt"/>
              <a:buAutoNum type="romanLcPeriod"/>
              <a:defRPr sz="1400" kern="1200" spc="0" baseline="0">
                <a:solidFill>
                  <a:schemeClr val="bg2"/>
                </a:solidFill>
                <a:latin typeface="+mn-lt"/>
                <a:ea typeface="Segoe UI" panose="020B0502040204020203" pitchFamily="34" charset="0"/>
                <a:cs typeface="Segoe UI" panose="020B0502040204020203" pitchFamily="34" charset="0"/>
              </a:defRPr>
            </a:lvl8pPr>
            <a:lvl9pPr marL="3885982" indent="-228587" algn="l" defTabSz="914349"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AU" sz="1000"/>
              <a:t>See the following slides for each component in this stage. Review the relevant components and process map for better practice and digital considerations.</a:t>
            </a:r>
          </a:p>
        </p:txBody>
      </p:sp>
      <p:grpSp>
        <p:nvGrpSpPr>
          <p:cNvPr id="13" name="Group 12">
            <a:extLst>
              <a:ext uri="{FF2B5EF4-FFF2-40B4-BE49-F238E27FC236}">
                <a16:creationId xmlns:a16="http://schemas.microsoft.com/office/drawing/2014/main" id="{7435AA4C-EAF7-E857-85B5-96C7564F66A4}"/>
              </a:ext>
            </a:extLst>
          </p:cNvPr>
          <p:cNvGrpSpPr/>
          <p:nvPr/>
        </p:nvGrpSpPr>
        <p:grpSpPr>
          <a:xfrm>
            <a:off x="539997" y="4270696"/>
            <a:ext cx="8820000" cy="360000"/>
            <a:chOff x="539997" y="5800722"/>
            <a:chExt cx="8820000" cy="360000"/>
          </a:xfrm>
        </p:grpSpPr>
        <p:sp>
          <p:nvSpPr>
            <p:cNvPr id="7" name="Rectangle 6">
              <a:extLst>
                <a:ext uri="{FF2B5EF4-FFF2-40B4-BE49-F238E27FC236}">
                  <a16:creationId xmlns:a16="http://schemas.microsoft.com/office/drawing/2014/main" id="{41F52AB6-1828-832D-D971-3DD72442C167}"/>
                </a:ext>
              </a:extLst>
            </p:cNvPr>
            <p:cNvSpPr/>
            <p:nvPr/>
          </p:nvSpPr>
          <p:spPr>
            <a:xfrm>
              <a:off x="539997" y="5800722"/>
              <a:ext cx="8820000" cy="360000"/>
            </a:xfrm>
            <a:prstGeom prst="rect">
              <a:avLst/>
            </a:prstGeom>
            <a:solidFill>
              <a:schemeClr val="accent6">
                <a:lumMod val="20000"/>
                <a:lumOff val="80000"/>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24000" tIns="72000" bIns="72000" rtlCol="0" anchor="ctr" anchorCtr="0">
              <a:noAutofit/>
            </a:bodyPr>
            <a:lstStyle/>
            <a:p>
              <a:pPr marL="360000">
                <a:spcBef>
                  <a:spcPts val="600"/>
                </a:spcBef>
                <a:spcAft>
                  <a:spcPts val="300"/>
                </a:spcAft>
              </a:pPr>
              <a:r>
                <a:rPr lang="en-AU" sz="1050">
                  <a:solidFill>
                    <a:schemeClr val="tx2"/>
                  </a:solidFill>
                </a:rPr>
                <a:t>Look for this icon for digital considerations and opportunities to incorporate digital solutions into your practices. </a:t>
              </a:r>
            </a:p>
          </p:txBody>
        </p:sp>
        <p:sp>
          <p:nvSpPr>
            <p:cNvPr id="10" name="Freeform 56">
              <a:extLst>
                <a:ext uri="{FF2B5EF4-FFF2-40B4-BE49-F238E27FC236}">
                  <a16:creationId xmlns:a16="http://schemas.microsoft.com/office/drawing/2014/main" id="{B68B4654-7D3C-1CD9-EB96-4D79BFF309D7}"/>
                </a:ext>
              </a:extLst>
            </p:cNvPr>
            <p:cNvSpPr>
              <a:spLocks noChangeAspect="1" noEditPoints="1"/>
            </p:cNvSpPr>
            <p:nvPr/>
          </p:nvSpPr>
          <p:spPr bwMode="auto">
            <a:xfrm>
              <a:off x="781321" y="5848314"/>
              <a:ext cx="267530" cy="267530"/>
            </a:xfrm>
            <a:custGeom>
              <a:avLst/>
              <a:gdLst>
                <a:gd name="T0" fmla="*/ 82 w 163"/>
                <a:gd name="T1" fmla="*/ 163 h 163"/>
                <a:gd name="T2" fmla="*/ 107 w 163"/>
                <a:gd name="T3" fmla="*/ 11 h 163"/>
                <a:gd name="T4" fmla="*/ 123 w 163"/>
                <a:gd name="T5" fmla="*/ 19 h 163"/>
                <a:gd name="T6" fmla="*/ 123 w 163"/>
                <a:gd name="T7" fmla="*/ 22 h 163"/>
                <a:gd name="T8" fmla="*/ 120 w 163"/>
                <a:gd name="T9" fmla="*/ 45 h 163"/>
                <a:gd name="T10" fmla="*/ 115 w 163"/>
                <a:gd name="T11" fmla="*/ 63 h 163"/>
                <a:gd name="T12" fmla="*/ 106 w 163"/>
                <a:gd name="T13" fmla="*/ 82 h 163"/>
                <a:gd name="T14" fmla="*/ 78 w 163"/>
                <a:gd name="T15" fmla="*/ 23 h 163"/>
                <a:gd name="T16" fmla="*/ 107 w 163"/>
                <a:gd name="T17" fmla="*/ 11 h 163"/>
                <a:gd name="T18" fmla="*/ 130 w 163"/>
                <a:gd name="T19" fmla="*/ 109 h 163"/>
                <a:gd name="T20" fmla="*/ 93 w 163"/>
                <a:gd name="T21" fmla="*/ 111 h 163"/>
                <a:gd name="T22" fmla="*/ 92 w 163"/>
                <a:gd name="T23" fmla="*/ 109 h 163"/>
                <a:gd name="T24" fmla="*/ 106 w 163"/>
                <a:gd name="T25" fmla="*/ 92 h 163"/>
                <a:gd name="T26" fmla="*/ 79 w 163"/>
                <a:gd name="T27" fmla="*/ 6 h 163"/>
                <a:gd name="T28" fmla="*/ 94 w 163"/>
                <a:gd name="T29" fmla="*/ 8 h 163"/>
                <a:gd name="T30" fmla="*/ 78 w 163"/>
                <a:gd name="T31" fmla="*/ 15 h 163"/>
                <a:gd name="T32" fmla="*/ 78 w 163"/>
                <a:gd name="T33" fmla="*/ 6 h 163"/>
                <a:gd name="T34" fmla="*/ 102 w 163"/>
                <a:gd name="T35" fmla="*/ 87 h 163"/>
                <a:gd name="T36" fmla="*/ 89 w 163"/>
                <a:gd name="T37" fmla="*/ 103 h 163"/>
                <a:gd name="T38" fmla="*/ 82 w 163"/>
                <a:gd name="T39" fmla="*/ 101 h 163"/>
                <a:gd name="T40" fmla="*/ 71 w 163"/>
                <a:gd name="T41" fmla="*/ 108 h 163"/>
                <a:gd name="T42" fmla="*/ 29 w 163"/>
                <a:gd name="T43" fmla="*/ 90 h 163"/>
                <a:gd name="T44" fmla="*/ 46 w 163"/>
                <a:gd name="T45" fmla="*/ 54 h 163"/>
                <a:gd name="T46" fmla="*/ 58 w 163"/>
                <a:gd name="T47" fmla="*/ 40 h 163"/>
                <a:gd name="T48" fmla="*/ 72 w 163"/>
                <a:gd name="T49" fmla="*/ 27 h 163"/>
                <a:gd name="T50" fmla="*/ 19 w 163"/>
                <a:gd name="T51" fmla="*/ 119 h 163"/>
                <a:gd name="T52" fmla="*/ 19 w 163"/>
                <a:gd name="T53" fmla="*/ 123 h 163"/>
                <a:gd name="T54" fmla="*/ 6 w 163"/>
                <a:gd name="T55" fmla="*/ 82 h 163"/>
                <a:gd name="T56" fmla="*/ 22 w 163"/>
                <a:gd name="T57" fmla="*/ 93 h 163"/>
                <a:gd name="T58" fmla="*/ 23 w 163"/>
                <a:gd name="T59" fmla="*/ 87 h 163"/>
                <a:gd name="T60" fmla="*/ 7 w 163"/>
                <a:gd name="T61" fmla="*/ 73 h 163"/>
                <a:gd name="T62" fmla="*/ 71 w 163"/>
                <a:gd name="T63" fmla="*/ 7 h 163"/>
                <a:gd name="T64" fmla="*/ 72 w 163"/>
                <a:gd name="T65" fmla="*/ 20 h 163"/>
                <a:gd name="T66" fmla="*/ 53 w 163"/>
                <a:gd name="T67" fmla="*/ 35 h 163"/>
                <a:gd name="T68" fmla="*/ 37 w 163"/>
                <a:gd name="T69" fmla="*/ 44 h 163"/>
                <a:gd name="T70" fmla="*/ 40 w 163"/>
                <a:gd name="T71" fmla="*/ 51 h 163"/>
                <a:gd name="T72" fmla="*/ 27 w 163"/>
                <a:gd name="T73" fmla="*/ 133 h 163"/>
                <a:gd name="T74" fmla="*/ 26 w 163"/>
                <a:gd name="T75" fmla="*/ 132 h 163"/>
                <a:gd name="T76" fmla="*/ 27 w 163"/>
                <a:gd name="T77" fmla="*/ 97 h 163"/>
                <a:gd name="T78" fmla="*/ 71 w 163"/>
                <a:gd name="T79" fmla="*/ 114 h 163"/>
                <a:gd name="T80" fmla="*/ 72 w 163"/>
                <a:gd name="T81" fmla="*/ 115 h 163"/>
                <a:gd name="T82" fmla="*/ 27 w 163"/>
                <a:gd name="T83" fmla="*/ 133 h 163"/>
                <a:gd name="T84" fmla="*/ 33 w 163"/>
                <a:gd name="T85" fmla="*/ 139 h 163"/>
                <a:gd name="T86" fmla="*/ 76 w 163"/>
                <a:gd name="T87" fmla="*/ 121 h 163"/>
                <a:gd name="T88" fmla="*/ 90 w 163"/>
                <a:gd name="T89" fmla="*/ 118 h 163"/>
                <a:gd name="T90" fmla="*/ 104 w 163"/>
                <a:gd name="T91" fmla="*/ 118 h 163"/>
                <a:gd name="T92" fmla="*/ 139 w 163"/>
                <a:gd name="T93" fmla="*/ 114 h 163"/>
                <a:gd name="T94" fmla="*/ 153 w 163"/>
                <a:gd name="T95" fmla="*/ 103 h 163"/>
                <a:gd name="T96" fmla="*/ 139 w 163"/>
                <a:gd name="T97" fmla="*/ 107 h 163"/>
                <a:gd name="T98" fmla="*/ 110 w 163"/>
                <a:gd name="T99" fmla="*/ 86 h 163"/>
                <a:gd name="T100" fmla="*/ 121 w 163"/>
                <a:gd name="T101" fmla="*/ 66 h 163"/>
                <a:gd name="T102" fmla="*/ 133 w 163"/>
                <a:gd name="T103" fmla="*/ 55 h 163"/>
                <a:gd name="T104" fmla="*/ 127 w 163"/>
                <a:gd name="T105" fmla="*/ 45 h 163"/>
                <a:gd name="T106" fmla="*/ 130 w 163"/>
                <a:gd name="T107" fmla="*/ 24 h 163"/>
                <a:gd name="T108" fmla="*/ 153 w 163"/>
                <a:gd name="T109" fmla="*/ 103 h 1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163" h="163">
                  <a:moveTo>
                    <a:pt x="82" y="0"/>
                  </a:moveTo>
                  <a:cubicBezTo>
                    <a:pt x="37" y="0"/>
                    <a:pt x="0" y="36"/>
                    <a:pt x="0" y="81"/>
                  </a:cubicBezTo>
                  <a:cubicBezTo>
                    <a:pt x="0" y="126"/>
                    <a:pt x="37" y="163"/>
                    <a:pt x="82" y="163"/>
                  </a:cubicBezTo>
                  <a:cubicBezTo>
                    <a:pt x="126" y="163"/>
                    <a:pt x="163" y="126"/>
                    <a:pt x="163" y="81"/>
                  </a:cubicBezTo>
                  <a:cubicBezTo>
                    <a:pt x="163" y="36"/>
                    <a:pt x="126" y="0"/>
                    <a:pt x="82" y="0"/>
                  </a:cubicBezTo>
                  <a:close/>
                  <a:moveTo>
                    <a:pt x="107" y="11"/>
                  </a:moveTo>
                  <a:cubicBezTo>
                    <a:pt x="107" y="11"/>
                    <a:pt x="107" y="11"/>
                    <a:pt x="107" y="11"/>
                  </a:cubicBezTo>
                  <a:cubicBezTo>
                    <a:pt x="113" y="13"/>
                    <a:pt x="118" y="15"/>
                    <a:pt x="123" y="19"/>
                  </a:cubicBezTo>
                  <a:cubicBezTo>
                    <a:pt x="123" y="19"/>
                    <a:pt x="123" y="19"/>
                    <a:pt x="123" y="19"/>
                  </a:cubicBezTo>
                  <a:cubicBezTo>
                    <a:pt x="123" y="19"/>
                    <a:pt x="123" y="19"/>
                    <a:pt x="123" y="19"/>
                  </a:cubicBezTo>
                  <a:cubicBezTo>
                    <a:pt x="123" y="19"/>
                    <a:pt x="123" y="20"/>
                    <a:pt x="123" y="20"/>
                  </a:cubicBezTo>
                  <a:cubicBezTo>
                    <a:pt x="123" y="21"/>
                    <a:pt x="123" y="21"/>
                    <a:pt x="123" y="22"/>
                  </a:cubicBezTo>
                  <a:cubicBezTo>
                    <a:pt x="123" y="29"/>
                    <a:pt x="122" y="37"/>
                    <a:pt x="121" y="44"/>
                  </a:cubicBezTo>
                  <a:cubicBezTo>
                    <a:pt x="121" y="45"/>
                    <a:pt x="121" y="45"/>
                    <a:pt x="121" y="45"/>
                  </a:cubicBezTo>
                  <a:cubicBezTo>
                    <a:pt x="120" y="45"/>
                    <a:pt x="120" y="45"/>
                    <a:pt x="120" y="45"/>
                  </a:cubicBezTo>
                  <a:cubicBezTo>
                    <a:pt x="115" y="46"/>
                    <a:pt x="112" y="50"/>
                    <a:pt x="112" y="55"/>
                  </a:cubicBezTo>
                  <a:cubicBezTo>
                    <a:pt x="112" y="58"/>
                    <a:pt x="113" y="61"/>
                    <a:pt x="115" y="63"/>
                  </a:cubicBezTo>
                  <a:cubicBezTo>
                    <a:pt x="115" y="63"/>
                    <a:pt x="115" y="63"/>
                    <a:pt x="115" y="63"/>
                  </a:cubicBezTo>
                  <a:cubicBezTo>
                    <a:pt x="115" y="63"/>
                    <a:pt x="115" y="63"/>
                    <a:pt x="115" y="63"/>
                  </a:cubicBezTo>
                  <a:cubicBezTo>
                    <a:pt x="113" y="70"/>
                    <a:pt x="110" y="76"/>
                    <a:pt x="106" y="81"/>
                  </a:cubicBezTo>
                  <a:cubicBezTo>
                    <a:pt x="106" y="82"/>
                    <a:pt x="106" y="82"/>
                    <a:pt x="106" y="82"/>
                  </a:cubicBezTo>
                  <a:cubicBezTo>
                    <a:pt x="105" y="81"/>
                    <a:pt x="105" y="81"/>
                    <a:pt x="105" y="81"/>
                  </a:cubicBezTo>
                  <a:cubicBezTo>
                    <a:pt x="91" y="65"/>
                    <a:pt x="82" y="45"/>
                    <a:pt x="78" y="23"/>
                  </a:cubicBezTo>
                  <a:cubicBezTo>
                    <a:pt x="78" y="23"/>
                    <a:pt x="78" y="23"/>
                    <a:pt x="78" y="23"/>
                  </a:cubicBezTo>
                  <a:cubicBezTo>
                    <a:pt x="79" y="23"/>
                    <a:pt x="79" y="23"/>
                    <a:pt x="79" y="23"/>
                  </a:cubicBezTo>
                  <a:cubicBezTo>
                    <a:pt x="87" y="18"/>
                    <a:pt x="96" y="13"/>
                    <a:pt x="106" y="11"/>
                  </a:cubicBezTo>
                  <a:lnTo>
                    <a:pt x="107" y="11"/>
                  </a:lnTo>
                  <a:close/>
                  <a:moveTo>
                    <a:pt x="107" y="92"/>
                  </a:moveTo>
                  <a:cubicBezTo>
                    <a:pt x="113" y="98"/>
                    <a:pt x="121" y="104"/>
                    <a:pt x="129" y="109"/>
                  </a:cubicBezTo>
                  <a:cubicBezTo>
                    <a:pt x="130" y="109"/>
                    <a:pt x="130" y="109"/>
                    <a:pt x="130" y="109"/>
                  </a:cubicBezTo>
                  <a:cubicBezTo>
                    <a:pt x="129" y="110"/>
                    <a:pt x="129" y="110"/>
                    <a:pt x="129" y="110"/>
                  </a:cubicBezTo>
                  <a:cubicBezTo>
                    <a:pt x="120" y="111"/>
                    <a:pt x="112" y="112"/>
                    <a:pt x="104" y="112"/>
                  </a:cubicBezTo>
                  <a:cubicBezTo>
                    <a:pt x="100" y="112"/>
                    <a:pt x="97" y="112"/>
                    <a:pt x="93" y="111"/>
                  </a:cubicBezTo>
                  <a:cubicBezTo>
                    <a:pt x="92" y="111"/>
                    <a:pt x="92" y="111"/>
                    <a:pt x="92" y="111"/>
                  </a:cubicBezTo>
                  <a:cubicBezTo>
                    <a:pt x="92" y="111"/>
                    <a:pt x="92" y="111"/>
                    <a:pt x="92" y="111"/>
                  </a:cubicBezTo>
                  <a:cubicBezTo>
                    <a:pt x="92" y="110"/>
                    <a:pt x="92" y="109"/>
                    <a:pt x="92" y="109"/>
                  </a:cubicBezTo>
                  <a:cubicBezTo>
                    <a:pt x="92" y="108"/>
                    <a:pt x="92" y="108"/>
                    <a:pt x="92" y="108"/>
                  </a:cubicBezTo>
                  <a:cubicBezTo>
                    <a:pt x="92" y="108"/>
                    <a:pt x="92" y="108"/>
                    <a:pt x="92" y="108"/>
                  </a:cubicBezTo>
                  <a:cubicBezTo>
                    <a:pt x="97" y="103"/>
                    <a:pt x="102" y="98"/>
                    <a:pt x="106" y="92"/>
                  </a:cubicBezTo>
                  <a:cubicBezTo>
                    <a:pt x="107" y="92"/>
                    <a:pt x="107" y="92"/>
                    <a:pt x="107" y="92"/>
                  </a:cubicBezTo>
                  <a:close/>
                  <a:moveTo>
                    <a:pt x="78" y="6"/>
                  </a:moveTo>
                  <a:cubicBezTo>
                    <a:pt x="78" y="6"/>
                    <a:pt x="79" y="6"/>
                    <a:pt x="79" y="6"/>
                  </a:cubicBezTo>
                  <a:cubicBezTo>
                    <a:pt x="84" y="6"/>
                    <a:pt x="88" y="6"/>
                    <a:pt x="94" y="7"/>
                  </a:cubicBezTo>
                  <a:cubicBezTo>
                    <a:pt x="96" y="8"/>
                    <a:pt x="96" y="8"/>
                    <a:pt x="96" y="8"/>
                  </a:cubicBezTo>
                  <a:cubicBezTo>
                    <a:pt x="94" y="8"/>
                    <a:pt x="94" y="8"/>
                    <a:pt x="94" y="8"/>
                  </a:cubicBezTo>
                  <a:cubicBezTo>
                    <a:pt x="88" y="11"/>
                    <a:pt x="83" y="13"/>
                    <a:pt x="78" y="16"/>
                  </a:cubicBezTo>
                  <a:cubicBezTo>
                    <a:pt x="78" y="16"/>
                    <a:pt x="78" y="16"/>
                    <a:pt x="78" y="16"/>
                  </a:cubicBezTo>
                  <a:cubicBezTo>
                    <a:pt x="78" y="15"/>
                    <a:pt x="78" y="15"/>
                    <a:pt x="78" y="15"/>
                  </a:cubicBezTo>
                  <a:cubicBezTo>
                    <a:pt x="77" y="12"/>
                    <a:pt x="77" y="9"/>
                    <a:pt x="77" y="7"/>
                  </a:cubicBezTo>
                  <a:cubicBezTo>
                    <a:pt x="77" y="6"/>
                    <a:pt x="77" y="6"/>
                    <a:pt x="77" y="6"/>
                  </a:cubicBezTo>
                  <a:lnTo>
                    <a:pt x="78" y="6"/>
                  </a:lnTo>
                  <a:close/>
                  <a:moveTo>
                    <a:pt x="73" y="27"/>
                  </a:moveTo>
                  <a:cubicBezTo>
                    <a:pt x="73" y="28"/>
                    <a:pt x="73" y="28"/>
                    <a:pt x="73" y="28"/>
                  </a:cubicBezTo>
                  <a:cubicBezTo>
                    <a:pt x="77" y="50"/>
                    <a:pt x="87" y="70"/>
                    <a:pt x="102" y="87"/>
                  </a:cubicBezTo>
                  <a:cubicBezTo>
                    <a:pt x="102" y="87"/>
                    <a:pt x="102" y="87"/>
                    <a:pt x="102" y="87"/>
                  </a:cubicBezTo>
                  <a:cubicBezTo>
                    <a:pt x="102" y="87"/>
                    <a:pt x="102" y="87"/>
                    <a:pt x="102" y="87"/>
                  </a:cubicBezTo>
                  <a:cubicBezTo>
                    <a:pt x="98" y="93"/>
                    <a:pt x="94" y="98"/>
                    <a:pt x="89" y="103"/>
                  </a:cubicBezTo>
                  <a:cubicBezTo>
                    <a:pt x="88" y="103"/>
                    <a:pt x="88" y="103"/>
                    <a:pt x="88" y="103"/>
                  </a:cubicBezTo>
                  <a:cubicBezTo>
                    <a:pt x="88" y="103"/>
                    <a:pt x="88" y="103"/>
                    <a:pt x="88" y="103"/>
                  </a:cubicBezTo>
                  <a:cubicBezTo>
                    <a:pt x="86" y="101"/>
                    <a:pt x="84" y="101"/>
                    <a:pt x="82" y="101"/>
                  </a:cubicBezTo>
                  <a:cubicBezTo>
                    <a:pt x="77" y="101"/>
                    <a:pt x="73" y="103"/>
                    <a:pt x="72" y="108"/>
                  </a:cubicBezTo>
                  <a:cubicBezTo>
                    <a:pt x="71" y="108"/>
                    <a:pt x="71" y="108"/>
                    <a:pt x="71" y="108"/>
                  </a:cubicBezTo>
                  <a:cubicBezTo>
                    <a:pt x="71" y="108"/>
                    <a:pt x="71" y="108"/>
                    <a:pt x="71" y="108"/>
                  </a:cubicBezTo>
                  <a:cubicBezTo>
                    <a:pt x="56" y="104"/>
                    <a:pt x="42" y="99"/>
                    <a:pt x="29" y="91"/>
                  </a:cubicBezTo>
                  <a:cubicBezTo>
                    <a:pt x="29" y="90"/>
                    <a:pt x="29" y="90"/>
                    <a:pt x="29" y="90"/>
                  </a:cubicBezTo>
                  <a:cubicBezTo>
                    <a:pt x="29" y="90"/>
                    <a:pt x="29" y="90"/>
                    <a:pt x="29" y="90"/>
                  </a:cubicBezTo>
                  <a:cubicBezTo>
                    <a:pt x="32" y="77"/>
                    <a:pt x="38" y="65"/>
                    <a:pt x="45" y="55"/>
                  </a:cubicBezTo>
                  <a:cubicBezTo>
                    <a:pt x="45" y="54"/>
                    <a:pt x="45" y="54"/>
                    <a:pt x="45" y="54"/>
                  </a:cubicBezTo>
                  <a:cubicBezTo>
                    <a:pt x="46" y="54"/>
                    <a:pt x="46" y="54"/>
                    <a:pt x="46" y="54"/>
                  </a:cubicBezTo>
                  <a:cubicBezTo>
                    <a:pt x="46" y="55"/>
                    <a:pt x="47" y="55"/>
                    <a:pt x="48" y="55"/>
                  </a:cubicBezTo>
                  <a:cubicBezTo>
                    <a:pt x="54" y="55"/>
                    <a:pt x="59" y="50"/>
                    <a:pt x="59" y="44"/>
                  </a:cubicBezTo>
                  <a:cubicBezTo>
                    <a:pt x="59" y="43"/>
                    <a:pt x="58" y="41"/>
                    <a:pt x="58" y="40"/>
                  </a:cubicBezTo>
                  <a:cubicBezTo>
                    <a:pt x="58" y="40"/>
                    <a:pt x="58" y="40"/>
                    <a:pt x="58" y="40"/>
                  </a:cubicBezTo>
                  <a:cubicBezTo>
                    <a:pt x="58" y="39"/>
                    <a:pt x="58" y="39"/>
                    <a:pt x="58" y="39"/>
                  </a:cubicBezTo>
                  <a:cubicBezTo>
                    <a:pt x="62" y="35"/>
                    <a:pt x="67" y="31"/>
                    <a:pt x="72" y="27"/>
                  </a:cubicBezTo>
                  <a:lnTo>
                    <a:pt x="73" y="27"/>
                  </a:lnTo>
                  <a:close/>
                  <a:moveTo>
                    <a:pt x="21" y="94"/>
                  </a:moveTo>
                  <a:cubicBezTo>
                    <a:pt x="20" y="102"/>
                    <a:pt x="19" y="110"/>
                    <a:pt x="19" y="119"/>
                  </a:cubicBezTo>
                  <a:cubicBezTo>
                    <a:pt x="19" y="119"/>
                    <a:pt x="19" y="119"/>
                    <a:pt x="19" y="120"/>
                  </a:cubicBezTo>
                  <a:cubicBezTo>
                    <a:pt x="19" y="120"/>
                    <a:pt x="19" y="120"/>
                    <a:pt x="19" y="121"/>
                  </a:cubicBezTo>
                  <a:cubicBezTo>
                    <a:pt x="19" y="123"/>
                    <a:pt x="19" y="123"/>
                    <a:pt x="19" y="123"/>
                  </a:cubicBezTo>
                  <a:cubicBezTo>
                    <a:pt x="18" y="121"/>
                    <a:pt x="18" y="121"/>
                    <a:pt x="18" y="121"/>
                  </a:cubicBezTo>
                  <a:cubicBezTo>
                    <a:pt x="11" y="110"/>
                    <a:pt x="7" y="96"/>
                    <a:pt x="6" y="83"/>
                  </a:cubicBezTo>
                  <a:cubicBezTo>
                    <a:pt x="6" y="82"/>
                    <a:pt x="6" y="82"/>
                    <a:pt x="6" y="82"/>
                  </a:cubicBezTo>
                  <a:cubicBezTo>
                    <a:pt x="7" y="82"/>
                    <a:pt x="7" y="82"/>
                    <a:pt x="7" y="82"/>
                  </a:cubicBezTo>
                  <a:cubicBezTo>
                    <a:pt x="12" y="86"/>
                    <a:pt x="16" y="90"/>
                    <a:pt x="21" y="93"/>
                  </a:cubicBezTo>
                  <a:cubicBezTo>
                    <a:pt x="22" y="93"/>
                    <a:pt x="22" y="93"/>
                    <a:pt x="22" y="93"/>
                  </a:cubicBezTo>
                  <a:lnTo>
                    <a:pt x="21" y="94"/>
                  </a:lnTo>
                  <a:close/>
                  <a:moveTo>
                    <a:pt x="23" y="86"/>
                  </a:moveTo>
                  <a:cubicBezTo>
                    <a:pt x="23" y="87"/>
                    <a:pt x="23" y="87"/>
                    <a:pt x="23" y="87"/>
                  </a:cubicBezTo>
                  <a:cubicBezTo>
                    <a:pt x="22" y="86"/>
                    <a:pt x="22" y="86"/>
                    <a:pt x="22" y="86"/>
                  </a:cubicBezTo>
                  <a:cubicBezTo>
                    <a:pt x="17" y="82"/>
                    <a:pt x="12" y="78"/>
                    <a:pt x="7" y="74"/>
                  </a:cubicBezTo>
                  <a:cubicBezTo>
                    <a:pt x="7" y="73"/>
                    <a:pt x="7" y="73"/>
                    <a:pt x="7" y="73"/>
                  </a:cubicBezTo>
                  <a:cubicBezTo>
                    <a:pt x="7" y="73"/>
                    <a:pt x="7" y="73"/>
                    <a:pt x="7" y="73"/>
                  </a:cubicBezTo>
                  <a:cubicBezTo>
                    <a:pt x="10" y="39"/>
                    <a:pt x="37" y="12"/>
                    <a:pt x="70" y="7"/>
                  </a:cubicBezTo>
                  <a:cubicBezTo>
                    <a:pt x="71" y="7"/>
                    <a:pt x="71" y="7"/>
                    <a:pt x="71" y="7"/>
                  </a:cubicBezTo>
                  <a:cubicBezTo>
                    <a:pt x="71" y="8"/>
                    <a:pt x="71" y="8"/>
                    <a:pt x="71" y="8"/>
                  </a:cubicBezTo>
                  <a:cubicBezTo>
                    <a:pt x="71" y="12"/>
                    <a:pt x="71" y="16"/>
                    <a:pt x="72" y="19"/>
                  </a:cubicBezTo>
                  <a:cubicBezTo>
                    <a:pt x="72" y="20"/>
                    <a:pt x="72" y="20"/>
                    <a:pt x="72" y="20"/>
                  </a:cubicBezTo>
                  <a:cubicBezTo>
                    <a:pt x="71" y="20"/>
                    <a:pt x="71" y="20"/>
                    <a:pt x="71" y="20"/>
                  </a:cubicBezTo>
                  <a:cubicBezTo>
                    <a:pt x="65" y="24"/>
                    <a:pt x="59" y="29"/>
                    <a:pt x="54" y="35"/>
                  </a:cubicBezTo>
                  <a:cubicBezTo>
                    <a:pt x="53" y="35"/>
                    <a:pt x="53" y="35"/>
                    <a:pt x="53" y="35"/>
                  </a:cubicBezTo>
                  <a:cubicBezTo>
                    <a:pt x="53" y="35"/>
                    <a:pt x="53" y="35"/>
                    <a:pt x="53" y="35"/>
                  </a:cubicBezTo>
                  <a:cubicBezTo>
                    <a:pt x="51" y="34"/>
                    <a:pt x="50" y="33"/>
                    <a:pt x="48" y="33"/>
                  </a:cubicBezTo>
                  <a:cubicBezTo>
                    <a:pt x="42" y="33"/>
                    <a:pt x="37" y="38"/>
                    <a:pt x="37" y="44"/>
                  </a:cubicBezTo>
                  <a:cubicBezTo>
                    <a:pt x="37" y="46"/>
                    <a:pt x="38" y="49"/>
                    <a:pt x="40" y="51"/>
                  </a:cubicBezTo>
                  <a:cubicBezTo>
                    <a:pt x="40" y="51"/>
                    <a:pt x="40" y="51"/>
                    <a:pt x="40" y="51"/>
                  </a:cubicBezTo>
                  <a:cubicBezTo>
                    <a:pt x="40" y="51"/>
                    <a:pt x="40" y="51"/>
                    <a:pt x="40" y="51"/>
                  </a:cubicBezTo>
                  <a:cubicBezTo>
                    <a:pt x="32" y="62"/>
                    <a:pt x="27" y="73"/>
                    <a:pt x="23" y="86"/>
                  </a:cubicBezTo>
                  <a:close/>
                  <a:moveTo>
                    <a:pt x="27" y="133"/>
                  </a:moveTo>
                  <a:cubicBezTo>
                    <a:pt x="27" y="133"/>
                    <a:pt x="27" y="133"/>
                    <a:pt x="27" y="133"/>
                  </a:cubicBezTo>
                  <a:cubicBezTo>
                    <a:pt x="26" y="132"/>
                    <a:pt x="26" y="132"/>
                    <a:pt x="26" y="132"/>
                  </a:cubicBezTo>
                  <a:cubicBezTo>
                    <a:pt x="26" y="132"/>
                    <a:pt x="26" y="132"/>
                    <a:pt x="26" y="132"/>
                  </a:cubicBezTo>
                  <a:cubicBezTo>
                    <a:pt x="26" y="132"/>
                    <a:pt x="26" y="132"/>
                    <a:pt x="26" y="132"/>
                  </a:cubicBezTo>
                  <a:cubicBezTo>
                    <a:pt x="25" y="127"/>
                    <a:pt x="25" y="123"/>
                    <a:pt x="25" y="119"/>
                  </a:cubicBezTo>
                  <a:cubicBezTo>
                    <a:pt x="25" y="112"/>
                    <a:pt x="26" y="105"/>
                    <a:pt x="27" y="98"/>
                  </a:cubicBezTo>
                  <a:cubicBezTo>
                    <a:pt x="27" y="97"/>
                    <a:pt x="27" y="97"/>
                    <a:pt x="27" y="97"/>
                  </a:cubicBezTo>
                  <a:cubicBezTo>
                    <a:pt x="28" y="97"/>
                    <a:pt x="28" y="97"/>
                    <a:pt x="28" y="97"/>
                  </a:cubicBezTo>
                  <a:cubicBezTo>
                    <a:pt x="41" y="105"/>
                    <a:pt x="56" y="111"/>
                    <a:pt x="71" y="114"/>
                  </a:cubicBezTo>
                  <a:cubicBezTo>
                    <a:pt x="71" y="114"/>
                    <a:pt x="71" y="114"/>
                    <a:pt x="71" y="114"/>
                  </a:cubicBezTo>
                  <a:cubicBezTo>
                    <a:pt x="72" y="115"/>
                    <a:pt x="72" y="115"/>
                    <a:pt x="72" y="115"/>
                  </a:cubicBezTo>
                  <a:cubicBezTo>
                    <a:pt x="72" y="115"/>
                    <a:pt x="72" y="115"/>
                    <a:pt x="72" y="115"/>
                  </a:cubicBezTo>
                  <a:cubicBezTo>
                    <a:pt x="72" y="115"/>
                    <a:pt x="72" y="115"/>
                    <a:pt x="72" y="115"/>
                  </a:cubicBezTo>
                  <a:cubicBezTo>
                    <a:pt x="72" y="116"/>
                    <a:pt x="72" y="116"/>
                    <a:pt x="72" y="116"/>
                  </a:cubicBezTo>
                  <a:cubicBezTo>
                    <a:pt x="72" y="116"/>
                    <a:pt x="72" y="116"/>
                    <a:pt x="72" y="116"/>
                  </a:cubicBezTo>
                  <a:cubicBezTo>
                    <a:pt x="58" y="125"/>
                    <a:pt x="43" y="131"/>
                    <a:pt x="27" y="133"/>
                  </a:cubicBezTo>
                  <a:close/>
                  <a:moveTo>
                    <a:pt x="147" y="118"/>
                  </a:moveTo>
                  <a:cubicBezTo>
                    <a:pt x="134" y="142"/>
                    <a:pt x="109" y="157"/>
                    <a:pt x="82" y="157"/>
                  </a:cubicBezTo>
                  <a:cubicBezTo>
                    <a:pt x="64" y="157"/>
                    <a:pt x="47" y="150"/>
                    <a:pt x="33" y="139"/>
                  </a:cubicBezTo>
                  <a:cubicBezTo>
                    <a:pt x="32" y="138"/>
                    <a:pt x="32" y="138"/>
                    <a:pt x="32" y="138"/>
                  </a:cubicBezTo>
                  <a:cubicBezTo>
                    <a:pt x="34" y="138"/>
                    <a:pt x="34" y="138"/>
                    <a:pt x="34" y="138"/>
                  </a:cubicBezTo>
                  <a:cubicBezTo>
                    <a:pt x="49" y="135"/>
                    <a:pt x="63" y="129"/>
                    <a:pt x="76" y="121"/>
                  </a:cubicBezTo>
                  <a:cubicBezTo>
                    <a:pt x="76" y="120"/>
                    <a:pt x="76" y="120"/>
                    <a:pt x="76" y="120"/>
                  </a:cubicBezTo>
                  <a:cubicBezTo>
                    <a:pt x="77" y="121"/>
                    <a:pt x="77" y="121"/>
                    <a:pt x="77" y="121"/>
                  </a:cubicBezTo>
                  <a:cubicBezTo>
                    <a:pt x="81" y="123"/>
                    <a:pt x="87" y="122"/>
                    <a:pt x="90" y="118"/>
                  </a:cubicBezTo>
                  <a:cubicBezTo>
                    <a:pt x="90" y="117"/>
                    <a:pt x="90" y="117"/>
                    <a:pt x="90" y="117"/>
                  </a:cubicBezTo>
                  <a:cubicBezTo>
                    <a:pt x="90" y="117"/>
                    <a:pt x="90" y="117"/>
                    <a:pt x="90" y="117"/>
                  </a:cubicBezTo>
                  <a:cubicBezTo>
                    <a:pt x="95" y="118"/>
                    <a:pt x="99" y="118"/>
                    <a:pt x="104" y="118"/>
                  </a:cubicBezTo>
                  <a:cubicBezTo>
                    <a:pt x="115" y="118"/>
                    <a:pt x="127" y="117"/>
                    <a:pt x="139" y="114"/>
                  </a:cubicBezTo>
                  <a:cubicBezTo>
                    <a:pt x="139" y="114"/>
                    <a:pt x="139" y="114"/>
                    <a:pt x="139" y="114"/>
                  </a:cubicBezTo>
                  <a:cubicBezTo>
                    <a:pt x="139" y="114"/>
                    <a:pt x="139" y="114"/>
                    <a:pt x="139" y="114"/>
                  </a:cubicBezTo>
                  <a:cubicBezTo>
                    <a:pt x="142" y="115"/>
                    <a:pt x="144" y="116"/>
                    <a:pt x="147" y="117"/>
                  </a:cubicBezTo>
                  <a:cubicBezTo>
                    <a:pt x="147" y="118"/>
                    <a:pt x="147" y="118"/>
                    <a:pt x="147" y="118"/>
                  </a:cubicBezTo>
                  <a:close/>
                  <a:moveTo>
                    <a:pt x="153" y="103"/>
                  </a:moveTo>
                  <a:cubicBezTo>
                    <a:pt x="153" y="103"/>
                    <a:pt x="153" y="103"/>
                    <a:pt x="153" y="103"/>
                  </a:cubicBezTo>
                  <a:cubicBezTo>
                    <a:pt x="149" y="105"/>
                    <a:pt x="144" y="106"/>
                    <a:pt x="140" y="107"/>
                  </a:cubicBezTo>
                  <a:cubicBezTo>
                    <a:pt x="139" y="107"/>
                    <a:pt x="139" y="107"/>
                    <a:pt x="139" y="107"/>
                  </a:cubicBezTo>
                  <a:cubicBezTo>
                    <a:pt x="139" y="107"/>
                    <a:pt x="139" y="107"/>
                    <a:pt x="139" y="107"/>
                  </a:cubicBezTo>
                  <a:cubicBezTo>
                    <a:pt x="129" y="102"/>
                    <a:pt x="119" y="95"/>
                    <a:pt x="111" y="87"/>
                  </a:cubicBezTo>
                  <a:cubicBezTo>
                    <a:pt x="110" y="86"/>
                    <a:pt x="110" y="86"/>
                    <a:pt x="110" y="86"/>
                  </a:cubicBezTo>
                  <a:cubicBezTo>
                    <a:pt x="111" y="86"/>
                    <a:pt x="111" y="86"/>
                    <a:pt x="111" y="86"/>
                  </a:cubicBezTo>
                  <a:cubicBezTo>
                    <a:pt x="114" y="80"/>
                    <a:pt x="118" y="73"/>
                    <a:pt x="121" y="66"/>
                  </a:cubicBezTo>
                  <a:cubicBezTo>
                    <a:pt x="121" y="66"/>
                    <a:pt x="121" y="66"/>
                    <a:pt x="121" y="66"/>
                  </a:cubicBezTo>
                  <a:cubicBezTo>
                    <a:pt x="122" y="66"/>
                    <a:pt x="122" y="66"/>
                    <a:pt x="122" y="66"/>
                  </a:cubicBezTo>
                  <a:cubicBezTo>
                    <a:pt x="122" y="66"/>
                    <a:pt x="122" y="66"/>
                    <a:pt x="123" y="66"/>
                  </a:cubicBezTo>
                  <a:cubicBezTo>
                    <a:pt x="128" y="66"/>
                    <a:pt x="133" y="61"/>
                    <a:pt x="133" y="55"/>
                  </a:cubicBezTo>
                  <a:cubicBezTo>
                    <a:pt x="133" y="51"/>
                    <a:pt x="131" y="48"/>
                    <a:pt x="127" y="46"/>
                  </a:cubicBezTo>
                  <a:cubicBezTo>
                    <a:pt x="127" y="46"/>
                    <a:pt x="127" y="46"/>
                    <a:pt x="127" y="46"/>
                  </a:cubicBezTo>
                  <a:cubicBezTo>
                    <a:pt x="127" y="45"/>
                    <a:pt x="127" y="45"/>
                    <a:pt x="127" y="45"/>
                  </a:cubicBezTo>
                  <a:cubicBezTo>
                    <a:pt x="128" y="38"/>
                    <a:pt x="129" y="31"/>
                    <a:pt x="129" y="25"/>
                  </a:cubicBezTo>
                  <a:cubicBezTo>
                    <a:pt x="129" y="23"/>
                    <a:pt x="129" y="23"/>
                    <a:pt x="129" y="23"/>
                  </a:cubicBezTo>
                  <a:cubicBezTo>
                    <a:pt x="130" y="24"/>
                    <a:pt x="130" y="24"/>
                    <a:pt x="130" y="24"/>
                  </a:cubicBezTo>
                  <a:cubicBezTo>
                    <a:pt x="147" y="39"/>
                    <a:pt x="157" y="59"/>
                    <a:pt x="157" y="81"/>
                  </a:cubicBezTo>
                  <a:cubicBezTo>
                    <a:pt x="157" y="88"/>
                    <a:pt x="156" y="96"/>
                    <a:pt x="154" y="103"/>
                  </a:cubicBezTo>
                  <a:lnTo>
                    <a:pt x="153" y="103"/>
                  </a:lnTo>
                  <a:close/>
                </a:path>
              </a:pathLst>
            </a:custGeom>
            <a:solidFill>
              <a:schemeClr val="tx2">
                <a:lumMod val="90000"/>
                <a:lumOff val="10000"/>
              </a:schemeClr>
            </a:solidFill>
            <a:ln>
              <a:noFill/>
            </a:ln>
          </p:spPr>
          <p:txBody>
            <a:bodyPr vert="horz" wrap="square" lIns="91440" tIns="45720" rIns="91440" bIns="45720" numCol="1" anchor="t" anchorCtr="0" compatLnSpc="1">
              <a:prstTxWarp prst="textNoShape">
                <a:avLst/>
              </a:prstTxWarp>
            </a:bodyPr>
            <a:lstStyle/>
            <a:p>
              <a:endParaRPr lang="en-AU"/>
            </a:p>
          </p:txBody>
        </p:sp>
      </p:grpSp>
    </p:spTree>
    <p:extLst>
      <p:ext uri="{BB962C8B-B14F-4D97-AF65-F5344CB8AC3E}">
        <p14:creationId xmlns:p14="http://schemas.microsoft.com/office/powerpoint/2010/main" val="246413992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Object 2" hidden="1">
            <a:extLst>
              <a:ext uri="{FF2B5EF4-FFF2-40B4-BE49-F238E27FC236}">
                <a16:creationId xmlns:a16="http://schemas.microsoft.com/office/drawing/2014/main" id="{392EA10D-9F38-C6CE-7806-41A122A73F33}"/>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411" imgH="409" progId="TCLayout.ActiveDocument.1">
                  <p:embed/>
                </p:oleObj>
              </mc:Choice>
              <mc:Fallback>
                <p:oleObj name="think-cell Slide" r:id="rId4" imgW="411" imgH="409" progId="TCLayout.ActiveDocument.1">
                  <p:embed/>
                  <p:pic>
                    <p:nvPicPr>
                      <p:cNvPr id="3" name="Object 2" hidden="1">
                        <a:extLst>
                          <a:ext uri="{FF2B5EF4-FFF2-40B4-BE49-F238E27FC236}">
                            <a16:creationId xmlns:a16="http://schemas.microsoft.com/office/drawing/2014/main" id="{392EA10D-9F38-C6CE-7806-41A122A73F33}"/>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82" name="Rectangle 81">
            <a:extLst>
              <a:ext uri="{FF2B5EF4-FFF2-40B4-BE49-F238E27FC236}">
                <a16:creationId xmlns:a16="http://schemas.microsoft.com/office/drawing/2014/main" id="{A7EBDD8F-EAD1-0FA3-53AF-E3B2B61D4BD0}"/>
              </a:ext>
            </a:extLst>
          </p:cNvPr>
          <p:cNvSpPr>
            <a:spLocks noGrp="1" noRot="1" noMove="1" noResize="1" noEditPoints="1" noAdjustHandles="1" noChangeArrowheads="1" noChangeShapeType="1"/>
          </p:cNvSpPr>
          <p:nvPr/>
        </p:nvSpPr>
        <p:spPr>
          <a:xfrm>
            <a:off x="807167" y="1941010"/>
            <a:ext cx="8552191" cy="4451352"/>
          </a:xfrm>
          <a:prstGeom prst="rect">
            <a:avLst/>
          </a:prstGeom>
          <a:solidFill>
            <a:schemeClr val="bg1">
              <a:lumMod val="95000"/>
            </a:schemeClr>
          </a:solidFill>
          <a:ln w="38100">
            <a:no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en-AU" sz="1100" b="1">
                <a:solidFill>
                  <a:schemeClr val="bg1"/>
                </a:solidFill>
                <a:latin typeface="+mj-lt"/>
              </a:rPr>
              <a:t> </a:t>
            </a:r>
          </a:p>
        </p:txBody>
      </p:sp>
      <p:sp>
        <p:nvSpPr>
          <p:cNvPr id="81" name="Rectangle 80">
            <a:extLst>
              <a:ext uri="{FF2B5EF4-FFF2-40B4-BE49-F238E27FC236}">
                <a16:creationId xmlns:a16="http://schemas.microsoft.com/office/drawing/2014/main" id="{6D4C0065-21E0-B107-709C-F9AC973EA831}"/>
              </a:ext>
            </a:extLst>
          </p:cNvPr>
          <p:cNvSpPr>
            <a:spLocks noGrp="1" noRot="1" noMove="1" noResize="1" noEditPoints="1" noAdjustHandles="1" noChangeArrowheads="1" noChangeShapeType="1"/>
          </p:cNvSpPr>
          <p:nvPr/>
        </p:nvSpPr>
        <p:spPr>
          <a:xfrm>
            <a:off x="807167" y="1139884"/>
            <a:ext cx="8552191" cy="769384"/>
          </a:xfrm>
          <a:prstGeom prst="rect">
            <a:avLst/>
          </a:prstGeom>
          <a:solidFill>
            <a:schemeClr val="bg1">
              <a:lumMod val="95000"/>
            </a:schemeClr>
          </a:solidFill>
          <a:ln w="38100">
            <a:no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en-AU" sz="1100" b="1">
                <a:solidFill>
                  <a:schemeClr val="bg1"/>
                </a:solidFill>
                <a:latin typeface="+mj-lt"/>
              </a:rPr>
              <a:t> </a:t>
            </a:r>
          </a:p>
        </p:txBody>
      </p:sp>
      <p:sp>
        <p:nvSpPr>
          <p:cNvPr id="161" name="Title 1">
            <a:extLst>
              <a:ext uri="{FF2B5EF4-FFF2-40B4-BE49-F238E27FC236}">
                <a16:creationId xmlns:a16="http://schemas.microsoft.com/office/drawing/2014/main" id="{1062C201-6C03-610D-3C72-BB4BB86A4AF1}"/>
              </a:ext>
            </a:extLst>
          </p:cNvPr>
          <p:cNvSpPr>
            <a:spLocks noGrp="1"/>
          </p:cNvSpPr>
          <p:nvPr>
            <p:ph type="title"/>
          </p:nvPr>
        </p:nvSpPr>
        <p:spPr>
          <a:xfrm>
            <a:off x="540000" y="292457"/>
            <a:ext cx="3484359" cy="597842"/>
          </a:xfrm>
        </p:spPr>
        <p:txBody>
          <a:bodyPr vert="horz"/>
          <a:lstStyle/>
          <a:p>
            <a:r>
              <a:rPr lang="en-AU"/>
              <a:t>Better Practice Inspection Process | </a:t>
            </a:r>
            <a:r>
              <a:rPr lang="en-AU" b="1"/>
              <a:t>Close-out</a:t>
            </a:r>
          </a:p>
        </p:txBody>
      </p:sp>
      <p:grpSp>
        <p:nvGrpSpPr>
          <p:cNvPr id="94" name="Group 93">
            <a:extLst>
              <a:ext uri="{FF2B5EF4-FFF2-40B4-BE49-F238E27FC236}">
                <a16:creationId xmlns:a16="http://schemas.microsoft.com/office/drawing/2014/main" id="{549AB2AF-D71D-2868-6ACA-647C5BAD9686}"/>
              </a:ext>
            </a:extLst>
          </p:cNvPr>
          <p:cNvGrpSpPr/>
          <p:nvPr/>
        </p:nvGrpSpPr>
        <p:grpSpPr>
          <a:xfrm>
            <a:off x="8716488" y="5668486"/>
            <a:ext cx="1193470" cy="1193469"/>
            <a:chOff x="10069009" y="2893384"/>
            <a:chExt cx="1704975" cy="1704975"/>
          </a:xfrm>
        </p:grpSpPr>
        <p:sp>
          <p:nvSpPr>
            <p:cNvPr id="95" name="Freeform: Shape 94">
              <a:extLst>
                <a:ext uri="{FF2B5EF4-FFF2-40B4-BE49-F238E27FC236}">
                  <a16:creationId xmlns:a16="http://schemas.microsoft.com/office/drawing/2014/main" id="{22E1AB24-0EBE-9163-7938-A4C19CB77545}"/>
                </a:ext>
              </a:extLst>
            </p:cNvPr>
            <p:cNvSpPr/>
            <p:nvPr/>
          </p:nvSpPr>
          <p:spPr>
            <a:xfrm>
              <a:off x="10069009" y="3750634"/>
              <a:ext cx="1704975" cy="847725"/>
            </a:xfrm>
            <a:custGeom>
              <a:avLst/>
              <a:gdLst>
                <a:gd name="connsiteX0" fmla="*/ 847725 w 1704975"/>
                <a:gd name="connsiteY0" fmla="*/ 0 h 847725"/>
                <a:gd name="connsiteX1" fmla="*/ 0 w 1704975"/>
                <a:gd name="connsiteY1" fmla="*/ 847725 h 847725"/>
                <a:gd name="connsiteX2" fmla="*/ 1704975 w 1704975"/>
                <a:gd name="connsiteY2" fmla="*/ 847725 h 847725"/>
                <a:gd name="connsiteX3" fmla="*/ 847725 w 1704975"/>
                <a:gd name="connsiteY3" fmla="*/ 0 h 847725"/>
              </a:gdLst>
              <a:ahLst/>
              <a:cxnLst>
                <a:cxn ang="0">
                  <a:pos x="connsiteX0" y="connsiteY0"/>
                </a:cxn>
                <a:cxn ang="0">
                  <a:pos x="connsiteX1" y="connsiteY1"/>
                </a:cxn>
                <a:cxn ang="0">
                  <a:pos x="connsiteX2" y="connsiteY2"/>
                </a:cxn>
                <a:cxn ang="0">
                  <a:pos x="connsiteX3" y="connsiteY3"/>
                </a:cxn>
              </a:cxnLst>
              <a:rect l="l" t="t" r="r" b="b"/>
              <a:pathLst>
                <a:path w="1704975" h="847725">
                  <a:moveTo>
                    <a:pt x="847725" y="0"/>
                  </a:moveTo>
                  <a:lnTo>
                    <a:pt x="0" y="847725"/>
                  </a:lnTo>
                  <a:lnTo>
                    <a:pt x="1704975" y="847725"/>
                  </a:lnTo>
                  <a:lnTo>
                    <a:pt x="847725" y="0"/>
                  </a:lnTo>
                  <a:close/>
                </a:path>
              </a:pathLst>
            </a:custGeom>
            <a:solidFill>
              <a:schemeClr val="accent1"/>
            </a:solidFill>
            <a:ln w="9525" cap="flat">
              <a:noFill/>
              <a:prstDash val="solid"/>
              <a:miter/>
            </a:ln>
          </p:spPr>
          <p:txBody>
            <a:bodyPr rtlCol="0" anchor="ctr"/>
            <a:lstStyle/>
            <a:p>
              <a:endParaRPr lang="en-AU"/>
            </a:p>
          </p:txBody>
        </p:sp>
        <p:sp>
          <p:nvSpPr>
            <p:cNvPr id="96" name="Freeform: Shape 95">
              <a:extLst>
                <a:ext uri="{FF2B5EF4-FFF2-40B4-BE49-F238E27FC236}">
                  <a16:creationId xmlns:a16="http://schemas.microsoft.com/office/drawing/2014/main" id="{92E189BE-B022-34E8-54C7-65DAEF06FD32}"/>
                </a:ext>
              </a:extLst>
            </p:cNvPr>
            <p:cNvSpPr/>
            <p:nvPr/>
          </p:nvSpPr>
          <p:spPr>
            <a:xfrm>
              <a:off x="10916734" y="3750634"/>
              <a:ext cx="857250" cy="847725"/>
            </a:xfrm>
            <a:custGeom>
              <a:avLst/>
              <a:gdLst>
                <a:gd name="connsiteX0" fmla="*/ 857250 w 857250"/>
                <a:gd name="connsiteY0" fmla="*/ 0 h 847725"/>
                <a:gd name="connsiteX1" fmla="*/ 0 w 857250"/>
                <a:gd name="connsiteY1" fmla="*/ 0 h 847725"/>
                <a:gd name="connsiteX2" fmla="*/ 857250 w 857250"/>
                <a:gd name="connsiteY2" fmla="*/ 847725 h 847725"/>
                <a:gd name="connsiteX3" fmla="*/ 857250 w 857250"/>
                <a:gd name="connsiteY3" fmla="*/ 0 h 847725"/>
              </a:gdLst>
              <a:ahLst/>
              <a:cxnLst>
                <a:cxn ang="0">
                  <a:pos x="connsiteX0" y="connsiteY0"/>
                </a:cxn>
                <a:cxn ang="0">
                  <a:pos x="connsiteX1" y="connsiteY1"/>
                </a:cxn>
                <a:cxn ang="0">
                  <a:pos x="connsiteX2" y="connsiteY2"/>
                </a:cxn>
                <a:cxn ang="0">
                  <a:pos x="connsiteX3" y="connsiteY3"/>
                </a:cxn>
              </a:cxnLst>
              <a:rect l="l" t="t" r="r" b="b"/>
              <a:pathLst>
                <a:path w="857250" h="847725">
                  <a:moveTo>
                    <a:pt x="857250" y="0"/>
                  </a:moveTo>
                  <a:lnTo>
                    <a:pt x="0" y="0"/>
                  </a:lnTo>
                  <a:lnTo>
                    <a:pt x="857250" y="847725"/>
                  </a:lnTo>
                  <a:lnTo>
                    <a:pt x="857250" y="0"/>
                  </a:lnTo>
                  <a:close/>
                </a:path>
              </a:pathLst>
            </a:custGeom>
            <a:solidFill>
              <a:schemeClr val="accent6"/>
            </a:solidFill>
            <a:ln w="9525" cap="flat">
              <a:noFill/>
              <a:prstDash val="solid"/>
              <a:miter/>
            </a:ln>
          </p:spPr>
          <p:txBody>
            <a:bodyPr rtlCol="0" anchor="ctr"/>
            <a:lstStyle/>
            <a:p>
              <a:endParaRPr lang="en-AU"/>
            </a:p>
          </p:txBody>
        </p:sp>
        <p:sp>
          <p:nvSpPr>
            <p:cNvPr id="97" name="Freeform: Shape 96">
              <a:extLst>
                <a:ext uri="{FF2B5EF4-FFF2-40B4-BE49-F238E27FC236}">
                  <a16:creationId xmlns:a16="http://schemas.microsoft.com/office/drawing/2014/main" id="{E969767B-009F-5CCA-9AD6-882B49D4CFA4}"/>
                </a:ext>
              </a:extLst>
            </p:cNvPr>
            <p:cNvSpPr/>
            <p:nvPr/>
          </p:nvSpPr>
          <p:spPr>
            <a:xfrm>
              <a:off x="10916734" y="2893384"/>
              <a:ext cx="857250" cy="857250"/>
            </a:xfrm>
            <a:custGeom>
              <a:avLst/>
              <a:gdLst>
                <a:gd name="connsiteX0" fmla="*/ 857250 w 857250"/>
                <a:gd name="connsiteY0" fmla="*/ 0 h 857250"/>
                <a:gd name="connsiteX1" fmla="*/ 0 w 857250"/>
                <a:gd name="connsiteY1" fmla="*/ 857250 h 857250"/>
                <a:gd name="connsiteX2" fmla="*/ 857250 w 857250"/>
                <a:gd name="connsiteY2" fmla="*/ 857250 h 857250"/>
                <a:gd name="connsiteX3" fmla="*/ 857250 w 857250"/>
                <a:gd name="connsiteY3" fmla="*/ 0 h 857250"/>
              </a:gdLst>
              <a:ahLst/>
              <a:cxnLst>
                <a:cxn ang="0">
                  <a:pos x="connsiteX0" y="connsiteY0"/>
                </a:cxn>
                <a:cxn ang="0">
                  <a:pos x="connsiteX1" y="connsiteY1"/>
                </a:cxn>
                <a:cxn ang="0">
                  <a:pos x="connsiteX2" y="connsiteY2"/>
                </a:cxn>
                <a:cxn ang="0">
                  <a:pos x="connsiteX3" y="connsiteY3"/>
                </a:cxn>
              </a:cxnLst>
              <a:rect l="l" t="t" r="r" b="b"/>
              <a:pathLst>
                <a:path w="857250" h="857250">
                  <a:moveTo>
                    <a:pt x="857250" y="0"/>
                  </a:moveTo>
                  <a:lnTo>
                    <a:pt x="0" y="857250"/>
                  </a:lnTo>
                  <a:lnTo>
                    <a:pt x="857250" y="857250"/>
                  </a:lnTo>
                  <a:lnTo>
                    <a:pt x="857250" y="0"/>
                  </a:lnTo>
                  <a:close/>
                </a:path>
              </a:pathLst>
            </a:custGeom>
            <a:solidFill>
              <a:schemeClr val="accent5"/>
            </a:solidFill>
            <a:ln w="9525" cap="flat">
              <a:noFill/>
              <a:prstDash val="solid"/>
              <a:miter/>
            </a:ln>
          </p:spPr>
          <p:txBody>
            <a:bodyPr rtlCol="0" anchor="ctr"/>
            <a:lstStyle/>
            <a:p>
              <a:endParaRPr lang="en-AU"/>
            </a:p>
          </p:txBody>
        </p:sp>
      </p:grpSp>
      <p:sp>
        <p:nvSpPr>
          <p:cNvPr id="98" name="TextBox 97">
            <a:extLst>
              <a:ext uri="{FF2B5EF4-FFF2-40B4-BE49-F238E27FC236}">
                <a16:creationId xmlns:a16="http://schemas.microsoft.com/office/drawing/2014/main" id="{C0D1A19A-0697-F8E8-23CF-BF14B53E8B85}"/>
              </a:ext>
            </a:extLst>
          </p:cNvPr>
          <p:cNvSpPr txBox="1"/>
          <p:nvPr/>
        </p:nvSpPr>
        <p:spPr>
          <a:xfrm>
            <a:off x="8621976" y="6392362"/>
            <a:ext cx="792089" cy="276999"/>
          </a:xfrm>
          <a:prstGeom prst="rect">
            <a:avLst/>
          </a:prstGeom>
          <a:noFill/>
        </p:spPr>
        <p:txBody>
          <a:bodyPr wrap="square" lIns="0" rIns="0" rtlCol="0">
            <a:spAutoFit/>
          </a:bodyPr>
          <a:lstStyle/>
          <a:p>
            <a:pPr algn="r" rtl="0"/>
            <a:fld id="{6E8856DA-B77A-4A94-8E84-45BF77D9376B}" type="slidenum">
              <a:rPr lang="en-AU" sz="1200" noProof="0" smtClean="0">
                <a:solidFill>
                  <a:schemeClr val="bg1"/>
                </a:solidFill>
                <a:latin typeface="+mn-lt"/>
                <a:ea typeface="Segoe UI" panose="020B0502040204020203" pitchFamily="34" charset="0"/>
                <a:cs typeface="Segoe UI" panose="020B0502040204020203" pitchFamily="34" charset="0"/>
              </a:rPr>
              <a:pPr algn="r" rtl="0"/>
              <a:t>36</a:t>
            </a:fld>
            <a:endParaRPr lang="en-AU" sz="1200" noProof="0">
              <a:solidFill>
                <a:schemeClr val="bg1"/>
              </a:solidFill>
              <a:latin typeface="+mn-lt"/>
              <a:ea typeface="Segoe UI" panose="020B0502040204020203" pitchFamily="34" charset="0"/>
              <a:cs typeface="Segoe UI" panose="020B0502040204020203" pitchFamily="34" charset="0"/>
            </a:endParaRPr>
          </a:p>
        </p:txBody>
      </p:sp>
      <p:sp>
        <p:nvSpPr>
          <p:cNvPr id="91" name="Rectangle 90">
            <a:extLst>
              <a:ext uri="{FF2B5EF4-FFF2-40B4-BE49-F238E27FC236}">
                <a16:creationId xmlns:a16="http://schemas.microsoft.com/office/drawing/2014/main" id="{90A6EE95-373F-1575-A77C-939C01D791A0}"/>
              </a:ext>
            </a:extLst>
          </p:cNvPr>
          <p:cNvSpPr/>
          <p:nvPr/>
        </p:nvSpPr>
        <p:spPr>
          <a:xfrm>
            <a:off x="546641" y="1139884"/>
            <a:ext cx="242421" cy="769384"/>
          </a:xfrm>
          <a:prstGeom prst="rect">
            <a:avLst/>
          </a:prstGeom>
          <a:solidFill>
            <a:schemeClr val="tx2"/>
          </a:solidFill>
          <a:ln w="38100">
            <a:no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en-AU" sz="1100" b="1">
                <a:solidFill>
                  <a:schemeClr val="bg1"/>
                </a:solidFill>
                <a:latin typeface="+mj-lt"/>
              </a:rPr>
              <a:t>STAGE </a:t>
            </a:r>
          </a:p>
        </p:txBody>
      </p:sp>
      <p:sp>
        <p:nvSpPr>
          <p:cNvPr id="2" name="Rectangle 1">
            <a:extLst>
              <a:ext uri="{FF2B5EF4-FFF2-40B4-BE49-F238E27FC236}">
                <a16:creationId xmlns:a16="http://schemas.microsoft.com/office/drawing/2014/main" id="{C45EE30E-CA19-62A3-F5F0-85AC1924989C}"/>
              </a:ext>
            </a:extLst>
          </p:cNvPr>
          <p:cNvSpPr>
            <a:spLocks/>
          </p:cNvSpPr>
          <p:nvPr/>
        </p:nvSpPr>
        <p:spPr>
          <a:xfrm>
            <a:off x="546643" y="6449749"/>
            <a:ext cx="8434822" cy="360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36000" rtlCol="0" anchor="ctr"/>
          <a:lstStyle/>
          <a:p>
            <a:r>
              <a:rPr kumimoji="0" lang="en-AU" sz="1000" b="1" i="0" u="none" strike="noStrike" kern="1200" cap="none" spc="0" normalizeH="0" baseline="0" noProof="0">
                <a:ln>
                  <a:noFill/>
                </a:ln>
                <a:solidFill>
                  <a:srgbClr val="1F2A44"/>
                </a:solidFill>
                <a:effectLst/>
                <a:uLnTx/>
                <a:uFillTx/>
                <a:ea typeface="+mn-ea"/>
                <a:cs typeface="Segoe UI Semilight" panose="020B0402040204020203" pitchFamily="34" charset="0"/>
              </a:rPr>
              <a:t>You</a:t>
            </a:r>
            <a:r>
              <a:rPr lang="en-AU" sz="1000" b="1">
                <a:solidFill>
                  <a:srgbClr val="1F2A44"/>
                </a:solidFill>
                <a:cs typeface="Segoe UI Semilight" panose="020B0402040204020203" pitchFamily="34" charset="0"/>
              </a:rPr>
              <a:t> may not need all sub-components. This process should be tailored to your unique needs and inspection process. In some instances, multiple responsive actions might be conducted concurrently. </a:t>
            </a:r>
            <a:endParaRPr lang="en-AU" sz="1000" b="1">
              <a:solidFill>
                <a:schemeClr val="bg2"/>
              </a:solidFill>
            </a:endParaRPr>
          </a:p>
        </p:txBody>
      </p:sp>
      <p:grpSp>
        <p:nvGrpSpPr>
          <p:cNvPr id="6" name="Group 5">
            <a:extLst>
              <a:ext uri="{FF2B5EF4-FFF2-40B4-BE49-F238E27FC236}">
                <a16:creationId xmlns:a16="http://schemas.microsoft.com/office/drawing/2014/main" id="{06DCCABA-30F5-E6C3-1355-DD66E5C6F00F}"/>
              </a:ext>
            </a:extLst>
          </p:cNvPr>
          <p:cNvGrpSpPr>
            <a:grpSpLocks noChangeAspect="1"/>
          </p:cNvGrpSpPr>
          <p:nvPr/>
        </p:nvGrpSpPr>
        <p:grpSpPr>
          <a:xfrm>
            <a:off x="4319362" y="584059"/>
            <a:ext cx="5039996" cy="254379"/>
            <a:chOff x="-3869577" y="1922284"/>
            <a:chExt cx="4597773" cy="232059"/>
          </a:xfrm>
        </p:grpSpPr>
        <p:grpSp>
          <p:nvGrpSpPr>
            <p:cNvPr id="7" name="Group 6">
              <a:extLst>
                <a:ext uri="{FF2B5EF4-FFF2-40B4-BE49-F238E27FC236}">
                  <a16:creationId xmlns:a16="http://schemas.microsoft.com/office/drawing/2014/main" id="{9652B516-79C3-916B-32F3-448075923EC8}"/>
                </a:ext>
              </a:extLst>
            </p:cNvPr>
            <p:cNvGrpSpPr/>
            <p:nvPr/>
          </p:nvGrpSpPr>
          <p:grpSpPr>
            <a:xfrm>
              <a:off x="-3869577" y="1922284"/>
              <a:ext cx="813518" cy="232059"/>
              <a:chOff x="-5562550" y="1992616"/>
              <a:chExt cx="813518" cy="232059"/>
            </a:xfrm>
          </p:grpSpPr>
          <p:sp>
            <p:nvSpPr>
              <p:cNvPr id="50" name="Isosceles Triangle 49">
                <a:extLst>
                  <a:ext uri="{FF2B5EF4-FFF2-40B4-BE49-F238E27FC236}">
                    <a16:creationId xmlns:a16="http://schemas.microsoft.com/office/drawing/2014/main" id="{EA2EA3D5-7E6A-CFC3-57A2-5C428BEF071C}"/>
                  </a:ext>
                </a:extLst>
              </p:cNvPr>
              <p:cNvSpPr/>
              <p:nvPr/>
            </p:nvSpPr>
            <p:spPr>
              <a:xfrm rot="5400000">
                <a:off x="-4863369" y="2070696"/>
                <a:ext cx="152775" cy="75898"/>
              </a:xfrm>
              <a:prstGeom prst="triangl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AU" sz="700" err="1">
                  <a:solidFill>
                    <a:schemeClr val="bg2"/>
                  </a:solidFill>
                </a:endParaRPr>
              </a:p>
            </p:txBody>
          </p:sp>
          <p:sp>
            <p:nvSpPr>
              <p:cNvPr id="51" name="Arrow: Pentagon 50">
                <a:extLst>
                  <a:ext uri="{FF2B5EF4-FFF2-40B4-BE49-F238E27FC236}">
                    <a16:creationId xmlns:a16="http://schemas.microsoft.com/office/drawing/2014/main" id="{43606F02-C6BE-AB43-CC52-FCCCAA5FF321}"/>
                  </a:ext>
                </a:extLst>
              </p:cNvPr>
              <p:cNvSpPr/>
              <p:nvPr/>
            </p:nvSpPr>
            <p:spPr>
              <a:xfrm>
                <a:off x="-5447035" y="2001768"/>
                <a:ext cx="662636" cy="213754"/>
              </a:xfrm>
              <a:prstGeom prst="homePlate">
                <a:avLst/>
              </a:prstGeom>
              <a:solidFill>
                <a:schemeClr val="bg1"/>
              </a:solidFill>
              <a:ln w="9525" cap="rnd">
                <a:solidFill>
                  <a:schemeClr val="tx2"/>
                </a:solidFill>
                <a:prstDash val="sysDot"/>
              </a:ln>
            </p:spPr>
            <p:style>
              <a:lnRef idx="2">
                <a:schemeClr val="accent1">
                  <a:shade val="50000"/>
                </a:schemeClr>
              </a:lnRef>
              <a:fillRef idx="1">
                <a:schemeClr val="accent1"/>
              </a:fillRef>
              <a:effectRef idx="0">
                <a:schemeClr val="accent1"/>
              </a:effectRef>
              <a:fontRef idx="minor">
                <a:schemeClr val="lt1"/>
              </a:fontRef>
            </p:style>
            <p:txBody>
              <a:bodyPr lIns="144000" tIns="0" rIns="0" bIns="0" rtlCol="0" anchor="ctr"/>
              <a:lstStyle/>
              <a:p>
                <a:r>
                  <a:rPr lang="en-AU" sz="600">
                    <a:solidFill>
                      <a:schemeClr val="tx2"/>
                    </a:solidFill>
                    <a:latin typeface="+mj-lt"/>
                  </a:rPr>
                  <a:t>TRIGGER </a:t>
                </a:r>
                <a:br>
                  <a:rPr lang="en-AU" sz="600">
                    <a:solidFill>
                      <a:schemeClr val="tx2"/>
                    </a:solidFill>
                    <a:latin typeface="+mj-lt"/>
                  </a:rPr>
                </a:br>
                <a:r>
                  <a:rPr lang="en-AU" sz="600">
                    <a:solidFill>
                      <a:schemeClr val="tx2"/>
                    </a:solidFill>
                    <a:latin typeface="+mj-lt"/>
                  </a:rPr>
                  <a:t>AND FOCUS</a:t>
                </a:r>
              </a:p>
            </p:txBody>
          </p:sp>
          <p:sp>
            <p:nvSpPr>
              <p:cNvPr id="52" name="Oval 51">
                <a:extLst>
                  <a:ext uri="{FF2B5EF4-FFF2-40B4-BE49-F238E27FC236}">
                    <a16:creationId xmlns:a16="http://schemas.microsoft.com/office/drawing/2014/main" id="{3C6F80C4-AD3A-8D4C-B5FD-553299109D7C}"/>
                  </a:ext>
                </a:extLst>
              </p:cNvPr>
              <p:cNvSpPr/>
              <p:nvPr/>
            </p:nvSpPr>
            <p:spPr>
              <a:xfrm>
                <a:off x="-5562550" y="1992616"/>
                <a:ext cx="232059" cy="232059"/>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AU" sz="700" err="1">
                  <a:solidFill>
                    <a:schemeClr val="bg2"/>
                  </a:solidFill>
                </a:endParaRPr>
              </a:p>
            </p:txBody>
          </p:sp>
          <p:sp>
            <p:nvSpPr>
              <p:cNvPr id="53" name="Oval 52">
                <a:extLst>
                  <a:ext uri="{FF2B5EF4-FFF2-40B4-BE49-F238E27FC236}">
                    <a16:creationId xmlns:a16="http://schemas.microsoft.com/office/drawing/2014/main" id="{A49FC841-AD95-C367-30F0-AD2086758EE1}"/>
                  </a:ext>
                </a:extLst>
              </p:cNvPr>
              <p:cNvSpPr/>
              <p:nvPr/>
            </p:nvSpPr>
            <p:spPr>
              <a:xfrm>
                <a:off x="-5539344" y="2015822"/>
                <a:ext cx="185647" cy="185647"/>
              </a:xfrm>
              <a:prstGeom prst="ellipse">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AU" sz="700" err="1">
                  <a:solidFill>
                    <a:schemeClr val="bg2"/>
                  </a:solidFill>
                </a:endParaRPr>
              </a:p>
            </p:txBody>
          </p:sp>
          <p:sp>
            <p:nvSpPr>
              <p:cNvPr id="54" name="Isosceles Triangle 53">
                <a:extLst>
                  <a:ext uri="{FF2B5EF4-FFF2-40B4-BE49-F238E27FC236}">
                    <a16:creationId xmlns:a16="http://schemas.microsoft.com/office/drawing/2014/main" id="{9215F5BD-0827-4598-0053-CE62F7F983D7}"/>
                  </a:ext>
                </a:extLst>
              </p:cNvPr>
              <p:cNvSpPr/>
              <p:nvPr/>
            </p:nvSpPr>
            <p:spPr>
              <a:xfrm rot="5400000">
                <a:off x="-4908187" y="2079585"/>
                <a:ext cx="116993" cy="58121"/>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AU" sz="700" err="1">
                  <a:solidFill>
                    <a:schemeClr val="bg2"/>
                  </a:solidFill>
                </a:endParaRPr>
              </a:p>
            </p:txBody>
          </p:sp>
          <p:grpSp>
            <p:nvGrpSpPr>
              <p:cNvPr id="55" name="Group 5">
                <a:extLst>
                  <a:ext uri="{FF2B5EF4-FFF2-40B4-BE49-F238E27FC236}">
                    <a16:creationId xmlns:a16="http://schemas.microsoft.com/office/drawing/2014/main" id="{398AADDA-818D-C08C-2F9B-FFEC20E6EA66}"/>
                  </a:ext>
                </a:extLst>
              </p:cNvPr>
              <p:cNvGrpSpPr>
                <a:grpSpLocks noChangeAspect="1"/>
              </p:cNvGrpSpPr>
              <p:nvPr/>
            </p:nvGrpSpPr>
            <p:grpSpPr bwMode="auto">
              <a:xfrm>
                <a:off x="-5510730" y="2044519"/>
                <a:ext cx="129011" cy="128252"/>
                <a:chOff x="3163" y="2182"/>
                <a:chExt cx="340" cy="338"/>
              </a:xfrm>
              <a:solidFill>
                <a:schemeClr val="tx2"/>
              </a:solidFill>
            </p:grpSpPr>
            <p:sp>
              <p:nvSpPr>
                <p:cNvPr id="56" name="Freeform 6">
                  <a:extLst>
                    <a:ext uri="{FF2B5EF4-FFF2-40B4-BE49-F238E27FC236}">
                      <a16:creationId xmlns:a16="http://schemas.microsoft.com/office/drawing/2014/main" id="{A093B8E9-69EC-7D41-EE1E-074B387FFE82}"/>
                    </a:ext>
                  </a:extLst>
                </p:cNvPr>
                <p:cNvSpPr>
                  <a:spLocks noEditPoints="1"/>
                </p:cNvSpPr>
                <p:nvPr/>
              </p:nvSpPr>
              <p:spPr bwMode="auto">
                <a:xfrm>
                  <a:off x="3163" y="2182"/>
                  <a:ext cx="340" cy="338"/>
                </a:xfrm>
                <a:custGeom>
                  <a:avLst/>
                  <a:gdLst>
                    <a:gd name="T0" fmla="*/ 85 w 171"/>
                    <a:gd name="T1" fmla="*/ 0 h 170"/>
                    <a:gd name="T2" fmla="*/ 0 w 171"/>
                    <a:gd name="T3" fmla="*/ 85 h 170"/>
                    <a:gd name="T4" fmla="*/ 85 w 171"/>
                    <a:gd name="T5" fmla="*/ 170 h 170"/>
                    <a:gd name="T6" fmla="*/ 171 w 171"/>
                    <a:gd name="T7" fmla="*/ 85 h 170"/>
                    <a:gd name="T8" fmla="*/ 85 w 171"/>
                    <a:gd name="T9" fmla="*/ 0 h 170"/>
                    <a:gd name="T10" fmla="*/ 85 w 171"/>
                    <a:gd name="T11" fmla="*/ 162 h 170"/>
                    <a:gd name="T12" fmla="*/ 8 w 171"/>
                    <a:gd name="T13" fmla="*/ 85 h 170"/>
                    <a:gd name="T14" fmla="*/ 85 w 171"/>
                    <a:gd name="T15" fmla="*/ 8 h 170"/>
                    <a:gd name="T16" fmla="*/ 163 w 171"/>
                    <a:gd name="T17" fmla="*/ 85 h 170"/>
                    <a:gd name="T18" fmla="*/ 85 w 171"/>
                    <a:gd name="T19" fmla="*/ 162 h 1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71" h="170">
                      <a:moveTo>
                        <a:pt x="85" y="0"/>
                      </a:moveTo>
                      <a:cubicBezTo>
                        <a:pt x="39" y="0"/>
                        <a:pt x="0" y="38"/>
                        <a:pt x="0" y="85"/>
                      </a:cubicBezTo>
                      <a:cubicBezTo>
                        <a:pt x="0" y="132"/>
                        <a:pt x="39" y="170"/>
                        <a:pt x="85" y="170"/>
                      </a:cubicBezTo>
                      <a:cubicBezTo>
                        <a:pt x="132" y="170"/>
                        <a:pt x="171" y="132"/>
                        <a:pt x="171" y="85"/>
                      </a:cubicBezTo>
                      <a:cubicBezTo>
                        <a:pt x="171" y="38"/>
                        <a:pt x="132" y="0"/>
                        <a:pt x="85" y="0"/>
                      </a:cubicBezTo>
                      <a:close/>
                      <a:moveTo>
                        <a:pt x="85" y="162"/>
                      </a:moveTo>
                      <a:cubicBezTo>
                        <a:pt x="43" y="162"/>
                        <a:pt x="8" y="128"/>
                        <a:pt x="8" y="85"/>
                      </a:cubicBezTo>
                      <a:cubicBezTo>
                        <a:pt x="8" y="42"/>
                        <a:pt x="43" y="8"/>
                        <a:pt x="85" y="8"/>
                      </a:cubicBezTo>
                      <a:cubicBezTo>
                        <a:pt x="128" y="8"/>
                        <a:pt x="163" y="42"/>
                        <a:pt x="163" y="85"/>
                      </a:cubicBezTo>
                      <a:cubicBezTo>
                        <a:pt x="163" y="128"/>
                        <a:pt x="128" y="162"/>
                        <a:pt x="85" y="16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0" tIns="0" rIns="0" bIns="0" numCol="1" anchor="t" anchorCtr="0" compatLnSpc="1">
                  <a:prstTxWarp prst="textNoShape">
                    <a:avLst/>
                  </a:prstTxWarp>
                </a:bodyPr>
                <a:lstStyle/>
                <a:p>
                  <a:endParaRPr lang="en-AU" sz="700"/>
                </a:p>
              </p:txBody>
            </p:sp>
            <p:sp>
              <p:nvSpPr>
                <p:cNvPr id="57" name="Freeform 7">
                  <a:extLst>
                    <a:ext uri="{FF2B5EF4-FFF2-40B4-BE49-F238E27FC236}">
                      <a16:creationId xmlns:a16="http://schemas.microsoft.com/office/drawing/2014/main" id="{969F4B7D-BB62-577A-CA52-A5925C90C1ED}"/>
                    </a:ext>
                  </a:extLst>
                </p:cNvPr>
                <p:cNvSpPr>
                  <a:spLocks/>
                </p:cNvSpPr>
                <p:nvPr/>
              </p:nvSpPr>
              <p:spPr bwMode="auto">
                <a:xfrm>
                  <a:off x="3316" y="2273"/>
                  <a:ext cx="34" cy="36"/>
                </a:xfrm>
                <a:custGeom>
                  <a:avLst/>
                  <a:gdLst>
                    <a:gd name="T0" fmla="*/ 8 w 17"/>
                    <a:gd name="T1" fmla="*/ 0 h 18"/>
                    <a:gd name="T2" fmla="*/ 2 w 17"/>
                    <a:gd name="T3" fmla="*/ 3 h 18"/>
                    <a:gd name="T4" fmla="*/ 0 w 17"/>
                    <a:gd name="T5" fmla="*/ 9 h 18"/>
                    <a:gd name="T6" fmla="*/ 2 w 17"/>
                    <a:gd name="T7" fmla="*/ 16 h 18"/>
                    <a:gd name="T8" fmla="*/ 8 w 17"/>
                    <a:gd name="T9" fmla="*/ 18 h 18"/>
                    <a:gd name="T10" fmla="*/ 15 w 17"/>
                    <a:gd name="T11" fmla="*/ 16 h 18"/>
                    <a:gd name="T12" fmla="*/ 17 w 17"/>
                    <a:gd name="T13" fmla="*/ 9 h 18"/>
                    <a:gd name="T14" fmla="*/ 15 w 17"/>
                    <a:gd name="T15" fmla="*/ 3 h 18"/>
                    <a:gd name="T16" fmla="*/ 8 w 17"/>
                    <a:gd name="T17" fmla="*/ 0 h 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7" h="18">
                      <a:moveTo>
                        <a:pt x="8" y="0"/>
                      </a:moveTo>
                      <a:cubicBezTo>
                        <a:pt x="6" y="0"/>
                        <a:pt x="4" y="1"/>
                        <a:pt x="2" y="3"/>
                      </a:cubicBezTo>
                      <a:cubicBezTo>
                        <a:pt x="1" y="5"/>
                        <a:pt x="0" y="7"/>
                        <a:pt x="0" y="9"/>
                      </a:cubicBezTo>
                      <a:cubicBezTo>
                        <a:pt x="0" y="12"/>
                        <a:pt x="1" y="14"/>
                        <a:pt x="2" y="16"/>
                      </a:cubicBezTo>
                      <a:cubicBezTo>
                        <a:pt x="4" y="17"/>
                        <a:pt x="6" y="18"/>
                        <a:pt x="8" y="18"/>
                      </a:cubicBezTo>
                      <a:cubicBezTo>
                        <a:pt x="11" y="18"/>
                        <a:pt x="13" y="17"/>
                        <a:pt x="15" y="16"/>
                      </a:cubicBezTo>
                      <a:cubicBezTo>
                        <a:pt x="16" y="14"/>
                        <a:pt x="17" y="12"/>
                        <a:pt x="17" y="9"/>
                      </a:cubicBezTo>
                      <a:cubicBezTo>
                        <a:pt x="17" y="7"/>
                        <a:pt x="16" y="5"/>
                        <a:pt x="15" y="3"/>
                      </a:cubicBezTo>
                      <a:cubicBezTo>
                        <a:pt x="13" y="1"/>
                        <a:pt x="11" y="0"/>
                        <a:pt x="8" y="0"/>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0" tIns="0" rIns="0" bIns="0" numCol="1" anchor="t" anchorCtr="0" compatLnSpc="1">
                  <a:prstTxWarp prst="textNoShape">
                    <a:avLst/>
                  </a:prstTxWarp>
                </a:bodyPr>
                <a:lstStyle/>
                <a:p>
                  <a:endParaRPr lang="en-AU" sz="700"/>
                </a:p>
              </p:txBody>
            </p:sp>
            <p:sp>
              <p:nvSpPr>
                <p:cNvPr id="58" name="Freeform 8">
                  <a:extLst>
                    <a:ext uri="{FF2B5EF4-FFF2-40B4-BE49-F238E27FC236}">
                      <a16:creationId xmlns:a16="http://schemas.microsoft.com/office/drawing/2014/main" id="{484DD63A-E3DE-70B5-47E1-E988AB7C783F}"/>
                    </a:ext>
                  </a:extLst>
                </p:cNvPr>
                <p:cNvSpPr>
                  <a:spLocks/>
                </p:cNvSpPr>
                <p:nvPr/>
              </p:nvSpPr>
              <p:spPr bwMode="auto">
                <a:xfrm>
                  <a:off x="3304" y="2325"/>
                  <a:ext cx="58" cy="102"/>
                </a:xfrm>
                <a:custGeom>
                  <a:avLst/>
                  <a:gdLst>
                    <a:gd name="T0" fmla="*/ 24 w 29"/>
                    <a:gd name="T1" fmla="*/ 44 h 51"/>
                    <a:gd name="T2" fmla="*/ 20 w 29"/>
                    <a:gd name="T3" fmla="*/ 43 h 51"/>
                    <a:gd name="T4" fmla="*/ 19 w 29"/>
                    <a:gd name="T5" fmla="*/ 40 h 51"/>
                    <a:gd name="T6" fmla="*/ 19 w 29"/>
                    <a:gd name="T7" fmla="*/ 36 h 51"/>
                    <a:gd name="T8" fmla="*/ 20 w 29"/>
                    <a:gd name="T9" fmla="*/ 32 h 51"/>
                    <a:gd name="T10" fmla="*/ 24 w 29"/>
                    <a:gd name="T11" fmla="*/ 18 h 51"/>
                    <a:gd name="T12" fmla="*/ 24 w 29"/>
                    <a:gd name="T13" fmla="*/ 14 h 51"/>
                    <a:gd name="T14" fmla="*/ 25 w 29"/>
                    <a:gd name="T15" fmla="*/ 11 h 51"/>
                    <a:gd name="T16" fmla="*/ 22 w 29"/>
                    <a:gd name="T17" fmla="*/ 3 h 51"/>
                    <a:gd name="T18" fmla="*/ 14 w 29"/>
                    <a:gd name="T19" fmla="*/ 0 h 51"/>
                    <a:gd name="T20" fmla="*/ 7 w 29"/>
                    <a:gd name="T21" fmla="*/ 2 h 51"/>
                    <a:gd name="T22" fmla="*/ 1 w 29"/>
                    <a:gd name="T23" fmla="*/ 4 h 51"/>
                    <a:gd name="T24" fmla="*/ 0 w 29"/>
                    <a:gd name="T25" fmla="*/ 9 h 51"/>
                    <a:gd name="T26" fmla="*/ 2 w 29"/>
                    <a:gd name="T27" fmla="*/ 8 h 51"/>
                    <a:gd name="T28" fmla="*/ 5 w 29"/>
                    <a:gd name="T29" fmla="*/ 7 h 51"/>
                    <a:gd name="T30" fmla="*/ 9 w 29"/>
                    <a:gd name="T31" fmla="*/ 8 h 51"/>
                    <a:gd name="T32" fmla="*/ 10 w 29"/>
                    <a:gd name="T33" fmla="*/ 12 h 51"/>
                    <a:gd name="T34" fmla="*/ 10 w 29"/>
                    <a:gd name="T35" fmla="*/ 16 h 51"/>
                    <a:gd name="T36" fmla="*/ 9 w 29"/>
                    <a:gd name="T37" fmla="*/ 19 h 51"/>
                    <a:gd name="T38" fmla="*/ 5 w 29"/>
                    <a:gd name="T39" fmla="*/ 34 h 51"/>
                    <a:gd name="T40" fmla="*/ 4 w 29"/>
                    <a:gd name="T41" fmla="*/ 38 h 51"/>
                    <a:gd name="T42" fmla="*/ 4 w 29"/>
                    <a:gd name="T43" fmla="*/ 41 h 51"/>
                    <a:gd name="T44" fmla="*/ 7 w 29"/>
                    <a:gd name="T45" fmla="*/ 48 h 51"/>
                    <a:gd name="T46" fmla="*/ 15 w 29"/>
                    <a:gd name="T47" fmla="*/ 51 h 51"/>
                    <a:gd name="T48" fmla="*/ 21 w 29"/>
                    <a:gd name="T49" fmla="*/ 50 h 51"/>
                    <a:gd name="T50" fmla="*/ 28 w 29"/>
                    <a:gd name="T51" fmla="*/ 47 h 51"/>
                    <a:gd name="T52" fmla="*/ 29 w 29"/>
                    <a:gd name="T53" fmla="*/ 43 h 51"/>
                    <a:gd name="T54" fmla="*/ 27 w 29"/>
                    <a:gd name="T55" fmla="*/ 44 h 51"/>
                    <a:gd name="T56" fmla="*/ 24 w 29"/>
                    <a:gd name="T57" fmla="*/ 44 h 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29" h="51">
                      <a:moveTo>
                        <a:pt x="24" y="44"/>
                      </a:moveTo>
                      <a:cubicBezTo>
                        <a:pt x="22" y="44"/>
                        <a:pt x="21" y="44"/>
                        <a:pt x="20" y="43"/>
                      </a:cubicBezTo>
                      <a:cubicBezTo>
                        <a:pt x="19" y="43"/>
                        <a:pt x="19" y="41"/>
                        <a:pt x="19" y="40"/>
                      </a:cubicBezTo>
                      <a:cubicBezTo>
                        <a:pt x="19" y="39"/>
                        <a:pt x="19" y="38"/>
                        <a:pt x="19" y="36"/>
                      </a:cubicBezTo>
                      <a:cubicBezTo>
                        <a:pt x="19" y="35"/>
                        <a:pt x="20" y="33"/>
                        <a:pt x="20" y="32"/>
                      </a:cubicBezTo>
                      <a:cubicBezTo>
                        <a:pt x="24" y="18"/>
                        <a:pt x="24" y="18"/>
                        <a:pt x="24" y="18"/>
                      </a:cubicBezTo>
                      <a:cubicBezTo>
                        <a:pt x="24" y="17"/>
                        <a:pt x="24" y="15"/>
                        <a:pt x="24" y="14"/>
                      </a:cubicBezTo>
                      <a:cubicBezTo>
                        <a:pt x="24" y="12"/>
                        <a:pt x="25" y="11"/>
                        <a:pt x="25" y="11"/>
                      </a:cubicBezTo>
                      <a:cubicBezTo>
                        <a:pt x="25" y="8"/>
                        <a:pt x="24" y="5"/>
                        <a:pt x="22" y="3"/>
                      </a:cubicBezTo>
                      <a:cubicBezTo>
                        <a:pt x="20" y="1"/>
                        <a:pt x="17" y="0"/>
                        <a:pt x="14" y="0"/>
                      </a:cubicBezTo>
                      <a:cubicBezTo>
                        <a:pt x="12" y="0"/>
                        <a:pt x="10" y="1"/>
                        <a:pt x="7" y="2"/>
                      </a:cubicBezTo>
                      <a:cubicBezTo>
                        <a:pt x="5" y="2"/>
                        <a:pt x="3" y="3"/>
                        <a:pt x="1" y="4"/>
                      </a:cubicBezTo>
                      <a:cubicBezTo>
                        <a:pt x="0" y="9"/>
                        <a:pt x="0" y="9"/>
                        <a:pt x="0" y="9"/>
                      </a:cubicBezTo>
                      <a:cubicBezTo>
                        <a:pt x="0" y="8"/>
                        <a:pt x="1" y="8"/>
                        <a:pt x="2" y="8"/>
                      </a:cubicBezTo>
                      <a:cubicBezTo>
                        <a:pt x="3" y="8"/>
                        <a:pt x="4" y="7"/>
                        <a:pt x="5" y="7"/>
                      </a:cubicBezTo>
                      <a:cubicBezTo>
                        <a:pt x="7" y="7"/>
                        <a:pt x="8" y="8"/>
                        <a:pt x="9" y="8"/>
                      </a:cubicBezTo>
                      <a:cubicBezTo>
                        <a:pt x="10" y="9"/>
                        <a:pt x="10" y="10"/>
                        <a:pt x="10" y="12"/>
                      </a:cubicBezTo>
                      <a:cubicBezTo>
                        <a:pt x="10" y="13"/>
                        <a:pt x="10" y="14"/>
                        <a:pt x="10" y="16"/>
                      </a:cubicBezTo>
                      <a:cubicBezTo>
                        <a:pt x="9" y="17"/>
                        <a:pt x="9" y="18"/>
                        <a:pt x="9" y="19"/>
                      </a:cubicBezTo>
                      <a:cubicBezTo>
                        <a:pt x="5" y="34"/>
                        <a:pt x="5" y="34"/>
                        <a:pt x="5" y="34"/>
                      </a:cubicBezTo>
                      <a:cubicBezTo>
                        <a:pt x="5" y="35"/>
                        <a:pt x="5" y="37"/>
                        <a:pt x="4" y="38"/>
                      </a:cubicBezTo>
                      <a:cubicBezTo>
                        <a:pt x="4" y="39"/>
                        <a:pt x="4" y="40"/>
                        <a:pt x="4" y="41"/>
                      </a:cubicBezTo>
                      <a:cubicBezTo>
                        <a:pt x="4" y="44"/>
                        <a:pt x="5" y="47"/>
                        <a:pt x="7" y="48"/>
                      </a:cubicBezTo>
                      <a:cubicBezTo>
                        <a:pt x="9" y="50"/>
                        <a:pt x="12" y="51"/>
                        <a:pt x="15" y="51"/>
                      </a:cubicBezTo>
                      <a:cubicBezTo>
                        <a:pt x="18" y="51"/>
                        <a:pt x="20" y="51"/>
                        <a:pt x="21" y="50"/>
                      </a:cubicBezTo>
                      <a:cubicBezTo>
                        <a:pt x="23" y="50"/>
                        <a:pt x="25" y="49"/>
                        <a:pt x="28" y="47"/>
                      </a:cubicBezTo>
                      <a:cubicBezTo>
                        <a:pt x="29" y="43"/>
                        <a:pt x="29" y="43"/>
                        <a:pt x="29" y="43"/>
                      </a:cubicBezTo>
                      <a:cubicBezTo>
                        <a:pt x="29" y="43"/>
                        <a:pt x="28" y="44"/>
                        <a:pt x="27" y="44"/>
                      </a:cubicBezTo>
                      <a:cubicBezTo>
                        <a:pt x="26" y="44"/>
                        <a:pt x="25" y="44"/>
                        <a:pt x="24" y="44"/>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0" tIns="0" rIns="0" bIns="0" numCol="1" anchor="t" anchorCtr="0" compatLnSpc="1">
                  <a:prstTxWarp prst="textNoShape">
                    <a:avLst/>
                  </a:prstTxWarp>
                </a:bodyPr>
                <a:lstStyle/>
                <a:p>
                  <a:endParaRPr lang="en-AU" sz="700"/>
                </a:p>
              </p:txBody>
            </p:sp>
          </p:grpSp>
        </p:grpSp>
        <p:grpSp>
          <p:nvGrpSpPr>
            <p:cNvPr id="8" name="Group 7">
              <a:extLst>
                <a:ext uri="{FF2B5EF4-FFF2-40B4-BE49-F238E27FC236}">
                  <a16:creationId xmlns:a16="http://schemas.microsoft.com/office/drawing/2014/main" id="{4BF7733E-B6E9-6B24-B146-ECCB0D2DF548}"/>
                </a:ext>
              </a:extLst>
            </p:cNvPr>
            <p:cNvGrpSpPr/>
            <p:nvPr/>
          </p:nvGrpSpPr>
          <p:grpSpPr>
            <a:xfrm>
              <a:off x="-2940691" y="1922284"/>
              <a:ext cx="814355" cy="232059"/>
              <a:chOff x="-4452658" y="1992616"/>
              <a:chExt cx="814355" cy="232059"/>
            </a:xfrm>
          </p:grpSpPr>
          <p:sp>
            <p:nvSpPr>
              <p:cNvPr id="41" name="Isosceles Triangle 40">
                <a:extLst>
                  <a:ext uri="{FF2B5EF4-FFF2-40B4-BE49-F238E27FC236}">
                    <a16:creationId xmlns:a16="http://schemas.microsoft.com/office/drawing/2014/main" id="{97C240D0-8887-963C-1F29-872F9AFC91E3}"/>
                  </a:ext>
                </a:extLst>
              </p:cNvPr>
              <p:cNvSpPr/>
              <p:nvPr/>
            </p:nvSpPr>
            <p:spPr>
              <a:xfrm rot="5400000">
                <a:off x="-3752640" y="2070696"/>
                <a:ext cx="152775" cy="75898"/>
              </a:xfrm>
              <a:prstGeom prst="triangl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AU" sz="700" err="1">
                  <a:solidFill>
                    <a:schemeClr val="bg2"/>
                  </a:solidFill>
                </a:endParaRPr>
              </a:p>
            </p:txBody>
          </p:sp>
          <p:sp>
            <p:nvSpPr>
              <p:cNvPr id="42" name="Arrow: Pentagon 41">
                <a:extLst>
                  <a:ext uri="{FF2B5EF4-FFF2-40B4-BE49-F238E27FC236}">
                    <a16:creationId xmlns:a16="http://schemas.microsoft.com/office/drawing/2014/main" id="{8A91B946-EDE9-C8C0-C105-4B750DE47735}"/>
                  </a:ext>
                </a:extLst>
              </p:cNvPr>
              <p:cNvSpPr/>
              <p:nvPr/>
            </p:nvSpPr>
            <p:spPr>
              <a:xfrm>
                <a:off x="-4334418" y="2001768"/>
                <a:ext cx="662636" cy="213754"/>
              </a:xfrm>
              <a:prstGeom prst="homePlate">
                <a:avLst/>
              </a:prstGeom>
              <a:solidFill>
                <a:schemeClr val="bg1"/>
              </a:solidFill>
              <a:ln w="9525" cap="rnd">
                <a:solidFill>
                  <a:schemeClr val="tx2"/>
                </a:solidFill>
                <a:prstDash val="sysDot"/>
              </a:ln>
            </p:spPr>
            <p:style>
              <a:lnRef idx="2">
                <a:schemeClr val="accent1">
                  <a:shade val="50000"/>
                </a:schemeClr>
              </a:lnRef>
              <a:fillRef idx="1">
                <a:schemeClr val="accent1"/>
              </a:fillRef>
              <a:effectRef idx="0">
                <a:schemeClr val="accent1"/>
              </a:effectRef>
              <a:fontRef idx="minor">
                <a:schemeClr val="lt1"/>
              </a:fontRef>
            </p:style>
            <p:txBody>
              <a:bodyPr lIns="180000" tIns="0" rIns="0" bIns="0" rtlCol="0" anchor="ctr"/>
              <a:lstStyle/>
              <a:p>
                <a:pPr>
                  <a:lnSpc>
                    <a:spcPct val="90000"/>
                  </a:lnSpc>
                </a:pPr>
                <a:r>
                  <a:rPr lang="en-AU" sz="700">
                    <a:solidFill>
                      <a:schemeClr val="tx2"/>
                    </a:solidFill>
                    <a:latin typeface="+mj-lt"/>
                  </a:rPr>
                  <a:t>PLAN</a:t>
                </a:r>
              </a:p>
            </p:txBody>
          </p:sp>
          <p:sp>
            <p:nvSpPr>
              <p:cNvPr id="43" name="Isosceles Triangle 42">
                <a:extLst>
                  <a:ext uri="{FF2B5EF4-FFF2-40B4-BE49-F238E27FC236}">
                    <a16:creationId xmlns:a16="http://schemas.microsoft.com/office/drawing/2014/main" id="{4FBF16B2-240B-43A3-6774-0941FED8EE9E}"/>
                  </a:ext>
                </a:extLst>
              </p:cNvPr>
              <p:cNvSpPr/>
              <p:nvPr/>
            </p:nvSpPr>
            <p:spPr>
              <a:xfrm rot="5400000">
                <a:off x="-3800215" y="2079585"/>
                <a:ext cx="116993" cy="58121"/>
              </a:xfrm>
              <a:prstGeom prst="triangl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AU" sz="700" err="1">
                  <a:solidFill>
                    <a:schemeClr val="bg2"/>
                  </a:solidFill>
                </a:endParaRPr>
              </a:p>
            </p:txBody>
          </p:sp>
          <p:grpSp>
            <p:nvGrpSpPr>
              <p:cNvPr id="44" name="Group 43">
                <a:extLst>
                  <a:ext uri="{FF2B5EF4-FFF2-40B4-BE49-F238E27FC236}">
                    <a16:creationId xmlns:a16="http://schemas.microsoft.com/office/drawing/2014/main" id="{543D9E1D-5689-EAAF-C2A0-739CC5C7FC1D}"/>
                  </a:ext>
                </a:extLst>
              </p:cNvPr>
              <p:cNvGrpSpPr/>
              <p:nvPr/>
            </p:nvGrpSpPr>
            <p:grpSpPr>
              <a:xfrm>
                <a:off x="-4452658" y="1992616"/>
                <a:ext cx="232059" cy="232059"/>
                <a:chOff x="722538" y="2874633"/>
                <a:chExt cx="360000" cy="360000"/>
              </a:xfrm>
            </p:grpSpPr>
            <p:sp>
              <p:nvSpPr>
                <p:cNvPr id="48" name="Oval 47">
                  <a:extLst>
                    <a:ext uri="{FF2B5EF4-FFF2-40B4-BE49-F238E27FC236}">
                      <a16:creationId xmlns:a16="http://schemas.microsoft.com/office/drawing/2014/main" id="{0D599DBF-C248-6A3A-2563-F98CD77A3CE9}"/>
                    </a:ext>
                  </a:extLst>
                </p:cNvPr>
                <p:cNvSpPr/>
                <p:nvPr/>
              </p:nvSpPr>
              <p:spPr>
                <a:xfrm>
                  <a:off x="722538" y="2874633"/>
                  <a:ext cx="360000" cy="360000"/>
                </a:xfrm>
                <a:prstGeom prst="ellips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AU" sz="700" err="1">
                    <a:solidFill>
                      <a:schemeClr val="bg2"/>
                    </a:solidFill>
                  </a:endParaRPr>
                </a:p>
              </p:txBody>
            </p:sp>
            <p:sp>
              <p:nvSpPr>
                <p:cNvPr id="49" name="Oval 48">
                  <a:extLst>
                    <a:ext uri="{FF2B5EF4-FFF2-40B4-BE49-F238E27FC236}">
                      <a16:creationId xmlns:a16="http://schemas.microsoft.com/office/drawing/2014/main" id="{E33062AE-56CA-831D-1199-A23198DBBFE4}"/>
                    </a:ext>
                  </a:extLst>
                </p:cNvPr>
                <p:cNvSpPr/>
                <p:nvPr/>
              </p:nvSpPr>
              <p:spPr>
                <a:xfrm>
                  <a:off x="758538" y="2910633"/>
                  <a:ext cx="288000" cy="288000"/>
                </a:xfrm>
                <a:prstGeom prst="ellipse">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AU" sz="700" err="1">
                    <a:solidFill>
                      <a:schemeClr val="bg2"/>
                    </a:solidFill>
                  </a:endParaRPr>
                </a:p>
              </p:txBody>
            </p:sp>
          </p:grpSp>
          <p:grpSp>
            <p:nvGrpSpPr>
              <p:cNvPr id="45" name="Group 44">
                <a:extLst>
                  <a:ext uri="{FF2B5EF4-FFF2-40B4-BE49-F238E27FC236}">
                    <a16:creationId xmlns:a16="http://schemas.microsoft.com/office/drawing/2014/main" id="{CDBEF7B7-A5A5-D2C5-6C85-6C173C8AED4C}"/>
                  </a:ext>
                </a:extLst>
              </p:cNvPr>
              <p:cNvGrpSpPr>
                <a:grpSpLocks noChangeAspect="1"/>
              </p:cNvGrpSpPr>
              <p:nvPr/>
            </p:nvGrpSpPr>
            <p:grpSpPr>
              <a:xfrm>
                <a:off x="-4400757" y="2046064"/>
                <a:ext cx="125162" cy="125162"/>
                <a:chOff x="6107113" y="1108075"/>
                <a:chExt cx="542925" cy="542925"/>
              </a:xfrm>
              <a:solidFill>
                <a:schemeClr val="tx2"/>
              </a:solidFill>
            </p:grpSpPr>
            <p:sp>
              <p:nvSpPr>
                <p:cNvPr id="46" name="Freeform 129">
                  <a:extLst>
                    <a:ext uri="{FF2B5EF4-FFF2-40B4-BE49-F238E27FC236}">
                      <a16:creationId xmlns:a16="http://schemas.microsoft.com/office/drawing/2014/main" id="{3D409B57-62ED-4A85-8C9A-4E11A70E606C}"/>
                    </a:ext>
                  </a:extLst>
                </p:cNvPr>
                <p:cNvSpPr>
                  <a:spLocks noEditPoints="1"/>
                </p:cNvSpPr>
                <p:nvPr/>
              </p:nvSpPr>
              <p:spPr bwMode="auto">
                <a:xfrm>
                  <a:off x="6107113" y="1108075"/>
                  <a:ext cx="542925" cy="542925"/>
                </a:xfrm>
                <a:custGeom>
                  <a:avLst/>
                  <a:gdLst>
                    <a:gd name="T0" fmla="*/ 168 w 170"/>
                    <a:gd name="T1" fmla="*/ 164 h 170"/>
                    <a:gd name="T2" fmla="*/ 127 w 170"/>
                    <a:gd name="T3" fmla="*/ 123 h 170"/>
                    <a:gd name="T4" fmla="*/ 128 w 170"/>
                    <a:gd name="T5" fmla="*/ 122 h 170"/>
                    <a:gd name="T6" fmla="*/ 146 w 170"/>
                    <a:gd name="T7" fmla="*/ 74 h 170"/>
                    <a:gd name="T8" fmla="*/ 73 w 170"/>
                    <a:gd name="T9" fmla="*/ 0 h 170"/>
                    <a:gd name="T10" fmla="*/ 0 w 170"/>
                    <a:gd name="T11" fmla="*/ 74 h 170"/>
                    <a:gd name="T12" fmla="*/ 73 w 170"/>
                    <a:gd name="T13" fmla="*/ 147 h 170"/>
                    <a:gd name="T14" fmla="*/ 122 w 170"/>
                    <a:gd name="T15" fmla="*/ 128 h 170"/>
                    <a:gd name="T16" fmla="*/ 122 w 170"/>
                    <a:gd name="T17" fmla="*/ 128 h 170"/>
                    <a:gd name="T18" fmla="*/ 163 w 170"/>
                    <a:gd name="T19" fmla="*/ 169 h 170"/>
                    <a:gd name="T20" fmla="*/ 166 w 170"/>
                    <a:gd name="T21" fmla="*/ 170 h 170"/>
                    <a:gd name="T22" fmla="*/ 170 w 170"/>
                    <a:gd name="T23" fmla="*/ 166 h 170"/>
                    <a:gd name="T24" fmla="*/ 168 w 170"/>
                    <a:gd name="T25" fmla="*/ 164 h 170"/>
                    <a:gd name="T26" fmla="*/ 139 w 170"/>
                    <a:gd name="T27" fmla="*/ 74 h 170"/>
                    <a:gd name="T28" fmla="*/ 73 w 170"/>
                    <a:gd name="T29" fmla="*/ 140 h 170"/>
                    <a:gd name="T30" fmla="*/ 7 w 170"/>
                    <a:gd name="T31" fmla="*/ 74 h 170"/>
                    <a:gd name="T32" fmla="*/ 73 w 170"/>
                    <a:gd name="T33" fmla="*/ 8 h 170"/>
                    <a:gd name="T34" fmla="*/ 139 w 170"/>
                    <a:gd name="T35" fmla="*/ 74 h 1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70" h="170">
                      <a:moveTo>
                        <a:pt x="168" y="164"/>
                      </a:moveTo>
                      <a:cubicBezTo>
                        <a:pt x="127" y="123"/>
                        <a:pt x="127" y="123"/>
                        <a:pt x="127" y="123"/>
                      </a:cubicBezTo>
                      <a:cubicBezTo>
                        <a:pt x="128" y="122"/>
                        <a:pt x="128" y="122"/>
                        <a:pt x="128" y="122"/>
                      </a:cubicBezTo>
                      <a:cubicBezTo>
                        <a:pt x="140" y="109"/>
                        <a:pt x="146" y="92"/>
                        <a:pt x="146" y="74"/>
                      </a:cubicBezTo>
                      <a:cubicBezTo>
                        <a:pt x="146" y="33"/>
                        <a:pt x="114" y="0"/>
                        <a:pt x="73" y="0"/>
                      </a:cubicBezTo>
                      <a:cubicBezTo>
                        <a:pt x="33" y="0"/>
                        <a:pt x="0" y="33"/>
                        <a:pt x="0" y="74"/>
                      </a:cubicBezTo>
                      <a:cubicBezTo>
                        <a:pt x="0" y="114"/>
                        <a:pt x="33" y="147"/>
                        <a:pt x="73" y="147"/>
                      </a:cubicBezTo>
                      <a:cubicBezTo>
                        <a:pt x="91" y="147"/>
                        <a:pt x="109" y="140"/>
                        <a:pt x="122" y="128"/>
                      </a:cubicBezTo>
                      <a:cubicBezTo>
                        <a:pt x="122" y="128"/>
                        <a:pt x="122" y="128"/>
                        <a:pt x="122" y="128"/>
                      </a:cubicBezTo>
                      <a:cubicBezTo>
                        <a:pt x="163" y="169"/>
                        <a:pt x="163" y="169"/>
                        <a:pt x="163" y="169"/>
                      </a:cubicBezTo>
                      <a:cubicBezTo>
                        <a:pt x="164" y="170"/>
                        <a:pt x="165" y="170"/>
                        <a:pt x="166" y="170"/>
                      </a:cubicBezTo>
                      <a:cubicBezTo>
                        <a:pt x="168" y="170"/>
                        <a:pt x="170" y="168"/>
                        <a:pt x="170" y="166"/>
                      </a:cubicBezTo>
                      <a:cubicBezTo>
                        <a:pt x="170" y="165"/>
                        <a:pt x="169" y="164"/>
                        <a:pt x="168" y="164"/>
                      </a:cubicBezTo>
                      <a:close/>
                      <a:moveTo>
                        <a:pt x="139" y="74"/>
                      </a:moveTo>
                      <a:cubicBezTo>
                        <a:pt x="139" y="110"/>
                        <a:pt x="110" y="140"/>
                        <a:pt x="73" y="140"/>
                      </a:cubicBezTo>
                      <a:cubicBezTo>
                        <a:pt x="37" y="140"/>
                        <a:pt x="7" y="110"/>
                        <a:pt x="7" y="74"/>
                      </a:cubicBezTo>
                      <a:cubicBezTo>
                        <a:pt x="7" y="37"/>
                        <a:pt x="37" y="8"/>
                        <a:pt x="73" y="8"/>
                      </a:cubicBezTo>
                      <a:cubicBezTo>
                        <a:pt x="110" y="8"/>
                        <a:pt x="139" y="37"/>
                        <a:pt x="139" y="7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0" tIns="0" rIns="0" bIns="0" numCol="1" anchor="t" anchorCtr="0" compatLnSpc="1">
                  <a:prstTxWarp prst="textNoShape">
                    <a:avLst/>
                  </a:prstTxWarp>
                </a:bodyPr>
                <a:lstStyle/>
                <a:p>
                  <a:endParaRPr lang="en-AU" sz="700"/>
                </a:p>
              </p:txBody>
            </p:sp>
            <p:sp>
              <p:nvSpPr>
                <p:cNvPr id="47" name="Freeform 130">
                  <a:extLst>
                    <a:ext uri="{FF2B5EF4-FFF2-40B4-BE49-F238E27FC236}">
                      <a16:creationId xmlns:a16="http://schemas.microsoft.com/office/drawing/2014/main" id="{9829F4B3-ABFC-E680-43A6-254BAC4977E5}"/>
                    </a:ext>
                  </a:extLst>
                </p:cNvPr>
                <p:cNvSpPr>
                  <a:spLocks/>
                </p:cNvSpPr>
                <p:nvPr/>
              </p:nvSpPr>
              <p:spPr bwMode="auto">
                <a:xfrm>
                  <a:off x="6227763" y="1249363"/>
                  <a:ext cx="217488" cy="215900"/>
                </a:xfrm>
                <a:custGeom>
                  <a:avLst/>
                  <a:gdLst>
                    <a:gd name="T0" fmla="*/ 65 w 68"/>
                    <a:gd name="T1" fmla="*/ 0 h 68"/>
                    <a:gd name="T2" fmla="*/ 17 w 68"/>
                    <a:gd name="T3" fmla="*/ 0 h 68"/>
                    <a:gd name="T4" fmla="*/ 14 w 68"/>
                    <a:gd name="T5" fmla="*/ 3 h 68"/>
                    <a:gd name="T6" fmla="*/ 17 w 68"/>
                    <a:gd name="T7" fmla="*/ 7 h 68"/>
                    <a:gd name="T8" fmla="*/ 56 w 68"/>
                    <a:gd name="T9" fmla="*/ 7 h 68"/>
                    <a:gd name="T10" fmla="*/ 1 w 68"/>
                    <a:gd name="T11" fmla="*/ 62 h 68"/>
                    <a:gd name="T12" fmla="*/ 0 w 68"/>
                    <a:gd name="T13" fmla="*/ 64 h 68"/>
                    <a:gd name="T14" fmla="*/ 4 w 68"/>
                    <a:gd name="T15" fmla="*/ 68 h 68"/>
                    <a:gd name="T16" fmla="*/ 6 w 68"/>
                    <a:gd name="T17" fmla="*/ 67 h 68"/>
                    <a:gd name="T18" fmla="*/ 61 w 68"/>
                    <a:gd name="T19" fmla="*/ 12 h 68"/>
                    <a:gd name="T20" fmla="*/ 61 w 68"/>
                    <a:gd name="T21" fmla="*/ 51 h 68"/>
                    <a:gd name="T22" fmla="*/ 65 w 68"/>
                    <a:gd name="T23" fmla="*/ 54 h 68"/>
                    <a:gd name="T24" fmla="*/ 68 w 68"/>
                    <a:gd name="T25" fmla="*/ 51 h 68"/>
                    <a:gd name="T26" fmla="*/ 68 w 68"/>
                    <a:gd name="T27" fmla="*/ 3 h 68"/>
                    <a:gd name="T28" fmla="*/ 65 w 68"/>
                    <a:gd name="T29" fmla="*/ 0 h 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68" h="68">
                      <a:moveTo>
                        <a:pt x="65" y="0"/>
                      </a:moveTo>
                      <a:cubicBezTo>
                        <a:pt x="17" y="0"/>
                        <a:pt x="17" y="0"/>
                        <a:pt x="17" y="0"/>
                      </a:cubicBezTo>
                      <a:cubicBezTo>
                        <a:pt x="15" y="0"/>
                        <a:pt x="14" y="1"/>
                        <a:pt x="14" y="3"/>
                      </a:cubicBezTo>
                      <a:cubicBezTo>
                        <a:pt x="14" y="5"/>
                        <a:pt x="15" y="7"/>
                        <a:pt x="17" y="7"/>
                      </a:cubicBezTo>
                      <a:cubicBezTo>
                        <a:pt x="56" y="7"/>
                        <a:pt x="56" y="7"/>
                        <a:pt x="56" y="7"/>
                      </a:cubicBezTo>
                      <a:cubicBezTo>
                        <a:pt x="1" y="62"/>
                        <a:pt x="1" y="62"/>
                        <a:pt x="1" y="62"/>
                      </a:cubicBezTo>
                      <a:cubicBezTo>
                        <a:pt x="0" y="62"/>
                        <a:pt x="0" y="63"/>
                        <a:pt x="0" y="64"/>
                      </a:cubicBezTo>
                      <a:cubicBezTo>
                        <a:pt x="0" y="66"/>
                        <a:pt x="2" y="68"/>
                        <a:pt x="4" y="68"/>
                      </a:cubicBezTo>
                      <a:cubicBezTo>
                        <a:pt x="5" y="68"/>
                        <a:pt x="5" y="68"/>
                        <a:pt x="6" y="67"/>
                      </a:cubicBezTo>
                      <a:cubicBezTo>
                        <a:pt x="61" y="12"/>
                        <a:pt x="61" y="12"/>
                        <a:pt x="61" y="12"/>
                      </a:cubicBezTo>
                      <a:cubicBezTo>
                        <a:pt x="61" y="51"/>
                        <a:pt x="61" y="51"/>
                        <a:pt x="61" y="51"/>
                      </a:cubicBezTo>
                      <a:cubicBezTo>
                        <a:pt x="61" y="53"/>
                        <a:pt x="63" y="54"/>
                        <a:pt x="65" y="54"/>
                      </a:cubicBezTo>
                      <a:cubicBezTo>
                        <a:pt x="67" y="54"/>
                        <a:pt x="68" y="53"/>
                        <a:pt x="68" y="51"/>
                      </a:cubicBezTo>
                      <a:cubicBezTo>
                        <a:pt x="68" y="3"/>
                        <a:pt x="68" y="3"/>
                        <a:pt x="68" y="3"/>
                      </a:cubicBezTo>
                      <a:cubicBezTo>
                        <a:pt x="68" y="1"/>
                        <a:pt x="67" y="0"/>
                        <a:pt x="6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0" tIns="0" rIns="0" bIns="0" numCol="1" anchor="t" anchorCtr="0" compatLnSpc="1">
                  <a:prstTxWarp prst="textNoShape">
                    <a:avLst/>
                  </a:prstTxWarp>
                </a:bodyPr>
                <a:lstStyle/>
                <a:p>
                  <a:endParaRPr lang="en-AU" sz="700"/>
                </a:p>
              </p:txBody>
            </p:sp>
          </p:grpSp>
        </p:grpSp>
        <p:grpSp>
          <p:nvGrpSpPr>
            <p:cNvPr id="9" name="Group 8">
              <a:extLst>
                <a:ext uri="{FF2B5EF4-FFF2-40B4-BE49-F238E27FC236}">
                  <a16:creationId xmlns:a16="http://schemas.microsoft.com/office/drawing/2014/main" id="{C3745CCD-969E-3CEF-EBA9-B80A0AD7AB0F}"/>
                </a:ext>
              </a:extLst>
            </p:cNvPr>
            <p:cNvGrpSpPr/>
            <p:nvPr/>
          </p:nvGrpSpPr>
          <p:grpSpPr>
            <a:xfrm>
              <a:off x="-2005852" y="1922284"/>
              <a:ext cx="831754" cy="232059"/>
              <a:chOff x="-3336813" y="1992616"/>
              <a:chExt cx="831754" cy="232059"/>
            </a:xfrm>
          </p:grpSpPr>
          <p:sp>
            <p:nvSpPr>
              <p:cNvPr id="28" name="Isosceles Triangle 27">
                <a:extLst>
                  <a:ext uri="{FF2B5EF4-FFF2-40B4-BE49-F238E27FC236}">
                    <a16:creationId xmlns:a16="http://schemas.microsoft.com/office/drawing/2014/main" id="{A686F291-5D68-4EBB-9DEE-FE9B0D149E09}"/>
                  </a:ext>
                </a:extLst>
              </p:cNvPr>
              <p:cNvSpPr/>
              <p:nvPr/>
            </p:nvSpPr>
            <p:spPr>
              <a:xfrm rot="5400000">
                <a:off x="-2619396" y="2070696"/>
                <a:ext cx="152775" cy="75898"/>
              </a:xfrm>
              <a:prstGeom prst="triangl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AU" sz="700" err="1">
                  <a:solidFill>
                    <a:schemeClr val="bg2"/>
                  </a:solidFill>
                </a:endParaRPr>
              </a:p>
            </p:txBody>
          </p:sp>
          <p:sp>
            <p:nvSpPr>
              <p:cNvPr id="29" name="Arrow: Pentagon 28">
                <a:extLst>
                  <a:ext uri="{FF2B5EF4-FFF2-40B4-BE49-F238E27FC236}">
                    <a16:creationId xmlns:a16="http://schemas.microsoft.com/office/drawing/2014/main" id="{E074DAF2-C3A3-E3FE-9840-F71EC0CFE49B}"/>
                  </a:ext>
                </a:extLst>
              </p:cNvPr>
              <p:cNvSpPr/>
              <p:nvPr/>
            </p:nvSpPr>
            <p:spPr>
              <a:xfrm>
                <a:off x="-3245720" y="2001768"/>
                <a:ext cx="707012" cy="213754"/>
              </a:xfrm>
              <a:prstGeom prst="homePlate">
                <a:avLst/>
              </a:prstGeom>
              <a:solidFill>
                <a:schemeClr val="bg1"/>
              </a:solidFill>
              <a:ln w="9525" cap="rnd">
                <a:solidFill>
                  <a:schemeClr val="tx2"/>
                </a:solidFill>
                <a:prstDash val="sysDot"/>
              </a:ln>
            </p:spPr>
            <p:style>
              <a:lnRef idx="2">
                <a:schemeClr val="accent1">
                  <a:shade val="50000"/>
                </a:schemeClr>
              </a:lnRef>
              <a:fillRef idx="1">
                <a:schemeClr val="accent1"/>
              </a:fillRef>
              <a:effectRef idx="0">
                <a:schemeClr val="accent1"/>
              </a:effectRef>
              <a:fontRef idx="minor">
                <a:schemeClr val="lt1"/>
              </a:fontRef>
            </p:style>
            <p:txBody>
              <a:bodyPr lIns="180000" tIns="0" rIns="0" bIns="0" rtlCol="0" anchor="ctr"/>
              <a:lstStyle/>
              <a:p>
                <a:r>
                  <a:rPr lang="en-AU" sz="700">
                    <a:solidFill>
                      <a:schemeClr val="tx2"/>
                    </a:solidFill>
                    <a:latin typeface="+mj-lt"/>
                  </a:rPr>
                  <a:t>CONDUCT</a:t>
                </a:r>
              </a:p>
            </p:txBody>
          </p:sp>
          <p:sp>
            <p:nvSpPr>
              <p:cNvPr id="30" name="Isosceles Triangle 29">
                <a:extLst>
                  <a:ext uri="{FF2B5EF4-FFF2-40B4-BE49-F238E27FC236}">
                    <a16:creationId xmlns:a16="http://schemas.microsoft.com/office/drawing/2014/main" id="{9C457C43-4BF3-150F-4802-DC4847F0405D}"/>
                  </a:ext>
                </a:extLst>
              </p:cNvPr>
              <p:cNvSpPr/>
              <p:nvPr/>
            </p:nvSpPr>
            <p:spPr>
              <a:xfrm rot="5400000">
                <a:off x="-2663158" y="2079585"/>
                <a:ext cx="116993" cy="58121"/>
              </a:xfrm>
              <a:prstGeom prst="triangl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AU" sz="700" err="1">
                  <a:solidFill>
                    <a:schemeClr val="bg2"/>
                  </a:solidFill>
                </a:endParaRPr>
              </a:p>
            </p:txBody>
          </p:sp>
          <p:sp>
            <p:nvSpPr>
              <p:cNvPr id="31" name="Oval 30">
                <a:extLst>
                  <a:ext uri="{FF2B5EF4-FFF2-40B4-BE49-F238E27FC236}">
                    <a16:creationId xmlns:a16="http://schemas.microsoft.com/office/drawing/2014/main" id="{0C5FF845-75BC-981C-0B41-52820350770E}"/>
                  </a:ext>
                </a:extLst>
              </p:cNvPr>
              <p:cNvSpPr/>
              <p:nvPr/>
            </p:nvSpPr>
            <p:spPr>
              <a:xfrm>
                <a:off x="-3336813" y="1992616"/>
                <a:ext cx="232059" cy="232059"/>
              </a:xfrm>
              <a:prstGeom prst="ellips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AU" sz="700" err="1">
                  <a:solidFill>
                    <a:schemeClr val="bg2"/>
                  </a:solidFill>
                </a:endParaRPr>
              </a:p>
            </p:txBody>
          </p:sp>
          <p:sp>
            <p:nvSpPr>
              <p:cNvPr id="32" name="Oval 31">
                <a:extLst>
                  <a:ext uri="{FF2B5EF4-FFF2-40B4-BE49-F238E27FC236}">
                    <a16:creationId xmlns:a16="http://schemas.microsoft.com/office/drawing/2014/main" id="{2375DFB6-AE3E-9661-8D06-914814C283F6}"/>
                  </a:ext>
                </a:extLst>
              </p:cNvPr>
              <p:cNvSpPr/>
              <p:nvPr/>
            </p:nvSpPr>
            <p:spPr>
              <a:xfrm>
                <a:off x="-3313607" y="2015822"/>
                <a:ext cx="185647" cy="185647"/>
              </a:xfrm>
              <a:prstGeom prst="ellipse">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AU" sz="700" err="1">
                  <a:solidFill>
                    <a:schemeClr val="bg2"/>
                  </a:solidFill>
                </a:endParaRPr>
              </a:p>
            </p:txBody>
          </p:sp>
          <p:grpSp>
            <p:nvGrpSpPr>
              <p:cNvPr id="33" name="Group 32">
                <a:extLst>
                  <a:ext uri="{FF2B5EF4-FFF2-40B4-BE49-F238E27FC236}">
                    <a16:creationId xmlns:a16="http://schemas.microsoft.com/office/drawing/2014/main" id="{C5706713-660D-C5F0-EAC0-88A440B9C44B}"/>
                  </a:ext>
                </a:extLst>
              </p:cNvPr>
              <p:cNvGrpSpPr>
                <a:grpSpLocks noChangeAspect="1"/>
              </p:cNvGrpSpPr>
              <p:nvPr/>
            </p:nvGrpSpPr>
            <p:grpSpPr>
              <a:xfrm>
                <a:off x="-3266565" y="2049188"/>
                <a:ext cx="96235" cy="118977"/>
                <a:chOff x="5126038" y="3305175"/>
                <a:chExt cx="436562" cy="539750"/>
              </a:xfrm>
              <a:solidFill>
                <a:schemeClr val="tx2"/>
              </a:solidFill>
            </p:grpSpPr>
            <p:sp>
              <p:nvSpPr>
                <p:cNvPr id="34" name="Freeform 34">
                  <a:extLst>
                    <a:ext uri="{FF2B5EF4-FFF2-40B4-BE49-F238E27FC236}">
                      <a16:creationId xmlns:a16="http://schemas.microsoft.com/office/drawing/2014/main" id="{3CC938DD-E5C5-079A-1582-DF5DAA1E4951}"/>
                    </a:ext>
                  </a:extLst>
                </p:cNvPr>
                <p:cNvSpPr>
                  <a:spLocks/>
                </p:cNvSpPr>
                <p:nvPr/>
              </p:nvSpPr>
              <p:spPr bwMode="auto">
                <a:xfrm>
                  <a:off x="5300663" y="3514725"/>
                  <a:ext cx="169862" cy="19050"/>
                </a:xfrm>
                <a:custGeom>
                  <a:avLst/>
                  <a:gdLst>
                    <a:gd name="T0" fmla="*/ 0 w 53"/>
                    <a:gd name="T1" fmla="*/ 3 h 6"/>
                    <a:gd name="T2" fmla="*/ 3 w 53"/>
                    <a:gd name="T3" fmla="*/ 6 h 6"/>
                    <a:gd name="T4" fmla="*/ 50 w 53"/>
                    <a:gd name="T5" fmla="*/ 6 h 6"/>
                    <a:gd name="T6" fmla="*/ 53 w 53"/>
                    <a:gd name="T7" fmla="*/ 3 h 6"/>
                    <a:gd name="T8" fmla="*/ 50 w 53"/>
                    <a:gd name="T9" fmla="*/ 0 h 6"/>
                    <a:gd name="T10" fmla="*/ 3 w 53"/>
                    <a:gd name="T11" fmla="*/ 0 h 6"/>
                    <a:gd name="T12" fmla="*/ 0 w 53"/>
                    <a:gd name="T13" fmla="*/ 3 h 6"/>
                  </a:gdLst>
                  <a:ahLst/>
                  <a:cxnLst>
                    <a:cxn ang="0">
                      <a:pos x="T0" y="T1"/>
                    </a:cxn>
                    <a:cxn ang="0">
                      <a:pos x="T2" y="T3"/>
                    </a:cxn>
                    <a:cxn ang="0">
                      <a:pos x="T4" y="T5"/>
                    </a:cxn>
                    <a:cxn ang="0">
                      <a:pos x="T6" y="T7"/>
                    </a:cxn>
                    <a:cxn ang="0">
                      <a:pos x="T8" y="T9"/>
                    </a:cxn>
                    <a:cxn ang="0">
                      <a:pos x="T10" y="T11"/>
                    </a:cxn>
                    <a:cxn ang="0">
                      <a:pos x="T12" y="T13"/>
                    </a:cxn>
                  </a:cxnLst>
                  <a:rect l="0" t="0" r="r" b="b"/>
                  <a:pathLst>
                    <a:path w="53" h="6">
                      <a:moveTo>
                        <a:pt x="0" y="3"/>
                      </a:moveTo>
                      <a:cubicBezTo>
                        <a:pt x="0" y="5"/>
                        <a:pt x="1" y="6"/>
                        <a:pt x="3" y="6"/>
                      </a:cubicBezTo>
                      <a:cubicBezTo>
                        <a:pt x="50" y="6"/>
                        <a:pt x="50" y="6"/>
                        <a:pt x="50" y="6"/>
                      </a:cubicBezTo>
                      <a:cubicBezTo>
                        <a:pt x="52" y="6"/>
                        <a:pt x="53" y="5"/>
                        <a:pt x="53" y="3"/>
                      </a:cubicBezTo>
                      <a:cubicBezTo>
                        <a:pt x="53" y="1"/>
                        <a:pt x="52" y="0"/>
                        <a:pt x="50" y="0"/>
                      </a:cubicBezTo>
                      <a:cubicBezTo>
                        <a:pt x="3" y="0"/>
                        <a:pt x="3" y="0"/>
                        <a:pt x="3" y="0"/>
                      </a:cubicBezTo>
                      <a:cubicBezTo>
                        <a:pt x="1" y="0"/>
                        <a:pt x="0" y="1"/>
                        <a:pt x="0" y="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0" tIns="0" rIns="0" bIns="0" numCol="1" anchor="t" anchorCtr="0" compatLnSpc="1">
                  <a:prstTxWarp prst="textNoShape">
                    <a:avLst/>
                  </a:prstTxWarp>
                </a:bodyPr>
                <a:lstStyle/>
                <a:p>
                  <a:endParaRPr lang="en-AU" sz="700"/>
                </a:p>
              </p:txBody>
            </p:sp>
            <p:sp>
              <p:nvSpPr>
                <p:cNvPr id="35" name="Freeform 35">
                  <a:extLst>
                    <a:ext uri="{FF2B5EF4-FFF2-40B4-BE49-F238E27FC236}">
                      <a16:creationId xmlns:a16="http://schemas.microsoft.com/office/drawing/2014/main" id="{2D0009FB-2A66-1301-035B-24BA41B4CC7A}"/>
                    </a:ext>
                  </a:extLst>
                </p:cNvPr>
                <p:cNvSpPr>
                  <a:spLocks/>
                </p:cNvSpPr>
                <p:nvPr/>
              </p:nvSpPr>
              <p:spPr bwMode="auto">
                <a:xfrm>
                  <a:off x="5205413" y="3486150"/>
                  <a:ext cx="85725" cy="58737"/>
                </a:xfrm>
                <a:custGeom>
                  <a:avLst/>
                  <a:gdLst>
                    <a:gd name="T0" fmla="*/ 22 w 27"/>
                    <a:gd name="T1" fmla="*/ 1 h 18"/>
                    <a:gd name="T2" fmla="*/ 10 w 27"/>
                    <a:gd name="T3" fmla="*/ 11 h 18"/>
                    <a:gd name="T4" fmla="*/ 6 w 27"/>
                    <a:gd name="T5" fmla="*/ 7 h 18"/>
                    <a:gd name="T6" fmla="*/ 1 w 27"/>
                    <a:gd name="T7" fmla="*/ 7 h 18"/>
                    <a:gd name="T8" fmla="*/ 1 w 27"/>
                    <a:gd name="T9" fmla="*/ 11 h 18"/>
                    <a:gd name="T10" fmla="*/ 7 w 27"/>
                    <a:gd name="T11" fmla="*/ 17 h 18"/>
                    <a:gd name="T12" fmla="*/ 9 w 27"/>
                    <a:gd name="T13" fmla="*/ 18 h 18"/>
                    <a:gd name="T14" fmla="*/ 11 w 27"/>
                    <a:gd name="T15" fmla="*/ 17 h 18"/>
                    <a:gd name="T16" fmla="*/ 26 w 27"/>
                    <a:gd name="T17" fmla="*/ 5 h 18"/>
                    <a:gd name="T18" fmla="*/ 26 w 27"/>
                    <a:gd name="T19" fmla="*/ 1 h 18"/>
                    <a:gd name="T20" fmla="*/ 22 w 27"/>
                    <a:gd name="T21" fmla="*/ 1 h 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7" h="18">
                      <a:moveTo>
                        <a:pt x="22" y="1"/>
                      </a:moveTo>
                      <a:cubicBezTo>
                        <a:pt x="10" y="11"/>
                        <a:pt x="10" y="11"/>
                        <a:pt x="10" y="11"/>
                      </a:cubicBezTo>
                      <a:cubicBezTo>
                        <a:pt x="6" y="7"/>
                        <a:pt x="6" y="7"/>
                        <a:pt x="6" y="7"/>
                      </a:cubicBezTo>
                      <a:cubicBezTo>
                        <a:pt x="4" y="6"/>
                        <a:pt x="3" y="6"/>
                        <a:pt x="1" y="7"/>
                      </a:cubicBezTo>
                      <a:cubicBezTo>
                        <a:pt x="0" y="8"/>
                        <a:pt x="0" y="10"/>
                        <a:pt x="1" y="11"/>
                      </a:cubicBezTo>
                      <a:cubicBezTo>
                        <a:pt x="7" y="17"/>
                        <a:pt x="7" y="17"/>
                        <a:pt x="7" y="17"/>
                      </a:cubicBezTo>
                      <a:cubicBezTo>
                        <a:pt x="8" y="18"/>
                        <a:pt x="9" y="18"/>
                        <a:pt x="9" y="18"/>
                      </a:cubicBezTo>
                      <a:cubicBezTo>
                        <a:pt x="10" y="18"/>
                        <a:pt x="11" y="18"/>
                        <a:pt x="11" y="17"/>
                      </a:cubicBezTo>
                      <a:cubicBezTo>
                        <a:pt x="26" y="5"/>
                        <a:pt x="26" y="5"/>
                        <a:pt x="26" y="5"/>
                      </a:cubicBezTo>
                      <a:cubicBezTo>
                        <a:pt x="27" y="4"/>
                        <a:pt x="27" y="2"/>
                        <a:pt x="26" y="1"/>
                      </a:cubicBezTo>
                      <a:cubicBezTo>
                        <a:pt x="25" y="0"/>
                        <a:pt x="24" y="0"/>
                        <a:pt x="22" y="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0" tIns="0" rIns="0" bIns="0" numCol="1" anchor="t" anchorCtr="0" compatLnSpc="1">
                  <a:prstTxWarp prst="textNoShape">
                    <a:avLst/>
                  </a:prstTxWarp>
                </a:bodyPr>
                <a:lstStyle/>
                <a:p>
                  <a:endParaRPr lang="en-AU" sz="700"/>
                </a:p>
              </p:txBody>
            </p:sp>
            <p:sp>
              <p:nvSpPr>
                <p:cNvPr id="36" name="Freeform 36">
                  <a:extLst>
                    <a:ext uri="{FF2B5EF4-FFF2-40B4-BE49-F238E27FC236}">
                      <a16:creationId xmlns:a16="http://schemas.microsoft.com/office/drawing/2014/main" id="{AAF788D1-5588-944D-F90F-EFD6D0CB763F}"/>
                    </a:ext>
                  </a:extLst>
                </p:cNvPr>
                <p:cNvSpPr>
                  <a:spLocks/>
                </p:cNvSpPr>
                <p:nvPr/>
              </p:nvSpPr>
              <p:spPr bwMode="auto">
                <a:xfrm>
                  <a:off x="5300663" y="3617913"/>
                  <a:ext cx="169862" cy="19050"/>
                </a:xfrm>
                <a:custGeom>
                  <a:avLst/>
                  <a:gdLst>
                    <a:gd name="T0" fmla="*/ 50 w 53"/>
                    <a:gd name="T1" fmla="*/ 0 h 6"/>
                    <a:gd name="T2" fmla="*/ 3 w 53"/>
                    <a:gd name="T3" fmla="*/ 0 h 6"/>
                    <a:gd name="T4" fmla="*/ 0 w 53"/>
                    <a:gd name="T5" fmla="*/ 3 h 6"/>
                    <a:gd name="T6" fmla="*/ 3 w 53"/>
                    <a:gd name="T7" fmla="*/ 6 h 6"/>
                    <a:gd name="T8" fmla="*/ 50 w 53"/>
                    <a:gd name="T9" fmla="*/ 6 h 6"/>
                    <a:gd name="T10" fmla="*/ 53 w 53"/>
                    <a:gd name="T11" fmla="*/ 3 h 6"/>
                    <a:gd name="T12" fmla="*/ 50 w 53"/>
                    <a:gd name="T13" fmla="*/ 0 h 6"/>
                  </a:gdLst>
                  <a:ahLst/>
                  <a:cxnLst>
                    <a:cxn ang="0">
                      <a:pos x="T0" y="T1"/>
                    </a:cxn>
                    <a:cxn ang="0">
                      <a:pos x="T2" y="T3"/>
                    </a:cxn>
                    <a:cxn ang="0">
                      <a:pos x="T4" y="T5"/>
                    </a:cxn>
                    <a:cxn ang="0">
                      <a:pos x="T6" y="T7"/>
                    </a:cxn>
                    <a:cxn ang="0">
                      <a:pos x="T8" y="T9"/>
                    </a:cxn>
                    <a:cxn ang="0">
                      <a:pos x="T10" y="T11"/>
                    </a:cxn>
                    <a:cxn ang="0">
                      <a:pos x="T12" y="T13"/>
                    </a:cxn>
                  </a:cxnLst>
                  <a:rect l="0" t="0" r="r" b="b"/>
                  <a:pathLst>
                    <a:path w="53" h="6">
                      <a:moveTo>
                        <a:pt x="50" y="0"/>
                      </a:moveTo>
                      <a:cubicBezTo>
                        <a:pt x="3" y="0"/>
                        <a:pt x="3" y="0"/>
                        <a:pt x="3" y="0"/>
                      </a:cubicBezTo>
                      <a:cubicBezTo>
                        <a:pt x="1" y="0"/>
                        <a:pt x="0" y="2"/>
                        <a:pt x="0" y="3"/>
                      </a:cubicBezTo>
                      <a:cubicBezTo>
                        <a:pt x="0" y="5"/>
                        <a:pt x="1" y="6"/>
                        <a:pt x="3" y="6"/>
                      </a:cubicBezTo>
                      <a:cubicBezTo>
                        <a:pt x="50" y="6"/>
                        <a:pt x="50" y="6"/>
                        <a:pt x="50" y="6"/>
                      </a:cubicBezTo>
                      <a:cubicBezTo>
                        <a:pt x="52" y="6"/>
                        <a:pt x="53" y="5"/>
                        <a:pt x="53" y="3"/>
                      </a:cubicBezTo>
                      <a:cubicBezTo>
                        <a:pt x="53" y="2"/>
                        <a:pt x="52" y="0"/>
                        <a:pt x="50"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0" tIns="0" rIns="0" bIns="0" numCol="1" anchor="t" anchorCtr="0" compatLnSpc="1">
                  <a:prstTxWarp prst="textNoShape">
                    <a:avLst/>
                  </a:prstTxWarp>
                </a:bodyPr>
                <a:lstStyle/>
                <a:p>
                  <a:endParaRPr lang="en-AU" sz="700"/>
                </a:p>
              </p:txBody>
            </p:sp>
            <p:sp>
              <p:nvSpPr>
                <p:cNvPr id="37" name="Freeform 37">
                  <a:extLst>
                    <a:ext uri="{FF2B5EF4-FFF2-40B4-BE49-F238E27FC236}">
                      <a16:creationId xmlns:a16="http://schemas.microsoft.com/office/drawing/2014/main" id="{163F33D2-075C-1A16-4AF0-E916033CE0DC}"/>
                    </a:ext>
                  </a:extLst>
                </p:cNvPr>
                <p:cNvSpPr>
                  <a:spLocks/>
                </p:cNvSpPr>
                <p:nvPr/>
              </p:nvSpPr>
              <p:spPr bwMode="auto">
                <a:xfrm>
                  <a:off x="5205413" y="3589338"/>
                  <a:ext cx="85725" cy="57150"/>
                </a:xfrm>
                <a:custGeom>
                  <a:avLst/>
                  <a:gdLst>
                    <a:gd name="T0" fmla="*/ 22 w 27"/>
                    <a:gd name="T1" fmla="*/ 1 h 18"/>
                    <a:gd name="T2" fmla="*/ 10 w 27"/>
                    <a:gd name="T3" fmla="*/ 11 h 18"/>
                    <a:gd name="T4" fmla="*/ 6 w 27"/>
                    <a:gd name="T5" fmla="*/ 7 h 18"/>
                    <a:gd name="T6" fmla="*/ 1 w 27"/>
                    <a:gd name="T7" fmla="*/ 7 h 18"/>
                    <a:gd name="T8" fmla="*/ 1 w 27"/>
                    <a:gd name="T9" fmla="*/ 11 h 18"/>
                    <a:gd name="T10" fmla="*/ 7 w 27"/>
                    <a:gd name="T11" fmla="*/ 17 h 18"/>
                    <a:gd name="T12" fmla="*/ 9 w 27"/>
                    <a:gd name="T13" fmla="*/ 18 h 18"/>
                    <a:gd name="T14" fmla="*/ 11 w 27"/>
                    <a:gd name="T15" fmla="*/ 18 h 18"/>
                    <a:gd name="T16" fmla="*/ 26 w 27"/>
                    <a:gd name="T17" fmla="*/ 6 h 18"/>
                    <a:gd name="T18" fmla="*/ 26 w 27"/>
                    <a:gd name="T19" fmla="*/ 2 h 18"/>
                    <a:gd name="T20" fmla="*/ 22 w 27"/>
                    <a:gd name="T21" fmla="*/ 1 h 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7" h="18">
                      <a:moveTo>
                        <a:pt x="22" y="1"/>
                      </a:moveTo>
                      <a:cubicBezTo>
                        <a:pt x="10" y="11"/>
                        <a:pt x="10" y="11"/>
                        <a:pt x="10" y="11"/>
                      </a:cubicBezTo>
                      <a:cubicBezTo>
                        <a:pt x="6" y="7"/>
                        <a:pt x="6" y="7"/>
                        <a:pt x="6" y="7"/>
                      </a:cubicBezTo>
                      <a:cubicBezTo>
                        <a:pt x="4" y="6"/>
                        <a:pt x="3" y="6"/>
                        <a:pt x="1" y="7"/>
                      </a:cubicBezTo>
                      <a:cubicBezTo>
                        <a:pt x="0" y="8"/>
                        <a:pt x="0" y="10"/>
                        <a:pt x="1" y="11"/>
                      </a:cubicBezTo>
                      <a:cubicBezTo>
                        <a:pt x="7" y="17"/>
                        <a:pt x="7" y="17"/>
                        <a:pt x="7" y="17"/>
                      </a:cubicBezTo>
                      <a:cubicBezTo>
                        <a:pt x="8" y="18"/>
                        <a:pt x="9" y="18"/>
                        <a:pt x="9" y="18"/>
                      </a:cubicBezTo>
                      <a:cubicBezTo>
                        <a:pt x="10" y="18"/>
                        <a:pt x="11" y="18"/>
                        <a:pt x="11" y="18"/>
                      </a:cubicBezTo>
                      <a:cubicBezTo>
                        <a:pt x="26" y="6"/>
                        <a:pt x="26" y="6"/>
                        <a:pt x="26" y="6"/>
                      </a:cubicBezTo>
                      <a:cubicBezTo>
                        <a:pt x="27" y="5"/>
                        <a:pt x="27" y="3"/>
                        <a:pt x="26" y="2"/>
                      </a:cubicBezTo>
                      <a:cubicBezTo>
                        <a:pt x="25" y="0"/>
                        <a:pt x="24" y="0"/>
                        <a:pt x="22" y="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0" tIns="0" rIns="0" bIns="0" numCol="1" anchor="t" anchorCtr="0" compatLnSpc="1">
                  <a:prstTxWarp prst="textNoShape">
                    <a:avLst/>
                  </a:prstTxWarp>
                </a:bodyPr>
                <a:lstStyle/>
                <a:p>
                  <a:endParaRPr lang="en-AU" sz="700"/>
                </a:p>
              </p:txBody>
            </p:sp>
            <p:sp>
              <p:nvSpPr>
                <p:cNvPr id="38" name="Freeform 38">
                  <a:extLst>
                    <a:ext uri="{FF2B5EF4-FFF2-40B4-BE49-F238E27FC236}">
                      <a16:creationId xmlns:a16="http://schemas.microsoft.com/office/drawing/2014/main" id="{82CB827D-2F08-2204-D556-28C7BEF57DFB}"/>
                    </a:ext>
                  </a:extLst>
                </p:cNvPr>
                <p:cNvSpPr>
                  <a:spLocks/>
                </p:cNvSpPr>
                <p:nvPr/>
              </p:nvSpPr>
              <p:spPr bwMode="auto">
                <a:xfrm>
                  <a:off x="5300663" y="3722688"/>
                  <a:ext cx="169862" cy="19050"/>
                </a:xfrm>
                <a:custGeom>
                  <a:avLst/>
                  <a:gdLst>
                    <a:gd name="T0" fmla="*/ 50 w 53"/>
                    <a:gd name="T1" fmla="*/ 0 h 6"/>
                    <a:gd name="T2" fmla="*/ 3 w 53"/>
                    <a:gd name="T3" fmla="*/ 0 h 6"/>
                    <a:gd name="T4" fmla="*/ 0 w 53"/>
                    <a:gd name="T5" fmla="*/ 3 h 6"/>
                    <a:gd name="T6" fmla="*/ 3 w 53"/>
                    <a:gd name="T7" fmla="*/ 6 h 6"/>
                    <a:gd name="T8" fmla="*/ 50 w 53"/>
                    <a:gd name="T9" fmla="*/ 6 h 6"/>
                    <a:gd name="T10" fmla="*/ 53 w 53"/>
                    <a:gd name="T11" fmla="*/ 3 h 6"/>
                    <a:gd name="T12" fmla="*/ 50 w 53"/>
                    <a:gd name="T13" fmla="*/ 0 h 6"/>
                  </a:gdLst>
                  <a:ahLst/>
                  <a:cxnLst>
                    <a:cxn ang="0">
                      <a:pos x="T0" y="T1"/>
                    </a:cxn>
                    <a:cxn ang="0">
                      <a:pos x="T2" y="T3"/>
                    </a:cxn>
                    <a:cxn ang="0">
                      <a:pos x="T4" y="T5"/>
                    </a:cxn>
                    <a:cxn ang="0">
                      <a:pos x="T6" y="T7"/>
                    </a:cxn>
                    <a:cxn ang="0">
                      <a:pos x="T8" y="T9"/>
                    </a:cxn>
                    <a:cxn ang="0">
                      <a:pos x="T10" y="T11"/>
                    </a:cxn>
                    <a:cxn ang="0">
                      <a:pos x="T12" y="T13"/>
                    </a:cxn>
                  </a:cxnLst>
                  <a:rect l="0" t="0" r="r" b="b"/>
                  <a:pathLst>
                    <a:path w="53" h="6">
                      <a:moveTo>
                        <a:pt x="50" y="0"/>
                      </a:moveTo>
                      <a:cubicBezTo>
                        <a:pt x="3" y="0"/>
                        <a:pt x="3" y="0"/>
                        <a:pt x="3" y="0"/>
                      </a:cubicBezTo>
                      <a:cubicBezTo>
                        <a:pt x="1" y="0"/>
                        <a:pt x="0" y="1"/>
                        <a:pt x="0" y="3"/>
                      </a:cubicBezTo>
                      <a:cubicBezTo>
                        <a:pt x="0" y="4"/>
                        <a:pt x="1" y="6"/>
                        <a:pt x="3" y="6"/>
                      </a:cubicBezTo>
                      <a:cubicBezTo>
                        <a:pt x="50" y="6"/>
                        <a:pt x="50" y="6"/>
                        <a:pt x="50" y="6"/>
                      </a:cubicBezTo>
                      <a:cubicBezTo>
                        <a:pt x="52" y="6"/>
                        <a:pt x="53" y="4"/>
                        <a:pt x="53" y="3"/>
                      </a:cubicBezTo>
                      <a:cubicBezTo>
                        <a:pt x="53" y="1"/>
                        <a:pt x="52" y="0"/>
                        <a:pt x="50"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0" tIns="0" rIns="0" bIns="0" numCol="1" anchor="t" anchorCtr="0" compatLnSpc="1">
                  <a:prstTxWarp prst="textNoShape">
                    <a:avLst/>
                  </a:prstTxWarp>
                </a:bodyPr>
                <a:lstStyle/>
                <a:p>
                  <a:endParaRPr lang="en-AU" sz="700"/>
                </a:p>
              </p:txBody>
            </p:sp>
            <p:sp>
              <p:nvSpPr>
                <p:cNvPr id="39" name="Freeform 39">
                  <a:extLst>
                    <a:ext uri="{FF2B5EF4-FFF2-40B4-BE49-F238E27FC236}">
                      <a16:creationId xmlns:a16="http://schemas.microsoft.com/office/drawing/2014/main" id="{11719C9B-8648-2E97-433F-5ED034A9887D}"/>
                    </a:ext>
                  </a:extLst>
                </p:cNvPr>
                <p:cNvSpPr>
                  <a:spLocks/>
                </p:cNvSpPr>
                <p:nvPr/>
              </p:nvSpPr>
              <p:spPr bwMode="auto">
                <a:xfrm>
                  <a:off x="5205413" y="3694113"/>
                  <a:ext cx="85725" cy="57150"/>
                </a:xfrm>
                <a:custGeom>
                  <a:avLst/>
                  <a:gdLst>
                    <a:gd name="T0" fmla="*/ 22 w 27"/>
                    <a:gd name="T1" fmla="*/ 1 h 18"/>
                    <a:gd name="T2" fmla="*/ 10 w 27"/>
                    <a:gd name="T3" fmla="*/ 11 h 18"/>
                    <a:gd name="T4" fmla="*/ 6 w 27"/>
                    <a:gd name="T5" fmla="*/ 7 h 18"/>
                    <a:gd name="T6" fmla="*/ 1 w 27"/>
                    <a:gd name="T7" fmla="*/ 7 h 18"/>
                    <a:gd name="T8" fmla="*/ 1 w 27"/>
                    <a:gd name="T9" fmla="*/ 11 h 18"/>
                    <a:gd name="T10" fmla="*/ 7 w 27"/>
                    <a:gd name="T11" fmla="*/ 17 h 18"/>
                    <a:gd name="T12" fmla="*/ 9 w 27"/>
                    <a:gd name="T13" fmla="*/ 18 h 18"/>
                    <a:gd name="T14" fmla="*/ 11 w 27"/>
                    <a:gd name="T15" fmla="*/ 17 h 18"/>
                    <a:gd name="T16" fmla="*/ 26 w 27"/>
                    <a:gd name="T17" fmla="*/ 5 h 18"/>
                    <a:gd name="T18" fmla="*/ 26 w 27"/>
                    <a:gd name="T19" fmla="*/ 1 h 18"/>
                    <a:gd name="T20" fmla="*/ 22 w 27"/>
                    <a:gd name="T21" fmla="*/ 1 h 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7" h="18">
                      <a:moveTo>
                        <a:pt x="22" y="1"/>
                      </a:moveTo>
                      <a:cubicBezTo>
                        <a:pt x="10" y="11"/>
                        <a:pt x="10" y="11"/>
                        <a:pt x="10" y="11"/>
                      </a:cubicBezTo>
                      <a:cubicBezTo>
                        <a:pt x="6" y="7"/>
                        <a:pt x="6" y="7"/>
                        <a:pt x="6" y="7"/>
                      </a:cubicBezTo>
                      <a:cubicBezTo>
                        <a:pt x="4" y="6"/>
                        <a:pt x="3" y="6"/>
                        <a:pt x="1" y="7"/>
                      </a:cubicBezTo>
                      <a:cubicBezTo>
                        <a:pt x="0" y="8"/>
                        <a:pt x="0" y="10"/>
                        <a:pt x="1" y="11"/>
                      </a:cubicBezTo>
                      <a:cubicBezTo>
                        <a:pt x="7" y="17"/>
                        <a:pt x="7" y="17"/>
                        <a:pt x="7" y="17"/>
                      </a:cubicBezTo>
                      <a:cubicBezTo>
                        <a:pt x="8" y="17"/>
                        <a:pt x="9" y="18"/>
                        <a:pt x="9" y="18"/>
                      </a:cubicBezTo>
                      <a:cubicBezTo>
                        <a:pt x="10" y="18"/>
                        <a:pt x="11" y="17"/>
                        <a:pt x="11" y="17"/>
                      </a:cubicBezTo>
                      <a:cubicBezTo>
                        <a:pt x="26" y="5"/>
                        <a:pt x="26" y="5"/>
                        <a:pt x="26" y="5"/>
                      </a:cubicBezTo>
                      <a:cubicBezTo>
                        <a:pt x="27" y="4"/>
                        <a:pt x="27" y="2"/>
                        <a:pt x="26" y="1"/>
                      </a:cubicBezTo>
                      <a:cubicBezTo>
                        <a:pt x="25" y="0"/>
                        <a:pt x="24" y="0"/>
                        <a:pt x="22" y="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0" tIns="0" rIns="0" bIns="0" numCol="1" anchor="t" anchorCtr="0" compatLnSpc="1">
                  <a:prstTxWarp prst="textNoShape">
                    <a:avLst/>
                  </a:prstTxWarp>
                </a:bodyPr>
                <a:lstStyle/>
                <a:p>
                  <a:endParaRPr lang="en-AU" sz="700"/>
                </a:p>
              </p:txBody>
            </p:sp>
            <p:sp>
              <p:nvSpPr>
                <p:cNvPr id="40" name="Freeform 40">
                  <a:extLst>
                    <a:ext uri="{FF2B5EF4-FFF2-40B4-BE49-F238E27FC236}">
                      <a16:creationId xmlns:a16="http://schemas.microsoft.com/office/drawing/2014/main" id="{BD6AF43C-D6D9-B82F-38F8-38B1BE7A9DAB}"/>
                    </a:ext>
                  </a:extLst>
                </p:cNvPr>
                <p:cNvSpPr>
                  <a:spLocks noEditPoints="1"/>
                </p:cNvSpPr>
                <p:nvPr/>
              </p:nvSpPr>
              <p:spPr bwMode="auto">
                <a:xfrm>
                  <a:off x="5126038" y="3305175"/>
                  <a:ext cx="436562" cy="539750"/>
                </a:xfrm>
                <a:custGeom>
                  <a:avLst/>
                  <a:gdLst>
                    <a:gd name="T0" fmla="*/ 99 w 137"/>
                    <a:gd name="T1" fmla="*/ 0 h 169"/>
                    <a:gd name="T2" fmla="*/ 14 w 137"/>
                    <a:gd name="T3" fmla="*/ 0 h 169"/>
                    <a:gd name="T4" fmla="*/ 0 w 137"/>
                    <a:gd name="T5" fmla="*/ 15 h 169"/>
                    <a:gd name="T6" fmla="*/ 0 w 137"/>
                    <a:gd name="T7" fmla="*/ 154 h 169"/>
                    <a:gd name="T8" fmla="*/ 14 w 137"/>
                    <a:gd name="T9" fmla="*/ 169 h 169"/>
                    <a:gd name="T10" fmla="*/ 123 w 137"/>
                    <a:gd name="T11" fmla="*/ 169 h 169"/>
                    <a:gd name="T12" fmla="*/ 137 w 137"/>
                    <a:gd name="T13" fmla="*/ 154 h 169"/>
                    <a:gd name="T14" fmla="*/ 137 w 137"/>
                    <a:gd name="T15" fmla="*/ 42 h 169"/>
                    <a:gd name="T16" fmla="*/ 99 w 137"/>
                    <a:gd name="T17" fmla="*/ 0 h 169"/>
                    <a:gd name="T18" fmla="*/ 131 w 137"/>
                    <a:gd name="T19" fmla="*/ 154 h 169"/>
                    <a:gd name="T20" fmla="*/ 123 w 137"/>
                    <a:gd name="T21" fmla="*/ 162 h 169"/>
                    <a:gd name="T22" fmla="*/ 14 w 137"/>
                    <a:gd name="T23" fmla="*/ 162 h 169"/>
                    <a:gd name="T24" fmla="*/ 6 w 137"/>
                    <a:gd name="T25" fmla="*/ 154 h 169"/>
                    <a:gd name="T26" fmla="*/ 6 w 137"/>
                    <a:gd name="T27" fmla="*/ 15 h 169"/>
                    <a:gd name="T28" fmla="*/ 14 w 137"/>
                    <a:gd name="T29" fmla="*/ 6 h 169"/>
                    <a:gd name="T30" fmla="*/ 85 w 137"/>
                    <a:gd name="T31" fmla="*/ 6 h 169"/>
                    <a:gd name="T32" fmla="*/ 85 w 137"/>
                    <a:gd name="T33" fmla="*/ 46 h 169"/>
                    <a:gd name="T34" fmla="*/ 92 w 137"/>
                    <a:gd name="T35" fmla="*/ 53 h 169"/>
                    <a:gd name="T36" fmla="*/ 131 w 137"/>
                    <a:gd name="T37" fmla="*/ 53 h 169"/>
                    <a:gd name="T38" fmla="*/ 131 w 137"/>
                    <a:gd name="T39" fmla="*/ 154 h 169"/>
                    <a:gd name="T40" fmla="*/ 91 w 137"/>
                    <a:gd name="T41" fmla="*/ 46 h 169"/>
                    <a:gd name="T42" fmla="*/ 91 w 137"/>
                    <a:gd name="T43" fmla="*/ 6 h 169"/>
                    <a:gd name="T44" fmla="*/ 96 w 137"/>
                    <a:gd name="T45" fmla="*/ 6 h 169"/>
                    <a:gd name="T46" fmla="*/ 132 w 137"/>
                    <a:gd name="T47" fmla="*/ 46 h 169"/>
                    <a:gd name="T48" fmla="*/ 91 w 137"/>
                    <a:gd name="T49" fmla="*/ 46 h 1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37" h="169">
                      <a:moveTo>
                        <a:pt x="99" y="0"/>
                      </a:moveTo>
                      <a:cubicBezTo>
                        <a:pt x="14" y="0"/>
                        <a:pt x="14" y="0"/>
                        <a:pt x="14" y="0"/>
                      </a:cubicBezTo>
                      <a:cubicBezTo>
                        <a:pt x="6" y="0"/>
                        <a:pt x="0" y="7"/>
                        <a:pt x="0" y="15"/>
                      </a:cubicBezTo>
                      <a:cubicBezTo>
                        <a:pt x="0" y="154"/>
                        <a:pt x="0" y="154"/>
                        <a:pt x="0" y="154"/>
                      </a:cubicBezTo>
                      <a:cubicBezTo>
                        <a:pt x="0" y="162"/>
                        <a:pt x="6" y="169"/>
                        <a:pt x="14" y="169"/>
                      </a:cubicBezTo>
                      <a:cubicBezTo>
                        <a:pt x="123" y="169"/>
                        <a:pt x="123" y="169"/>
                        <a:pt x="123" y="169"/>
                      </a:cubicBezTo>
                      <a:cubicBezTo>
                        <a:pt x="131" y="169"/>
                        <a:pt x="137" y="162"/>
                        <a:pt x="137" y="154"/>
                      </a:cubicBezTo>
                      <a:cubicBezTo>
                        <a:pt x="137" y="42"/>
                        <a:pt x="137" y="42"/>
                        <a:pt x="137" y="42"/>
                      </a:cubicBezTo>
                      <a:lnTo>
                        <a:pt x="99" y="0"/>
                      </a:lnTo>
                      <a:close/>
                      <a:moveTo>
                        <a:pt x="131" y="154"/>
                      </a:moveTo>
                      <a:cubicBezTo>
                        <a:pt x="131" y="159"/>
                        <a:pt x="127" y="162"/>
                        <a:pt x="123" y="162"/>
                      </a:cubicBezTo>
                      <a:cubicBezTo>
                        <a:pt x="14" y="162"/>
                        <a:pt x="14" y="162"/>
                        <a:pt x="14" y="162"/>
                      </a:cubicBezTo>
                      <a:cubicBezTo>
                        <a:pt x="10" y="162"/>
                        <a:pt x="6" y="159"/>
                        <a:pt x="6" y="154"/>
                      </a:cubicBezTo>
                      <a:cubicBezTo>
                        <a:pt x="6" y="15"/>
                        <a:pt x="6" y="15"/>
                        <a:pt x="6" y="15"/>
                      </a:cubicBezTo>
                      <a:cubicBezTo>
                        <a:pt x="6" y="10"/>
                        <a:pt x="10" y="6"/>
                        <a:pt x="14" y="6"/>
                      </a:cubicBezTo>
                      <a:cubicBezTo>
                        <a:pt x="85" y="6"/>
                        <a:pt x="85" y="6"/>
                        <a:pt x="85" y="6"/>
                      </a:cubicBezTo>
                      <a:cubicBezTo>
                        <a:pt x="85" y="46"/>
                        <a:pt x="85" y="46"/>
                        <a:pt x="85" y="46"/>
                      </a:cubicBezTo>
                      <a:cubicBezTo>
                        <a:pt x="85" y="49"/>
                        <a:pt x="88" y="53"/>
                        <a:pt x="92" y="53"/>
                      </a:cubicBezTo>
                      <a:cubicBezTo>
                        <a:pt x="131" y="53"/>
                        <a:pt x="131" y="53"/>
                        <a:pt x="131" y="53"/>
                      </a:cubicBezTo>
                      <a:lnTo>
                        <a:pt x="131" y="154"/>
                      </a:lnTo>
                      <a:close/>
                      <a:moveTo>
                        <a:pt x="91" y="46"/>
                      </a:moveTo>
                      <a:cubicBezTo>
                        <a:pt x="91" y="6"/>
                        <a:pt x="91" y="6"/>
                        <a:pt x="91" y="6"/>
                      </a:cubicBezTo>
                      <a:cubicBezTo>
                        <a:pt x="96" y="6"/>
                        <a:pt x="96" y="6"/>
                        <a:pt x="96" y="6"/>
                      </a:cubicBezTo>
                      <a:cubicBezTo>
                        <a:pt x="132" y="46"/>
                        <a:pt x="132" y="46"/>
                        <a:pt x="132" y="46"/>
                      </a:cubicBezTo>
                      <a:lnTo>
                        <a:pt x="91" y="4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0" tIns="0" rIns="0" bIns="0" numCol="1" anchor="t" anchorCtr="0" compatLnSpc="1">
                  <a:prstTxWarp prst="textNoShape">
                    <a:avLst/>
                  </a:prstTxWarp>
                </a:bodyPr>
                <a:lstStyle/>
                <a:p>
                  <a:endParaRPr lang="en-AU" sz="700"/>
                </a:p>
              </p:txBody>
            </p:sp>
          </p:grpSp>
        </p:grpSp>
        <p:grpSp>
          <p:nvGrpSpPr>
            <p:cNvPr id="10" name="Group 9">
              <a:extLst>
                <a:ext uri="{FF2B5EF4-FFF2-40B4-BE49-F238E27FC236}">
                  <a16:creationId xmlns:a16="http://schemas.microsoft.com/office/drawing/2014/main" id="{93A0965B-3384-A534-5728-8B25964A2C67}"/>
                </a:ext>
              </a:extLst>
            </p:cNvPr>
            <p:cNvGrpSpPr/>
            <p:nvPr/>
          </p:nvGrpSpPr>
          <p:grpSpPr>
            <a:xfrm>
              <a:off x="-88602" y="1922284"/>
              <a:ext cx="816798" cy="232059"/>
              <a:chOff x="-1159348" y="1992616"/>
              <a:chExt cx="816798" cy="232059"/>
            </a:xfrm>
          </p:grpSpPr>
          <p:sp>
            <p:nvSpPr>
              <p:cNvPr id="21" name="Arrow: Pentagon 20">
                <a:extLst>
                  <a:ext uri="{FF2B5EF4-FFF2-40B4-BE49-F238E27FC236}">
                    <a16:creationId xmlns:a16="http://schemas.microsoft.com/office/drawing/2014/main" id="{908C401A-BB79-49EB-C82C-F7EC47F80314}"/>
                  </a:ext>
                </a:extLst>
              </p:cNvPr>
              <p:cNvSpPr/>
              <p:nvPr/>
            </p:nvSpPr>
            <p:spPr>
              <a:xfrm>
                <a:off x="-1042928" y="2001768"/>
                <a:ext cx="700378" cy="213754"/>
              </a:xfrm>
              <a:prstGeom prst="homePlate">
                <a:avLst>
                  <a:gd name="adj" fmla="val 0"/>
                </a:avLst>
              </a:prstGeom>
              <a:solidFill>
                <a:schemeClr val="tx2"/>
              </a:solidFill>
              <a:ln w="9525" cap="rnd">
                <a:solidFill>
                  <a:schemeClr val="tx2"/>
                </a:solidFill>
                <a:prstDash val="sysDot"/>
              </a:ln>
            </p:spPr>
            <p:style>
              <a:lnRef idx="2">
                <a:schemeClr val="accent1">
                  <a:shade val="50000"/>
                </a:schemeClr>
              </a:lnRef>
              <a:fillRef idx="1">
                <a:schemeClr val="accent1"/>
              </a:fillRef>
              <a:effectRef idx="0">
                <a:schemeClr val="accent1"/>
              </a:effectRef>
              <a:fontRef idx="minor">
                <a:schemeClr val="lt1"/>
              </a:fontRef>
            </p:style>
            <p:txBody>
              <a:bodyPr lIns="180000" tIns="0" rIns="0" bIns="0" rtlCol="0" anchor="ctr"/>
              <a:lstStyle/>
              <a:p>
                <a:pPr>
                  <a:lnSpc>
                    <a:spcPct val="90000"/>
                  </a:lnSpc>
                </a:pPr>
                <a:r>
                  <a:rPr lang="en-AU" sz="700">
                    <a:solidFill>
                      <a:schemeClr val="bg1"/>
                    </a:solidFill>
                    <a:latin typeface="+mj-lt"/>
                  </a:rPr>
                  <a:t>CLOSE-OUT</a:t>
                </a:r>
              </a:p>
            </p:txBody>
          </p:sp>
          <p:grpSp>
            <p:nvGrpSpPr>
              <p:cNvPr id="22" name="Group 21">
                <a:extLst>
                  <a:ext uri="{FF2B5EF4-FFF2-40B4-BE49-F238E27FC236}">
                    <a16:creationId xmlns:a16="http://schemas.microsoft.com/office/drawing/2014/main" id="{7AE75FBC-292B-A0EA-D08A-70A42A4446FE}"/>
                  </a:ext>
                </a:extLst>
              </p:cNvPr>
              <p:cNvGrpSpPr/>
              <p:nvPr/>
            </p:nvGrpSpPr>
            <p:grpSpPr>
              <a:xfrm>
                <a:off x="-1159348" y="1992616"/>
                <a:ext cx="232059" cy="232059"/>
                <a:chOff x="722538" y="2874633"/>
                <a:chExt cx="360000" cy="360000"/>
              </a:xfrm>
            </p:grpSpPr>
            <p:sp>
              <p:nvSpPr>
                <p:cNvPr id="26" name="Oval 25">
                  <a:extLst>
                    <a:ext uri="{FF2B5EF4-FFF2-40B4-BE49-F238E27FC236}">
                      <a16:creationId xmlns:a16="http://schemas.microsoft.com/office/drawing/2014/main" id="{C2D4D2B7-003D-8DB0-8668-DC6792909A86}"/>
                    </a:ext>
                  </a:extLst>
                </p:cNvPr>
                <p:cNvSpPr/>
                <p:nvPr/>
              </p:nvSpPr>
              <p:spPr>
                <a:xfrm>
                  <a:off x="722538" y="2874633"/>
                  <a:ext cx="360000" cy="360000"/>
                </a:xfrm>
                <a:prstGeom prst="ellips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AU" sz="700">
                    <a:solidFill>
                      <a:schemeClr val="bg2"/>
                    </a:solidFill>
                  </a:endParaRPr>
                </a:p>
              </p:txBody>
            </p:sp>
            <p:sp>
              <p:nvSpPr>
                <p:cNvPr id="27" name="Oval 26">
                  <a:extLst>
                    <a:ext uri="{FF2B5EF4-FFF2-40B4-BE49-F238E27FC236}">
                      <a16:creationId xmlns:a16="http://schemas.microsoft.com/office/drawing/2014/main" id="{0C63337E-B092-90D9-4A77-05202AC98661}"/>
                    </a:ext>
                  </a:extLst>
                </p:cNvPr>
                <p:cNvSpPr/>
                <p:nvPr/>
              </p:nvSpPr>
              <p:spPr>
                <a:xfrm>
                  <a:off x="758538" y="2910633"/>
                  <a:ext cx="288000" cy="288000"/>
                </a:xfrm>
                <a:prstGeom prst="ellipse">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AU" sz="700" err="1">
                    <a:solidFill>
                      <a:schemeClr val="bg2"/>
                    </a:solidFill>
                  </a:endParaRPr>
                </a:p>
              </p:txBody>
            </p:sp>
          </p:grpSp>
          <p:grpSp>
            <p:nvGrpSpPr>
              <p:cNvPr id="23" name="Group 22">
                <a:extLst>
                  <a:ext uri="{FF2B5EF4-FFF2-40B4-BE49-F238E27FC236}">
                    <a16:creationId xmlns:a16="http://schemas.microsoft.com/office/drawing/2014/main" id="{B8F88530-2157-8D73-BA3F-E910760EB831}"/>
                  </a:ext>
                </a:extLst>
              </p:cNvPr>
              <p:cNvGrpSpPr>
                <a:grpSpLocks noChangeAspect="1"/>
              </p:cNvGrpSpPr>
              <p:nvPr/>
            </p:nvGrpSpPr>
            <p:grpSpPr>
              <a:xfrm>
                <a:off x="-1104014" y="2061697"/>
                <a:ext cx="121389" cy="93898"/>
                <a:chOff x="8389938" y="1176338"/>
                <a:chExt cx="539751" cy="417513"/>
              </a:xfrm>
              <a:solidFill>
                <a:schemeClr val="tx2"/>
              </a:solidFill>
            </p:grpSpPr>
            <p:sp>
              <p:nvSpPr>
                <p:cNvPr id="24" name="Freeform 23">
                  <a:extLst>
                    <a:ext uri="{FF2B5EF4-FFF2-40B4-BE49-F238E27FC236}">
                      <a16:creationId xmlns:a16="http://schemas.microsoft.com/office/drawing/2014/main" id="{09785C5A-9805-69AE-7F62-3E248A188FCB}"/>
                    </a:ext>
                  </a:extLst>
                </p:cNvPr>
                <p:cNvSpPr>
                  <a:spLocks noEditPoints="1"/>
                </p:cNvSpPr>
                <p:nvPr/>
              </p:nvSpPr>
              <p:spPr bwMode="auto">
                <a:xfrm>
                  <a:off x="8389938" y="1276351"/>
                  <a:ext cx="441325" cy="317500"/>
                </a:xfrm>
                <a:custGeom>
                  <a:avLst/>
                  <a:gdLst>
                    <a:gd name="T0" fmla="*/ 138 w 138"/>
                    <a:gd name="T1" fmla="*/ 84 h 99"/>
                    <a:gd name="T2" fmla="*/ 138 w 138"/>
                    <a:gd name="T3" fmla="*/ 15 h 99"/>
                    <a:gd name="T4" fmla="*/ 123 w 138"/>
                    <a:gd name="T5" fmla="*/ 0 h 99"/>
                    <a:gd name="T6" fmla="*/ 15 w 138"/>
                    <a:gd name="T7" fmla="*/ 0 h 99"/>
                    <a:gd name="T8" fmla="*/ 0 w 138"/>
                    <a:gd name="T9" fmla="*/ 15 h 99"/>
                    <a:gd name="T10" fmla="*/ 0 w 138"/>
                    <a:gd name="T11" fmla="*/ 84 h 99"/>
                    <a:gd name="T12" fmla="*/ 15 w 138"/>
                    <a:gd name="T13" fmla="*/ 99 h 99"/>
                    <a:gd name="T14" fmla="*/ 123 w 138"/>
                    <a:gd name="T15" fmla="*/ 99 h 99"/>
                    <a:gd name="T16" fmla="*/ 138 w 138"/>
                    <a:gd name="T17" fmla="*/ 84 h 99"/>
                    <a:gd name="T18" fmla="*/ 10 w 138"/>
                    <a:gd name="T19" fmla="*/ 9 h 99"/>
                    <a:gd name="T20" fmla="*/ 15 w 138"/>
                    <a:gd name="T21" fmla="*/ 7 h 99"/>
                    <a:gd name="T22" fmla="*/ 123 w 138"/>
                    <a:gd name="T23" fmla="*/ 7 h 99"/>
                    <a:gd name="T24" fmla="*/ 129 w 138"/>
                    <a:gd name="T25" fmla="*/ 9 h 99"/>
                    <a:gd name="T26" fmla="*/ 129 w 138"/>
                    <a:gd name="T27" fmla="*/ 9 h 99"/>
                    <a:gd name="T28" fmla="*/ 75 w 138"/>
                    <a:gd name="T29" fmla="*/ 63 h 99"/>
                    <a:gd name="T30" fmla="*/ 69 w 138"/>
                    <a:gd name="T31" fmla="*/ 65 h 99"/>
                    <a:gd name="T32" fmla="*/ 63 w 138"/>
                    <a:gd name="T33" fmla="*/ 63 h 99"/>
                    <a:gd name="T34" fmla="*/ 9 w 138"/>
                    <a:gd name="T35" fmla="*/ 9 h 99"/>
                    <a:gd name="T36" fmla="*/ 10 w 138"/>
                    <a:gd name="T37" fmla="*/ 9 h 99"/>
                    <a:gd name="T38" fmla="*/ 7 w 138"/>
                    <a:gd name="T39" fmla="*/ 16 h 99"/>
                    <a:gd name="T40" fmla="*/ 40 w 138"/>
                    <a:gd name="T41" fmla="*/ 49 h 99"/>
                    <a:gd name="T42" fmla="*/ 7 w 138"/>
                    <a:gd name="T43" fmla="*/ 83 h 99"/>
                    <a:gd name="T44" fmla="*/ 7 w 138"/>
                    <a:gd name="T45" fmla="*/ 16 h 99"/>
                    <a:gd name="T46" fmla="*/ 129 w 138"/>
                    <a:gd name="T47" fmla="*/ 90 h 99"/>
                    <a:gd name="T48" fmla="*/ 123 w 138"/>
                    <a:gd name="T49" fmla="*/ 92 h 99"/>
                    <a:gd name="T50" fmla="*/ 15 w 138"/>
                    <a:gd name="T51" fmla="*/ 92 h 99"/>
                    <a:gd name="T52" fmla="*/ 10 w 138"/>
                    <a:gd name="T53" fmla="*/ 90 h 99"/>
                    <a:gd name="T54" fmla="*/ 9 w 138"/>
                    <a:gd name="T55" fmla="*/ 90 h 99"/>
                    <a:gd name="T56" fmla="*/ 10 w 138"/>
                    <a:gd name="T57" fmla="*/ 89 h 99"/>
                    <a:gd name="T58" fmla="*/ 45 w 138"/>
                    <a:gd name="T59" fmla="*/ 54 h 99"/>
                    <a:gd name="T60" fmla="*/ 59 w 138"/>
                    <a:gd name="T61" fmla="*/ 67 h 99"/>
                    <a:gd name="T62" fmla="*/ 69 w 138"/>
                    <a:gd name="T63" fmla="*/ 72 h 99"/>
                    <a:gd name="T64" fmla="*/ 79 w 138"/>
                    <a:gd name="T65" fmla="*/ 67 h 99"/>
                    <a:gd name="T66" fmla="*/ 93 w 138"/>
                    <a:gd name="T67" fmla="*/ 54 h 99"/>
                    <a:gd name="T68" fmla="*/ 129 w 138"/>
                    <a:gd name="T69" fmla="*/ 90 h 99"/>
                    <a:gd name="T70" fmla="*/ 132 w 138"/>
                    <a:gd name="T71" fmla="*/ 83 h 99"/>
                    <a:gd name="T72" fmla="*/ 98 w 138"/>
                    <a:gd name="T73" fmla="*/ 49 h 99"/>
                    <a:gd name="T74" fmla="*/ 132 w 138"/>
                    <a:gd name="T75" fmla="*/ 16 h 99"/>
                    <a:gd name="T76" fmla="*/ 132 w 138"/>
                    <a:gd name="T77" fmla="*/ 83 h 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138" h="99">
                      <a:moveTo>
                        <a:pt x="138" y="84"/>
                      </a:moveTo>
                      <a:cubicBezTo>
                        <a:pt x="138" y="15"/>
                        <a:pt x="138" y="15"/>
                        <a:pt x="138" y="15"/>
                      </a:cubicBezTo>
                      <a:cubicBezTo>
                        <a:pt x="138" y="7"/>
                        <a:pt x="131" y="0"/>
                        <a:pt x="123" y="0"/>
                      </a:cubicBezTo>
                      <a:cubicBezTo>
                        <a:pt x="15" y="0"/>
                        <a:pt x="15" y="0"/>
                        <a:pt x="15" y="0"/>
                      </a:cubicBezTo>
                      <a:cubicBezTo>
                        <a:pt x="7" y="0"/>
                        <a:pt x="0" y="7"/>
                        <a:pt x="0" y="15"/>
                      </a:cubicBezTo>
                      <a:cubicBezTo>
                        <a:pt x="0" y="84"/>
                        <a:pt x="0" y="84"/>
                        <a:pt x="0" y="84"/>
                      </a:cubicBezTo>
                      <a:cubicBezTo>
                        <a:pt x="0" y="92"/>
                        <a:pt x="7" y="99"/>
                        <a:pt x="15" y="99"/>
                      </a:cubicBezTo>
                      <a:cubicBezTo>
                        <a:pt x="123" y="99"/>
                        <a:pt x="123" y="99"/>
                        <a:pt x="123" y="99"/>
                      </a:cubicBezTo>
                      <a:cubicBezTo>
                        <a:pt x="131" y="99"/>
                        <a:pt x="138" y="92"/>
                        <a:pt x="138" y="84"/>
                      </a:cubicBezTo>
                      <a:close/>
                      <a:moveTo>
                        <a:pt x="10" y="9"/>
                      </a:moveTo>
                      <a:cubicBezTo>
                        <a:pt x="11" y="7"/>
                        <a:pt x="13" y="7"/>
                        <a:pt x="15" y="7"/>
                      </a:cubicBezTo>
                      <a:cubicBezTo>
                        <a:pt x="123" y="7"/>
                        <a:pt x="123" y="7"/>
                        <a:pt x="123" y="7"/>
                      </a:cubicBezTo>
                      <a:cubicBezTo>
                        <a:pt x="125" y="7"/>
                        <a:pt x="127" y="7"/>
                        <a:pt x="129" y="9"/>
                      </a:cubicBezTo>
                      <a:cubicBezTo>
                        <a:pt x="129" y="9"/>
                        <a:pt x="129" y="9"/>
                        <a:pt x="129" y="9"/>
                      </a:cubicBezTo>
                      <a:cubicBezTo>
                        <a:pt x="75" y="63"/>
                        <a:pt x="75" y="63"/>
                        <a:pt x="75" y="63"/>
                      </a:cubicBezTo>
                      <a:cubicBezTo>
                        <a:pt x="73" y="64"/>
                        <a:pt x="71" y="65"/>
                        <a:pt x="69" y="65"/>
                      </a:cubicBezTo>
                      <a:cubicBezTo>
                        <a:pt x="67" y="65"/>
                        <a:pt x="65" y="64"/>
                        <a:pt x="63" y="63"/>
                      </a:cubicBezTo>
                      <a:cubicBezTo>
                        <a:pt x="9" y="9"/>
                        <a:pt x="9" y="9"/>
                        <a:pt x="9" y="9"/>
                      </a:cubicBezTo>
                      <a:lnTo>
                        <a:pt x="10" y="9"/>
                      </a:lnTo>
                      <a:close/>
                      <a:moveTo>
                        <a:pt x="7" y="16"/>
                      </a:moveTo>
                      <a:cubicBezTo>
                        <a:pt x="40" y="49"/>
                        <a:pt x="40" y="49"/>
                        <a:pt x="40" y="49"/>
                      </a:cubicBezTo>
                      <a:cubicBezTo>
                        <a:pt x="7" y="83"/>
                        <a:pt x="7" y="83"/>
                        <a:pt x="7" y="83"/>
                      </a:cubicBezTo>
                      <a:lnTo>
                        <a:pt x="7" y="16"/>
                      </a:lnTo>
                      <a:close/>
                      <a:moveTo>
                        <a:pt x="129" y="90"/>
                      </a:moveTo>
                      <a:cubicBezTo>
                        <a:pt x="127" y="91"/>
                        <a:pt x="125" y="92"/>
                        <a:pt x="123" y="92"/>
                      </a:cubicBezTo>
                      <a:cubicBezTo>
                        <a:pt x="15" y="92"/>
                        <a:pt x="15" y="92"/>
                        <a:pt x="15" y="92"/>
                      </a:cubicBezTo>
                      <a:cubicBezTo>
                        <a:pt x="13" y="92"/>
                        <a:pt x="11" y="91"/>
                        <a:pt x="10" y="90"/>
                      </a:cubicBezTo>
                      <a:cubicBezTo>
                        <a:pt x="9" y="90"/>
                        <a:pt x="9" y="90"/>
                        <a:pt x="9" y="90"/>
                      </a:cubicBezTo>
                      <a:cubicBezTo>
                        <a:pt x="10" y="89"/>
                        <a:pt x="10" y="89"/>
                        <a:pt x="10" y="89"/>
                      </a:cubicBezTo>
                      <a:cubicBezTo>
                        <a:pt x="45" y="54"/>
                        <a:pt x="45" y="54"/>
                        <a:pt x="45" y="54"/>
                      </a:cubicBezTo>
                      <a:cubicBezTo>
                        <a:pt x="59" y="67"/>
                        <a:pt x="59" y="67"/>
                        <a:pt x="59" y="67"/>
                      </a:cubicBezTo>
                      <a:cubicBezTo>
                        <a:pt x="62" y="70"/>
                        <a:pt x="65" y="72"/>
                        <a:pt x="69" y="72"/>
                      </a:cubicBezTo>
                      <a:cubicBezTo>
                        <a:pt x="73" y="72"/>
                        <a:pt x="77" y="70"/>
                        <a:pt x="79" y="67"/>
                      </a:cubicBezTo>
                      <a:cubicBezTo>
                        <a:pt x="93" y="54"/>
                        <a:pt x="93" y="54"/>
                        <a:pt x="93" y="54"/>
                      </a:cubicBezTo>
                      <a:cubicBezTo>
                        <a:pt x="129" y="90"/>
                        <a:pt x="129" y="90"/>
                        <a:pt x="129" y="90"/>
                      </a:cubicBezTo>
                      <a:close/>
                      <a:moveTo>
                        <a:pt x="132" y="83"/>
                      </a:moveTo>
                      <a:cubicBezTo>
                        <a:pt x="98" y="49"/>
                        <a:pt x="98" y="49"/>
                        <a:pt x="98" y="49"/>
                      </a:cubicBezTo>
                      <a:cubicBezTo>
                        <a:pt x="132" y="16"/>
                        <a:pt x="132" y="16"/>
                        <a:pt x="132" y="16"/>
                      </a:cubicBezTo>
                      <a:lnTo>
                        <a:pt x="132" y="8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0" tIns="0" rIns="0" bIns="0" numCol="1" anchor="t" anchorCtr="0" compatLnSpc="1">
                  <a:prstTxWarp prst="textNoShape">
                    <a:avLst/>
                  </a:prstTxWarp>
                </a:bodyPr>
                <a:lstStyle/>
                <a:p>
                  <a:endParaRPr lang="en-AU" sz="700"/>
                </a:p>
              </p:txBody>
            </p:sp>
            <p:sp>
              <p:nvSpPr>
                <p:cNvPr id="25" name="Freeform 24">
                  <a:extLst>
                    <a:ext uri="{FF2B5EF4-FFF2-40B4-BE49-F238E27FC236}">
                      <a16:creationId xmlns:a16="http://schemas.microsoft.com/office/drawing/2014/main" id="{621B4712-A525-88D7-9E35-DFF195958015}"/>
                    </a:ext>
                  </a:extLst>
                </p:cNvPr>
                <p:cNvSpPr>
                  <a:spLocks/>
                </p:cNvSpPr>
                <p:nvPr/>
              </p:nvSpPr>
              <p:spPr bwMode="auto">
                <a:xfrm>
                  <a:off x="8489951" y="1176338"/>
                  <a:ext cx="439738" cy="317500"/>
                </a:xfrm>
                <a:custGeom>
                  <a:avLst/>
                  <a:gdLst>
                    <a:gd name="T0" fmla="*/ 123 w 138"/>
                    <a:gd name="T1" fmla="*/ 0 h 99"/>
                    <a:gd name="T2" fmla="*/ 15 w 138"/>
                    <a:gd name="T3" fmla="*/ 0 h 99"/>
                    <a:gd name="T4" fmla="*/ 0 w 138"/>
                    <a:gd name="T5" fmla="*/ 15 h 99"/>
                    <a:gd name="T6" fmla="*/ 0 w 138"/>
                    <a:gd name="T7" fmla="*/ 19 h 99"/>
                    <a:gd name="T8" fmla="*/ 3 w 138"/>
                    <a:gd name="T9" fmla="*/ 22 h 99"/>
                    <a:gd name="T10" fmla="*/ 7 w 138"/>
                    <a:gd name="T11" fmla="*/ 19 h 99"/>
                    <a:gd name="T12" fmla="*/ 7 w 138"/>
                    <a:gd name="T13" fmla="*/ 15 h 99"/>
                    <a:gd name="T14" fmla="*/ 15 w 138"/>
                    <a:gd name="T15" fmla="*/ 7 h 99"/>
                    <a:gd name="T16" fmla="*/ 123 w 138"/>
                    <a:gd name="T17" fmla="*/ 7 h 99"/>
                    <a:gd name="T18" fmla="*/ 131 w 138"/>
                    <a:gd name="T19" fmla="*/ 15 h 99"/>
                    <a:gd name="T20" fmla="*/ 131 w 138"/>
                    <a:gd name="T21" fmla="*/ 84 h 99"/>
                    <a:gd name="T22" fmla="*/ 123 w 138"/>
                    <a:gd name="T23" fmla="*/ 92 h 99"/>
                    <a:gd name="T24" fmla="*/ 119 w 138"/>
                    <a:gd name="T25" fmla="*/ 92 h 99"/>
                    <a:gd name="T26" fmla="*/ 116 w 138"/>
                    <a:gd name="T27" fmla="*/ 96 h 99"/>
                    <a:gd name="T28" fmla="*/ 119 w 138"/>
                    <a:gd name="T29" fmla="*/ 99 h 99"/>
                    <a:gd name="T30" fmla="*/ 123 w 138"/>
                    <a:gd name="T31" fmla="*/ 99 h 99"/>
                    <a:gd name="T32" fmla="*/ 138 w 138"/>
                    <a:gd name="T33" fmla="*/ 84 h 99"/>
                    <a:gd name="T34" fmla="*/ 138 w 138"/>
                    <a:gd name="T35" fmla="*/ 15 h 99"/>
                    <a:gd name="T36" fmla="*/ 123 w 138"/>
                    <a:gd name="T37" fmla="*/ 0 h 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38" h="99">
                      <a:moveTo>
                        <a:pt x="123" y="0"/>
                      </a:moveTo>
                      <a:cubicBezTo>
                        <a:pt x="15" y="0"/>
                        <a:pt x="15" y="0"/>
                        <a:pt x="15" y="0"/>
                      </a:cubicBezTo>
                      <a:cubicBezTo>
                        <a:pt x="7" y="0"/>
                        <a:pt x="0" y="7"/>
                        <a:pt x="0" y="15"/>
                      </a:cubicBezTo>
                      <a:cubicBezTo>
                        <a:pt x="0" y="19"/>
                        <a:pt x="0" y="19"/>
                        <a:pt x="0" y="19"/>
                      </a:cubicBezTo>
                      <a:cubicBezTo>
                        <a:pt x="0" y="21"/>
                        <a:pt x="1" y="22"/>
                        <a:pt x="3" y="22"/>
                      </a:cubicBezTo>
                      <a:cubicBezTo>
                        <a:pt x="5" y="22"/>
                        <a:pt x="7" y="21"/>
                        <a:pt x="7" y="19"/>
                      </a:cubicBezTo>
                      <a:cubicBezTo>
                        <a:pt x="7" y="15"/>
                        <a:pt x="7" y="15"/>
                        <a:pt x="7" y="15"/>
                      </a:cubicBezTo>
                      <a:cubicBezTo>
                        <a:pt x="7" y="11"/>
                        <a:pt x="10" y="7"/>
                        <a:pt x="15" y="7"/>
                      </a:cubicBezTo>
                      <a:cubicBezTo>
                        <a:pt x="123" y="7"/>
                        <a:pt x="123" y="7"/>
                        <a:pt x="123" y="7"/>
                      </a:cubicBezTo>
                      <a:cubicBezTo>
                        <a:pt x="128" y="7"/>
                        <a:pt x="131" y="11"/>
                        <a:pt x="131" y="15"/>
                      </a:cubicBezTo>
                      <a:cubicBezTo>
                        <a:pt x="131" y="84"/>
                        <a:pt x="131" y="84"/>
                        <a:pt x="131" y="84"/>
                      </a:cubicBezTo>
                      <a:cubicBezTo>
                        <a:pt x="131" y="89"/>
                        <a:pt x="128" y="92"/>
                        <a:pt x="123" y="92"/>
                      </a:cubicBezTo>
                      <a:cubicBezTo>
                        <a:pt x="119" y="92"/>
                        <a:pt x="119" y="92"/>
                        <a:pt x="119" y="92"/>
                      </a:cubicBezTo>
                      <a:cubicBezTo>
                        <a:pt x="117" y="92"/>
                        <a:pt x="116" y="94"/>
                        <a:pt x="116" y="96"/>
                      </a:cubicBezTo>
                      <a:cubicBezTo>
                        <a:pt x="116" y="97"/>
                        <a:pt x="117" y="99"/>
                        <a:pt x="119" y="99"/>
                      </a:cubicBezTo>
                      <a:cubicBezTo>
                        <a:pt x="123" y="99"/>
                        <a:pt x="123" y="99"/>
                        <a:pt x="123" y="99"/>
                      </a:cubicBezTo>
                      <a:cubicBezTo>
                        <a:pt x="131" y="99"/>
                        <a:pt x="138" y="92"/>
                        <a:pt x="138" y="84"/>
                      </a:cubicBezTo>
                      <a:cubicBezTo>
                        <a:pt x="138" y="15"/>
                        <a:pt x="138" y="15"/>
                        <a:pt x="138" y="15"/>
                      </a:cubicBezTo>
                      <a:cubicBezTo>
                        <a:pt x="138" y="7"/>
                        <a:pt x="131" y="0"/>
                        <a:pt x="123"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0" tIns="0" rIns="0" bIns="0" numCol="1" anchor="t" anchorCtr="0" compatLnSpc="1">
                  <a:prstTxWarp prst="textNoShape">
                    <a:avLst/>
                  </a:prstTxWarp>
                </a:bodyPr>
                <a:lstStyle/>
                <a:p>
                  <a:endParaRPr lang="en-AU" sz="700"/>
                </a:p>
              </p:txBody>
            </p:sp>
          </p:grpSp>
        </p:grpSp>
        <p:grpSp>
          <p:nvGrpSpPr>
            <p:cNvPr id="11" name="Group 10">
              <a:extLst>
                <a:ext uri="{FF2B5EF4-FFF2-40B4-BE49-F238E27FC236}">
                  <a16:creationId xmlns:a16="http://schemas.microsoft.com/office/drawing/2014/main" id="{DEDBC1A1-8464-3DA2-EEEF-4B5A13BBC4BF}"/>
                </a:ext>
              </a:extLst>
            </p:cNvPr>
            <p:cNvGrpSpPr/>
            <p:nvPr/>
          </p:nvGrpSpPr>
          <p:grpSpPr>
            <a:xfrm>
              <a:off x="-1053614" y="1922284"/>
              <a:ext cx="844528" cy="232059"/>
              <a:chOff x="-2221794" y="1992616"/>
              <a:chExt cx="844528" cy="232059"/>
            </a:xfrm>
          </p:grpSpPr>
          <p:sp>
            <p:nvSpPr>
              <p:cNvPr id="12" name="Isosceles Triangle 11">
                <a:extLst>
                  <a:ext uri="{FF2B5EF4-FFF2-40B4-BE49-F238E27FC236}">
                    <a16:creationId xmlns:a16="http://schemas.microsoft.com/office/drawing/2014/main" id="{98F6D7D9-B039-A837-4DC2-F3CD0872E54D}"/>
                  </a:ext>
                </a:extLst>
              </p:cNvPr>
              <p:cNvSpPr/>
              <p:nvPr/>
            </p:nvSpPr>
            <p:spPr>
              <a:xfrm rot="5400000">
                <a:off x="-1491603" y="2070696"/>
                <a:ext cx="152775" cy="75898"/>
              </a:xfrm>
              <a:prstGeom prst="triangl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AU" sz="700" err="1">
                  <a:solidFill>
                    <a:schemeClr val="bg2"/>
                  </a:solidFill>
                </a:endParaRPr>
              </a:p>
            </p:txBody>
          </p:sp>
          <p:sp>
            <p:nvSpPr>
              <p:cNvPr id="13" name="Isosceles Triangle 12">
                <a:extLst>
                  <a:ext uri="{FF2B5EF4-FFF2-40B4-BE49-F238E27FC236}">
                    <a16:creationId xmlns:a16="http://schemas.microsoft.com/office/drawing/2014/main" id="{6E235BC1-8786-F4F3-9B65-37277322C468}"/>
                  </a:ext>
                </a:extLst>
              </p:cNvPr>
              <p:cNvSpPr/>
              <p:nvPr/>
            </p:nvSpPr>
            <p:spPr>
              <a:xfrm rot="5400000">
                <a:off x="-1526230" y="2070696"/>
                <a:ext cx="152775" cy="75898"/>
              </a:xfrm>
              <a:prstGeom prst="triangl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AU" sz="700" err="1">
                  <a:solidFill>
                    <a:schemeClr val="bg2"/>
                  </a:solidFill>
                </a:endParaRPr>
              </a:p>
            </p:txBody>
          </p:sp>
          <p:sp>
            <p:nvSpPr>
              <p:cNvPr id="14" name="Arrow: Pentagon 13">
                <a:extLst>
                  <a:ext uri="{FF2B5EF4-FFF2-40B4-BE49-F238E27FC236}">
                    <a16:creationId xmlns:a16="http://schemas.microsoft.com/office/drawing/2014/main" id="{8055092D-6A36-BA7C-DAA6-AB8F355AC024}"/>
                  </a:ext>
                </a:extLst>
              </p:cNvPr>
              <p:cNvSpPr/>
              <p:nvPr/>
            </p:nvSpPr>
            <p:spPr>
              <a:xfrm>
                <a:off x="-2102549" y="2001768"/>
                <a:ext cx="690655" cy="213754"/>
              </a:xfrm>
              <a:prstGeom prst="homePlate">
                <a:avLst/>
              </a:prstGeom>
              <a:solidFill>
                <a:schemeClr val="bg1"/>
              </a:solidFill>
              <a:ln w="9525" cap="rnd">
                <a:solidFill>
                  <a:schemeClr val="tx2"/>
                </a:solidFill>
                <a:prstDash val="sysDot"/>
              </a:ln>
            </p:spPr>
            <p:style>
              <a:lnRef idx="2">
                <a:schemeClr val="accent1">
                  <a:shade val="50000"/>
                </a:schemeClr>
              </a:lnRef>
              <a:fillRef idx="1">
                <a:schemeClr val="accent1"/>
              </a:fillRef>
              <a:effectRef idx="0">
                <a:schemeClr val="accent1"/>
              </a:effectRef>
              <a:fontRef idx="minor">
                <a:schemeClr val="lt1"/>
              </a:fontRef>
            </p:style>
            <p:txBody>
              <a:bodyPr lIns="144000" tIns="0" rIns="0" bIns="0" rtlCol="0" anchor="ctr"/>
              <a:lstStyle/>
              <a:p>
                <a:r>
                  <a:rPr lang="en-AU" sz="600">
                    <a:solidFill>
                      <a:schemeClr val="tx2"/>
                    </a:solidFill>
                    <a:latin typeface="+mj-lt"/>
                  </a:rPr>
                  <a:t>RECORD </a:t>
                </a:r>
                <a:br>
                  <a:rPr lang="en-AU" sz="600">
                    <a:solidFill>
                      <a:schemeClr val="tx2"/>
                    </a:solidFill>
                    <a:latin typeface="+mj-lt"/>
                  </a:rPr>
                </a:br>
                <a:r>
                  <a:rPr lang="en-AU" sz="600">
                    <a:solidFill>
                      <a:schemeClr val="tx2"/>
                    </a:solidFill>
                    <a:latin typeface="+mj-lt"/>
                  </a:rPr>
                  <a:t>AND ASSESS</a:t>
                </a:r>
              </a:p>
            </p:txBody>
          </p:sp>
          <p:sp>
            <p:nvSpPr>
              <p:cNvPr id="15" name="Isosceles Triangle 14">
                <a:extLst>
                  <a:ext uri="{FF2B5EF4-FFF2-40B4-BE49-F238E27FC236}">
                    <a16:creationId xmlns:a16="http://schemas.microsoft.com/office/drawing/2014/main" id="{ADCFEDC8-C0DF-A8DF-D943-9551EEA15B94}"/>
                  </a:ext>
                </a:extLst>
              </p:cNvPr>
              <p:cNvSpPr/>
              <p:nvPr/>
            </p:nvSpPr>
            <p:spPr>
              <a:xfrm rot="5400000">
                <a:off x="-1542521" y="2079585"/>
                <a:ext cx="116993" cy="58121"/>
              </a:xfrm>
              <a:prstGeom prst="triangl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AU" sz="700" err="1">
                  <a:solidFill>
                    <a:schemeClr val="bg2"/>
                  </a:solidFill>
                </a:endParaRPr>
              </a:p>
            </p:txBody>
          </p:sp>
          <p:grpSp>
            <p:nvGrpSpPr>
              <p:cNvPr id="16" name="Group 15">
                <a:extLst>
                  <a:ext uri="{FF2B5EF4-FFF2-40B4-BE49-F238E27FC236}">
                    <a16:creationId xmlns:a16="http://schemas.microsoft.com/office/drawing/2014/main" id="{F3DA12F0-F51D-9F00-4E11-D115022E9961}"/>
                  </a:ext>
                </a:extLst>
              </p:cNvPr>
              <p:cNvGrpSpPr/>
              <p:nvPr/>
            </p:nvGrpSpPr>
            <p:grpSpPr>
              <a:xfrm>
                <a:off x="-2221794" y="1992616"/>
                <a:ext cx="232059" cy="232059"/>
                <a:chOff x="722538" y="2874633"/>
                <a:chExt cx="360000" cy="360000"/>
              </a:xfrm>
            </p:grpSpPr>
            <p:sp>
              <p:nvSpPr>
                <p:cNvPr id="19" name="Oval 18">
                  <a:extLst>
                    <a:ext uri="{FF2B5EF4-FFF2-40B4-BE49-F238E27FC236}">
                      <a16:creationId xmlns:a16="http://schemas.microsoft.com/office/drawing/2014/main" id="{CB543C85-E183-604A-DBC3-97FC5436EB07}"/>
                    </a:ext>
                  </a:extLst>
                </p:cNvPr>
                <p:cNvSpPr/>
                <p:nvPr/>
              </p:nvSpPr>
              <p:spPr>
                <a:xfrm>
                  <a:off x="722538" y="2874633"/>
                  <a:ext cx="360000" cy="360000"/>
                </a:xfrm>
                <a:prstGeom prst="ellips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AU" sz="700" err="1">
                    <a:solidFill>
                      <a:schemeClr val="bg2"/>
                    </a:solidFill>
                  </a:endParaRPr>
                </a:p>
              </p:txBody>
            </p:sp>
            <p:sp>
              <p:nvSpPr>
                <p:cNvPr id="20" name="Oval 19">
                  <a:extLst>
                    <a:ext uri="{FF2B5EF4-FFF2-40B4-BE49-F238E27FC236}">
                      <a16:creationId xmlns:a16="http://schemas.microsoft.com/office/drawing/2014/main" id="{905C542D-6D3D-CEE8-9D04-3DC617AD2605}"/>
                    </a:ext>
                  </a:extLst>
                </p:cNvPr>
                <p:cNvSpPr/>
                <p:nvPr/>
              </p:nvSpPr>
              <p:spPr>
                <a:xfrm>
                  <a:off x="758538" y="2910633"/>
                  <a:ext cx="288000" cy="288000"/>
                </a:xfrm>
                <a:prstGeom prst="ellipse">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AU" sz="700" err="1">
                    <a:solidFill>
                      <a:schemeClr val="bg2"/>
                    </a:solidFill>
                  </a:endParaRPr>
                </a:p>
              </p:txBody>
            </p:sp>
          </p:grpSp>
          <p:sp>
            <p:nvSpPr>
              <p:cNvPr id="17" name="Freeform 23">
                <a:extLst>
                  <a:ext uri="{FF2B5EF4-FFF2-40B4-BE49-F238E27FC236}">
                    <a16:creationId xmlns:a16="http://schemas.microsoft.com/office/drawing/2014/main" id="{9048EC8F-9A47-967C-A669-08EB35CCDBC2}"/>
                  </a:ext>
                </a:extLst>
              </p:cNvPr>
              <p:cNvSpPr>
                <a:spLocks noChangeAspect="1" noEditPoints="1"/>
              </p:cNvSpPr>
              <p:nvPr/>
            </p:nvSpPr>
            <p:spPr bwMode="auto">
              <a:xfrm>
                <a:off x="-2142777" y="2072635"/>
                <a:ext cx="71810" cy="72021"/>
              </a:xfrm>
              <a:custGeom>
                <a:avLst/>
                <a:gdLst>
                  <a:gd name="T0" fmla="*/ 163 w 170"/>
                  <a:gd name="T1" fmla="*/ 52 h 170"/>
                  <a:gd name="T2" fmla="*/ 158 w 170"/>
                  <a:gd name="T3" fmla="*/ 52 h 170"/>
                  <a:gd name="T4" fmla="*/ 157 w 170"/>
                  <a:gd name="T5" fmla="*/ 56 h 170"/>
                  <a:gd name="T6" fmla="*/ 157 w 170"/>
                  <a:gd name="T7" fmla="*/ 56 h 170"/>
                  <a:gd name="T8" fmla="*/ 162 w 170"/>
                  <a:gd name="T9" fmla="*/ 85 h 170"/>
                  <a:gd name="T10" fmla="*/ 85 w 170"/>
                  <a:gd name="T11" fmla="*/ 162 h 170"/>
                  <a:gd name="T12" fmla="*/ 8 w 170"/>
                  <a:gd name="T13" fmla="*/ 85 h 170"/>
                  <a:gd name="T14" fmla="*/ 85 w 170"/>
                  <a:gd name="T15" fmla="*/ 7 h 170"/>
                  <a:gd name="T16" fmla="*/ 141 w 170"/>
                  <a:gd name="T17" fmla="*/ 31 h 170"/>
                  <a:gd name="T18" fmla="*/ 141 w 170"/>
                  <a:gd name="T19" fmla="*/ 31 h 170"/>
                  <a:gd name="T20" fmla="*/ 146 w 170"/>
                  <a:gd name="T21" fmla="*/ 31 h 170"/>
                  <a:gd name="T22" fmla="*/ 146 w 170"/>
                  <a:gd name="T23" fmla="*/ 25 h 170"/>
                  <a:gd name="T24" fmla="*/ 145 w 170"/>
                  <a:gd name="T25" fmla="*/ 25 h 170"/>
                  <a:gd name="T26" fmla="*/ 85 w 170"/>
                  <a:gd name="T27" fmla="*/ 0 h 170"/>
                  <a:gd name="T28" fmla="*/ 0 w 170"/>
                  <a:gd name="T29" fmla="*/ 85 h 170"/>
                  <a:gd name="T30" fmla="*/ 85 w 170"/>
                  <a:gd name="T31" fmla="*/ 170 h 170"/>
                  <a:gd name="T32" fmla="*/ 170 w 170"/>
                  <a:gd name="T33" fmla="*/ 85 h 170"/>
                  <a:gd name="T34" fmla="*/ 164 w 170"/>
                  <a:gd name="T35" fmla="*/ 54 h 170"/>
                  <a:gd name="T36" fmla="*/ 163 w 170"/>
                  <a:gd name="T37" fmla="*/ 52 h 170"/>
                  <a:gd name="T38" fmla="*/ 85 w 170"/>
                  <a:gd name="T39" fmla="*/ 106 h 170"/>
                  <a:gd name="T40" fmla="*/ 49 w 170"/>
                  <a:gd name="T41" fmla="*/ 70 h 170"/>
                  <a:gd name="T42" fmla="*/ 46 w 170"/>
                  <a:gd name="T43" fmla="*/ 69 h 170"/>
                  <a:gd name="T44" fmla="*/ 42 w 170"/>
                  <a:gd name="T45" fmla="*/ 73 h 170"/>
                  <a:gd name="T46" fmla="*/ 44 w 170"/>
                  <a:gd name="T47" fmla="*/ 76 h 170"/>
                  <a:gd name="T48" fmla="*/ 82 w 170"/>
                  <a:gd name="T49" fmla="*/ 115 h 170"/>
                  <a:gd name="T50" fmla="*/ 85 w 170"/>
                  <a:gd name="T51" fmla="*/ 116 h 170"/>
                  <a:gd name="T52" fmla="*/ 88 w 170"/>
                  <a:gd name="T53" fmla="*/ 114 h 170"/>
                  <a:gd name="T54" fmla="*/ 88 w 170"/>
                  <a:gd name="T55" fmla="*/ 115 h 170"/>
                  <a:gd name="T56" fmla="*/ 152 w 170"/>
                  <a:gd name="T57" fmla="*/ 47 h 170"/>
                  <a:gd name="T58" fmla="*/ 152 w 170"/>
                  <a:gd name="T59" fmla="*/ 47 h 170"/>
                  <a:gd name="T60" fmla="*/ 158 w 170"/>
                  <a:gd name="T61" fmla="*/ 41 h 170"/>
                  <a:gd name="T62" fmla="*/ 158 w 170"/>
                  <a:gd name="T63" fmla="*/ 41 h 170"/>
                  <a:gd name="T64" fmla="*/ 169 w 170"/>
                  <a:gd name="T65" fmla="*/ 29 h 170"/>
                  <a:gd name="T66" fmla="*/ 169 w 170"/>
                  <a:gd name="T67" fmla="*/ 29 h 170"/>
                  <a:gd name="T68" fmla="*/ 170 w 170"/>
                  <a:gd name="T69" fmla="*/ 27 h 170"/>
                  <a:gd name="T70" fmla="*/ 166 w 170"/>
                  <a:gd name="T71" fmla="*/ 23 h 170"/>
                  <a:gd name="T72" fmla="*/ 163 w 170"/>
                  <a:gd name="T73" fmla="*/ 24 h 170"/>
                  <a:gd name="T74" fmla="*/ 163 w 170"/>
                  <a:gd name="T75" fmla="*/ 24 h 170"/>
                  <a:gd name="T76" fmla="*/ 153 w 170"/>
                  <a:gd name="T77" fmla="*/ 35 h 170"/>
                  <a:gd name="T78" fmla="*/ 153 w 170"/>
                  <a:gd name="T79" fmla="*/ 35 h 170"/>
                  <a:gd name="T80" fmla="*/ 148 w 170"/>
                  <a:gd name="T81" fmla="*/ 40 h 170"/>
                  <a:gd name="T82" fmla="*/ 148 w 170"/>
                  <a:gd name="T83" fmla="*/ 40 h 170"/>
                  <a:gd name="T84" fmla="*/ 85 w 170"/>
                  <a:gd name="T85" fmla="*/ 106 h 1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170" h="170">
                    <a:moveTo>
                      <a:pt x="163" y="52"/>
                    </a:moveTo>
                    <a:cubicBezTo>
                      <a:pt x="162" y="51"/>
                      <a:pt x="159" y="51"/>
                      <a:pt x="158" y="52"/>
                    </a:cubicBezTo>
                    <a:cubicBezTo>
                      <a:pt x="157" y="53"/>
                      <a:pt x="156" y="55"/>
                      <a:pt x="157" y="56"/>
                    </a:cubicBezTo>
                    <a:cubicBezTo>
                      <a:pt x="157" y="56"/>
                      <a:pt x="157" y="56"/>
                      <a:pt x="157" y="56"/>
                    </a:cubicBezTo>
                    <a:cubicBezTo>
                      <a:pt x="160" y="65"/>
                      <a:pt x="162" y="75"/>
                      <a:pt x="162" y="85"/>
                    </a:cubicBezTo>
                    <a:cubicBezTo>
                      <a:pt x="162" y="127"/>
                      <a:pt x="128" y="162"/>
                      <a:pt x="85" y="162"/>
                    </a:cubicBezTo>
                    <a:cubicBezTo>
                      <a:pt x="42" y="162"/>
                      <a:pt x="8" y="127"/>
                      <a:pt x="8" y="85"/>
                    </a:cubicBezTo>
                    <a:cubicBezTo>
                      <a:pt x="8" y="42"/>
                      <a:pt x="42" y="7"/>
                      <a:pt x="85" y="7"/>
                    </a:cubicBezTo>
                    <a:cubicBezTo>
                      <a:pt x="107" y="7"/>
                      <a:pt x="127" y="17"/>
                      <a:pt x="141" y="31"/>
                    </a:cubicBezTo>
                    <a:cubicBezTo>
                      <a:pt x="141" y="31"/>
                      <a:pt x="141" y="31"/>
                      <a:pt x="141" y="31"/>
                    </a:cubicBezTo>
                    <a:cubicBezTo>
                      <a:pt x="142" y="32"/>
                      <a:pt x="145" y="32"/>
                      <a:pt x="146" y="31"/>
                    </a:cubicBezTo>
                    <a:cubicBezTo>
                      <a:pt x="147" y="29"/>
                      <a:pt x="147" y="27"/>
                      <a:pt x="146" y="25"/>
                    </a:cubicBezTo>
                    <a:cubicBezTo>
                      <a:pt x="146" y="25"/>
                      <a:pt x="146" y="25"/>
                      <a:pt x="145" y="25"/>
                    </a:cubicBezTo>
                    <a:cubicBezTo>
                      <a:pt x="130" y="10"/>
                      <a:pt x="109" y="0"/>
                      <a:pt x="85" y="0"/>
                    </a:cubicBezTo>
                    <a:cubicBezTo>
                      <a:pt x="38" y="0"/>
                      <a:pt x="0" y="38"/>
                      <a:pt x="0" y="85"/>
                    </a:cubicBezTo>
                    <a:cubicBezTo>
                      <a:pt x="0" y="132"/>
                      <a:pt x="38" y="170"/>
                      <a:pt x="85" y="170"/>
                    </a:cubicBezTo>
                    <a:cubicBezTo>
                      <a:pt x="132" y="170"/>
                      <a:pt x="170" y="132"/>
                      <a:pt x="170" y="85"/>
                    </a:cubicBezTo>
                    <a:cubicBezTo>
                      <a:pt x="170" y="74"/>
                      <a:pt x="168" y="63"/>
                      <a:pt x="164" y="54"/>
                    </a:cubicBezTo>
                    <a:cubicBezTo>
                      <a:pt x="164" y="53"/>
                      <a:pt x="164" y="53"/>
                      <a:pt x="163" y="52"/>
                    </a:cubicBezTo>
                    <a:moveTo>
                      <a:pt x="85" y="106"/>
                    </a:moveTo>
                    <a:cubicBezTo>
                      <a:pt x="49" y="70"/>
                      <a:pt x="49" y="70"/>
                      <a:pt x="49" y="70"/>
                    </a:cubicBezTo>
                    <a:cubicBezTo>
                      <a:pt x="48" y="70"/>
                      <a:pt x="47" y="69"/>
                      <a:pt x="46" y="69"/>
                    </a:cubicBezTo>
                    <a:cubicBezTo>
                      <a:pt x="44" y="69"/>
                      <a:pt x="42" y="71"/>
                      <a:pt x="42" y="73"/>
                    </a:cubicBezTo>
                    <a:cubicBezTo>
                      <a:pt x="42" y="74"/>
                      <a:pt x="43" y="75"/>
                      <a:pt x="44" y="76"/>
                    </a:cubicBezTo>
                    <a:cubicBezTo>
                      <a:pt x="82" y="115"/>
                      <a:pt x="82" y="115"/>
                      <a:pt x="82" y="115"/>
                    </a:cubicBezTo>
                    <a:cubicBezTo>
                      <a:pt x="83" y="115"/>
                      <a:pt x="84" y="116"/>
                      <a:pt x="85" y="116"/>
                    </a:cubicBezTo>
                    <a:cubicBezTo>
                      <a:pt x="86" y="116"/>
                      <a:pt x="87" y="115"/>
                      <a:pt x="88" y="114"/>
                    </a:cubicBezTo>
                    <a:cubicBezTo>
                      <a:pt x="88" y="115"/>
                      <a:pt x="88" y="115"/>
                      <a:pt x="88" y="115"/>
                    </a:cubicBezTo>
                    <a:cubicBezTo>
                      <a:pt x="152" y="47"/>
                      <a:pt x="152" y="47"/>
                      <a:pt x="152" y="47"/>
                    </a:cubicBezTo>
                    <a:cubicBezTo>
                      <a:pt x="152" y="47"/>
                      <a:pt x="152" y="47"/>
                      <a:pt x="152" y="47"/>
                    </a:cubicBezTo>
                    <a:cubicBezTo>
                      <a:pt x="158" y="41"/>
                      <a:pt x="158" y="41"/>
                      <a:pt x="158" y="41"/>
                    </a:cubicBezTo>
                    <a:cubicBezTo>
                      <a:pt x="158" y="41"/>
                      <a:pt x="158" y="41"/>
                      <a:pt x="158" y="41"/>
                    </a:cubicBezTo>
                    <a:cubicBezTo>
                      <a:pt x="169" y="29"/>
                      <a:pt x="169" y="29"/>
                      <a:pt x="169" y="29"/>
                    </a:cubicBezTo>
                    <a:cubicBezTo>
                      <a:pt x="169" y="29"/>
                      <a:pt x="169" y="29"/>
                      <a:pt x="169" y="29"/>
                    </a:cubicBezTo>
                    <a:cubicBezTo>
                      <a:pt x="170" y="29"/>
                      <a:pt x="170" y="28"/>
                      <a:pt x="170" y="27"/>
                    </a:cubicBezTo>
                    <a:cubicBezTo>
                      <a:pt x="170" y="25"/>
                      <a:pt x="168" y="23"/>
                      <a:pt x="166" y="23"/>
                    </a:cubicBezTo>
                    <a:cubicBezTo>
                      <a:pt x="165" y="23"/>
                      <a:pt x="164" y="23"/>
                      <a:pt x="163" y="24"/>
                    </a:cubicBezTo>
                    <a:cubicBezTo>
                      <a:pt x="163" y="24"/>
                      <a:pt x="163" y="24"/>
                      <a:pt x="163" y="24"/>
                    </a:cubicBezTo>
                    <a:cubicBezTo>
                      <a:pt x="153" y="35"/>
                      <a:pt x="153" y="35"/>
                      <a:pt x="153" y="35"/>
                    </a:cubicBezTo>
                    <a:cubicBezTo>
                      <a:pt x="153" y="35"/>
                      <a:pt x="153" y="35"/>
                      <a:pt x="153" y="35"/>
                    </a:cubicBezTo>
                    <a:cubicBezTo>
                      <a:pt x="148" y="40"/>
                      <a:pt x="148" y="40"/>
                      <a:pt x="148" y="40"/>
                    </a:cubicBezTo>
                    <a:cubicBezTo>
                      <a:pt x="148" y="40"/>
                      <a:pt x="148" y="40"/>
                      <a:pt x="148" y="40"/>
                    </a:cubicBezTo>
                    <a:cubicBezTo>
                      <a:pt x="85" y="106"/>
                      <a:pt x="85" y="106"/>
                      <a:pt x="85" y="106"/>
                    </a:cubicBezTo>
                    <a:close/>
                  </a:path>
                </a:pathLst>
              </a:custGeom>
              <a:solidFill>
                <a:schemeClr val="tx2"/>
              </a:solidFill>
              <a:ln>
                <a:noFill/>
              </a:ln>
            </p:spPr>
            <p:txBody>
              <a:bodyPr vert="horz" wrap="square" lIns="0" tIns="0" rIns="0" bIns="0" numCol="1" anchor="t" anchorCtr="0" compatLnSpc="1">
                <a:prstTxWarp prst="textNoShape">
                  <a:avLst/>
                </a:prstTxWarp>
              </a:bodyPr>
              <a:lstStyle/>
              <a:p>
                <a:endParaRPr lang="en-AU" sz="700"/>
              </a:p>
            </p:txBody>
          </p:sp>
          <p:sp>
            <p:nvSpPr>
              <p:cNvPr id="18" name="Oval 17">
                <a:extLst>
                  <a:ext uri="{FF2B5EF4-FFF2-40B4-BE49-F238E27FC236}">
                    <a16:creationId xmlns:a16="http://schemas.microsoft.com/office/drawing/2014/main" id="{C43F1228-F8CA-2154-710B-151F6564998F}"/>
                  </a:ext>
                </a:extLst>
              </p:cNvPr>
              <p:cNvSpPr/>
              <p:nvPr/>
            </p:nvSpPr>
            <p:spPr>
              <a:xfrm>
                <a:off x="-2172403" y="2044519"/>
                <a:ext cx="128252" cy="128252"/>
              </a:xfrm>
              <a:prstGeom prst="ellipse">
                <a:avLst/>
              </a:prstGeom>
              <a:noFill/>
              <a:ln w="952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AU" sz="700" err="1">
                  <a:solidFill>
                    <a:schemeClr val="bg2"/>
                  </a:solidFill>
                </a:endParaRPr>
              </a:p>
            </p:txBody>
          </p:sp>
        </p:grpSp>
      </p:grpSp>
      <p:grpSp>
        <p:nvGrpSpPr>
          <p:cNvPr id="209" name="Group 208">
            <a:extLst>
              <a:ext uri="{FF2B5EF4-FFF2-40B4-BE49-F238E27FC236}">
                <a16:creationId xmlns:a16="http://schemas.microsoft.com/office/drawing/2014/main" id="{98FB44D0-6C27-42D7-ED55-F1472A35F1FB}"/>
              </a:ext>
            </a:extLst>
          </p:cNvPr>
          <p:cNvGrpSpPr/>
          <p:nvPr/>
        </p:nvGrpSpPr>
        <p:grpSpPr>
          <a:xfrm>
            <a:off x="935498" y="1280444"/>
            <a:ext cx="8292411" cy="466980"/>
            <a:chOff x="935498" y="1280444"/>
            <a:chExt cx="8292411" cy="466980"/>
          </a:xfrm>
        </p:grpSpPr>
        <p:sp>
          <p:nvSpPr>
            <p:cNvPr id="193" name="Arrow: Pentagon 192">
              <a:extLst>
                <a:ext uri="{FF2B5EF4-FFF2-40B4-BE49-F238E27FC236}">
                  <a16:creationId xmlns:a16="http://schemas.microsoft.com/office/drawing/2014/main" id="{C8F6D5C7-77E8-4EC0-3D1D-FF7ACE042E54}"/>
                </a:ext>
              </a:extLst>
            </p:cNvPr>
            <p:cNvSpPr/>
            <p:nvPr/>
          </p:nvSpPr>
          <p:spPr>
            <a:xfrm>
              <a:off x="1231682" y="1289525"/>
              <a:ext cx="7996227" cy="430144"/>
            </a:xfrm>
            <a:prstGeom prst="homePlate">
              <a:avLst/>
            </a:prstGeom>
            <a:solidFill>
              <a:schemeClr val="bg1"/>
            </a:solidFill>
            <a:ln w="9525" cap="rnd">
              <a:solidFill>
                <a:schemeClr val="tx2"/>
              </a:solidFill>
              <a:prstDash val="sysDot"/>
            </a:ln>
          </p:spPr>
          <p:style>
            <a:lnRef idx="2">
              <a:schemeClr val="accent1">
                <a:shade val="50000"/>
              </a:schemeClr>
            </a:lnRef>
            <a:fillRef idx="1">
              <a:schemeClr val="accent1"/>
            </a:fillRef>
            <a:effectRef idx="0">
              <a:schemeClr val="accent1"/>
            </a:effectRef>
            <a:fontRef idx="minor">
              <a:schemeClr val="lt1"/>
            </a:fontRef>
          </p:style>
          <p:txBody>
            <a:bodyPr lIns="288000" tIns="36000" bIns="36000" rtlCol="0" anchor="ctr"/>
            <a:lstStyle/>
            <a:p>
              <a:pPr>
                <a:lnSpc>
                  <a:spcPct val="90000"/>
                </a:lnSpc>
              </a:pPr>
              <a:endParaRPr lang="en-AU" sz="1000">
                <a:solidFill>
                  <a:schemeClr val="tx2"/>
                </a:solidFill>
                <a:latin typeface="+mj-lt"/>
              </a:endParaRPr>
            </a:p>
          </p:txBody>
        </p:sp>
        <p:sp>
          <p:nvSpPr>
            <p:cNvPr id="194" name="Isosceles Triangle 193">
              <a:extLst>
                <a:ext uri="{FF2B5EF4-FFF2-40B4-BE49-F238E27FC236}">
                  <a16:creationId xmlns:a16="http://schemas.microsoft.com/office/drawing/2014/main" id="{2AAE2E13-CB83-D211-FDCE-1997B1444572}"/>
                </a:ext>
              </a:extLst>
            </p:cNvPr>
            <p:cNvSpPr/>
            <p:nvPr/>
          </p:nvSpPr>
          <p:spPr>
            <a:xfrm rot="5400000">
              <a:off x="8904113" y="1429917"/>
              <a:ext cx="307434" cy="152732"/>
            </a:xfrm>
            <a:prstGeom prst="triangl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100">
                <a:solidFill>
                  <a:schemeClr val="bg2"/>
                </a:solidFill>
              </a:endParaRPr>
            </a:p>
          </p:txBody>
        </p:sp>
        <p:cxnSp>
          <p:nvCxnSpPr>
            <p:cNvPr id="195" name="Straight Connector 194">
              <a:extLst>
                <a:ext uri="{FF2B5EF4-FFF2-40B4-BE49-F238E27FC236}">
                  <a16:creationId xmlns:a16="http://schemas.microsoft.com/office/drawing/2014/main" id="{929FB597-A7BC-513C-E249-F1C32F8BF449}"/>
                </a:ext>
              </a:extLst>
            </p:cNvPr>
            <p:cNvCxnSpPr>
              <a:cxnSpLocks/>
              <a:stCxn id="198" idx="3"/>
              <a:endCxn id="196" idx="3"/>
            </p:cNvCxnSpPr>
            <p:nvPr/>
          </p:nvCxnSpPr>
          <p:spPr>
            <a:xfrm>
              <a:off x="2501401" y="1504597"/>
              <a:ext cx="6469343" cy="3923"/>
            </a:xfrm>
            <a:prstGeom prst="line">
              <a:avLst/>
            </a:prstGeom>
            <a:ln w="19050">
              <a:solidFill>
                <a:schemeClr val="accent6"/>
              </a:solidFill>
            </a:ln>
          </p:spPr>
          <p:style>
            <a:lnRef idx="1">
              <a:schemeClr val="accent1"/>
            </a:lnRef>
            <a:fillRef idx="0">
              <a:schemeClr val="accent1"/>
            </a:fillRef>
            <a:effectRef idx="0">
              <a:schemeClr val="accent1"/>
            </a:effectRef>
            <a:fontRef idx="minor">
              <a:schemeClr val="tx1"/>
            </a:fontRef>
          </p:style>
        </p:cxnSp>
        <p:sp>
          <p:nvSpPr>
            <p:cNvPr id="196" name="Isosceles Triangle 195">
              <a:extLst>
                <a:ext uri="{FF2B5EF4-FFF2-40B4-BE49-F238E27FC236}">
                  <a16:creationId xmlns:a16="http://schemas.microsoft.com/office/drawing/2014/main" id="{4E59609C-38CF-DEC0-1B16-1732892DD527}"/>
                </a:ext>
              </a:extLst>
            </p:cNvPr>
            <p:cNvSpPr/>
            <p:nvPr/>
          </p:nvSpPr>
          <p:spPr>
            <a:xfrm rot="5400000">
              <a:off x="8911509" y="1450039"/>
              <a:ext cx="235429" cy="116960"/>
            </a:xfrm>
            <a:prstGeom prst="triangl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100">
                <a:solidFill>
                  <a:schemeClr val="bg2"/>
                </a:solidFill>
              </a:endParaRPr>
            </a:p>
          </p:txBody>
        </p:sp>
        <p:sp>
          <p:nvSpPr>
            <p:cNvPr id="197" name="Isosceles Triangle 196">
              <a:extLst>
                <a:ext uri="{FF2B5EF4-FFF2-40B4-BE49-F238E27FC236}">
                  <a16:creationId xmlns:a16="http://schemas.microsoft.com/office/drawing/2014/main" id="{64AF6C44-2683-2987-1D07-1D6567DE10A2}"/>
                </a:ext>
              </a:extLst>
            </p:cNvPr>
            <p:cNvSpPr/>
            <p:nvPr/>
          </p:nvSpPr>
          <p:spPr>
            <a:xfrm rot="5400000">
              <a:off x="2319078" y="1429991"/>
              <a:ext cx="307434" cy="152732"/>
            </a:xfrm>
            <a:prstGeom prst="triangl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100">
                <a:solidFill>
                  <a:schemeClr val="bg2"/>
                </a:solidFill>
              </a:endParaRPr>
            </a:p>
          </p:txBody>
        </p:sp>
        <p:sp>
          <p:nvSpPr>
            <p:cNvPr id="198" name="Arrow: Pentagon 197">
              <a:extLst>
                <a:ext uri="{FF2B5EF4-FFF2-40B4-BE49-F238E27FC236}">
                  <a16:creationId xmlns:a16="http://schemas.microsoft.com/office/drawing/2014/main" id="{3B7A018C-F9A9-87E0-70C6-E0C2BF2B4D61}"/>
                </a:ext>
              </a:extLst>
            </p:cNvPr>
            <p:cNvSpPr/>
            <p:nvPr/>
          </p:nvSpPr>
          <p:spPr>
            <a:xfrm>
              <a:off x="1167954" y="1289525"/>
              <a:ext cx="1333447" cy="430144"/>
            </a:xfrm>
            <a:prstGeom prst="homePlate">
              <a:avLst/>
            </a:prstGeom>
            <a:solidFill>
              <a:schemeClr val="bg1"/>
            </a:solidFill>
            <a:ln w="9525" cap="rnd">
              <a:solidFill>
                <a:schemeClr val="tx2"/>
              </a:solidFill>
              <a:prstDash val="sysDot"/>
            </a:ln>
          </p:spPr>
          <p:style>
            <a:lnRef idx="2">
              <a:schemeClr val="accent1">
                <a:shade val="50000"/>
              </a:schemeClr>
            </a:lnRef>
            <a:fillRef idx="1">
              <a:schemeClr val="accent1"/>
            </a:fillRef>
            <a:effectRef idx="0">
              <a:schemeClr val="accent1"/>
            </a:effectRef>
            <a:fontRef idx="minor">
              <a:schemeClr val="lt1"/>
            </a:fontRef>
          </p:style>
          <p:txBody>
            <a:bodyPr lIns="288000" tIns="36000" bIns="36000" rtlCol="0" anchor="ctr"/>
            <a:lstStyle/>
            <a:p>
              <a:r>
                <a:rPr lang="en-AU" sz="1000">
                  <a:solidFill>
                    <a:schemeClr val="tx2"/>
                  </a:solidFill>
                  <a:latin typeface="+mj-lt"/>
                </a:rPr>
                <a:t>CLOSE-OUT</a:t>
              </a:r>
            </a:p>
          </p:txBody>
        </p:sp>
        <p:sp>
          <p:nvSpPr>
            <p:cNvPr id="199" name="Isosceles Triangle 198">
              <a:extLst>
                <a:ext uri="{FF2B5EF4-FFF2-40B4-BE49-F238E27FC236}">
                  <a16:creationId xmlns:a16="http://schemas.microsoft.com/office/drawing/2014/main" id="{218D52E1-BC4A-0540-0117-C115B80B8CEC}"/>
                </a:ext>
              </a:extLst>
            </p:cNvPr>
            <p:cNvSpPr/>
            <p:nvPr/>
          </p:nvSpPr>
          <p:spPr>
            <a:xfrm rot="5400000">
              <a:off x="2252297" y="1446574"/>
              <a:ext cx="235429" cy="116960"/>
            </a:xfrm>
            <a:prstGeom prst="triangl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100">
                <a:solidFill>
                  <a:schemeClr val="bg2"/>
                </a:solidFill>
              </a:endParaRPr>
            </a:p>
          </p:txBody>
        </p:sp>
        <p:sp>
          <p:nvSpPr>
            <p:cNvPr id="200" name="Oval 199">
              <a:extLst>
                <a:ext uri="{FF2B5EF4-FFF2-40B4-BE49-F238E27FC236}">
                  <a16:creationId xmlns:a16="http://schemas.microsoft.com/office/drawing/2014/main" id="{5AA0DB2B-97B3-C60A-5CE4-00415F38ED5F}"/>
                </a:ext>
              </a:extLst>
            </p:cNvPr>
            <p:cNvSpPr/>
            <p:nvPr/>
          </p:nvSpPr>
          <p:spPr>
            <a:xfrm>
              <a:off x="935498" y="1280444"/>
              <a:ext cx="466980" cy="466980"/>
            </a:xfrm>
            <a:prstGeom prst="ellips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100">
                <a:solidFill>
                  <a:schemeClr val="bg2"/>
                </a:solidFill>
              </a:endParaRPr>
            </a:p>
          </p:txBody>
        </p:sp>
        <p:sp>
          <p:nvSpPr>
            <p:cNvPr id="201" name="Oval 200">
              <a:extLst>
                <a:ext uri="{FF2B5EF4-FFF2-40B4-BE49-F238E27FC236}">
                  <a16:creationId xmlns:a16="http://schemas.microsoft.com/office/drawing/2014/main" id="{E0684B6C-11D2-B15E-3EA1-56171ADF5399}"/>
                </a:ext>
              </a:extLst>
            </p:cNvPr>
            <p:cNvSpPr/>
            <p:nvPr/>
          </p:nvSpPr>
          <p:spPr>
            <a:xfrm>
              <a:off x="982196" y="1327142"/>
              <a:ext cx="373584" cy="373584"/>
            </a:xfrm>
            <a:prstGeom prst="ellipse">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100">
                <a:solidFill>
                  <a:schemeClr val="bg2"/>
                </a:solidFill>
              </a:endParaRPr>
            </a:p>
          </p:txBody>
        </p:sp>
        <p:grpSp>
          <p:nvGrpSpPr>
            <p:cNvPr id="206" name="Group 205">
              <a:extLst>
                <a:ext uri="{FF2B5EF4-FFF2-40B4-BE49-F238E27FC236}">
                  <a16:creationId xmlns:a16="http://schemas.microsoft.com/office/drawing/2014/main" id="{D6E93FEB-54A0-7F25-5EC3-10A2A5D0963D}"/>
                </a:ext>
              </a:extLst>
            </p:cNvPr>
            <p:cNvGrpSpPr>
              <a:grpSpLocks noChangeAspect="1"/>
            </p:cNvGrpSpPr>
            <p:nvPr/>
          </p:nvGrpSpPr>
          <p:grpSpPr>
            <a:xfrm>
              <a:off x="1052343" y="1423706"/>
              <a:ext cx="233289" cy="180456"/>
              <a:chOff x="8389938" y="1176338"/>
              <a:chExt cx="539751" cy="417513"/>
            </a:xfrm>
            <a:solidFill>
              <a:schemeClr val="tx2"/>
            </a:solidFill>
          </p:grpSpPr>
          <p:sp>
            <p:nvSpPr>
              <p:cNvPr id="207" name="Freeform 23">
                <a:extLst>
                  <a:ext uri="{FF2B5EF4-FFF2-40B4-BE49-F238E27FC236}">
                    <a16:creationId xmlns:a16="http://schemas.microsoft.com/office/drawing/2014/main" id="{1B5AFD3B-E067-E1C0-69A2-F3DB73F7BB6A}"/>
                  </a:ext>
                </a:extLst>
              </p:cNvPr>
              <p:cNvSpPr>
                <a:spLocks noEditPoints="1"/>
              </p:cNvSpPr>
              <p:nvPr/>
            </p:nvSpPr>
            <p:spPr bwMode="auto">
              <a:xfrm>
                <a:off x="8389938" y="1276351"/>
                <a:ext cx="441325" cy="317500"/>
              </a:xfrm>
              <a:custGeom>
                <a:avLst/>
                <a:gdLst>
                  <a:gd name="T0" fmla="*/ 138 w 138"/>
                  <a:gd name="T1" fmla="*/ 84 h 99"/>
                  <a:gd name="T2" fmla="*/ 138 w 138"/>
                  <a:gd name="T3" fmla="*/ 15 h 99"/>
                  <a:gd name="T4" fmla="*/ 123 w 138"/>
                  <a:gd name="T5" fmla="*/ 0 h 99"/>
                  <a:gd name="T6" fmla="*/ 15 w 138"/>
                  <a:gd name="T7" fmla="*/ 0 h 99"/>
                  <a:gd name="T8" fmla="*/ 0 w 138"/>
                  <a:gd name="T9" fmla="*/ 15 h 99"/>
                  <a:gd name="T10" fmla="*/ 0 w 138"/>
                  <a:gd name="T11" fmla="*/ 84 h 99"/>
                  <a:gd name="T12" fmla="*/ 15 w 138"/>
                  <a:gd name="T13" fmla="*/ 99 h 99"/>
                  <a:gd name="T14" fmla="*/ 123 w 138"/>
                  <a:gd name="T15" fmla="*/ 99 h 99"/>
                  <a:gd name="T16" fmla="*/ 138 w 138"/>
                  <a:gd name="T17" fmla="*/ 84 h 99"/>
                  <a:gd name="T18" fmla="*/ 10 w 138"/>
                  <a:gd name="T19" fmla="*/ 9 h 99"/>
                  <a:gd name="T20" fmla="*/ 15 w 138"/>
                  <a:gd name="T21" fmla="*/ 7 h 99"/>
                  <a:gd name="T22" fmla="*/ 123 w 138"/>
                  <a:gd name="T23" fmla="*/ 7 h 99"/>
                  <a:gd name="T24" fmla="*/ 129 w 138"/>
                  <a:gd name="T25" fmla="*/ 9 h 99"/>
                  <a:gd name="T26" fmla="*/ 129 w 138"/>
                  <a:gd name="T27" fmla="*/ 9 h 99"/>
                  <a:gd name="T28" fmla="*/ 75 w 138"/>
                  <a:gd name="T29" fmla="*/ 63 h 99"/>
                  <a:gd name="T30" fmla="*/ 69 w 138"/>
                  <a:gd name="T31" fmla="*/ 65 h 99"/>
                  <a:gd name="T32" fmla="*/ 63 w 138"/>
                  <a:gd name="T33" fmla="*/ 63 h 99"/>
                  <a:gd name="T34" fmla="*/ 9 w 138"/>
                  <a:gd name="T35" fmla="*/ 9 h 99"/>
                  <a:gd name="T36" fmla="*/ 10 w 138"/>
                  <a:gd name="T37" fmla="*/ 9 h 99"/>
                  <a:gd name="T38" fmla="*/ 7 w 138"/>
                  <a:gd name="T39" fmla="*/ 16 h 99"/>
                  <a:gd name="T40" fmla="*/ 40 w 138"/>
                  <a:gd name="T41" fmla="*/ 49 h 99"/>
                  <a:gd name="T42" fmla="*/ 7 w 138"/>
                  <a:gd name="T43" fmla="*/ 83 h 99"/>
                  <a:gd name="T44" fmla="*/ 7 w 138"/>
                  <a:gd name="T45" fmla="*/ 16 h 99"/>
                  <a:gd name="T46" fmla="*/ 129 w 138"/>
                  <a:gd name="T47" fmla="*/ 90 h 99"/>
                  <a:gd name="T48" fmla="*/ 123 w 138"/>
                  <a:gd name="T49" fmla="*/ 92 h 99"/>
                  <a:gd name="T50" fmla="*/ 15 w 138"/>
                  <a:gd name="T51" fmla="*/ 92 h 99"/>
                  <a:gd name="T52" fmla="*/ 10 w 138"/>
                  <a:gd name="T53" fmla="*/ 90 h 99"/>
                  <a:gd name="T54" fmla="*/ 9 w 138"/>
                  <a:gd name="T55" fmla="*/ 90 h 99"/>
                  <a:gd name="T56" fmla="*/ 10 w 138"/>
                  <a:gd name="T57" fmla="*/ 89 h 99"/>
                  <a:gd name="T58" fmla="*/ 45 w 138"/>
                  <a:gd name="T59" fmla="*/ 54 h 99"/>
                  <a:gd name="T60" fmla="*/ 59 w 138"/>
                  <a:gd name="T61" fmla="*/ 67 h 99"/>
                  <a:gd name="T62" fmla="*/ 69 w 138"/>
                  <a:gd name="T63" fmla="*/ 72 h 99"/>
                  <a:gd name="T64" fmla="*/ 79 w 138"/>
                  <a:gd name="T65" fmla="*/ 67 h 99"/>
                  <a:gd name="T66" fmla="*/ 93 w 138"/>
                  <a:gd name="T67" fmla="*/ 54 h 99"/>
                  <a:gd name="T68" fmla="*/ 129 w 138"/>
                  <a:gd name="T69" fmla="*/ 90 h 99"/>
                  <a:gd name="T70" fmla="*/ 132 w 138"/>
                  <a:gd name="T71" fmla="*/ 83 h 99"/>
                  <a:gd name="T72" fmla="*/ 98 w 138"/>
                  <a:gd name="T73" fmla="*/ 49 h 99"/>
                  <a:gd name="T74" fmla="*/ 132 w 138"/>
                  <a:gd name="T75" fmla="*/ 16 h 99"/>
                  <a:gd name="T76" fmla="*/ 132 w 138"/>
                  <a:gd name="T77" fmla="*/ 83 h 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138" h="99">
                    <a:moveTo>
                      <a:pt x="138" y="84"/>
                    </a:moveTo>
                    <a:cubicBezTo>
                      <a:pt x="138" y="15"/>
                      <a:pt x="138" y="15"/>
                      <a:pt x="138" y="15"/>
                    </a:cubicBezTo>
                    <a:cubicBezTo>
                      <a:pt x="138" y="7"/>
                      <a:pt x="131" y="0"/>
                      <a:pt x="123" y="0"/>
                    </a:cubicBezTo>
                    <a:cubicBezTo>
                      <a:pt x="15" y="0"/>
                      <a:pt x="15" y="0"/>
                      <a:pt x="15" y="0"/>
                    </a:cubicBezTo>
                    <a:cubicBezTo>
                      <a:pt x="7" y="0"/>
                      <a:pt x="0" y="7"/>
                      <a:pt x="0" y="15"/>
                    </a:cubicBezTo>
                    <a:cubicBezTo>
                      <a:pt x="0" y="84"/>
                      <a:pt x="0" y="84"/>
                      <a:pt x="0" y="84"/>
                    </a:cubicBezTo>
                    <a:cubicBezTo>
                      <a:pt x="0" y="92"/>
                      <a:pt x="7" y="99"/>
                      <a:pt x="15" y="99"/>
                    </a:cubicBezTo>
                    <a:cubicBezTo>
                      <a:pt x="123" y="99"/>
                      <a:pt x="123" y="99"/>
                      <a:pt x="123" y="99"/>
                    </a:cubicBezTo>
                    <a:cubicBezTo>
                      <a:pt x="131" y="99"/>
                      <a:pt x="138" y="92"/>
                      <a:pt x="138" y="84"/>
                    </a:cubicBezTo>
                    <a:close/>
                    <a:moveTo>
                      <a:pt x="10" y="9"/>
                    </a:moveTo>
                    <a:cubicBezTo>
                      <a:pt x="11" y="7"/>
                      <a:pt x="13" y="7"/>
                      <a:pt x="15" y="7"/>
                    </a:cubicBezTo>
                    <a:cubicBezTo>
                      <a:pt x="123" y="7"/>
                      <a:pt x="123" y="7"/>
                      <a:pt x="123" y="7"/>
                    </a:cubicBezTo>
                    <a:cubicBezTo>
                      <a:pt x="125" y="7"/>
                      <a:pt x="127" y="7"/>
                      <a:pt x="129" y="9"/>
                    </a:cubicBezTo>
                    <a:cubicBezTo>
                      <a:pt x="129" y="9"/>
                      <a:pt x="129" y="9"/>
                      <a:pt x="129" y="9"/>
                    </a:cubicBezTo>
                    <a:cubicBezTo>
                      <a:pt x="75" y="63"/>
                      <a:pt x="75" y="63"/>
                      <a:pt x="75" y="63"/>
                    </a:cubicBezTo>
                    <a:cubicBezTo>
                      <a:pt x="73" y="64"/>
                      <a:pt x="71" y="65"/>
                      <a:pt x="69" y="65"/>
                    </a:cubicBezTo>
                    <a:cubicBezTo>
                      <a:pt x="67" y="65"/>
                      <a:pt x="65" y="64"/>
                      <a:pt x="63" y="63"/>
                    </a:cubicBezTo>
                    <a:cubicBezTo>
                      <a:pt x="9" y="9"/>
                      <a:pt x="9" y="9"/>
                      <a:pt x="9" y="9"/>
                    </a:cubicBezTo>
                    <a:lnTo>
                      <a:pt x="10" y="9"/>
                    </a:lnTo>
                    <a:close/>
                    <a:moveTo>
                      <a:pt x="7" y="16"/>
                    </a:moveTo>
                    <a:cubicBezTo>
                      <a:pt x="40" y="49"/>
                      <a:pt x="40" y="49"/>
                      <a:pt x="40" y="49"/>
                    </a:cubicBezTo>
                    <a:cubicBezTo>
                      <a:pt x="7" y="83"/>
                      <a:pt x="7" y="83"/>
                      <a:pt x="7" y="83"/>
                    </a:cubicBezTo>
                    <a:lnTo>
                      <a:pt x="7" y="16"/>
                    </a:lnTo>
                    <a:close/>
                    <a:moveTo>
                      <a:pt x="129" y="90"/>
                    </a:moveTo>
                    <a:cubicBezTo>
                      <a:pt x="127" y="91"/>
                      <a:pt x="125" y="92"/>
                      <a:pt x="123" y="92"/>
                    </a:cubicBezTo>
                    <a:cubicBezTo>
                      <a:pt x="15" y="92"/>
                      <a:pt x="15" y="92"/>
                      <a:pt x="15" y="92"/>
                    </a:cubicBezTo>
                    <a:cubicBezTo>
                      <a:pt x="13" y="92"/>
                      <a:pt x="11" y="91"/>
                      <a:pt x="10" y="90"/>
                    </a:cubicBezTo>
                    <a:cubicBezTo>
                      <a:pt x="9" y="90"/>
                      <a:pt x="9" y="90"/>
                      <a:pt x="9" y="90"/>
                    </a:cubicBezTo>
                    <a:cubicBezTo>
                      <a:pt x="10" y="89"/>
                      <a:pt x="10" y="89"/>
                      <a:pt x="10" y="89"/>
                    </a:cubicBezTo>
                    <a:cubicBezTo>
                      <a:pt x="45" y="54"/>
                      <a:pt x="45" y="54"/>
                      <a:pt x="45" y="54"/>
                    </a:cubicBezTo>
                    <a:cubicBezTo>
                      <a:pt x="59" y="67"/>
                      <a:pt x="59" y="67"/>
                      <a:pt x="59" y="67"/>
                    </a:cubicBezTo>
                    <a:cubicBezTo>
                      <a:pt x="62" y="70"/>
                      <a:pt x="65" y="72"/>
                      <a:pt x="69" y="72"/>
                    </a:cubicBezTo>
                    <a:cubicBezTo>
                      <a:pt x="73" y="72"/>
                      <a:pt x="77" y="70"/>
                      <a:pt x="79" y="67"/>
                    </a:cubicBezTo>
                    <a:cubicBezTo>
                      <a:pt x="93" y="54"/>
                      <a:pt x="93" y="54"/>
                      <a:pt x="93" y="54"/>
                    </a:cubicBezTo>
                    <a:cubicBezTo>
                      <a:pt x="129" y="90"/>
                      <a:pt x="129" y="90"/>
                      <a:pt x="129" y="90"/>
                    </a:cubicBezTo>
                    <a:close/>
                    <a:moveTo>
                      <a:pt x="132" y="83"/>
                    </a:moveTo>
                    <a:cubicBezTo>
                      <a:pt x="98" y="49"/>
                      <a:pt x="98" y="49"/>
                      <a:pt x="98" y="49"/>
                    </a:cubicBezTo>
                    <a:cubicBezTo>
                      <a:pt x="132" y="16"/>
                      <a:pt x="132" y="16"/>
                      <a:pt x="132" y="16"/>
                    </a:cubicBezTo>
                    <a:lnTo>
                      <a:pt x="132" y="8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sz="1040"/>
              </a:p>
            </p:txBody>
          </p:sp>
          <p:sp>
            <p:nvSpPr>
              <p:cNvPr id="208" name="Freeform 24">
                <a:extLst>
                  <a:ext uri="{FF2B5EF4-FFF2-40B4-BE49-F238E27FC236}">
                    <a16:creationId xmlns:a16="http://schemas.microsoft.com/office/drawing/2014/main" id="{A96A3F51-4333-BF67-F09D-C7515F50FD10}"/>
                  </a:ext>
                </a:extLst>
              </p:cNvPr>
              <p:cNvSpPr>
                <a:spLocks/>
              </p:cNvSpPr>
              <p:nvPr/>
            </p:nvSpPr>
            <p:spPr bwMode="auto">
              <a:xfrm>
                <a:off x="8489951" y="1176338"/>
                <a:ext cx="439738" cy="317500"/>
              </a:xfrm>
              <a:custGeom>
                <a:avLst/>
                <a:gdLst>
                  <a:gd name="T0" fmla="*/ 123 w 138"/>
                  <a:gd name="T1" fmla="*/ 0 h 99"/>
                  <a:gd name="T2" fmla="*/ 15 w 138"/>
                  <a:gd name="T3" fmla="*/ 0 h 99"/>
                  <a:gd name="T4" fmla="*/ 0 w 138"/>
                  <a:gd name="T5" fmla="*/ 15 h 99"/>
                  <a:gd name="T6" fmla="*/ 0 w 138"/>
                  <a:gd name="T7" fmla="*/ 19 h 99"/>
                  <a:gd name="T8" fmla="*/ 3 w 138"/>
                  <a:gd name="T9" fmla="*/ 22 h 99"/>
                  <a:gd name="T10" fmla="*/ 7 w 138"/>
                  <a:gd name="T11" fmla="*/ 19 h 99"/>
                  <a:gd name="T12" fmla="*/ 7 w 138"/>
                  <a:gd name="T13" fmla="*/ 15 h 99"/>
                  <a:gd name="T14" fmla="*/ 15 w 138"/>
                  <a:gd name="T15" fmla="*/ 7 h 99"/>
                  <a:gd name="T16" fmla="*/ 123 w 138"/>
                  <a:gd name="T17" fmla="*/ 7 h 99"/>
                  <a:gd name="T18" fmla="*/ 131 w 138"/>
                  <a:gd name="T19" fmla="*/ 15 h 99"/>
                  <a:gd name="T20" fmla="*/ 131 w 138"/>
                  <a:gd name="T21" fmla="*/ 84 h 99"/>
                  <a:gd name="T22" fmla="*/ 123 w 138"/>
                  <a:gd name="T23" fmla="*/ 92 h 99"/>
                  <a:gd name="T24" fmla="*/ 119 w 138"/>
                  <a:gd name="T25" fmla="*/ 92 h 99"/>
                  <a:gd name="T26" fmla="*/ 116 w 138"/>
                  <a:gd name="T27" fmla="*/ 96 h 99"/>
                  <a:gd name="T28" fmla="*/ 119 w 138"/>
                  <a:gd name="T29" fmla="*/ 99 h 99"/>
                  <a:gd name="T30" fmla="*/ 123 w 138"/>
                  <a:gd name="T31" fmla="*/ 99 h 99"/>
                  <a:gd name="T32" fmla="*/ 138 w 138"/>
                  <a:gd name="T33" fmla="*/ 84 h 99"/>
                  <a:gd name="T34" fmla="*/ 138 w 138"/>
                  <a:gd name="T35" fmla="*/ 15 h 99"/>
                  <a:gd name="T36" fmla="*/ 123 w 138"/>
                  <a:gd name="T37" fmla="*/ 0 h 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38" h="99">
                    <a:moveTo>
                      <a:pt x="123" y="0"/>
                    </a:moveTo>
                    <a:cubicBezTo>
                      <a:pt x="15" y="0"/>
                      <a:pt x="15" y="0"/>
                      <a:pt x="15" y="0"/>
                    </a:cubicBezTo>
                    <a:cubicBezTo>
                      <a:pt x="7" y="0"/>
                      <a:pt x="0" y="7"/>
                      <a:pt x="0" y="15"/>
                    </a:cubicBezTo>
                    <a:cubicBezTo>
                      <a:pt x="0" y="19"/>
                      <a:pt x="0" y="19"/>
                      <a:pt x="0" y="19"/>
                    </a:cubicBezTo>
                    <a:cubicBezTo>
                      <a:pt x="0" y="21"/>
                      <a:pt x="1" y="22"/>
                      <a:pt x="3" y="22"/>
                    </a:cubicBezTo>
                    <a:cubicBezTo>
                      <a:pt x="5" y="22"/>
                      <a:pt x="7" y="21"/>
                      <a:pt x="7" y="19"/>
                    </a:cubicBezTo>
                    <a:cubicBezTo>
                      <a:pt x="7" y="15"/>
                      <a:pt x="7" y="15"/>
                      <a:pt x="7" y="15"/>
                    </a:cubicBezTo>
                    <a:cubicBezTo>
                      <a:pt x="7" y="11"/>
                      <a:pt x="10" y="7"/>
                      <a:pt x="15" y="7"/>
                    </a:cubicBezTo>
                    <a:cubicBezTo>
                      <a:pt x="123" y="7"/>
                      <a:pt x="123" y="7"/>
                      <a:pt x="123" y="7"/>
                    </a:cubicBezTo>
                    <a:cubicBezTo>
                      <a:pt x="128" y="7"/>
                      <a:pt x="131" y="11"/>
                      <a:pt x="131" y="15"/>
                    </a:cubicBezTo>
                    <a:cubicBezTo>
                      <a:pt x="131" y="84"/>
                      <a:pt x="131" y="84"/>
                      <a:pt x="131" y="84"/>
                    </a:cubicBezTo>
                    <a:cubicBezTo>
                      <a:pt x="131" y="89"/>
                      <a:pt x="128" y="92"/>
                      <a:pt x="123" y="92"/>
                    </a:cubicBezTo>
                    <a:cubicBezTo>
                      <a:pt x="119" y="92"/>
                      <a:pt x="119" y="92"/>
                      <a:pt x="119" y="92"/>
                    </a:cubicBezTo>
                    <a:cubicBezTo>
                      <a:pt x="117" y="92"/>
                      <a:pt x="116" y="94"/>
                      <a:pt x="116" y="96"/>
                    </a:cubicBezTo>
                    <a:cubicBezTo>
                      <a:pt x="116" y="97"/>
                      <a:pt x="117" y="99"/>
                      <a:pt x="119" y="99"/>
                    </a:cubicBezTo>
                    <a:cubicBezTo>
                      <a:pt x="123" y="99"/>
                      <a:pt x="123" y="99"/>
                      <a:pt x="123" y="99"/>
                    </a:cubicBezTo>
                    <a:cubicBezTo>
                      <a:pt x="131" y="99"/>
                      <a:pt x="138" y="92"/>
                      <a:pt x="138" y="84"/>
                    </a:cubicBezTo>
                    <a:cubicBezTo>
                      <a:pt x="138" y="15"/>
                      <a:pt x="138" y="15"/>
                      <a:pt x="138" y="15"/>
                    </a:cubicBezTo>
                    <a:cubicBezTo>
                      <a:pt x="138" y="7"/>
                      <a:pt x="131" y="0"/>
                      <a:pt x="123"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sz="1040"/>
              </a:p>
            </p:txBody>
          </p:sp>
        </p:grpSp>
      </p:grpSp>
      <p:sp>
        <p:nvSpPr>
          <p:cNvPr id="265" name="Isosceles Triangle 264">
            <a:extLst>
              <a:ext uri="{FF2B5EF4-FFF2-40B4-BE49-F238E27FC236}">
                <a16:creationId xmlns:a16="http://schemas.microsoft.com/office/drawing/2014/main" id="{F36F95C4-DC8D-DB02-D4B1-6ED889CFE115}"/>
              </a:ext>
            </a:extLst>
          </p:cNvPr>
          <p:cNvSpPr/>
          <p:nvPr/>
        </p:nvSpPr>
        <p:spPr>
          <a:xfrm rot="5400000">
            <a:off x="4933321" y="2162751"/>
            <a:ext cx="130383" cy="76740"/>
          </a:xfrm>
          <a:prstGeom prst="triangl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950">
              <a:solidFill>
                <a:schemeClr val="bg2"/>
              </a:solidFill>
            </a:endParaRPr>
          </a:p>
        </p:txBody>
      </p:sp>
      <p:sp>
        <p:nvSpPr>
          <p:cNvPr id="266" name="Rectangle 265">
            <a:extLst>
              <a:ext uri="{FF2B5EF4-FFF2-40B4-BE49-F238E27FC236}">
                <a16:creationId xmlns:a16="http://schemas.microsoft.com/office/drawing/2014/main" id="{8C9E44BE-F0B8-D427-5F8D-06888844DF6C}"/>
              </a:ext>
            </a:extLst>
          </p:cNvPr>
          <p:cNvSpPr/>
          <p:nvPr/>
        </p:nvSpPr>
        <p:spPr>
          <a:xfrm>
            <a:off x="935498" y="2080369"/>
            <a:ext cx="3984789" cy="241498"/>
          </a:xfrm>
          <a:prstGeom prst="rect">
            <a:avLst/>
          </a:prstGeom>
          <a:solidFill>
            <a:schemeClr val="bg1"/>
          </a:solidFill>
          <a:ln w="127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r>
              <a:rPr lang="en-AU" sz="950">
                <a:solidFill>
                  <a:schemeClr val="tx2"/>
                </a:solidFill>
              </a:rPr>
              <a:t>Responsive action</a:t>
            </a:r>
          </a:p>
        </p:txBody>
      </p:sp>
      <p:sp>
        <p:nvSpPr>
          <p:cNvPr id="267" name="Rectangle 266">
            <a:extLst>
              <a:ext uri="{FF2B5EF4-FFF2-40B4-BE49-F238E27FC236}">
                <a16:creationId xmlns:a16="http://schemas.microsoft.com/office/drawing/2014/main" id="{1A1A7EDC-2693-5E4B-4E86-26F1643F0143}"/>
              </a:ext>
            </a:extLst>
          </p:cNvPr>
          <p:cNvSpPr/>
          <p:nvPr/>
        </p:nvSpPr>
        <p:spPr>
          <a:xfrm>
            <a:off x="5076739" y="2080369"/>
            <a:ext cx="4151170" cy="241498"/>
          </a:xfrm>
          <a:prstGeom prst="rect">
            <a:avLst/>
          </a:prstGeom>
          <a:solidFill>
            <a:schemeClr val="bg1"/>
          </a:solidFill>
          <a:ln w="127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r>
              <a:rPr lang="en-AU" sz="950">
                <a:solidFill>
                  <a:schemeClr val="tx2"/>
                </a:solidFill>
              </a:rPr>
              <a:t>Close-out</a:t>
            </a:r>
          </a:p>
        </p:txBody>
      </p:sp>
      <p:grpSp>
        <p:nvGrpSpPr>
          <p:cNvPr id="268" name="Group 267">
            <a:extLst>
              <a:ext uri="{FF2B5EF4-FFF2-40B4-BE49-F238E27FC236}">
                <a16:creationId xmlns:a16="http://schemas.microsoft.com/office/drawing/2014/main" id="{E83EBF6F-1634-3D42-5E91-FBBB4A455DA5}"/>
              </a:ext>
            </a:extLst>
          </p:cNvPr>
          <p:cNvGrpSpPr>
            <a:grpSpLocks/>
          </p:cNvGrpSpPr>
          <p:nvPr/>
        </p:nvGrpSpPr>
        <p:grpSpPr>
          <a:xfrm>
            <a:off x="5192305" y="5436372"/>
            <a:ext cx="4027932" cy="724632"/>
            <a:chOff x="5199976" y="5097165"/>
            <a:chExt cx="4027932" cy="1217480"/>
          </a:xfrm>
        </p:grpSpPr>
        <p:sp>
          <p:nvSpPr>
            <p:cNvPr id="269" name="Right Triangle 268">
              <a:extLst>
                <a:ext uri="{FF2B5EF4-FFF2-40B4-BE49-F238E27FC236}">
                  <a16:creationId xmlns:a16="http://schemas.microsoft.com/office/drawing/2014/main" id="{E452F3A3-588D-6C12-2CDA-C89DDE9F833A}"/>
                </a:ext>
              </a:extLst>
            </p:cNvPr>
            <p:cNvSpPr/>
            <p:nvPr/>
          </p:nvSpPr>
          <p:spPr>
            <a:xfrm rot="5400000">
              <a:off x="5126720" y="5170421"/>
              <a:ext cx="488511" cy="342000"/>
            </a:xfrm>
            <a:prstGeom prst="rtTriangl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100">
                <a:solidFill>
                  <a:schemeClr val="bg2"/>
                </a:solidFill>
              </a:endParaRPr>
            </a:p>
          </p:txBody>
        </p:sp>
        <p:sp>
          <p:nvSpPr>
            <p:cNvPr id="270" name="object 112">
              <a:extLst>
                <a:ext uri="{FF2B5EF4-FFF2-40B4-BE49-F238E27FC236}">
                  <a16:creationId xmlns:a16="http://schemas.microsoft.com/office/drawing/2014/main" id="{4E82C71E-F201-B8F9-2194-099A51D531E3}"/>
                </a:ext>
              </a:extLst>
            </p:cNvPr>
            <p:cNvSpPr txBox="1"/>
            <p:nvPr/>
          </p:nvSpPr>
          <p:spPr>
            <a:xfrm>
              <a:off x="5245451" y="5182996"/>
              <a:ext cx="3982457" cy="1131649"/>
            </a:xfrm>
            <a:prstGeom prst="rect">
              <a:avLst/>
            </a:prstGeom>
            <a:solidFill>
              <a:schemeClr val="bg1"/>
            </a:solidFill>
            <a:ln w="12700">
              <a:solidFill>
                <a:schemeClr val="accent6"/>
              </a:solidFill>
            </a:ln>
          </p:spPr>
          <p:txBody>
            <a:bodyPr vert="horz" wrap="square" lIns="144000" tIns="72000" rIns="144000" bIns="72000" rtlCol="0" anchor="ctr">
              <a:noAutofit/>
            </a:bodyPr>
            <a:lstStyle/>
            <a:p>
              <a:r>
                <a:rPr lang="en-AU" sz="1000" b="1">
                  <a:latin typeface="+mj-lt"/>
                  <a:cs typeface="Times New Roman"/>
                </a:rPr>
                <a:t>Close-out</a:t>
              </a:r>
              <a:r>
                <a:rPr lang="en-AU" sz="1000">
                  <a:latin typeface="+mj-lt"/>
                  <a:cs typeface="Times New Roman"/>
                </a:rPr>
                <a:t>: Complete the inspection process by closing out the case. A case may be closed when no further action is required or when further action (escalation, referral, or remedial action) has been initiated.</a:t>
              </a:r>
            </a:p>
          </p:txBody>
        </p:sp>
      </p:grpSp>
      <p:sp>
        <p:nvSpPr>
          <p:cNvPr id="271" name="Rectangle 270">
            <a:extLst>
              <a:ext uri="{FF2B5EF4-FFF2-40B4-BE49-F238E27FC236}">
                <a16:creationId xmlns:a16="http://schemas.microsoft.com/office/drawing/2014/main" id="{C410CBFD-E884-F8C3-FF34-A8EB7453F7C8}"/>
              </a:ext>
            </a:extLst>
          </p:cNvPr>
          <p:cNvSpPr>
            <a:spLocks/>
          </p:cNvSpPr>
          <p:nvPr/>
        </p:nvSpPr>
        <p:spPr>
          <a:xfrm>
            <a:off x="935498" y="5636145"/>
            <a:ext cx="216000" cy="216000"/>
          </a:xfrm>
          <a:prstGeom prst="rect">
            <a:avLst/>
          </a:prstGeom>
          <a:solidFill>
            <a:schemeClr val="bg1"/>
          </a:solidFill>
          <a:ln w="127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050" b="1">
              <a:solidFill>
                <a:schemeClr val="tx2"/>
              </a:solidFill>
            </a:endParaRPr>
          </a:p>
        </p:txBody>
      </p:sp>
      <p:sp>
        <p:nvSpPr>
          <p:cNvPr id="272" name="Rectangle 271">
            <a:extLst>
              <a:ext uri="{FF2B5EF4-FFF2-40B4-BE49-F238E27FC236}">
                <a16:creationId xmlns:a16="http://schemas.microsoft.com/office/drawing/2014/main" id="{0D01D406-5CF3-36F0-4683-204A289A3289}"/>
              </a:ext>
            </a:extLst>
          </p:cNvPr>
          <p:cNvSpPr>
            <a:spLocks/>
          </p:cNvSpPr>
          <p:nvPr/>
        </p:nvSpPr>
        <p:spPr>
          <a:xfrm>
            <a:off x="935498" y="5945002"/>
            <a:ext cx="216000" cy="216000"/>
          </a:xfrm>
          <a:prstGeom prst="rect">
            <a:avLst/>
          </a:prstGeom>
          <a:solidFill>
            <a:schemeClr val="bg1"/>
          </a:solidFill>
          <a:ln w="19050" cap="rnd">
            <a:solidFill>
              <a:schemeClr val="accent6"/>
            </a:solidFill>
            <a:prstDash val="sysDot"/>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050" b="1">
              <a:solidFill>
                <a:schemeClr val="tx2"/>
              </a:solidFill>
            </a:endParaRPr>
          </a:p>
        </p:txBody>
      </p:sp>
      <p:sp>
        <p:nvSpPr>
          <p:cNvPr id="273" name="Content Placeholder 1">
            <a:extLst>
              <a:ext uri="{FF2B5EF4-FFF2-40B4-BE49-F238E27FC236}">
                <a16:creationId xmlns:a16="http://schemas.microsoft.com/office/drawing/2014/main" id="{829D2770-DFAE-E21A-9077-7B5C600FA103}"/>
              </a:ext>
            </a:extLst>
          </p:cNvPr>
          <p:cNvSpPr txBox="1">
            <a:spLocks/>
          </p:cNvSpPr>
          <p:nvPr/>
        </p:nvSpPr>
        <p:spPr>
          <a:xfrm>
            <a:off x="1236404" y="5644335"/>
            <a:ext cx="1192088" cy="199620"/>
          </a:xfrm>
          <a:prstGeom prst="rect">
            <a:avLst/>
          </a:prstGeom>
        </p:spPr>
        <p:txBody>
          <a:bodyPr vert="horz" lIns="0" tIns="45713" rIns="0" bIns="45713" rtlCol="0" anchor="ctr">
            <a:noAutofit/>
          </a:bodyPr>
          <a:lstStyle>
            <a:lvl1pPr marL="252000" marR="0" indent="-252000" algn="l" defTabSz="914349" rtl="0" eaLnBrk="1" fontAlgn="auto" latinLnBrk="0" hangingPunct="1">
              <a:lnSpc>
                <a:spcPct val="100000"/>
              </a:lnSpc>
              <a:spcBef>
                <a:spcPts val="400"/>
              </a:spcBef>
              <a:spcAft>
                <a:spcPts val="600"/>
              </a:spcAft>
              <a:buClr>
                <a:schemeClr val="bg1"/>
              </a:buClr>
              <a:buSzTx/>
              <a:buFont typeface="Arial" panose="020B0604020202020204" pitchFamily="34" charset="0"/>
              <a:buChar char="•"/>
              <a:tabLst/>
              <a:defRPr sz="1200" kern="1200" spc="0">
                <a:solidFill>
                  <a:schemeClr val="tx2"/>
                </a:solidFill>
                <a:latin typeface="+mn-lt"/>
                <a:ea typeface="Segoe UI" panose="020B0502040204020203" pitchFamily="34" charset="0"/>
                <a:cs typeface="Segoe UI" panose="020B0502040204020203" pitchFamily="34" charset="0"/>
              </a:defRPr>
            </a:lvl1pPr>
            <a:lvl2pPr marL="504000" indent="-252000" algn="l" defTabSz="914349" rtl="0" eaLnBrk="1" latinLnBrk="0" hangingPunct="1">
              <a:spcBef>
                <a:spcPts val="400"/>
              </a:spcBef>
              <a:spcAft>
                <a:spcPts val="600"/>
              </a:spcAft>
              <a:buClr>
                <a:schemeClr val="bg1"/>
              </a:buClr>
              <a:buFont typeface="Segoe UI" panose="020B0502040204020203" pitchFamily="34" charset="0"/>
              <a:buChar char="–"/>
              <a:defRPr sz="1200" kern="1200" spc="0" baseline="0">
                <a:solidFill>
                  <a:schemeClr val="tx2"/>
                </a:solidFill>
                <a:latin typeface="+mn-lt"/>
                <a:ea typeface="Segoe UI" panose="020B0502040204020203" pitchFamily="34" charset="0"/>
                <a:cs typeface="Segoe UI" panose="020B0502040204020203" pitchFamily="34" charset="0"/>
              </a:defRPr>
            </a:lvl2pPr>
            <a:lvl3pPr marL="756000" indent="-252000" algn="l" defTabSz="914349" rtl="0" eaLnBrk="1" latinLnBrk="0" hangingPunct="1">
              <a:spcBef>
                <a:spcPts val="400"/>
              </a:spcBef>
              <a:spcAft>
                <a:spcPts val="600"/>
              </a:spcAft>
              <a:buClr>
                <a:schemeClr val="bg1"/>
              </a:buClr>
              <a:buFont typeface="Arial" panose="020B0604020202020204" pitchFamily="34" charset="0"/>
              <a:buChar char="•"/>
              <a:defRPr sz="1200" kern="1200" spc="0">
                <a:solidFill>
                  <a:schemeClr val="tx2"/>
                </a:solidFill>
                <a:latin typeface="+mn-lt"/>
                <a:ea typeface="Segoe UI" panose="020B0502040204020203" pitchFamily="34" charset="0"/>
                <a:cs typeface="Segoe UI" panose="020B0502040204020203" pitchFamily="34" charset="0"/>
              </a:defRPr>
            </a:lvl3pPr>
            <a:lvl4pPr marL="809955" indent="0" algn="l" defTabSz="914349" rtl="0" eaLnBrk="1" latinLnBrk="0" hangingPunct="1">
              <a:spcBef>
                <a:spcPts val="400"/>
              </a:spcBef>
              <a:buClr>
                <a:schemeClr val="accent4"/>
              </a:buClr>
              <a:buFont typeface="+mj-lt"/>
              <a:buNone/>
              <a:defRPr sz="1400" kern="1200" spc="0">
                <a:solidFill>
                  <a:schemeClr val="bg2"/>
                </a:solidFill>
                <a:latin typeface="+mn-lt"/>
                <a:ea typeface="Segoe UI" panose="020B0502040204020203" pitchFamily="34" charset="0"/>
                <a:cs typeface="Segoe UI" panose="020B0502040204020203" pitchFamily="34" charset="0"/>
              </a:defRPr>
            </a:lvl4pPr>
            <a:lvl5pPr marL="1008000" indent="-252000" algn="l" defTabSz="914349" rtl="0" eaLnBrk="1" latinLnBrk="0" hangingPunct="1">
              <a:spcBef>
                <a:spcPts val="400"/>
              </a:spcBef>
              <a:buClr>
                <a:schemeClr val="bg2"/>
              </a:buClr>
              <a:buFont typeface="Segoe UI" panose="020B0502040204020203" pitchFamily="34" charset="0"/>
              <a:buChar char="–"/>
              <a:defRPr sz="1400" kern="1200" spc="0">
                <a:solidFill>
                  <a:schemeClr val="bg2"/>
                </a:solidFill>
                <a:latin typeface="+mn-lt"/>
                <a:ea typeface="Segoe UI" panose="020B0502040204020203" pitchFamily="34" charset="0"/>
                <a:cs typeface="Segoe UI" panose="020B0502040204020203" pitchFamily="34" charset="0"/>
              </a:defRPr>
            </a:lvl5pPr>
            <a:lvl6pPr marL="504000" indent="-252000" algn="l" defTabSz="914349" rtl="0" eaLnBrk="1" latinLnBrk="0" hangingPunct="1">
              <a:spcBef>
                <a:spcPts val="400"/>
              </a:spcBef>
              <a:buClr>
                <a:schemeClr val="bg2"/>
              </a:buClr>
              <a:buFont typeface="+mj-lt"/>
              <a:buAutoNum type="arabicPeriod"/>
              <a:defRPr sz="1400" kern="1200" spc="0" baseline="0">
                <a:solidFill>
                  <a:schemeClr val="bg2"/>
                </a:solidFill>
                <a:latin typeface="+mn-lt"/>
                <a:ea typeface="Segoe UI" panose="020B0502040204020203" pitchFamily="34" charset="0"/>
                <a:cs typeface="Segoe UI" panose="020B0502040204020203" pitchFamily="34" charset="0"/>
              </a:defRPr>
            </a:lvl6pPr>
            <a:lvl7pPr marL="756000" indent="-252000" algn="l" defTabSz="914349" rtl="0" eaLnBrk="1" latinLnBrk="0" hangingPunct="1">
              <a:spcBef>
                <a:spcPts val="400"/>
              </a:spcBef>
              <a:buClr>
                <a:schemeClr val="bg2"/>
              </a:buClr>
              <a:buFont typeface="+mj-lt"/>
              <a:buAutoNum type="alphaLcPeriod"/>
              <a:defRPr sz="1400" kern="1200" spc="0">
                <a:solidFill>
                  <a:schemeClr val="bg2"/>
                </a:solidFill>
                <a:latin typeface="+mn-lt"/>
                <a:ea typeface="Segoe UI" panose="020B0502040204020203" pitchFamily="34" charset="0"/>
                <a:cs typeface="Segoe UI" panose="020B0502040204020203" pitchFamily="34" charset="0"/>
              </a:defRPr>
            </a:lvl7pPr>
            <a:lvl8pPr marL="1008000" indent="-252000" algn="l" defTabSz="914349" rtl="0" eaLnBrk="1" latinLnBrk="0" hangingPunct="1">
              <a:spcBef>
                <a:spcPts val="400"/>
              </a:spcBef>
              <a:buClr>
                <a:schemeClr val="bg2"/>
              </a:buClr>
              <a:buFont typeface="+mj-lt"/>
              <a:buAutoNum type="romanLcPeriod"/>
              <a:defRPr sz="1400" kern="1200" spc="0" baseline="0">
                <a:solidFill>
                  <a:schemeClr val="bg2"/>
                </a:solidFill>
                <a:latin typeface="+mn-lt"/>
                <a:ea typeface="Segoe UI" panose="020B0502040204020203" pitchFamily="34" charset="0"/>
                <a:cs typeface="Segoe UI" panose="020B0502040204020203" pitchFamily="34" charset="0"/>
              </a:defRPr>
            </a:lvl8pPr>
            <a:lvl9pPr marL="3885982" indent="-228587" algn="l" defTabSz="914349"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Clr>
                <a:schemeClr val="tx2"/>
              </a:buClr>
              <a:buNone/>
            </a:pPr>
            <a:r>
              <a:rPr lang="en-AU" sz="1050"/>
              <a:t>Components</a:t>
            </a:r>
          </a:p>
        </p:txBody>
      </p:sp>
      <p:sp>
        <p:nvSpPr>
          <p:cNvPr id="274" name="Content Placeholder 1">
            <a:extLst>
              <a:ext uri="{FF2B5EF4-FFF2-40B4-BE49-F238E27FC236}">
                <a16:creationId xmlns:a16="http://schemas.microsoft.com/office/drawing/2014/main" id="{1847C64F-DA60-FAD0-4B81-40718BB62CFE}"/>
              </a:ext>
            </a:extLst>
          </p:cNvPr>
          <p:cNvSpPr txBox="1">
            <a:spLocks/>
          </p:cNvSpPr>
          <p:nvPr/>
        </p:nvSpPr>
        <p:spPr>
          <a:xfrm>
            <a:off x="1236404" y="5953192"/>
            <a:ext cx="1192088" cy="199620"/>
          </a:xfrm>
          <a:prstGeom prst="rect">
            <a:avLst/>
          </a:prstGeom>
        </p:spPr>
        <p:txBody>
          <a:bodyPr vert="horz" lIns="0" tIns="45713" rIns="0" bIns="45713" rtlCol="0" anchor="ctr">
            <a:noAutofit/>
          </a:bodyPr>
          <a:lstStyle>
            <a:lvl1pPr marL="252000" marR="0" indent="-252000" algn="l" defTabSz="914349" rtl="0" eaLnBrk="1" fontAlgn="auto" latinLnBrk="0" hangingPunct="1">
              <a:lnSpc>
                <a:spcPct val="100000"/>
              </a:lnSpc>
              <a:spcBef>
                <a:spcPts val="400"/>
              </a:spcBef>
              <a:spcAft>
                <a:spcPts val="600"/>
              </a:spcAft>
              <a:buClr>
                <a:schemeClr val="bg1"/>
              </a:buClr>
              <a:buSzTx/>
              <a:buFont typeface="Arial" panose="020B0604020202020204" pitchFamily="34" charset="0"/>
              <a:buChar char="•"/>
              <a:tabLst/>
              <a:defRPr sz="1200" kern="1200" spc="0">
                <a:solidFill>
                  <a:schemeClr val="tx2"/>
                </a:solidFill>
                <a:latin typeface="+mn-lt"/>
                <a:ea typeface="Segoe UI" panose="020B0502040204020203" pitchFamily="34" charset="0"/>
                <a:cs typeface="Segoe UI" panose="020B0502040204020203" pitchFamily="34" charset="0"/>
              </a:defRPr>
            </a:lvl1pPr>
            <a:lvl2pPr marL="504000" indent="-252000" algn="l" defTabSz="914349" rtl="0" eaLnBrk="1" latinLnBrk="0" hangingPunct="1">
              <a:spcBef>
                <a:spcPts val="400"/>
              </a:spcBef>
              <a:spcAft>
                <a:spcPts val="600"/>
              </a:spcAft>
              <a:buClr>
                <a:schemeClr val="bg1"/>
              </a:buClr>
              <a:buFont typeface="Segoe UI" panose="020B0502040204020203" pitchFamily="34" charset="0"/>
              <a:buChar char="–"/>
              <a:defRPr sz="1200" kern="1200" spc="0" baseline="0">
                <a:solidFill>
                  <a:schemeClr val="tx2"/>
                </a:solidFill>
                <a:latin typeface="+mn-lt"/>
                <a:ea typeface="Segoe UI" panose="020B0502040204020203" pitchFamily="34" charset="0"/>
                <a:cs typeface="Segoe UI" panose="020B0502040204020203" pitchFamily="34" charset="0"/>
              </a:defRPr>
            </a:lvl2pPr>
            <a:lvl3pPr marL="756000" indent="-252000" algn="l" defTabSz="914349" rtl="0" eaLnBrk="1" latinLnBrk="0" hangingPunct="1">
              <a:spcBef>
                <a:spcPts val="400"/>
              </a:spcBef>
              <a:spcAft>
                <a:spcPts val="600"/>
              </a:spcAft>
              <a:buClr>
                <a:schemeClr val="bg1"/>
              </a:buClr>
              <a:buFont typeface="Arial" panose="020B0604020202020204" pitchFamily="34" charset="0"/>
              <a:buChar char="•"/>
              <a:defRPr sz="1200" kern="1200" spc="0">
                <a:solidFill>
                  <a:schemeClr val="tx2"/>
                </a:solidFill>
                <a:latin typeface="+mn-lt"/>
                <a:ea typeface="Segoe UI" panose="020B0502040204020203" pitchFamily="34" charset="0"/>
                <a:cs typeface="Segoe UI" panose="020B0502040204020203" pitchFamily="34" charset="0"/>
              </a:defRPr>
            </a:lvl3pPr>
            <a:lvl4pPr marL="809955" indent="0" algn="l" defTabSz="914349" rtl="0" eaLnBrk="1" latinLnBrk="0" hangingPunct="1">
              <a:spcBef>
                <a:spcPts val="400"/>
              </a:spcBef>
              <a:buClr>
                <a:schemeClr val="accent4"/>
              </a:buClr>
              <a:buFont typeface="+mj-lt"/>
              <a:buNone/>
              <a:defRPr sz="1400" kern="1200" spc="0">
                <a:solidFill>
                  <a:schemeClr val="bg2"/>
                </a:solidFill>
                <a:latin typeface="+mn-lt"/>
                <a:ea typeface="Segoe UI" panose="020B0502040204020203" pitchFamily="34" charset="0"/>
                <a:cs typeface="Segoe UI" panose="020B0502040204020203" pitchFamily="34" charset="0"/>
              </a:defRPr>
            </a:lvl4pPr>
            <a:lvl5pPr marL="1008000" indent="-252000" algn="l" defTabSz="914349" rtl="0" eaLnBrk="1" latinLnBrk="0" hangingPunct="1">
              <a:spcBef>
                <a:spcPts val="400"/>
              </a:spcBef>
              <a:buClr>
                <a:schemeClr val="bg2"/>
              </a:buClr>
              <a:buFont typeface="Segoe UI" panose="020B0502040204020203" pitchFamily="34" charset="0"/>
              <a:buChar char="–"/>
              <a:defRPr sz="1400" kern="1200" spc="0">
                <a:solidFill>
                  <a:schemeClr val="bg2"/>
                </a:solidFill>
                <a:latin typeface="+mn-lt"/>
                <a:ea typeface="Segoe UI" panose="020B0502040204020203" pitchFamily="34" charset="0"/>
                <a:cs typeface="Segoe UI" panose="020B0502040204020203" pitchFamily="34" charset="0"/>
              </a:defRPr>
            </a:lvl5pPr>
            <a:lvl6pPr marL="504000" indent="-252000" algn="l" defTabSz="914349" rtl="0" eaLnBrk="1" latinLnBrk="0" hangingPunct="1">
              <a:spcBef>
                <a:spcPts val="400"/>
              </a:spcBef>
              <a:buClr>
                <a:schemeClr val="bg2"/>
              </a:buClr>
              <a:buFont typeface="+mj-lt"/>
              <a:buAutoNum type="arabicPeriod"/>
              <a:defRPr sz="1400" kern="1200" spc="0" baseline="0">
                <a:solidFill>
                  <a:schemeClr val="bg2"/>
                </a:solidFill>
                <a:latin typeface="+mn-lt"/>
                <a:ea typeface="Segoe UI" panose="020B0502040204020203" pitchFamily="34" charset="0"/>
                <a:cs typeface="Segoe UI" panose="020B0502040204020203" pitchFamily="34" charset="0"/>
              </a:defRPr>
            </a:lvl6pPr>
            <a:lvl7pPr marL="756000" indent="-252000" algn="l" defTabSz="914349" rtl="0" eaLnBrk="1" latinLnBrk="0" hangingPunct="1">
              <a:spcBef>
                <a:spcPts val="400"/>
              </a:spcBef>
              <a:buClr>
                <a:schemeClr val="bg2"/>
              </a:buClr>
              <a:buFont typeface="+mj-lt"/>
              <a:buAutoNum type="alphaLcPeriod"/>
              <a:defRPr sz="1400" kern="1200" spc="0">
                <a:solidFill>
                  <a:schemeClr val="bg2"/>
                </a:solidFill>
                <a:latin typeface="+mn-lt"/>
                <a:ea typeface="Segoe UI" panose="020B0502040204020203" pitchFamily="34" charset="0"/>
                <a:cs typeface="Segoe UI" panose="020B0502040204020203" pitchFamily="34" charset="0"/>
              </a:defRPr>
            </a:lvl7pPr>
            <a:lvl8pPr marL="1008000" indent="-252000" algn="l" defTabSz="914349" rtl="0" eaLnBrk="1" latinLnBrk="0" hangingPunct="1">
              <a:spcBef>
                <a:spcPts val="400"/>
              </a:spcBef>
              <a:buClr>
                <a:schemeClr val="bg2"/>
              </a:buClr>
              <a:buFont typeface="+mj-lt"/>
              <a:buAutoNum type="romanLcPeriod"/>
              <a:defRPr sz="1400" kern="1200" spc="0" baseline="0">
                <a:solidFill>
                  <a:schemeClr val="bg2"/>
                </a:solidFill>
                <a:latin typeface="+mn-lt"/>
                <a:ea typeface="Segoe UI" panose="020B0502040204020203" pitchFamily="34" charset="0"/>
                <a:cs typeface="Segoe UI" panose="020B0502040204020203" pitchFamily="34" charset="0"/>
              </a:defRPr>
            </a:lvl8pPr>
            <a:lvl9pPr marL="3885982" indent="-228587" algn="l" defTabSz="914349"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Clr>
                <a:schemeClr val="tx2"/>
              </a:buClr>
              <a:buNone/>
            </a:pPr>
            <a:r>
              <a:rPr lang="en-AU" sz="1050"/>
              <a:t>Sub-components</a:t>
            </a:r>
          </a:p>
        </p:txBody>
      </p:sp>
      <p:cxnSp>
        <p:nvCxnSpPr>
          <p:cNvPr id="275" name="Straight Arrow Connector 274">
            <a:extLst>
              <a:ext uri="{FF2B5EF4-FFF2-40B4-BE49-F238E27FC236}">
                <a16:creationId xmlns:a16="http://schemas.microsoft.com/office/drawing/2014/main" id="{93538142-A797-8D28-B2F7-8FF619DC6DAB}"/>
              </a:ext>
            </a:extLst>
          </p:cNvPr>
          <p:cNvCxnSpPr>
            <a:cxnSpLocks/>
          </p:cNvCxnSpPr>
          <p:nvPr/>
        </p:nvCxnSpPr>
        <p:spPr>
          <a:xfrm>
            <a:off x="2518320" y="5735955"/>
            <a:ext cx="216000" cy="0"/>
          </a:xfrm>
          <a:prstGeom prst="straightConnector1">
            <a:avLst/>
          </a:prstGeom>
          <a:ln w="12700">
            <a:solidFill>
              <a:schemeClr val="tx2"/>
            </a:solidFill>
            <a:tailEnd type="triangle" w="sm" len="sm"/>
          </a:ln>
        </p:spPr>
        <p:style>
          <a:lnRef idx="1">
            <a:schemeClr val="accent1"/>
          </a:lnRef>
          <a:fillRef idx="0">
            <a:schemeClr val="accent1"/>
          </a:fillRef>
          <a:effectRef idx="0">
            <a:schemeClr val="accent1"/>
          </a:effectRef>
          <a:fontRef idx="minor">
            <a:schemeClr val="tx1"/>
          </a:fontRef>
        </p:style>
      </p:cxnSp>
      <p:sp>
        <p:nvSpPr>
          <p:cNvPr id="276" name="Content Placeholder 1">
            <a:extLst>
              <a:ext uri="{FF2B5EF4-FFF2-40B4-BE49-F238E27FC236}">
                <a16:creationId xmlns:a16="http://schemas.microsoft.com/office/drawing/2014/main" id="{B628DD0A-6BEF-4089-7A56-1B339B2A59C0}"/>
              </a:ext>
            </a:extLst>
          </p:cNvPr>
          <p:cNvSpPr txBox="1">
            <a:spLocks/>
          </p:cNvSpPr>
          <p:nvPr/>
        </p:nvSpPr>
        <p:spPr>
          <a:xfrm>
            <a:off x="2819226" y="5636145"/>
            <a:ext cx="1192088" cy="199620"/>
          </a:xfrm>
          <a:prstGeom prst="rect">
            <a:avLst/>
          </a:prstGeom>
        </p:spPr>
        <p:txBody>
          <a:bodyPr vert="horz" lIns="0" tIns="45713" rIns="0" bIns="45713" rtlCol="0" anchor="ctr">
            <a:noAutofit/>
          </a:bodyPr>
          <a:lstStyle>
            <a:lvl1pPr marL="252000" marR="0" indent="-252000" algn="l" defTabSz="914349" rtl="0" eaLnBrk="1" fontAlgn="auto" latinLnBrk="0" hangingPunct="1">
              <a:lnSpc>
                <a:spcPct val="100000"/>
              </a:lnSpc>
              <a:spcBef>
                <a:spcPts val="400"/>
              </a:spcBef>
              <a:spcAft>
                <a:spcPts val="600"/>
              </a:spcAft>
              <a:buClr>
                <a:schemeClr val="bg1"/>
              </a:buClr>
              <a:buSzTx/>
              <a:buFont typeface="Arial" panose="020B0604020202020204" pitchFamily="34" charset="0"/>
              <a:buChar char="•"/>
              <a:tabLst/>
              <a:defRPr sz="1200" kern="1200" spc="0">
                <a:solidFill>
                  <a:schemeClr val="tx2"/>
                </a:solidFill>
                <a:latin typeface="+mn-lt"/>
                <a:ea typeface="Segoe UI" panose="020B0502040204020203" pitchFamily="34" charset="0"/>
                <a:cs typeface="Segoe UI" panose="020B0502040204020203" pitchFamily="34" charset="0"/>
              </a:defRPr>
            </a:lvl1pPr>
            <a:lvl2pPr marL="504000" indent="-252000" algn="l" defTabSz="914349" rtl="0" eaLnBrk="1" latinLnBrk="0" hangingPunct="1">
              <a:spcBef>
                <a:spcPts val="400"/>
              </a:spcBef>
              <a:spcAft>
                <a:spcPts val="600"/>
              </a:spcAft>
              <a:buClr>
                <a:schemeClr val="bg1"/>
              </a:buClr>
              <a:buFont typeface="Segoe UI" panose="020B0502040204020203" pitchFamily="34" charset="0"/>
              <a:buChar char="–"/>
              <a:defRPr sz="1200" kern="1200" spc="0" baseline="0">
                <a:solidFill>
                  <a:schemeClr val="tx2"/>
                </a:solidFill>
                <a:latin typeface="+mn-lt"/>
                <a:ea typeface="Segoe UI" panose="020B0502040204020203" pitchFamily="34" charset="0"/>
                <a:cs typeface="Segoe UI" panose="020B0502040204020203" pitchFamily="34" charset="0"/>
              </a:defRPr>
            </a:lvl2pPr>
            <a:lvl3pPr marL="756000" indent="-252000" algn="l" defTabSz="914349" rtl="0" eaLnBrk="1" latinLnBrk="0" hangingPunct="1">
              <a:spcBef>
                <a:spcPts val="400"/>
              </a:spcBef>
              <a:spcAft>
                <a:spcPts val="600"/>
              </a:spcAft>
              <a:buClr>
                <a:schemeClr val="bg1"/>
              </a:buClr>
              <a:buFont typeface="Arial" panose="020B0604020202020204" pitchFamily="34" charset="0"/>
              <a:buChar char="•"/>
              <a:defRPr sz="1200" kern="1200" spc="0">
                <a:solidFill>
                  <a:schemeClr val="tx2"/>
                </a:solidFill>
                <a:latin typeface="+mn-lt"/>
                <a:ea typeface="Segoe UI" panose="020B0502040204020203" pitchFamily="34" charset="0"/>
                <a:cs typeface="Segoe UI" panose="020B0502040204020203" pitchFamily="34" charset="0"/>
              </a:defRPr>
            </a:lvl3pPr>
            <a:lvl4pPr marL="809955" indent="0" algn="l" defTabSz="914349" rtl="0" eaLnBrk="1" latinLnBrk="0" hangingPunct="1">
              <a:spcBef>
                <a:spcPts val="400"/>
              </a:spcBef>
              <a:buClr>
                <a:schemeClr val="accent4"/>
              </a:buClr>
              <a:buFont typeface="+mj-lt"/>
              <a:buNone/>
              <a:defRPr sz="1400" kern="1200" spc="0">
                <a:solidFill>
                  <a:schemeClr val="bg2"/>
                </a:solidFill>
                <a:latin typeface="+mn-lt"/>
                <a:ea typeface="Segoe UI" panose="020B0502040204020203" pitchFamily="34" charset="0"/>
                <a:cs typeface="Segoe UI" panose="020B0502040204020203" pitchFamily="34" charset="0"/>
              </a:defRPr>
            </a:lvl4pPr>
            <a:lvl5pPr marL="1008000" indent="-252000" algn="l" defTabSz="914349" rtl="0" eaLnBrk="1" latinLnBrk="0" hangingPunct="1">
              <a:spcBef>
                <a:spcPts val="400"/>
              </a:spcBef>
              <a:buClr>
                <a:schemeClr val="bg2"/>
              </a:buClr>
              <a:buFont typeface="Segoe UI" panose="020B0502040204020203" pitchFamily="34" charset="0"/>
              <a:buChar char="–"/>
              <a:defRPr sz="1400" kern="1200" spc="0">
                <a:solidFill>
                  <a:schemeClr val="bg2"/>
                </a:solidFill>
                <a:latin typeface="+mn-lt"/>
                <a:ea typeface="Segoe UI" panose="020B0502040204020203" pitchFamily="34" charset="0"/>
                <a:cs typeface="Segoe UI" panose="020B0502040204020203" pitchFamily="34" charset="0"/>
              </a:defRPr>
            </a:lvl5pPr>
            <a:lvl6pPr marL="504000" indent="-252000" algn="l" defTabSz="914349" rtl="0" eaLnBrk="1" latinLnBrk="0" hangingPunct="1">
              <a:spcBef>
                <a:spcPts val="400"/>
              </a:spcBef>
              <a:buClr>
                <a:schemeClr val="bg2"/>
              </a:buClr>
              <a:buFont typeface="+mj-lt"/>
              <a:buAutoNum type="arabicPeriod"/>
              <a:defRPr sz="1400" kern="1200" spc="0" baseline="0">
                <a:solidFill>
                  <a:schemeClr val="bg2"/>
                </a:solidFill>
                <a:latin typeface="+mn-lt"/>
                <a:ea typeface="Segoe UI" panose="020B0502040204020203" pitchFamily="34" charset="0"/>
                <a:cs typeface="Segoe UI" panose="020B0502040204020203" pitchFamily="34" charset="0"/>
              </a:defRPr>
            </a:lvl6pPr>
            <a:lvl7pPr marL="756000" indent="-252000" algn="l" defTabSz="914349" rtl="0" eaLnBrk="1" latinLnBrk="0" hangingPunct="1">
              <a:spcBef>
                <a:spcPts val="400"/>
              </a:spcBef>
              <a:buClr>
                <a:schemeClr val="bg2"/>
              </a:buClr>
              <a:buFont typeface="+mj-lt"/>
              <a:buAutoNum type="alphaLcPeriod"/>
              <a:defRPr sz="1400" kern="1200" spc="0">
                <a:solidFill>
                  <a:schemeClr val="bg2"/>
                </a:solidFill>
                <a:latin typeface="+mn-lt"/>
                <a:ea typeface="Segoe UI" panose="020B0502040204020203" pitchFamily="34" charset="0"/>
                <a:cs typeface="Segoe UI" panose="020B0502040204020203" pitchFamily="34" charset="0"/>
              </a:defRPr>
            </a:lvl7pPr>
            <a:lvl8pPr marL="1008000" indent="-252000" algn="l" defTabSz="914349" rtl="0" eaLnBrk="1" latinLnBrk="0" hangingPunct="1">
              <a:spcBef>
                <a:spcPts val="400"/>
              </a:spcBef>
              <a:buClr>
                <a:schemeClr val="bg2"/>
              </a:buClr>
              <a:buFont typeface="+mj-lt"/>
              <a:buAutoNum type="romanLcPeriod"/>
              <a:defRPr sz="1400" kern="1200" spc="0" baseline="0">
                <a:solidFill>
                  <a:schemeClr val="bg2"/>
                </a:solidFill>
                <a:latin typeface="+mn-lt"/>
                <a:ea typeface="Segoe UI" panose="020B0502040204020203" pitchFamily="34" charset="0"/>
                <a:cs typeface="Segoe UI" panose="020B0502040204020203" pitchFamily="34" charset="0"/>
              </a:defRPr>
            </a:lvl8pPr>
            <a:lvl9pPr marL="3885982" indent="-228587" algn="l" defTabSz="914349"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Clr>
                <a:schemeClr val="tx2"/>
              </a:buClr>
              <a:buNone/>
            </a:pPr>
            <a:r>
              <a:rPr lang="en-AU" sz="1050"/>
              <a:t>Process flow</a:t>
            </a:r>
          </a:p>
        </p:txBody>
      </p:sp>
      <p:sp>
        <p:nvSpPr>
          <p:cNvPr id="278" name="object 41">
            <a:extLst>
              <a:ext uri="{FF2B5EF4-FFF2-40B4-BE49-F238E27FC236}">
                <a16:creationId xmlns:a16="http://schemas.microsoft.com/office/drawing/2014/main" id="{51ADE874-DCE2-5B5B-422F-82B29B4B5564}"/>
              </a:ext>
            </a:extLst>
          </p:cNvPr>
          <p:cNvSpPr txBox="1"/>
          <p:nvPr/>
        </p:nvSpPr>
        <p:spPr>
          <a:xfrm>
            <a:off x="789411" y="3445725"/>
            <a:ext cx="8569947" cy="971799"/>
          </a:xfrm>
          <a:prstGeom prst="rect">
            <a:avLst/>
          </a:prstGeom>
          <a:solidFill>
            <a:schemeClr val="bg2"/>
          </a:solidFill>
        </p:spPr>
        <p:txBody>
          <a:bodyPr vert="horz" wrap="square" lIns="36000" tIns="36000" rIns="36000" bIns="36000" rtlCol="0" anchor="t">
            <a:noAutofit/>
          </a:bodyPr>
          <a:lstStyle/>
          <a:p>
            <a:pPr marL="12700" algn="ctr"/>
            <a:endParaRPr sz="950">
              <a:latin typeface="+mj-lt"/>
              <a:cs typeface="Open Sans"/>
            </a:endParaRPr>
          </a:p>
        </p:txBody>
      </p:sp>
      <p:sp>
        <p:nvSpPr>
          <p:cNvPr id="264" name="Rectangle 263">
            <a:extLst>
              <a:ext uri="{FF2B5EF4-FFF2-40B4-BE49-F238E27FC236}">
                <a16:creationId xmlns:a16="http://schemas.microsoft.com/office/drawing/2014/main" id="{443CABB6-8391-777A-B159-499320E1ED7B}"/>
              </a:ext>
            </a:extLst>
          </p:cNvPr>
          <p:cNvSpPr>
            <a:spLocks/>
          </p:cNvSpPr>
          <p:nvPr/>
        </p:nvSpPr>
        <p:spPr>
          <a:xfrm>
            <a:off x="935498" y="2537506"/>
            <a:ext cx="236776" cy="2788239"/>
          </a:xfrm>
          <a:prstGeom prst="rect">
            <a:avLst/>
          </a:prstGeom>
          <a:solidFill>
            <a:schemeClr val="tx2"/>
          </a:solidFill>
          <a:ln w="38100">
            <a:no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noAutofit/>
          </a:bodyPr>
          <a:lstStyle/>
          <a:p>
            <a:pPr algn="ctr"/>
            <a:r>
              <a:rPr lang="en-AU" sz="950" b="1">
                <a:solidFill>
                  <a:schemeClr val="bg1"/>
                </a:solidFill>
                <a:latin typeface="+mj-lt"/>
              </a:rPr>
              <a:t>Inspector or designated staff</a:t>
            </a:r>
          </a:p>
        </p:txBody>
      </p:sp>
      <p:sp>
        <p:nvSpPr>
          <p:cNvPr id="281" name="Isosceles Triangle 280">
            <a:extLst>
              <a:ext uri="{FF2B5EF4-FFF2-40B4-BE49-F238E27FC236}">
                <a16:creationId xmlns:a16="http://schemas.microsoft.com/office/drawing/2014/main" id="{582A0E3C-4EA6-0B6F-66AD-2E5A2498A435}"/>
              </a:ext>
            </a:extLst>
          </p:cNvPr>
          <p:cNvSpPr/>
          <p:nvPr/>
        </p:nvSpPr>
        <p:spPr>
          <a:xfrm rot="5400000">
            <a:off x="1172954" y="2908756"/>
            <a:ext cx="130383" cy="76740"/>
          </a:xfrm>
          <a:prstGeom prst="triangl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950">
              <a:solidFill>
                <a:schemeClr val="bg2"/>
              </a:solidFill>
            </a:endParaRPr>
          </a:p>
        </p:txBody>
      </p:sp>
      <p:sp>
        <p:nvSpPr>
          <p:cNvPr id="282" name="Isosceles Triangle 281">
            <a:extLst>
              <a:ext uri="{FF2B5EF4-FFF2-40B4-BE49-F238E27FC236}">
                <a16:creationId xmlns:a16="http://schemas.microsoft.com/office/drawing/2014/main" id="{1BEB9CBE-8333-7CB7-B965-9655FE50F420}"/>
              </a:ext>
            </a:extLst>
          </p:cNvPr>
          <p:cNvSpPr/>
          <p:nvPr/>
        </p:nvSpPr>
        <p:spPr>
          <a:xfrm rot="5400000">
            <a:off x="1172954" y="4877755"/>
            <a:ext cx="130383" cy="76740"/>
          </a:xfrm>
          <a:prstGeom prst="triangl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950">
              <a:solidFill>
                <a:schemeClr val="bg2"/>
              </a:solidFill>
            </a:endParaRPr>
          </a:p>
        </p:txBody>
      </p:sp>
      <p:sp>
        <p:nvSpPr>
          <p:cNvPr id="283" name="Isosceles Triangle 282">
            <a:extLst>
              <a:ext uri="{FF2B5EF4-FFF2-40B4-BE49-F238E27FC236}">
                <a16:creationId xmlns:a16="http://schemas.microsoft.com/office/drawing/2014/main" id="{96D319CB-3B32-49B3-4A1F-9CBE2F3F81D1}"/>
              </a:ext>
            </a:extLst>
          </p:cNvPr>
          <p:cNvSpPr/>
          <p:nvPr/>
        </p:nvSpPr>
        <p:spPr>
          <a:xfrm rot="5400000">
            <a:off x="1172954" y="3893255"/>
            <a:ext cx="130383" cy="76740"/>
          </a:xfrm>
          <a:prstGeom prst="triangl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950">
              <a:solidFill>
                <a:schemeClr val="bg2"/>
              </a:solidFill>
            </a:endParaRPr>
          </a:p>
        </p:txBody>
      </p:sp>
      <p:sp>
        <p:nvSpPr>
          <p:cNvPr id="288" name="Rectangle 287">
            <a:extLst>
              <a:ext uri="{FF2B5EF4-FFF2-40B4-BE49-F238E27FC236}">
                <a16:creationId xmlns:a16="http://schemas.microsoft.com/office/drawing/2014/main" id="{1C983295-2EED-135A-EE3F-96FC59AA2CAB}"/>
              </a:ext>
            </a:extLst>
          </p:cNvPr>
          <p:cNvSpPr>
            <a:spLocks/>
          </p:cNvSpPr>
          <p:nvPr/>
        </p:nvSpPr>
        <p:spPr>
          <a:xfrm>
            <a:off x="1304016" y="2541411"/>
            <a:ext cx="744523" cy="808781"/>
          </a:xfrm>
          <a:prstGeom prst="rect">
            <a:avLst/>
          </a:prstGeom>
          <a:solidFill>
            <a:schemeClr val="bg1"/>
          </a:solidFill>
          <a:ln w="19050" cap="rnd">
            <a:solidFill>
              <a:schemeClr val="accent6"/>
            </a:solidFill>
            <a:prstDash val="sysDot"/>
            <a:miter lim="800000"/>
          </a:ln>
        </p:spPr>
        <p:style>
          <a:lnRef idx="2">
            <a:schemeClr val="accent1">
              <a:shade val="50000"/>
            </a:schemeClr>
          </a:lnRef>
          <a:fillRef idx="1">
            <a:schemeClr val="accent1"/>
          </a:fillRef>
          <a:effectRef idx="0">
            <a:schemeClr val="accent1"/>
          </a:effectRef>
          <a:fontRef idx="minor">
            <a:schemeClr val="lt1"/>
          </a:fontRef>
        </p:style>
        <p:txBody>
          <a:bodyPr lIns="0" rIns="0" rtlCol="0" anchor="ctr">
            <a:noAutofit/>
          </a:bodyPr>
          <a:lstStyle/>
          <a:p>
            <a:pPr marL="16510" marR="8890" indent="5715" algn="ctr">
              <a:lnSpc>
                <a:spcPct val="90000"/>
              </a:lnSpc>
            </a:pPr>
            <a:r>
              <a:rPr lang="en-AU" sz="900" spc="-10">
                <a:solidFill>
                  <a:srgbClr val="1A1A1A"/>
                </a:solidFill>
                <a:latin typeface="+mj-lt"/>
                <a:cs typeface="Open Sans"/>
              </a:rPr>
              <a:t>Escalate </a:t>
            </a:r>
            <a:br>
              <a:rPr lang="en-AU" sz="900" spc="-10">
                <a:solidFill>
                  <a:srgbClr val="1A1A1A"/>
                </a:solidFill>
                <a:latin typeface="+mj-lt"/>
                <a:cs typeface="Open Sans"/>
              </a:rPr>
            </a:br>
            <a:r>
              <a:rPr lang="en-AU" sz="900" spc="-10">
                <a:solidFill>
                  <a:srgbClr val="1A1A1A"/>
                </a:solidFill>
                <a:latin typeface="+mj-lt"/>
                <a:cs typeface="Open Sans"/>
              </a:rPr>
              <a:t>or refer</a:t>
            </a:r>
          </a:p>
        </p:txBody>
      </p:sp>
      <p:sp>
        <p:nvSpPr>
          <p:cNvPr id="323" name="Rectangle 322">
            <a:extLst>
              <a:ext uri="{FF2B5EF4-FFF2-40B4-BE49-F238E27FC236}">
                <a16:creationId xmlns:a16="http://schemas.microsoft.com/office/drawing/2014/main" id="{3D31454D-BDA6-8C82-9E65-A39A02780D7D}"/>
              </a:ext>
            </a:extLst>
          </p:cNvPr>
          <p:cNvSpPr>
            <a:spLocks/>
          </p:cNvSpPr>
          <p:nvPr/>
        </p:nvSpPr>
        <p:spPr>
          <a:xfrm>
            <a:off x="1304016" y="3527234"/>
            <a:ext cx="744523" cy="808781"/>
          </a:xfrm>
          <a:prstGeom prst="rect">
            <a:avLst/>
          </a:prstGeom>
          <a:solidFill>
            <a:schemeClr val="bg1"/>
          </a:solidFill>
          <a:ln w="19050" cap="rnd">
            <a:solidFill>
              <a:schemeClr val="accent6"/>
            </a:solidFill>
            <a:prstDash val="sysDot"/>
            <a:miter lim="800000"/>
          </a:ln>
        </p:spPr>
        <p:style>
          <a:lnRef idx="2">
            <a:schemeClr val="accent1">
              <a:shade val="50000"/>
            </a:schemeClr>
          </a:lnRef>
          <a:fillRef idx="1">
            <a:schemeClr val="accent1"/>
          </a:fillRef>
          <a:effectRef idx="0">
            <a:schemeClr val="accent1"/>
          </a:effectRef>
          <a:fontRef idx="minor">
            <a:schemeClr val="lt1"/>
          </a:fontRef>
        </p:style>
        <p:txBody>
          <a:bodyPr lIns="0" rIns="0" rtlCol="0" anchor="ctr">
            <a:noAutofit/>
          </a:bodyPr>
          <a:lstStyle/>
          <a:p>
            <a:pPr marL="16510" marR="8890" indent="5715" algn="ctr">
              <a:lnSpc>
                <a:spcPct val="90000"/>
              </a:lnSpc>
            </a:pPr>
            <a:r>
              <a:rPr lang="en-AU" sz="900" spc="-10">
                <a:solidFill>
                  <a:srgbClr val="1A1A1A"/>
                </a:solidFill>
                <a:latin typeface="+mj-lt"/>
                <a:cs typeface="Open Sans"/>
              </a:rPr>
              <a:t>Conduct remedial action</a:t>
            </a:r>
          </a:p>
        </p:txBody>
      </p:sp>
      <p:sp>
        <p:nvSpPr>
          <p:cNvPr id="342" name="Rectangle 341">
            <a:extLst>
              <a:ext uri="{FF2B5EF4-FFF2-40B4-BE49-F238E27FC236}">
                <a16:creationId xmlns:a16="http://schemas.microsoft.com/office/drawing/2014/main" id="{67F9077C-119A-34BF-E2C7-8486578E4A27}"/>
              </a:ext>
            </a:extLst>
          </p:cNvPr>
          <p:cNvSpPr>
            <a:spLocks/>
          </p:cNvSpPr>
          <p:nvPr/>
        </p:nvSpPr>
        <p:spPr>
          <a:xfrm>
            <a:off x="1304016" y="4511734"/>
            <a:ext cx="744523" cy="808781"/>
          </a:xfrm>
          <a:prstGeom prst="rect">
            <a:avLst/>
          </a:prstGeom>
          <a:solidFill>
            <a:schemeClr val="bg1"/>
          </a:solidFill>
          <a:ln w="19050" cap="rnd">
            <a:solidFill>
              <a:schemeClr val="accent6"/>
            </a:solidFill>
            <a:prstDash val="sysDot"/>
            <a:miter lim="800000"/>
          </a:ln>
        </p:spPr>
        <p:style>
          <a:lnRef idx="2">
            <a:schemeClr val="accent1">
              <a:shade val="50000"/>
            </a:schemeClr>
          </a:lnRef>
          <a:fillRef idx="1">
            <a:schemeClr val="accent1"/>
          </a:fillRef>
          <a:effectRef idx="0">
            <a:schemeClr val="accent1"/>
          </a:effectRef>
          <a:fontRef idx="minor">
            <a:schemeClr val="lt1"/>
          </a:fontRef>
        </p:style>
        <p:txBody>
          <a:bodyPr lIns="0" rIns="0" rtlCol="0" anchor="ctr">
            <a:noAutofit/>
          </a:bodyPr>
          <a:lstStyle/>
          <a:p>
            <a:pPr marL="16510" marR="8890" indent="5715" algn="ctr">
              <a:lnSpc>
                <a:spcPct val="90000"/>
              </a:lnSpc>
            </a:pPr>
            <a:r>
              <a:rPr lang="en-AU" sz="900" spc="-10">
                <a:solidFill>
                  <a:srgbClr val="1A1A1A"/>
                </a:solidFill>
                <a:latin typeface="+mj-lt"/>
                <a:cs typeface="Open Sans"/>
              </a:rPr>
              <a:t>Record </a:t>
            </a:r>
            <a:br>
              <a:rPr lang="en-AU" sz="900" spc="-10">
                <a:solidFill>
                  <a:srgbClr val="1A1A1A"/>
                </a:solidFill>
                <a:latin typeface="+mj-lt"/>
                <a:cs typeface="Open Sans"/>
              </a:rPr>
            </a:br>
            <a:r>
              <a:rPr lang="en-AU" sz="900" spc="-10">
                <a:solidFill>
                  <a:srgbClr val="1A1A1A"/>
                </a:solidFill>
                <a:latin typeface="+mj-lt"/>
                <a:cs typeface="Open Sans"/>
              </a:rPr>
              <a:t> ‘no action’</a:t>
            </a:r>
          </a:p>
        </p:txBody>
      </p:sp>
      <p:sp>
        <p:nvSpPr>
          <p:cNvPr id="291" name="Rectangle 290">
            <a:extLst>
              <a:ext uri="{FF2B5EF4-FFF2-40B4-BE49-F238E27FC236}">
                <a16:creationId xmlns:a16="http://schemas.microsoft.com/office/drawing/2014/main" id="{7C0F0651-7CE6-AD93-B1CA-274BD1BC982B}"/>
              </a:ext>
            </a:extLst>
          </p:cNvPr>
          <p:cNvSpPr>
            <a:spLocks/>
          </p:cNvSpPr>
          <p:nvPr/>
        </p:nvSpPr>
        <p:spPr>
          <a:xfrm>
            <a:off x="2201830" y="2697955"/>
            <a:ext cx="1282583" cy="652237"/>
          </a:xfrm>
          <a:prstGeom prst="rect">
            <a:avLst/>
          </a:prstGeom>
          <a:solidFill>
            <a:schemeClr val="bg1"/>
          </a:solidFill>
          <a:ln w="19050" cap="rnd">
            <a:solidFill>
              <a:schemeClr val="accent6"/>
            </a:solidFill>
            <a:prstDash val="sysDot"/>
            <a:miter lim="800000"/>
          </a:ln>
        </p:spPr>
        <p:style>
          <a:lnRef idx="2">
            <a:schemeClr val="accent1">
              <a:shade val="50000"/>
            </a:schemeClr>
          </a:lnRef>
          <a:fillRef idx="1">
            <a:schemeClr val="accent1"/>
          </a:fillRef>
          <a:effectRef idx="0">
            <a:schemeClr val="accent1"/>
          </a:effectRef>
          <a:fontRef idx="minor">
            <a:schemeClr val="lt1"/>
          </a:fontRef>
        </p:style>
        <p:txBody>
          <a:bodyPr lIns="0" rIns="0" rtlCol="0" anchor="ctr">
            <a:noAutofit/>
          </a:bodyPr>
          <a:lstStyle/>
          <a:p>
            <a:pPr marL="16510" marR="8890" indent="5715" algn="ctr">
              <a:lnSpc>
                <a:spcPct val="90000"/>
              </a:lnSpc>
            </a:pPr>
            <a:r>
              <a:rPr lang="en-AU" sz="900" spc="-10">
                <a:solidFill>
                  <a:srgbClr val="1A1A1A"/>
                </a:solidFill>
                <a:latin typeface="+mj-lt"/>
                <a:cs typeface="Open Sans"/>
              </a:rPr>
              <a:t>Prepare information for escalation</a:t>
            </a:r>
            <a:br>
              <a:rPr lang="en-AU" sz="900" spc="-10">
                <a:solidFill>
                  <a:srgbClr val="1A1A1A"/>
                </a:solidFill>
                <a:latin typeface="+mj-lt"/>
                <a:cs typeface="Open Sans"/>
              </a:rPr>
            </a:br>
            <a:r>
              <a:rPr lang="en-AU" sz="900" spc="-10">
                <a:solidFill>
                  <a:srgbClr val="1A1A1A"/>
                </a:solidFill>
                <a:latin typeface="+mj-lt"/>
                <a:cs typeface="Open Sans"/>
              </a:rPr>
              <a:t>/referral</a:t>
            </a:r>
          </a:p>
        </p:txBody>
      </p:sp>
      <p:sp>
        <p:nvSpPr>
          <p:cNvPr id="292" name="Rectangle 291">
            <a:extLst>
              <a:ext uri="{FF2B5EF4-FFF2-40B4-BE49-F238E27FC236}">
                <a16:creationId xmlns:a16="http://schemas.microsoft.com/office/drawing/2014/main" id="{3516B65C-F114-2CB2-3170-80EE838F565A}"/>
              </a:ext>
            </a:extLst>
          </p:cNvPr>
          <p:cNvSpPr>
            <a:spLocks/>
          </p:cNvSpPr>
          <p:nvPr/>
        </p:nvSpPr>
        <p:spPr>
          <a:xfrm>
            <a:off x="2201830" y="2541411"/>
            <a:ext cx="1282583" cy="156544"/>
          </a:xfrm>
          <a:prstGeom prst="rect">
            <a:avLst/>
          </a:prstGeom>
          <a:solidFill>
            <a:schemeClr val="tx2"/>
          </a:solidFill>
          <a:ln w="9525">
            <a:solidFill>
              <a:schemeClr val="tx2"/>
            </a:solidFill>
            <a:miter lim="800000"/>
          </a:ln>
        </p:spPr>
        <p:style>
          <a:lnRef idx="2">
            <a:schemeClr val="accent1">
              <a:shade val="50000"/>
            </a:schemeClr>
          </a:lnRef>
          <a:fillRef idx="1">
            <a:schemeClr val="accent1"/>
          </a:fillRef>
          <a:effectRef idx="0">
            <a:schemeClr val="accent1"/>
          </a:effectRef>
          <a:fontRef idx="minor">
            <a:schemeClr val="lt1"/>
          </a:fontRef>
        </p:style>
        <p:txBody>
          <a:bodyPr lIns="0" tIns="36000" rIns="0" bIns="36000" rtlCol="0" anchor="ctr">
            <a:noAutofit/>
          </a:bodyPr>
          <a:lstStyle/>
          <a:p>
            <a:pPr algn="ctr"/>
            <a:r>
              <a:rPr lang="en-AU" sz="900" spc="-10">
                <a:solidFill>
                  <a:schemeClr val="bg1"/>
                </a:solidFill>
                <a:latin typeface="+mj-lt"/>
                <a:cs typeface="Open Sans"/>
              </a:rPr>
              <a:t>CONFIGURABLE</a:t>
            </a:r>
          </a:p>
        </p:txBody>
      </p:sp>
      <p:sp>
        <p:nvSpPr>
          <p:cNvPr id="294" name="Rectangle 293">
            <a:extLst>
              <a:ext uri="{FF2B5EF4-FFF2-40B4-BE49-F238E27FC236}">
                <a16:creationId xmlns:a16="http://schemas.microsoft.com/office/drawing/2014/main" id="{1A7C27B3-8B04-111C-998F-A2F505BF8D8F}"/>
              </a:ext>
            </a:extLst>
          </p:cNvPr>
          <p:cNvSpPr>
            <a:spLocks/>
          </p:cNvSpPr>
          <p:nvPr/>
        </p:nvSpPr>
        <p:spPr>
          <a:xfrm>
            <a:off x="3637704" y="2697955"/>
            <a:ext cx="1282583" cy="652237"/>
          </a:xfrm>
          <a:prstGeom prst="rect">
            <a:avLst/>
          </a:prstGeom>
          <a:solidFill>
            <a:schemeClr val="bg1"/>
          </a:solidFill>
          <a:ln w="19050" cap="rnd">
            <a:solidFill>
              <a:schemeClr val="accent6"/>
            </a:solidFill>
            <a:prstDash val="sysDot"/>
            <a:miter lim="800000"/>
          </a:ln>
        </p:spPr>
        <p:style>
          <a:lnRef idx="2">
            <a:schemeClr val="accent1">
              <a:shade val="50000"/>
            </a:schemeClr>
          </a:lnRef>
          <a:fillRef idx="1">
            <a:schemeClr val="accent1"/>
          </a:fillRef>
          <a:effectRef idx="0">
            <a:schemeClr val="accent1"/>
          </a:effectRef>
          <a:fontRef idx="minor">
            <a:schemeClr val="lt1"/>
          </a:fontRef>
        </p:style>
        <p:txBody>
          <a:bodyPr lIns="0" rIns="0" rtlCol="0" anchor="ctr">
            <a:noAutofit/>
          </a:bodyPr>
          <a:lstStyle/>
          <a:p>
            <a:pPr marL="16510" marR="8890" indent="5715" algn="ctr">
              <a:lnSpc>
                <a:spcPct val="90000"/>
              </a:lnSpc>
            </a:pPr>
            <a:r>
              <a:rPr lang="en-AU" sz="900" spc="-10">
                <a:solidFill>
                  <a:srgbClr val="1A1A1A"/>
                </a:solidFill>
                <a:latin typeface="+mj-lt"/>
                <a:cs typeface="Open Sans"/>
              </a:rPr>
              <a:t>Notify inspected </a:t>
            </a:r>
            <a:br>
              <a:rPr lang="en-AU" sz="900" spc="-10">
                <a:solidFill>
                  <a:srgbClr val="1A1A1A"/>
                </a:solidFill>
                <a:latin typeface="+mj-lt"/>
                <a:cs typeface="Open Sans"/>
              </a:rPr>
            </a:br>
            <a:r>
              <a:rPr lang="en-AU" sz="900" spc="-10">
                <a:solidFill>
                  <a:srgbClr val="1A1A1A"/>
                </a:solidFill>
                <a:latin typeface="+mj-lt"/>
                <a:cs typeface="Open Sans"/>
              </a:rPr>
              <a:t>entity if required</a:t>
            </a:r>
          </a:p>
        </p:txBody>
      </p:sp>
      <p:sp>
        <p:nvSpPr>
          <p:cNvPr id="295" name="Rectangle 294">
            <a:extLst>
              <a:ext uri="{FF2B5EF4-FFF2-40B4-BE49-F238E27FC236}">
                <a16:creationId xmlns:a16="http://schemas.microsoft.com/office/drawing/2014/main" id="{BCFC44B2-D4F0-CBF6-78D7-0E3CC452CE65}"/>
              </a:ext>
            </a:extLst>
          </p:cNvPr>
          <p:cNvSpPr>
            <a:spLocks/>
          </p:cNvSpPr>
          <p:nvPr/>
        </p:nvSpPr>
        <p:spPr>
          <a:xfrm>
            <a:off x="3637704" y="2541411"/>
            <a:ext cx="1282583" cy="156544"/>
          </a:xfrm>
          <a:prstGeom prst="rect">
            <a:avLst/>
          </a:prstGeom>
          <a:solidFill>
            <a:schemeClr val="tx2"/>
          </a:solidFill>
          <a:ln w="9525">
            <a:solidFill>
              <a:schemeClr val="tx2"/>
            </a:solidFill>
            <a:miter lim="800000"/>
          </a:ln>
        </p:spPr>
        <p:style>
          <a:lnRef idx="2">
            <a:schemeClr val="accent1">
              <a:shade val="50000"/>
            </a:schemeClr>
          </a:lnRef>
          <a:fillRef idx="1">
            <a:schemeClr val="accent1"/>
          </a:fillRef>
          <a:effectRef idx="0">
            <a:schemeClr val="accent1"/>
          </a:effectRef>
          <a:fontRef idx="minor">
            <a:schemeClr val="lt1"/>
          </a:fontRef>
        </p:style>
        <p:txBody>
          <a:bodyPr lIns="0" tIns="36000" rIns="0" bIns="36000" rtlCol="0" anchor="ctr">
            <a:noAutofit/>
          </a:bodyPr>
          <a:lstStyle/>
          <a:p>
            <a:pPr algn="ctr"/>
            <a:r>
              <a:rPr lang="en-AU" sz="900" spc="-10">
                <a:solidFill>
                  <a:schemeClr val="bg1"/>
                </a:solidFill>
                <a:latin typeface="+mj-lt"/>
                <a:cs typeface="Open Sans"/>
              </a:rPr>
              <a:t>CONFIGURABLE</a:t>
            </a:r>
          </a:p>
        </p:txBody>
      </p:sp>
      <p:sp>
        <p:nvSpPr>
          <p:cNvPr id="297" name="Rectangle 296">
            <a:extLst>
              <a:ext uri="{FF2B5EF4-FFF2-40B4-BE49-F238E27FC236}">
                <a16:creationId xmlns:a16="http://schemas.microsoft.com/office/drawing/2014/main" id="{355A0614-7ABC-0CCE-BDB2-5FEF86243FB2}"/>
              </a:ext>
            </a:extLst>
          </p:cNvPr>
          <p:cNvSpPr>
            <a:spLocks/>
          </p:cNvSpPr>
          <p:nvPr/>
        </p:nvSpPr>
        <p:spPr>
          <a:xfrm>
            <a:off x="5073578" y="2697955"/>
            <a:ext cx="2717566" cy="652237"/>
          </a:xfrm>
          <a:prstGeom prst="rect">
            <a:avLst/>
          </a:prstGeom>
          <a:solidFill>
            <a:schemeClr val="bg1"/>
          </a:solidFill>
          <a:ln w="19050" cap="rnd">
            <a:solidFill>
              <a:schemeClr val="accent6"/>
            </a:solidFill>
            <a:prstDash val="sysDot"/>
            <a:miter lim="800000"/>
          </a:ln>
        </p:spPr>
        <p:style>
          <a:lnRef idx="2">
            <a:schemeClr val="accent1">
              <a:shade val="50000"/>
            </a:schemeClr>
          </a:lnRef>
          <a:fillRef idx="1">
            <a:schemeClr val="accent1"/>
          </a:fillRef>
          <a:effectRef idx="0">
            <a:schemeClr val="accent1"/>
          </a:effectRef>
          <a:fontRef idx="minor">
            <a:schemeClr val="lt1"/>
          </a:fontRef>
        </p:style>
        <p:txBody>
          <a:bodyPr lIns="0" rIns="0" rtlCol="0" anchor="ctr">
            <a:noAutofit/>
          </a:bodyPr>
          <a:lstStyle/>
          <a:p>
            <a:pPr marL="16510" marR="8890" indent="5715" algn="ctr">
              <a:lnSpc>
                <a:spcPct val="90000"/>
              </a:lnSpc>
            </a:pPr>
            <a:r>
              <a:rPr lang="en-AU" sz="900" spc="-10">
                <a:solidFill>
                  <a:srgbClr val="1A1A1A"/>
                </a:solidFill>
                <a:latin typeface="+mj-lt"/>
                <a:cs typeface="Open Sans"/>
              </a:rPr>
              <a:t>Create case for internal teams OR </a:t>
            </a:r>
            <a:br>
              <a:rPr lang="en-AU" sz="900" spc="-10">
                <a:solidFill>
                  <a:srgbClr val="1A1A1A"/>
                </a:solidFill>
                <a:latin typeface="+mj-lt"/>
                <a:cs typeface="Open Sans"/>
              </a:rPr>
            </a:br>
            <a:r>
              <a:rPr lang="en-AU" sz="900" spc="-10">
                <a:solidFill>
                  <a:srgbClr val="1A1A1A"/>
                </a:solidFill>
                <a:latin typeface="+mj-lt"/>
                <a:cs typeface="Open Sans"/>
              </a:rPr>
              <a:t>issue referral to external entities</a:t>
            </a:r>
          </a:p>
        </p:txBody>
      </p:sp>
      <p:sp>
        <p:nvSpPr>
          <p:cNvPr id="298" name="Rectangle 297">
            <a:extLst>
              <a:ext uri="{FF2B5EF4-FFF2-40B4-BE49-F238E27FC236}">
                <a16:creationId xmlns:a16="http://schemas.microsoft.com/office/drawing/2014/main" id="{2F7D8A60-C844-3685-D7FB-C2D111D62F4B}"/>
              </a:ext>
            </a:extLst>
          </p:cNvPr>
          <p:cNvSpPr>
            <a:spLocks/>
          </p:cNvSpPr>
          <p:nvPr/>
        </p:nvSpPr>
        <p:spPr>
          <a:xfrm>
            <a:off x="5073578" y="2541411"/>
            <a:ext cx="2717566" cy="156544"/>
          </a:xfrm>
          <a:prstGeom prst="rect">
            <a:avLst/>
          </a:prstGeom>
          <a:solidFill>
            <a:schemeClr val="tx2"/>
          </a:solidFill>
          <a:ln w="9525">
            <a:solidFill>
              <a:schemeClr val="tx2"/>
            </a:solidFill>
            <a:miter lim="800000"/>
          </a:ln>
        </p:spPr>
        <p:style>
          <a:lnRef idx="2">
            <a:schemeClr val="accent1">
              <a:shade val="50000"/>
            </a:schemeClr>
          </a:lnRef>
          <a:fillRef idx="1">
            <a:schemeClr val="accent1"/>
          </a:fillRef>
          <a:effectRef idx="0">
            <a:schemeClr val="accent1"/>
          </a:effectRef>
          <a:fontRef idx="minor">
            <a:schemeClr val="lt1"/>
          </a:fontRef>
        </p:style>
        <p:txBody>
          <a:bodyPr lIns="0" tIns="36000" rIns="0" bIns="36000" rtlCol="0" anchor="ctr">
            <a:noAutofit/>
          </a:bodyPr>
          <a:lstStyle/>
          <a:p>
            <a:pPr algn="ctr"/>
            <a:r>
              <a:rPr lang="en-AU" sz="900" spc="-10">
                <a:solidFill>
                  <a:schemeClr val="bg1"/>
                </a:solidFill>
                <a:latin typeface="+mj-lt"/>
                <a:cs typeface="Open Sans"/>
              </a:rPr>
              <a:t>CONFIGURABLE</a:t>
            </a:r>
          </a:p>
        </p:txBody>
      </p:sp>
      <p:sp>
        <p:nvSpPr>
          <p:cNvPr id="303" name="Rectangle 302">
            <a:extLst>
              <a:ext uri="{FF2B5EF4-FFF2-40B4-BE49-F238E27FC236}">
                <a16:creationId xmlns:a16="http://schemas.microsoft.com/office/drawing/2014/main" id="{FD35CC97-6407-6C9E-6D95-ED5135C39365}"/>
              </a:ext>
            </a:extLst>
          </p:cNvPr>
          <p:cNvSpPr>
            <a:spLocks/>
          </p:cNvSpPr>
          <p:nvPr/>
        </p:nvSpPr>
        <p:spPr>
          <a:xfrm>
            <a:off x="7945324" y="2697955"/>
            <a:ext cx="1282583" cy="652237"/>
          </a:xfrm>
          <a:prstGeom prst="rect">
            <a:avLst/>
          </a:prstGeom>
          <a:solidFill>
            <a:schemeClr val="bg1"/>
          </a:solidFill>
          <a:ln w="19050" cap="rnd">
            <a:solidFill>
              <a:schemeClr val="accent6"/>
            </a:solidFill>
            <a:prstDash val="sysDot"/>
            <a:miter lim="800000"/>
          </a:ln>
        </p:spPr>
        <p:style>
          <a:lnRef idx="2">
            <a:schemeClr val="accent1">
              <a:shade val="50000"/>
            </a:schemeClr>
          </a:lnRef>
          <a:fillRef idx="1">
            <a:schemeClr val="accent1"/>
          </a:fillRef>
          <a:effectRef idx="0">
            <a:schemeClr val="accent1"/>
          </a:effectRef>
          <a:fontRef idx="minor">
            <a:schemeClr val="lt1"/>
          </a:fontRef>
        </p:style>
        <p:txBody>
          <a:bodyPr lIns="0" rIns="0" rtlCol="0" anchor="ctr">
            <a:noAutofit/>
          </a:bodyPr>
          <a:lstStyle/>
          <a:p>
            <a:pPr marL="16510" marR="8890" indent="5715" algn="ctr">
              <a:lnSpc>
                <a:spcPct val="90000"/>
              </a:lnSpc>
            </a:pPr>
            <a:r>
              <a:rPr lang="en-AU" sz="900" spc="-10">
                <a:solidFill>
                  <a:srgbClr val="1A1A1A"/>
                </a:solidFill>
                <a:latin typeface="+mj-lt"/>
                <a:cs typeface="Open Sans"/>
              </a:rPr>
              <a:t>Once appropriate, close-out case</a:t>
            </a:r>
          </a:p>
        </p:txBody>
      </p:sp>
      <p:sp>
        <p:nvSpPr>
          <p:cNvPr id="304" name="Rectangle 303">
            <a:extLst>
              <a:ext uri="{FF2B5EF4-FFF2-40B4-BE49-F238E27FC236}">
                <a16:creationId xmlns:a16="http://schemas.microsoft.com/office/drawing/2014/main" id="{45484DCB-3185-8EE3-BDA6-D9F116BDD836}"/>
              </a:ext>
            </a:extLst>
          </p:cNvPr>
          <p:cNvSpPr>
            <a:spLocks/>
          </p:cNvSpPr>
          <p:nvPr/>
        </p:nvSpPr>
        <p:spPr>
          <a:xfrm>
            <a:off x="7945324" y="2541411"/>
            <a:ext cx="1282583" cy="156544"/>
          </a:xfrm>
          <a:prstGeom prst="rect">
            <a:avLst/>
          </a:prstGeom>
          <a:solidFill>
            <a:schemeClr val="tx2"/>
          </a:solidFill>
          <a:ln w="9525">
            <a:solidFill>
              <a:schemeClr val="tx2"/>
            </a:solidFill>
            <a:miter lim="800000"/>
          </a:ln>
        </p:spPr>
        <p:style>
          <a:lnRef idx="2">
            <a:schemeClr val="accent1">
              <a:shade val="50000"/>
            </a:schemeClr>
          </a:lnRef>
          <a:fillRef idx="1">
            <a:schemeClr val="accent1"/>
          </a:fillRef>
          <a:effectRef idx="0">
            <a:schemeClr val="accent1"/>
          </a:effectRef>
          <a:fontRef idx="minor">
            <a:schemeClr val="lt1"/>
          </a:fontRef>
        </p:style>
        <p:txBody>
          <a:bodyPr lIns="0" tIns="36000" rIns="0" bIns="36000" rtlCol="0" anchor="ctr">
            <a:noAutofit/>
          </a:bodyPr>
          <a:lstStyle/>
          <a:p>
            <a:pPr algn="ctr"/>
            <a:r>
              <a:rPr lang="en-AU" sz="900" spc="-10">
                <a:solidFill>
                  <a:schemeClr val="bg1"/>
                </a:solidFill>
                <a:latin typeface="+mj-lt"/>
                <a:cs typeface="Open Sans"/>
              </a:rPr>
              <a:t>COMMON</a:t>
            </a:r>
          </a:p>
        </p:txBody>
      </p:sp>
      <p:sp>
        <p:nvSpPr>
          <p:cNvPr id="321" name="Rectangle 320">
            <a:extLst>
              <a:ext uri="{FF2B5EF4-FFF2-40B4-BE49-F238E27FC236}">
                <a16:creationId xmlns:a16="http://schemas.microsoft.com/office/drawing/2014/main" id="{B3AFF04E-D3DD-F48C-CB1E-EE14B9CF8B05}"/>
              </a:ext>
            </a:extLst>
          </p:cNvPr>
          <p:cNvSpPr>
            <a:spLocks/>
          </p:cNvSpPr>
          <p:nvPr/>
        </p:nvSpPr>
        <p:spPr>
          <a:xfrm>
            <a:off x="2201830" y="3683778"/>
            <a:ext cx="1282583" cy="652237"/>
          </a:xfrm>
          <a:prstGeom prst="rect">
            <a:avLst/>
          </a:prstGeom>
          <a:solidFill>
            <a:schemeClr val="bg1"/>
          </a:solidFill>
          <a:ln w="19050" cap="rnd">
            <a:solidFill>
              <a:schemeClr val="accent6"/>
            </a:solidFill>
            <a:prstDash val="sysDot"/>
            <a:miter lim="800000"/>
          </a:ln>
        </p:spPr>
        <p:style>
          <a:lnRef idx="2">
            <a:schemeClr val="accent1">
              <a:shade val="50000"/>
            </a:schemeClr>
          </a:lnRef>
          <a:fillRef idx="1">
            <a:schemeClr val="accent1"/>
          </a:fillRef>
          <a:effectRef idx="0">
            <a:schemeClr val="accent1"/>
          </a:effectRef>
          <a:fontRef idx="minor">
            <a:schemeClr val="lt1"/>
          </a:fontRef>
        </p:style>
        <p:txBody>
          <a:bodyPr lIns="0" rIns="0" rtlCol="0" anchor="ctr">
            <a:noAutofit/>
          </a:bodyPr>
          <a:lstStyle/>
          <a:p>
            <a:pPr marL="16510" marR="8890" indent="5715" algn="ctr">
              <a:lnSpc>
                <a:spcPct val="90000"/>
              </a:lnSpc>
            </a:pPr>
            <a:r>
              <a:rPr lang="en-AU" sz="900" spc="-10">
                <a:solidFill>
                  <a:srgbClr val="1A1A1A"/>
                </a:solidFill>
                <a:latin typeface="+mj-lt"/>
                <a:cs typeface="Open Sans"/>
              </a:rPr>
              <a:t>Select appropriate remedial action</a:t>
            </a:r>
          </a:p>
        </p:txBody>
      </p:sp>
      <p:sp>
        <p:nvSpPr>
          <p:cNvPr id="322" name="Rectangle 321">
            <a:extLst>
              <a:ext uri="{FF2B5EF4-FFF2-40B4-BE49-F238E27FC236}">
                <a16:creationId xmlns:a16="http://schemas.microsoft.com/office/drawing/2014/main" id="{2CCE5C52-50BD-0B80-C93F-4D2A5A0C35A8}"/>
              </a:ext>
            </a:extLst>
          </p:cNvPr>
          <p:cNvSpPr>
            <a:spLocks/>
          </p:cNvSpPr>
          <p:nvPr/>
        </p:nvSpPr>
        <p:spPr>
          <a:xfrm>
            <a:off x="2201830" y="3527234"/>
            <a:ext cx="1282583" cy="156544"/>
          </a:xfrm>
          <a:prstGeom prst="rect">
            <a:avLst/>
          </a:prstGeom>
          <a:solidFill>
            <a:schemeClr val="tx2"/>
          </a:solidFill>
          <a:ln w="9525">
            <a:solidFill>
              <a:schemeClr val="tx2"/>
            </a:solidFill>
            <a:miter lim="800000"/>
          </a:ln>
        </p:spPr>
        <p:style>
          <a:lnRef idx="2">
            <a:schemeClr val="accent1">
              <a:shade val="50000"/>
            </a:schemeClr>
          </a:lnRef>
          <a:fillRef idx="1">
            <a:schemeClr val="accent1"/>
          </a:fillRef>
          <a:effectRef idx="0">
            <a:schemeClr val="accent1"/>
          </a:effectRef>
          <a:fontRef idx="minor">
            <a:schemeClr val="lt1"/>
          </a:fontRef>
        </p:style>
        <p:txBody>
          <a:bodyPr lIns="0" tIns="36000" rIns="0" bIns="36000" rtlCol="0" anchor="ctr">
            <a:noAutofit/>
          </a:bodyPr>
          <a:lstStyle/>
          <a:p>
            <a:pPr algn="ctr"/>
            <a:r>
              <a:rPr lang="en-AU" sz="900" spc="-10">
                <a:solidFill>
                  <a:schemeClr val="bg1"/>
                </a:solidFill>
                <a:latin typeface="+mj-lt"/>
                <a:cs typeface="Open Sans"/>
              </a:rPr>
              <a:t>CONFIGURABLE</a:t>
            </a:r>
          </a:p>
        </p:txBody>
      </p:sp>
      <p:sp>
        <p:nvSpPr>
          <p:cNvPr id="319" name="Rectangle 318">
            <a:extLst>
              <a:ext uri="{FF2B5EF4-FFF2-40B4-BE49-F238E27FC236}">
                <a16:creationId xmlns:a16="http://schemas.microsoft.com/office/drawing/2014/main" id="{133352DA-3348-E74F-A51E-3F84C7BF2F5E}"/>
              </a:ext>
            </a:extLst>
          </p:cNvPr>
          <p:cNvSpPr>
            <a:spLocks/>
          </p:cNvSpPr>
          <p:nvPr/>
        </p:nvSpPr>
        <p:spPr>
          <a:xfrm>
            <a:off x="3637704" y="3683778"/>
            <a:ext cx="1282583" cy="652237"/>
          </a:xfrm>
          <a:prstGeom prst="rect">
            <a:avLst/>
          </a:prstGeom>
          <a:solidFill>
            <a:schemeClr val="bg1"/>
          </a:solidFill>
          <a:ln w="19050" cap="rnd">
            <a:solidFill>
              <a:schemeClr val="accent6"/>
            </a:solidFill>
            <a:prstDash val="sysDot"/>
            <a:miter lim="800000"/>
          </a:ln>
        </p:spPr>
        <p:style>
          <a:lnRef idx="2">
            <a:schemeClr val="accent1">
              <a:shade val="50000"/>
            </a:schemeClr>
          </a:lnRef>
          <a:fillRef idx="1">
            <a:schemeClr val="accent1"/>
          </a:fillRef>
          <a:effectRef idx="0">
            <a:schemeClr val="accent1"/>
          </a:effectRef>
          <a:fontRef idx="minor">
            <a:schemeClr val="lt1"/>
          </a:fontRef>
        </p:style>
        <p:txBody>
          <a:bodyPr lIns="0" rIns="0" rtlCol="0" anchor="ctr">
            <a:noAutofit/>
          </a:bodyPr>
          <a:lstStyle/>
          <a:p>
            <a:pPr marL="16510" marR="8890" indent="5715" algn="ctr">
              <a:lnSpc>
                <a:spcPct val="90000"/>
              </a:lnSpc>
            </a:pPr>
            <a:r>
              <a:rPr lang="en-AU" sz="900" spc="-10">
                <a:solidFill>
                  <a:srgbClr val="1A1A1A"/>
                </a:solidFill>
                <a:latin typeface="+mj-lt"/>
                <a:cs typeface="Open Sans"/>
              </a:rPr>
              <a:t>Issue remedial </a:t>
            </a:r>
            <a:br>
              <a:rPr lang="en-AU" sz="900" spc="-10">
                <a:solidFill>
                  <a:srgbClr val="1A1A1A"/>
                </a:solidFill>
                <a:latin typeface="+mj-lt"/>
                <a:cs typeface="Open Sans"/>
              </a:rPr>
            </a:br>
            <a:r>
              <a:rPr lang="en-AU" sz="900" spc="-10">
                <a:solidFill>
                  <a:srgbClr val="1A1A1A"/>
                </a:solidFill>
                <a:latin typeface="+mj-lt"/>
                <a:cs typeface="Open Sans"/>
              </a:rPr>
              <a:t>action documents </a:t>
            </a:r>
          </a:p>
        </p:txBody>
      </p:sp>
      <p:sp>
        <p:nvSpPr>
          <p:cNvPr id="320" name="Rectangle 319">
            <a:extLst>
              <a:ext uri="{FF2B5EF4-FFF2-40B4-BE49-F238E27FC236}">
                <a16:creationId xmlns:a16="http://schemas.microsoft.com/office/drawing/2014/main" id="{0F6F1737-1685-319C-5646-2FE27BE895D0}"/>
              </a:ext>
            </a:extLst>
          </p:cNvPr>
          <p:cNvSpPr>
            <a:spLocks/>
          </p:cNvSpPr>
          <p:nvPr/>
        </p:nvSpPr>
        <p:spPr>
          <a:xfrm>
            <a:off x="3637704" y="3527234"/>
            <a:ext cx="1282583" cy="156544"/>
          </a:xfrm>
          <a:prstGeom prst="rect">
            <a:avLst/>
          </a:prstGeom>
          <a:solidFill>
            <a:schemeClr val="tx2"/>
          </a:solidFill>
          <a:ln w="9525">
            <a:solidFill>
              <a:schemeClr val="tx2"/>
            </a:solidFill>
            <a:miter lim="800000"/>
          </a:ln>
        </p:spPr>
        <p:style>
          <a:lnRef idx="2">
            <a:schemeClr val="accent1">
              <a:shade val="50000"/>
            </a:schemeClr>
          </a:lnRef>
          <a:fillRef idx="1">
            <a:schemeClr val="accent1"/>
          </a:fillRef>
          <a:effectRef idx="0">
            <a:schemeClr val="accent1"/>
          </a:effectRef>
          <a:fontRef idx="minor">
            <a:schemeClr val="lt1"/>
          </a:fontRef>
        </p:style>
        <p:txBody>
          <a:bodyPr lIns="0" tIns="36000" rIns="0" bIns="36000" rtlCol="0" anchor="ctr">
            <a:noAutofit/>
          </a:bodyPr>
          <a:lstStyle/>
          <a:p>
            <a:pPr algn="ctr"/>
            <a:r>
              <a:rPr lang="en-AU" sz="900" spc="-10">
                <a:solidFill>
                  <a:schemeClr val="bg1"/>
                </a:solidFill>
                <a:latin typeface="+mj-lt"/>
                <a:cs typeface="Open Sans"/>
              </a:rPr>
              <a:t>CONFIGURABLE</a:t>
            </a:r>
          </a:p>
        </p:txBody>
      </p:sp>
      <p:sp>
        <p:nvSpPr>
          <p:cNvPr id="315" name="Rectangle 314">
            <a:extLst>
              <a:ext uri="{FF2B5EF4-FFF2-40B4-BE49-F238E27FC236}">
                <a16:creationId xmlns:a16="http://schemas.microsoft.com/office/drawing/2014/main" id="{9CF0D1DA-D8B7-8482-D85B-F4E7FFE14963}"/>
              </a:ext>
            </a:extLst>
          </p:cNvPr>
          <p:cNvSpPr>
            <a:spLocks/>
          </p:cNvSpPr>
          <p:nvPr/>
        </p:nvSpPr>
        <p:spPr>
          <a:xfrm>
            <a:off x="6509452" y="4016750"/>
            <a:ext cx="1282583" cy="319265"/>
          </a:xfrm>
          <a:prstGeom prst="rect">
            <a:avLst/>
          </a:prstGeom>
          <a:solidFill>
            <a:schemeClr val="bg1"/>
          </a:solidFill>
          <a:ln w="19050" cap="rnd">
            <a:solidFill>
              <a:schemeClr val="accent6"/>
            </a:solidFill>
            <a:prstDash val="sysDot"/>
            <a:miter lim="800000"/>
          </a:ln>
        </p:spPr>
        <p:style>
          <a:lnRef idx="2">
            <a:schemeClr val="accent1">
              <a:shade val="50000"/>
            </a:schemeClr>
          </a:lnRef>
          <a:fillRef idx="1">
            <a:schemeClr val="accent1"/>
          </a:fillRef>
          <a:effectRef idx="0">
            <a:schemeClr val="accent1"/>
          </a:effectRef>
          <a:fontRef idx="minor">
            <a:schemeClr val="lt1"/>
          </a:fontRef>
        </p:style>
        <p:txBody>
          <a:bodyPr lIns="0" rIns="0" rtlCol="0" anchor="ctr">
            <a:noAutofit/>
          </a:bodyPr>
          <a:lstStyle/>
          <a:p>
            <a:pPr marL="16510" marR="8890" indent="5715" algn="ctr">
              <a:lnSpc>
                <a:spcPct val="90000"/>
              </a:lnSpc>
            </a:pPr>
            <a:r>
              <a:rPr lang="en-AU" sz="900" spc="-10">
                <a:solidFill>
                  <a:srgbClr val="1A1A1A"/>
                </a:solidFill>
                <a:latin typeface="+mj-lt"/>
                <a:cs typeface="Open Sans"/>
              </a:rPr>
              <a:t>Create case for </a:t>
            </a:r>
            <a:br>
              <a:rPr lang="en-AU" sz="900" spc="-10">
                <a:solidFill>
                  <a:srgbClr val="1A1A1A"/>
                </a:solidFill>
                <a:latin typeface="+mj-lt"/>
                <a:cs typeface="Open Sans"/>
              </a:rPr>
            </a:br>
            <a:r>
              <a:rPr lang="en-AU" sz="900" spc="-10">
                <a:solidFill>
                  <a:srgbClr val="1A1A1A"/>
                </a:solidFill>
                <a:latin typeface="+mj-lt"/>
                <a:cs typeface="Open Sans"/>
              </a:rPr>
              <a:t>follow-up action</a:t>
            </a:r>
          </a:p>
        </p:txBody>
      </p:sp>
      <p:sp>
        <p:nvSpPr>
          <p:cNvPr id="316" name="Rectangle 315">
            <a:extLst>
              <a:ext uri="{FF2B5EF4-FFF2-40B4-BE49-F238E27FC236}">
                <a16:creationId xmlns:a16="http://schemas.microsoft.com/office/drawing/2014/main" id="{86ADC37E-0725-4EA1-24F0-C027E02AD912}"/>
              </a:ext>
            </a:extLst>
          </p:cNvPr>
          <p:cNvSpPr>
            <a:spLocks/>
          </p:cNvSpPr>
          <p:nvPr/>
        </p:nvSpPr>
        <p:spPr>
          <a:xfrm>
            <a:off x="6509452" y="3853352"/>
            <a:ext cx="1282583" cy="156544"/>
          </a:xfrm>
          <a:prstGeom prst="rect">
            <a:avLst/>
          </a:prstGeom>
          <a:solidFill>
            <a:schemeClr val="tx2"/>
          </a:solidFill>
          <a:ln w="9525">
            <a:solidFill>
              <a:schemeClr val="tx2"/>
            </a:solidFill>
            <a:miter lim="800000"/>
          </a:ln>
        </p:spPr>
        <p:style>
          <a:lnRef idx="2">
            <a:schemeClr val="accent1">
              <a:shade val="50000"/>
            </a:schemeClr>
          </a:lnRef>
          <a:fillRef idx="1">
            <a:schemeClr val="accent1"/>
          </a:fillRef>
          <a:effectRef idx="0">
            <a:schemeClr val="accent1"/>
          </a:effectRef>
          <a:fontRef idx="minor">
            <a:schemeClr val="lt1"/>
          </a:fontRef>
        </p:style>
        <p:txBody>
          <a:bodyPr lIns="0" tIns="36000" rIns="0" bIns="36000" rtlCol="0" anchor="ctr">
            <a:noAutofit/>
          </a:bodyPr>
          <a:lstStyle/>
          <a:p>
            <a:pPr algn="ctr"/>
            <a:r>
              <a:rPr lang="en-AU" sz="900" spc="-10">
                <a:solidFill>
                  <a:schemeClr val="bg1"/>
                </a:solidFill>
                <a:latin typeface="+mj-lt"/>
                <a:cs typeface="Open Sans"/>
              </a:rPr>
              <a:t>COMMON</a:t>
            </a:r>
          </a:p>
        </p:txBody>
      </p:sp>
      <p:sp>
        <p:nvSpPr>
          <p:cNvPr id="313" name="Rectangle 312">
            <a:extLst>
              <a:ext uri="{FF2B5EF4-FFF2-40B4-BE49-F238E27FC236}">
                <a16:creationId xmlns:a16="http://schemas.microsoft.com/office/drawing/2014/main" id="{9E17EC68-C079-3832-A4A2-E3D80FE2E176}"/>
              </a:ext>
            </a:extLst>
          </p:cNvPr>
          <p:cNvSpPr>
            <a:spLocks/>
          </p:cNvSpPr>
          <p:nvPr/>
        </p:nvSpPr>
        <p:spPr>
          <a:xfrm>
            <a:off x="7945324" y="3683778"/>
            <a:ext cx="1282583" cy="652237"/>
          </a:xfrm>
          <a:prstGeom prst="rect">
            <a:avLst/>
          </a:prstGeom>
          <a:solidFill>
            <a:schemeClr val="bg1"/>
          </a:solidFill>
          <a:ln w="19050" cap="rnd">
            <a:solidFill>
              <a:schemeClr val="accent6"/>
            </a:solidFill>
            <a:prstDash val="sysDot"/>
            <a:miter lim="800000"/>
          </a:ln>
        </p:spPr>
        <p:style>
          <a:lnRef idx="2">
            <a:schemeClr val="accent1">
              <a:shade val="50000"/>
            </a:schemeClr>
          </a:lnRef>
          <a:fillRef idx="1">
            <a:schemeClr val="accent1"/>
          </a:fillRef>
          <a:effectRef idx="0">
            <a:schemeClr val="accent1"/>
          </a:effectRef>
          <a:fontRef idx="minor">
            <a:schemeClr val="lt1"/>
          </a:fontRef>
        </p:style>
        <p:txBody>
          <a:bodyPr lIns="0" rIns="0" rtlCol="0" anchor="ctr">
            <a:noAutofit/>
          </a:bodyPr>
          <a:lstStyle/>
          <a:p>
            <a:pPr marL="16510" marR="8890" indent="5715" algn="ctr">
              <a:lnSpc>
                <a:spcPct val="90000"/>
              </a:lnSpc>
            </a:pPr>
            <a:r>
              <a:rPr lang="en-AU" sz="900" spc="-10">
                <a:solidFill>
                  <a:srgbClr val="1A1A1A"/>
                </a:solidFill>
                <a:latin typeface="+mj-lt"/>
                <a:cs typeface="Open Sans"/>
              </a:rPr>
              <a:t>Once appropriate, close-out case</a:t>
            </a:r>
          </a:p>
        </p:txBody>
      </p:sp>
      <p:sp>
        <p:nvSpPr>
          <p:cNvPr id="314" name="Rectangle 313">
            <a:extLst>
              <a:ext uri="{FF2B5EF4-FFF2-40B4-BE49-F238E27FC236}">
                <a16:creationId xmlns:a16="http://schemas.microsoft.com/office/drawing/2014/main" id="{8E6D9BDE-2F9D-61AA-704B-7C8DE44CE9A1}"/>
              </a:ext>
            </a:extLst>
          </p:cNvPr>
          <p:cNvSpPr>
            <a:spLocks/>
          </p:cNvSpPr>
          <p:nvPr/>
        </p:nvSpPr>
        <p:spPr>
          <a:xfrm>
            <a:off x="7945324" y="3527234"/>
            <a:ext cx="1282583" cy="156544"/>
          </a:xfrm>
          <a:prstGeom prst="rect">
            <a:avLst/>
          </a:prstGeom>
          <a:solidFill>
            <a:schemeClr val="tx2"/>
          </a:solidFill>
          <a:ln w="9525">
            <a:solidFill>
              <a:schemeClr val="tx2"/>
            </a:solidFill>
            <a:miter lim="800000"/>
          </a:ln>
        </p:spPr>
        <p:style>
          <a:lnRef idx="2">
            <a:schemeClr val="accent1">
              <a:shade val="50000"/>
            </a:schemeClr>
          </a:lnRef>
          <a:fillRef idx="1">
            <a:schemeClr val="accent1"/>
          </a:fillRef>
          <a:effectRef idx="0">
            <a:schemeClr val="accent1"/>
          </a:effectRef>
          <a:fontRef idx="minor">
            <a:schemeClr val="lt1"/>
          </a:fontRef>
        </p:style>
        <p:txBody>
          <a:bodyPr lIns="0" tIns="36000" rIns="0" bIns="36000" rtlCol="0" anchor="ctr">
            <a:noAutofit/>
          </a:bodyPr>
          <a:lstStyle/>
          <a:p>
            <a:pPr algn="ctr"/>
            <a:r>
              <a:rPr lang="en-AU" sz="900" spc="-10">
                <a:solidFill>
                  <a:schemeClr val="bg1"/>
                </a:solidFill>
                <a:latin typeface="+mj-lt"/>
                <a:cs typeface="Open Sans"/>
              </a:rPr>
              <a:t>COMMON</a:t>
            </a:r>
          </a:p>
        </p:txBody>
      </p:sp>
      <p:sp>
        <p:nvSpPr>
          <p:cNvPr id="338" name="Rectangle 337">
            <a:extLst>
              <a:ext uri="{FF2B5EF4-FFF2-40B4-BE49-F238E27FC236}">
                <a16:creationId xmlns:a16="http://schemas.microsoft.com/office/drawing/2014/main" id="{FD13E2D9-B8F9-43A7-F517-B5FF6B335E00}"/>
              </a:ext>
            </a:extLst>
          </p:cNvPr>
          <p:cNvSpPr>
            <a:spLocks/>
          </p:cNvSpPr>
          <p:nvPr/>
        </p:nvSpPr>
        <p:spPr>
          <a:xfrm>
            <a:off x="3637704" y="4668278"/>
            <a:ext cx="1282583" cy="652237"/>
          </a:xfrm>
          <a:prstGeom prst="rect">
            <a:avLst/>
          </a:prstGeom>
          <a:solidFill>
            <a:schemeClr val="bg1"/>
          </a:solidFill>
          <a:ln w="19050" cap="rnd">
            <a:solidFill>
              <a:schemeClr val="accent6"/>
            </a:solidFill>
            <a:prstDash val="sysDot"/>
            <a:miter lim="800000"/>
          </a:ln>
        </p:spPr>
        <p:style>
          <a:lnRef idx="2">
            <a:schemeClr val="accent1">
              <a:shade val="50000"/>
            </a:schemeClr>
          </a:lnRef>
          <a:fillRef idx="1">
            <a:schemeClr val="accent1"/>
          </a:fillRef>
          <a:effectRef idx="0">
            <a:schemeClr val="accent1"/>
          </a:effectRef>
          <a:fontRef idx="minor">
            <a:schemeClr val="lt1"/>
          </a:fontRef>
        </p:style>
        <p:txBody>
          <a:bodyPr lIns="0" rIns="0" rtlCol="0" anchor="ctr">
            <a:noAutofit/>
          </a:bodyPr>
          <a:lstStyle/>
          <a:p>
            <a:pPr marL="16510" marR="8890" indent="5715" algn="ctr">
              <a:lnSpc>
                <a:spcPct val="90000"/>
              </a:lnSpc>
            </a:pPr>
            <a:r>
              <a:rPr lang="en-AU" sz="900" spc="-10">
                <a:solidFill>
                  <a:srgbClr val="1A1A1A"/>
                </a:solidFill>
                <a:latin typeface="+mj-lt"/>
                <a:cs typeface="Open Sans"/>
              </a:rPr>
              <a:t>Issue documents </a:t>
            </a:r>
            <a:br>
              <a:rPr lang="en-AU" sz="900" spc="-10">
                <a:solidFill>
                  <a:srgbClr val="1A1A1A"/>
                </a:solidFill>
                <a:latin typeface="+mj-lt"/>
                <a:cs typeface="Open Sans"/>
              </a:rPr>
            </a:br>
            <a:r>
              <a:rPr lang="en-AU" sz="900" spc="-10">
                <a:solidFill>
                  <a:srgbClr val="1A1A1A"/>
                </a:solidFill>
                <a:latin typeface="+mj-lt"/>
                <a:cs typeface="Open Sans"/>
              </a:rPr>
              <a:t>if required</a:t>
            </a:r>
          </a:p>
        </p:txBody>
      </p:sp>
      <p:sp>
        <p:nvSpPr>
          <p:cNvPr id="339" name="Rectangle 338">
            <a:extLst>
              <a:ext uri="{FF2B5EF4-FFF2-40B4-BE49-F238E27FC236}">
                <a16:creationId xmlns:a16="http://schemas.microsoft.com/office/drawing/2014/main" id="{61317DC1-7C51-1C47-A6FF-42DB0C8F77E4}"/>
              </a:ext>
            </a:extLst>
          </p:cNvPr>
          <p:cNvSpPr>
            <a:spLocks/>
          </p:cNvSpPr>
          <p:nvPr/>
        </p:nvSpPr>
        <p:spPr>
          <a:xfrm>
            <a:off x="3637704" y="4511734"/>
            <a:ext cx="1282583" cy="156544"/>
          </a:xfrm>
          <a:prstGeom prst="rect">
            <a:avLst/>
          </a:prstGeom>
          <a:solidFill>
            <a:schemeClr val="tx2"/>
          </a:solidFill>
          <a:ln w="9525">
            <a:solidFill>
              <a:schemeClr val="tx2"/>
            </a:solidFill>
            <a:miter lim="800000"/>
          </a:ln>
        </p:spPr>
        <p:style>
          <a:lnRef idx="2">
            <a:schemeClr val="accent1">
              <a:shade val="50000"/>
            </a:schemeClr>
          </a:lnRef>
          <a:fillRef idx="1">
            <a:schemeClr val="accent1"/>
          </a:fillRef>
          <a:effectRef idx="0">
            <a:schemeClr val="accent1"/>
          </a:effectRef>
          <a:fontRef idx="minor">
            <a:schemeClr val="lt1"/>
          </a:fontRef>
        </p:style>
        <p:txBody>
          <a:bodyPr lIns="0" tIns="36000" rIns="0" bIns="36000" rtlCol="0" anchor="ctr">
            <a:noAutofit/>
          </a:bodyPr>
          <a:lstStyle/>
          <a:p>
            <a:pPr algn="ctr"/>
            <a:r>
              <a:rPr lang="en-AU" sz="900" spc="-10">
                <a:solidFill>
                  <a:schemeClr val="bg1"/>
                </a:solidFill>
                <a:latin typeface="+mj-lt"/>
                <a:cs typeface="Open Sans"/>
              </a:rPr>
              <a:t>CONFIGURABLE</a:t>
            </a:r>
          </a:p>
        </p:txBody>
      </p:sp>
      <p:sp>
        <p:nvSpPr>
          <p:cNvPr id="332" name="Rectangle 331">
            <a:extLst>
              <a:ext uri="{FF2B5EF4-FFF2-40B4-BE49-F238E27FC236}">
                <a16:creationId xmlns:a16="http://schemas.microsoft.com/office/drawing/2014/main" id="{2720A7A6-C1D9-3F0D-33C1-8206E700EE93}"/>
              </a:ext>
            </a:extLst>
          </p:cNvPr>
          <p:cNvSpPr>
            <a:spLocks/>
          </p:cNvSpPr>
          <p:nvPr/>
        </p:nvSpPr>
        <p:spPr>
          <a:xfrm>
            <a:off x="7945324" y="4668278"/>
            <a:ext cx="1282583" cy="652237"/>
          </a:xfrm>
          <a:prstGeom prst="rect">
            <a:avLst/>
          </a:prstGeom>
          <a:solidFill>
            <a:schemeClr val="bg1"/>
          </a:solidFill>
          <a:ln w="19050" cap="rnd">
            <a:solidFill>
              <a:schemeClr val="accent6"/>
            </a:solidFill>
            <a:prstDash val="sysDot"/>
            <a:miter lim="800000"/>
          </a:ln>
        </p:spPr>
        <p:style>
          <a:lnRef idx="2">
            <a:schemeClr val="accent1">
              <a:shade val="50000"/>
            </a:schemeClr>
          </a:lnRef>
          <a:fillRef idx="1">
            <a:schemeClr val="accent1"/>
          </a:fillRef>
          <a:effectRef idx="0">
            <a:schemeClr val="accent1"/>
          </a:effectRef>
          <a:fontRef idx="minor">
            <a:schemeClr val="lt1"/>
          </a:fontRef>
        </p:style>
        <p:txBody>
          <a:bodyPr lIns="0" rIns="0" rtlCol="0" anchor="ctr">
            <a:noAutofit/>
          </a:bodyPr>
          <a:lstStyle/>
          <a:p>
            <a:pPr marL="16510" marR="8890" indent="5715" algn="ctr">
              <a:lnSpc>
                <a:spcPct val="90000"/>
              </a:lnSpc>
            </a:pPr>
            <a:r>
              <a:rPr lang="en-AU" sz="900" spc="-10">
                <a:solidFill>
                  <a:srgbClr val="1A1A1A"/>
                </a:solidFill>
                <a:latin typeface="+mj-lt"/>
                <a:cs typeface="Open Sans"/>
              </a:rPr>
              <a:t>Close-out case</a:t>
            </a:r>
          </a:p>
        </p:txBody>
      </p:sp>
      <p:sp>
        <p:nvSpPr>
          <p:cNvPr id="333" name="Rectangle 332">
            <a:extLst>
              <a:ext uri="{FF2B5EF4-FFF2-40B4-BE49-F238E27FC236}">
                <a16:creationId xmlns:a16="http://schemas.microsoft.com/office/drawing/2014/main" id="{4FEAABD0-6174-0DD3-8E27-98E493F14DE8}"/>
              </a:ext>
            </a:extLst>
          </p:cNvPr>
          <p:cNvSpPr>
            <a:spLocks/>
          </p:cNvSpPr>
          <p:nvPr/>
        </p:nvSpPr>
        <p:spPr>
          <a:xfrm>
            <a:off x="7945324" y="4511734"/>
            <a:ext cx="1282583" cy="156544"/>
          </a:xfrm>
          <a:prstGeom prst="rect">
            <a:avLst/>
          </a:prstGeom>
          <a:solidFill>
            <a:schemeClr val="tx2"/>
          </a:solidFill>
          <a:ln w="9525">
            <a:solidFill>
              <a:schemeClr val="tx2"/>
            </a:solidFill>
            <a:miter lim="800000"/>
          </a:ln>
        </p:spPr>
        <p:style>
          <a:lnRef idx="2">
            <a:schemeClr val="accent1">
              <a:shade val="50000"/>
            </a:schemeClr>
          </a:lnRef>
          <a:fillRef idx="1">
            <a:schemeClr val="accent1"/>
          </a:fillRef>
          <a:effectRef idx="0">
            <a:schemeClr val="accent1"/>
          </a:effectRef>
          <a:fontRef idx="minor">
            <a:schemeClr val="lt1"/>
          </a:fontRef>
        </p:style>
        <p:txBody>
          <a:bodyPr lIns="0" tIns="36000" rIns="0" bIns="36000" rtlCol="0" anchor="ctr">
            <a:noAutofit/>
          </a:bodyPr>
          <a:lstStyle/>
          <a:p>
            <a:pPr algn="ctr"/>
            <a:r>
              <a:rPr lang="en-AU" sz="900" spc="-10">
                <a:solidFill>
                  <a:schemeClr val="bg1"/>
                </a:solidFill>
                <a:latin typeface="+mj-lt"/>
                <a:cs typeface="Open Sans"/>
              </a:rPr>
              <a:t>COMMON</a:t>
            </a:r>
          </a:p>
        </p:txBody>
      </p:sp>
      <p:sp>
        <p:nvSpPr>
          <p:cNvPr id="352" name="Rectangle 351">
            <a:extLst>
              <a:ext uri="{FF2B5EF4-FFF2-40B4-BE49-F238E27FC236}">
                <a16:creationId xmlns:a16="http://schemas.microsoft.com/office/drawing/2014/main" id="{081F4A3E-58E6-23C0-617C-FC9F6F8A1697}"/>
              </a:ext>
            </a:extLst>
          </p:cNvPr>
          <p:cNvSpPr>
            <a:spLocks/>
          </p:cNvSpPr>
          <p:nvPr/>
        </p:nvSpPr>
        <p:spPr>
          <a:xfrm>
            <a:off x="5073578" y="3527234"/>
            <a:ext cx="1282583" cy="359941"/>
          </a:xfrm>
          <a:prstGeom prst="rect">
            <a:avLst/>
          </a:prstGeom>
          <a:solidFill>
            <a:schemeClr val="bg1"/>
          </a:solidFill>
          <a:ln w="19050" cap="rnd">
            <a:solidFill>
              <a:schemeClr val="accent6"/>
            </a:solidFill>
            <a:prstDash val="sysDot"/>
            <a:miter lim="800000"/>
          </a:ln>
        </p:spPr>
        <p:style>
          <a:lnRef idx="2">
            <a:schemeClr val="accent1">
              <a:shade val="50000"/>
            </a:schemeClr>
          </a:lnRef>
          <a:fillRef idx="1">
            <a:schemeClr val="accent1"/>
          </a:fillRef>
          <a:effectRef idx="0">
            <a:schemeClr val="accent1"/>
          </a:effectRef>
          <a:fontRef idx="minor">
            <a:schemeClr val="lt1"/>
          </a:fontRef>
        </p:style>
        <p:txBody>
          <a:bodyPr lIns="0" rIns="0" rtlCol="0" anchor="ctr">
            <a:noAutofit/>
          </a:bodyPr>
          <a:lstStyle/>
          <a:p>
            <a:pPr marL="16510" marR="8890" indent="5715" algn="ctr">
              <a:lnSpc>
                <a:spcPct val="90000"/>
              </a:lnSpc>
            </a:pPr>
            <a:r>
              <a:rPr lang="en-AU" sz="900" spc="-10">
                <a:solidFill>
                  <a:srgbClr val="1A1A1A"/>
                </a:solidFill>
                <a:latin typeface="+mj-lt"/>
                <a:cs typeface="Open Sans"/>
              </a:rPr>
              <a:t>No follow-up </a:t>
            </a:r>
            <a:br>
              <a:rPr lang="en-AU" sz="900" spc="-10">
                <a:solidFill>
                  <a:srgbClr val="1A1A1A"/>
                </a:solidFill>
                <a:latin typeface="+mj-lt"/>
                <a:cs typeface="Open Sans"/>
              </a:rPr>
            </a:br>
            <a:r>
              <a:rPr lang="en-AU" sz="900" spc="-10">
                <a:solidFill>
                  <a:srgbClr val="1A1A1A"/>
                </a:solidFill>
                <a:latin typeface="+mj-lt"/>
                <a:cs typeface="Open Sans"/>
              </a:rPr>
              <a:t>action is required</a:t>
            </a:r>
          </a:p>
        </p:txBody>
      </p:sp>
      <p:sp>
        <p:nvSpPr>
          <p:cNvPr id="353" name="Rectangle 352">
            <a:extLst>
              <a:ext uri="{FF2B5EF4-FFF2-40B4-BE49-F238E27FC236}">
                <a16:creationId xmlns:a16="http://schemas.microsoft.com/office/drawing/2014/main" id="{23969E81-AFD0-5A7F-9D02-7FAA5C173A4C}"/>
              </a:ext>
            </a:extLst>
          </p:cNvPr>
          <p:cNvSpPr>
            <a:spLocks/>
          </p:cNvSpPr>
          <p:nvPr/>
        </p:nvSpPr>
        <p:spPr>
          <a:xfrm>
            <a:off x="5073578" y="3976074"/>
            <a:ext cx="1282583" cy="359941"/>
          </a:xfrm>
          <a:prstGeom prst="rect">
            <a:avLst/>
          </a:prstGeom>
          <a:solidFill>
            <a:schemeClr val="bg1"/>
          </a:solidFill>
          <a:ln w="19050" cap="rnd">
            <a:solidFill>
              <a:schemeClr val="accent6"/>
            </a:solidFill>
            <a:prstDash val="sysDot"/>
            <a:miter lim="800000"/>
          </a:ln>
        </p:spPr>
        <p:style>
          <a:lnRef idx="2">
            <a:schemeClr val="accent1">
              <a:shade val="50000"/>
            </a:schemeClr>
          </a:lnRef>
          <a:fillRef idx="1">
            <a:schemeClr val="accent1"/>
          </a:fillRef>
          <a:effectRef idx="0">
            <a:schemeClr val="accent1"/>
          </a:effectRef>
          <a:fontRef idx="minor">
            <a:schemeClr val="lt1"/>
          </a:fontRef>
        </p:style>
        <p:txBody>
          <a:bodyPr lIns="0" rIns="0" rtlCol="0" anchor="ctr">
            <a:noAutofit/>
          </a:bodyPr>
          <a:lstStyle/>
          <a:p>
            <a:pPr marL="16510" marR="8890" indent="5715" algn="ctr">
              <a:lnSpc>
                <a:spcPct val="90000"/>
              </a:lnSpc>
            </a:pPr>
            <a:r>
              <a:rPr lang="en-AU" sz="900" spc="-10">
                <a:solidFill>
                  <a:srgbClr val="1A1A1A"/>
                </a:solidFill>
                <a:latin typeface="+mj-lt"/>
                <a:cs typeface="Open Sans"/>
              </a:rPr>
              <a:t>Follow-up </a:t>
            </a:r>
            <a:br>
              <a:rPr lang="en-AU" sz="900" spc="-10">
                <a:solidFill>
                  <a:srgbClr val="1A1A1A"/>
                </a:solidFill>
                <a:latin typeface="+mj-lt"/>
                <a:cs typeface="Open Sans"/>
              </a:rPr>
            </a:br>
            <a:r>
              <a:rPr lang="en-AU" sz="900" spc="-10">
                <a:solidFill>
                  <a:srgbClr val="1A1A1A"/>
                </a:solidFill>
                <a:latin typeface="+mj-lt"/>
                <a:cs typeface="Open Sans"/>
              </a:rPr>
              <a:t>action is required</a:t>
            </a:r>
          </a:p>
        </p:txBody>
      </p:sp>
      <p:cxnSp>
        <p:nvCxnSpPr>
          <p:cNvPr id="356" name="Straight Arrow Connector 355">
            <a:extLst>
              <a:ext uri="{FF2B5EF4-FFF2-40B4-BE49-F238E27FC236}">
                <a16:creationId xmlns:a16="http://schemas.microsoft.com/office/drawing/2014/main" id="{A5FE766C-AEB4-6224-B657-E04987171E69}"/>
              </a:ext>
            </a:extLst>
          </p:cNvPr>
          <p:cNvCxnSpPr>
            <a:cxnSpLocks/>
          </p:cNvCxnSpPr>
          <p:nvPr/>
        </p:nvCxnSpPr>
        <p:spPr>
          <a:xfrm>
            <a:off x="2048539" y="2945801"/>
            <a:ext cx="153291" cy="0"/>
          </a:xfrm>
          <a:prstGeom prst="straightConnector1">
            <a:avLst/>
          </a:prstGeom>
          <a:ln w="12700">
            <a:solidFill>
              <a:schemeClr val="tx2"/>
            </a:solidFill>
            <a:tailEnd type="triangle"/>
          </a:ln>
        </p:spPr>
        <p:style>
          <a:lnRef idx="1">
            <a:schemeClr val="accent1"/>
          </a:lnRef>
          <a:fillRef idx="0">
            <a:schemeClr val="accent1"/>
          </a:fillRef>
          <a:effectRef idx="0">
            <a:schemeClr val="accent1"/>
          </a:effectRef>
          <a:fontRef idx="minor">
            <a:schemeClr val="tx1"/>
          </a:fontRef>
        </p:style>
      </p:cxnSp>
      <p:cxnSp>
        <p:nvCxnSpPr>
          <p:cNvPr id="360" name="Straight Arrow Connector 359">
            <a:extLst>
              <a:ext uri="{FF2B5EF4-FFF2-40B4-BE49-F238E27FC236}">
                <a16:creationId xmlns:a16="http://schemas.microsoft.com/office/drawing/2014/main" id="{C75A275F-8B0A-D7ED-365C-8DB8AC1EB955}"/>
              </a:ext>
            </a:extLst>
          </p:cNvPr>
          <p:cNvCxnSpPr>
            <a:cxnSpLocks/>
          </p:cNvCxnSpPr>
          <p:nvPr/>
        </p:nvCxnSpPr>
        <p:spPr>
          <a:xfrm>
            <a:off x="3484413" y="2945801"/>
            <a:ext cx="153291" cy="0"/>
          </a:xfrm>
          <a:prstGeom prst="straightConnector1">
            <a:avLst/>
          </a:prstGeom>
          <a:ln w="12700">
            <a:solidFill>
              <a:schemeClr val="tx2"/>
            </a:solidFill>
            <a:tailEnd type="triangle"/>
          </a:ln>
        </p:spPr>
        <p:style>
          <a:lnRef idx="1">
            <a:schemeClr val="accent1"/>
          </a:lnRef>
          <a:fillRef idx="0">
            <a:schemeClr val="accent1"/>
          </a:fillRef>
          <a:effectRef idx="0">
            <a:schemeClr val="accent1"/>
          </a:effectRef>
          <a:fontRef idx="minor">
            <a:schemeClr val="tx1"/>
          </a:fontRef>
        </p:style>
      </p:cxnSp>
      <p:cxnSp>
        <p:nvCxnSpPr>
          <p:cNvPr id="361" name="Straight Arrow Connector 360">
            <a:extLst>
              <a:ext uri="{FF2B5EF4-FFF2-40B4-BE49-F238E27FC236}">
                <a16:creationId xmlns:a16="http://schemas.microsoft.com/office/drawing/2014/main" id="{776F9215-759A-288C-C403-3E8D64041FDE}"/>
              </a:ext>
            </a:extLst>
          </p:cNvPr>
          <p:cNvCxnSpPr>
            <a:cxnSpLocks/>
          </p:cNvCxnSpPr>
          <p:nvPr/>
        </p:nvCxnSpPr>
        <p:spPr>
          <a:xfrm>
            <a:off x="4920287" y="2945801"/>
            <a:ext cx="153291" cy="0"/>
          </a:xfrm>
          <a:prstGeom prst="straightConnector1">
            <a:avLst/>
          </a:prstGeom>
          <a:ln w="12700">
            <a:solidFill>
              <a:schemeClr val="tx2"/>
            </a:solidFill>
            <a:tailEnd type="triangle"/>
          </a:ln>
        </p:spPr>
        <p:style>
          <a:lnRef idx="1">
            <a:schemeClr val="accent1"/>
          </a:lnRef>
          <a:fillRef idx="0">
            <a:schemeClr val="accent1"/>
          </a:fillRef>
          <a:effectRef idx="0">
            <a:schemeClr val="accent1"/>
          </a:effectRef>
          <a:fontRef idx="minor">
            <a:schemeClr val="tx1"/>
          </a:fontRef>
        </p:style>
      </p:cxnSp>
      <p:cxnSp>
        <p:nvCxnSpPr>
          <p:cNvPr id="362" name="Straight Arrow Connector 361">
            <a:extLst>
              <a:ext uri="{FF2B5EF4-FFF2-40B4-BE49-F238E27FC236}">
                <a16:creationId xmlns:a16="http://schemas.microsoft.com/office/drawing/2014/main" id="{5B893423-3855-9D28-010A-FE38304360A6}"/>
              </a:ext>
            </a:extLst>
          </p:cNvPr>
          <p:cNvCxnSpPr>
            <a:cxnSpLocks/>
          </p:cNvCxnSpPr>
          <p:nvPr/>
        </p:nvCxnSpPr>
        <p:spPr>
          <a:xfrm>
            <a:off x="7792033" y="2945801"/>
            <a:ext cx="153291" cy="0"/>
          </a:xfrm>
          <a:prstGeom prst="straightConnector1">
            <a:avLst/>
          </a:prstGeom>
          <a:ln w="12700">
            <a:solidFill>
              <a:schemeClr val="tx2"/>
            </a:solidFill>
            <a:tailEnd type="triangle"/>
          </a:ln>
        </p:spPr>
        <p:style>
          <a:lnRef idx="1">
            <a:schemeClr val="accent1"/>
          </a:lnRef>
          <a:fillRef idx="0">
            <a:schemeClr val="accent1"/>
          </a:fillRef>
          <a:effectRef idx="0">
            <a:schemeClr val="accent1"/>
          </a:effectRef>
          <a:fontRef idx="minor">
            <a:schemeClr val="tx1"/>
          </a:fontRef>
        </p:style>
      </p:cxnSp>
      <p:cxnSp>
        <p:nvCxnSpPr>
          <p:cNvPr id="363" name="Straight Arrow Connector 362">
            <a:extLst>
              <a:ext uri="{FF2B5EF4-FFF2-40B4-BE49-F238E27FC236}">
                <a16:creationId xmlns:a16="http://schemas.microsoft.com/office/drawing/2014/main" id="{68936CA5-4349-42BE-D83B-4FA01A23D9E3}"/>
              </a:ext>
            </a:extLst>
          </p:cNvPr>
          <p:cNvCxnSpPr>
            <a:cxnSpLocks/>
          </p:cNvCxnSpPr>
          <p:nvPr/>
        </p:nvCxnSpPr>
        <p:spPr>
          <a:xfrm>
            <a:off x="2048539" y="3931624"/>
            <a:ext cx="153291" cy="0"/>
          </a:xfrm>
          <a:prstGeom prst="straightConnector1">
            <a:avLst/>
          </a:prstGeom>
          <a:ln w="12700">
            <a:solidFill>
              <a:schemeClr val="tx2"/>
            </a:solidFill>
            <a:tailEnd type="triangle"/>
          </a:ln>
        </p:spPr>
        <p:style>
          <a:lnRef idx="1">
            <a:schemeClr val="accent1"/>
          </a:lnRef>
          <a:fillRef idx="0">
            <a:schemeClr val="accent1"/>
          </a:fillRef>
          <a:effectRef idx="0">
            <a:schemeClr val="accent1"/>
          </a:effectRef>
          <a:fontRef idx="minor">
            <a:schemeClr val="tx1"/>
          </a:fontRef>
        </p:style>
      </p:cxnSp>
      <p:cxnSp>
        <p:nvCxnSpPr>
          <p:cNvPr id="364" name="Straight Arrow Connector 363">
            <a:extLst>
              <a:ext uri="{FF2B5EF4-FFF2-40B4-BE49-F238E27FC236}">
                <a16:creationId xmlns:a16="http://schemas.microsoft.com/office/drawing/2014/main" id="{5118B7C1-CBD7-FD6E-501D-484A71CB7B98}"/>
              </a:ext>
            </a:extLst>
          </p:cNvPr>
          <p:cNvCxnSpPr>
            <a:cxnSpLocks/>
          </p:cNvCxnSpPr>
          <p:nvPr/>
        </p:nvCxnSpPr>
        <p:spPr>
          <a:xfrm>
            <a:off x="3484413" y="3931624"/>
            <a:ext cx="153291" cy="0"/>
          </a:xfrm>
          <a:prstGeom prst="straightConnector1">
            <a:avLst/>
          </a:prstGeom>
          <a:ln w="12700">
            <a:solidFill>
              <a:schemeClr val="tx2"/>
            </a:solidFill>
            <a:tailEnd type="triangle"/>
          </a:ln>
        </p:spPr>
        <p:style>
          <a:lnRef idx="1">
            <a:schemeClr val="accent1"/>
          </a:lnRef>
          <a:fillRef idx="0">
            <a:schemeClr val="accent1"/>
          </a:fillRef>
          <a:effectRef idx="0">
            <a:schemeClr val="accent1"/>
          </a:effectRef>
          <a:fontRef idx="minor">
            <a:schemeClr val="tx1"/>
          </a:fontRef>
        </p:style>
      </p:cxnSp>
      <p:cxnSp>
        <p:nvCxnSpPr>
          <p:cNvPr id="365" name="Straight Arrow Connector 364">
            <a:extLst>
              <a:ext uri="{FF2B5EF4-FFF2-40B4-BE49-F238E27FC236}">
                <a16:creationId xmlns:a16="http://schemas.microsoft.com/office/drawing/2014/main" id="{2B846A00-7FCB-DA07-8CC2-80066DC0FEBB}"/>
              </a:ext>
            </a:extLst>
          </p:cNvPr>
          <p:cNvCxnSpPr>
            <a:cxnSpLocks/>
          </p:cNvCxnSpPr>
          <p:nvPr/>
        </p:nvCxnSpPr>
        <p:spPr>
          <a:xfrm>
            <a:off x="6356161" y="3707204"/>
            <a:ext cx="1589163" cy="0"/>
          </a:xfrm>
          <a:prstGeom prst="straightConnector1">
            <a:avLst/>
          </a:prstGeom>
          <a:ln w="12700">
            <a:solidFill>
              <a:schemeClr val="tx2"/>
            </a:solidFill>
            <a:tailEnd type="triangle"/>
          </a:ln>
        </p:spPr>
        <p:style>
          <a:lnRef idx="1">
            <a:schemeClr val="accent1"/>
          </a:lnRef>
          <a:fillRef idx="0">
            <a:schemeClr val="accent1"/>
          </a:fillRef>
          <a:effectRef idx="0">
            <a:schemeClr val="accent1"/>
          </a:effectRef>
          <a:fontRef idx="minor">
            <a:schemeClr val="tx1"/>
          </a:fontRef>
        </p:style>
      </p:cxnSp>
      <p:cxnSp>
        <p:nvCxnSpPr>
          <p:cNvPr id="366" name="Straight Arrow Connector 365">
            <a:extLst>
              <a:ext uri="{FF2B5EF4-FFF2-40B4-BE49-F238E27FC236}">
                <a16:creationId xmlns:a16="http://schemas.microsoft.com/office/drawing/2014/main" id="{336011F6-5D05-1893-3814-00A4E15FDA40}"/>
              </a:ext>
            </a:extLst>
          </p:cNvPr>
          <p:cNvCxnSpPr>
            <a:cxnSpLocks/>
          </p:cNvCxnSpPr>
          <p:nvPr/>
        </p:nvCxnSpPr>
        <p:spPr>
          <a:xfrm>
            <a:off x="7792033" y="4156044"/>
            <a:ext cx="153291" cy="0"/>
          </a:xfrm>
          <a:prstGeom prst="straightConnector1">
            <a:avLst/>
          </a:prstGeom>
          <a:ln w="12700">
            <a:solidFill>
              <a:schemeClr val="tx2"/>
            </a:solidFill>
            <a:tailEnd type="triangle"/>
          </a:ln>
        </p:spPr>
        <p:style>
          <a:lnRef idx="1">
            <a:schemeClr val="accent1"/>
          </a:lnRef>
          <a:fillRef idx="0">
            <a:schemeClr val="accent1"/>
          </a:fillRef>
          <a:effectRef idx="0">
            <a:schemeClr val="accent1"/>
          </a:effectRef>
          <a:fontRef idx="minor">
            <a:schemeClr val="tx1"/>
          </a:fontRef>
        </p:style>
      </p:cxnSp>
      <p:cxnSp>
        <p:nvCxnSpPr>
          <p:cNvPr id="369" name="Straight Arrow Connector 368">
            <a:extLst>
              <a:ext uri="{FF2B5EF4-FFF2-40B4-BE49-F238E27FC236}">
                <a16:creationId xmlns:a16="http://schemas.microsoft.com/office/drawing/2014/main" id="{93EAB010-A5D5-E3B8-2954-7D1265F4C10A}"/>
              </a:ext>
            </a:extLst>
          </p:cNvPr>
          <p:cNvCxnSpPr>
            <a:cxnSpLocks/>
          </p:cNvCxnSpPr>
          <p:nvPr/>
        </p:nvCxnSpPr>
        <p:spPr>
          <a:xfrm>
            <a:off x="6351112" y="4156044"/>
            <a:ext cx="153291" cy="0"/>
          </a:xfrm>
          <a:prstGeom prst="straightConnector1">
            <a:avLst/>
          </a:prstGeom>
          <a:ln w="12700">
            <a:solidFill>
              <a:schemeClr val="tx2"/>
            </a:solidFill>
            <a:tailEnd type="triangle"/>
          </a:ln>
        </p:spPr>
        <p:style>
          <a:lnRef idx="1">
            <a:schemeClr val="accent1"/>
          </a:lnRef>
          <a:fillRef idx="0">
            <a:schemeClr val="accent1"/>
          </a:fillRef>
          <a:effectRef idx="0">
            <a:schemeClr val="accent1"/>
          </a:effectRef>
          <a:fontRef idx="minor">
            <a:schemeClr val="tx1"/>
          </a:fontRef>
        </p:style>
      </p:cxnSp>
      <p:cxnSp>
        <p:nvCxnSpPr>
          <p:cNvPr id="371" name="Straight Arrow Connector 370">
            <a:extLst>
              <a:ext uri="{FF2B5EF4-FFF2-40B4-BE49-F238E27FC236}">
                <a16:creationId xmlns:a16="http://schemas.microsoft.com/office/drawing/2014/main" id="{4B706197-6553-6144-F77B-1DB8DA87ACFD}"/>
              </a:ext>
            </a:extLst>
          </p:cNvPr>
          <p:cNvCxnSpPr>
            <a:cxnSpLocks/>
          </p:cNvCxnSpPr>
          <p:nvPr/>
        </p:nvCxnSpPr>
        <p:spPr>
          <a:xfrm>
            <a:off x="4920287" y="4916124"/>
            <a:ext cx="3025037" cy="0"/>
          </a:xfrm>
          <a:prstGeom prst="straightConnector1">
            <a:avLst/>
          </a:prstGeom>
          <a:ln w="12700">
            <a:solidFill>
              <a:schemeClr val="tx2"/>
            </a:solidFill>
            <a:tailEnd type="triangle"/>
          </a:ln>
        </p:spPr>
        <p:style>
          <a:lnRef idx="1">
            <a:schemeClr val="accent1"/>
          </a:lnRef>
          <a:fillRef idx="0">
            <a:schemeClr val="accent1"/>
          </a:fillRef>
          <a:effectRef idx="0">
            <a:schemeClr val="accent1"/>
          </a:effectRef>
          <a:fontRef idx="minor">
            <a:schemeClr val="tx1"/>
          </a:fontRef>
        </p:style>
      </p:cxnSp>
      <p:cxnSp>
        <p:nvCxnSpPr>
          <p:cNvPr id="373" name="Straight Arrow Connector 372">
            <a:extLst>
              <a:ext uri="{FF2B5EF4-FFF2-40B4-BE49-F238E27FC236}">
                <a16:creationId xmlns:a16="http://schemas.microsoft.com/office/drawing/2014/main" id="{26F2B591-F6DD-40FF-5826-4B5C5237A1E7}"/>
              </a:ext>
            </a:extLst>
          </p:cNvPr>
          <p:cNvCxnSpPr>
            <a:cxnSpLocks/>
          </p:cNvCxnSpPr>
          <p:nvPr/>
        </p:nvCxnSpPr>
        <p:spPr>
          <a:xfrm>
            <a:off x="2043889" y="4916124"/>
            <a:ext cx="1584000" cy="0"/>
          </a:xfrm>
          <a:prstGeom prst="straightConnector1">
            <a:avLst/>
          </a:prstGeom>
          <a:ln w="12700">
            <a:solidFill>
              <a:schemeClr val="tx2"/>
            </a:solidFill>
            <a:tailEnd type="triangle"/>
          </a:ln>
        </p:spPr>
        <p:style>
          <a:lnRef idx="1">
            <a:schemeClr val="accent1"/>
          </a:lnRef>
          <a:fillRef idx="0">
            <a:schemeClr val="accent1"/>
          </a:fillRef>
          <a:effectRef idx="0">
            <a:schemeClr val="accent1"/>
          </a:effectRef>
          <a:fontRef idx="minor">
            <a:schemeClr val="tx1"/>
          </a:fontRef>
        </p:style>
      </p:cxnSp>
      <p:cxnSp>
        <p:nvCxnSpPr>
          <p:cNvPr id="375" name="Connector: Elbow 374">
            <a:extLst>
              <a:ext uri="{FF2B5EF4-FFF2-40B4-BE49-F238E27FC236}">
                <a16:creationId xmlns:a16="http://schemas.microsoft.com/office/drawing/2014/main" id="{B09E8938-712A-E846-4035-DF12D611F1EE}"/>
              </a:ext>
            </a:extLst>
          </p:cNvPr>
          <p:cNvCxnSpPr>
            <a:cxnSpLocks/>
            <a:stCxn id="319" idx="3"/>
            <a:endCxn id="352" idx="1"/>
          </p:cNvCxnSpPr>
          <p:nvPr/>
        </p:nvCxnSpPr>
        <p:spPr>
          <a:xfrm flipV="1">
            <a:off x="4920287" y="3707205"/>
            <a:ext cx="153291" cy="216000"/>
          </a:xfrm>
          <a:prstGeom prst="bentConnector3">
            <a:avLst>
              <a:gd name="adj1" fmla="val 28253"/>
            </a:avLst>
          </a:prstGeom>
          <a:ln w="12700">
            <a:solidFill>
              <a:schemeClr val="tx2"/>
            </a:solidFill>
            <a:tailEnd type="triangle"/>
          </a:ln>
        </p:spPr>
        <p:style>
          <a:lnRef idx="1">
            <a:schemeClr val="accent1"/>
          </a:lnRef>
          <a:fillRef idx="0">
            <a:schemeClr val="accent1"/>
          </a:fillRef>
          <a:effectRef idx="0">
            <a:schemeClr val="accent1"/>
          </a:effectRef>
          <a:fontRef idx="minor">
            <a:schemeClr val="tx1"/>
          </a:fontRef>
        </p:style>
      </p:cxnSp>
      <p:cxnSp>
        <p:nvCxnSpPr>
          <p:cNvPr id="377" name="Connector: Elbow 376">
            <a:extLst>
              <a:ext uri="{FF2B5EF4-FFF2-40B4-BE49-F238E27FC236}">
                <a16:creationId xmlns:a16="http://schemas.microsoft.com/office/drawing/2014/main" id="{9B65E937-5003-0C26-E8C1-E257648AFB2A}"/>
              </a:ext>
            </a:extLst>
          </p:cNvPr>
          <p:cNvCxnSpPr>
            <a:cxnSpLocks/>
          </p:cNvCxnSpPr>
          <p:nvPr/>
        </p:nvCxnSpPr>
        <p:spPr>
          <a:xfrm rot="16200000" flipH="1">
            <a:off x="4898943" y="3986845"/>
            <a:ext cx="230400" cy="108000"/>
          </a:xfrm>
          <a:prstGeom prst="bentConnector2">
            <a:avLst/>
          </a:prstGeom>
          <a:ln w="12700">
            <a:solidFill>
              <a:schemeClr val="tx2"/>
            </a:solidFill>
            <a:tailEnd type="triangle"/>
          </a:ln>
        </p:spPr>
        <p:style>
          <a:lnRef idx="1">
            <a:schemeClr val="accent1"/>
          </a:lnRef>
          <a:fillRef idx="0">
            <a:schemeClr val="accent1"/>
          </a:fillRef>
          <a:effectRef idx="0">
            <a:schemeClr val="accent1"/>
          </a:effectRef>
          <a:fontRef idx="minor">
            <a:schemeClr val="tx1"/>
          </a:fontRef>
        </p:style>
      </p:cxnSp>
      <p:cxnSp>
        <p:nvCxnSpPr>
          <p:cNvPr id="4" name="Straight Arrow Connector 3">
            <a:extLst>
              <a:ext uri="{FF2B5EF4-FFF2-40B4-BE49-F238E27FC236}">
                <a16:creationId xmlns:a16="http://schemas.microsoft.com/office/drawing/2014/main" id="{8C418731-350E-0D73-487E-EA728C7AC69E}"/>
              </a:ext>
            </a:extLst>
          </p:cNvPr>
          <p:cNvCxnSpPr>
            <a:cxnSpLocks/>
          </p:cNvCxnSpPr>
          <p:nvPr/>
        </p:nvCxnSpPr>
        <p:spPr>
          <a:xfrm>
            <a:off x="695324" y="3949440"/>
            <a:ext cx="215850" cy="0"/>
          </a:xfrm>
          <a:prstGeom prst="straightConnector1">
            <a:avLst/>
          </a:prstGeom>
          <a:ln w="12700">
            <a:solidFill>
              <a:schemeClr val="tx2"/>
            </a:solidFill>
            <a:tailEnd type="triangle" w="sm" len="sm"/>
          </a:ln>
        </p:spPr>
        <p:style>
          <a:lnRef idx="1">
            <a:schemeClr val="accent1"/>
          </a:lnRef>
          <a:fillRef idx="0">
            <a:schemeClr val="accent1"/>
          </a:fillRef>
          <a:effectRef idx="0">
            <a:schemeClr val="accent1"/>
          </a:effectRef>
          <a:fontRef idx="minor">
            <a:schemeClr val="tx1"/>
          </a:fontRef>
        </p:style>
      </p:cxnSp>
      <p:sp>
        <p:nvSpPr>
          <p:cNvPr id="92" name="Rectangle 91">
            <a:extLst>
              <a:ext uri="{FF2B5EF4-FFF2-40B4-BE49-F238E27FC236}">
                <a16:creationId xmlns:a16="http://schemas.microsoft.com/office/drawing/2014/main" id="{63DA7044-D7DB-E193-6AE9-77916BC9D139}"/>
              </a:ext>
            </a:extLst>
          </p:cNvPr>
          <p:cNvSpPr/>
          <p:nvPr/>
        </p:nvSpPr>
        <p:spPr>
          <a:xfrm>
            <a:off x="546642" y="1941011"/>
            <a:ext cx="242421" cy="4451350"/>
          </a:xfrm>
          <a:prstGeom prst="rect">
            <a:avLst/>
          </a:prstGeom>
          <a:solidFill>
            <a:schemeClr val="tx2"/>
          </a:solidFill>
          <a:ln w="38100">
            <a:no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en-AU" sz="1100" b="1">
                <a:solidFill>
                  <a:schemeClr val="bg1"/>
                </a:solidFill>
                <a:latin typeface="+mj-lt"/>
              </a:rPr>
              <a:t>PROCESS</a:t>
            </a:r>
          </a:p>
        </p:txBody>
      </p:sp>
    </p:spTree>
    <p:extLst>
      <p:ext uri="{BB962C8B-B14F-4D97-AF65-F5344CB8AC3E}">
        <p14:creationId xmlns:p14="http://schemas.microsoft.com/office/powerpoint/2010/main" val="329377202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think-cell data - do not delete" hidden="1">
            <a:extLst>
              <a:ext uri="{FF2B5EF4-FFF2-40B4-BE49-F238E27FC236}">
                <a16:creationId xmlns:a16="http://schemas.microsoft.com/office/drawing/2014/main" id="{368C7EAC-74CC-6298-4502-1BCBC86EE559}"/>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3" imgW="274" imgH="273" progId="TCLayout.ActiveDocument.1">
                  <p:embed/>
                </p:oleObj>
              </mc:Choice>
              <mc:Fallback>
                <p:oleObj name="think-cell Slide" r:id="rId3" imgW="274" imgH="273" progId="TCLayout.ActiveDocument.1">
                  <p:embed/>
                  <p:pic>
                    <p:nvPicPr>
                      <p:cNvPr id="11" name="think-cell data - do not delete" hidden="1">
                        <a:extLst>
                          <a:ext uri="{FF2B5EF4-FFF2-40B4-BE49-F238E27FC236}">
                            <a16:creationId xmlns:a16="http://schemas.microsoft.com/office/drawing/2014/main" id="{368C7EAC-74CC-6298-4502-1BCBC86EE559}"/>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3" name="Title 2">
            <a:extLst>
              <a:ext uri="{FF2B5EF4-FFF2-40B4-BE49-F238E27FC236}">
                <a16:creationId xmlns:a16="http://schemas.microsoft.com/office/drawing/2014/main" id="{B2DC528A-B7FE-7A17-B5B8-6950BB66B3EF}"/>
              </a:ext>
            </a:extLst>
          </p:cNvPr>
          <p:cNvSpPr>
            <a:spLocks noGrp="1"/>
          </p:cNvSpPr>
          <p:nvPr>
            <p:ph type="title"/>
          </p:nvPr>
        </p:nvSpPr>
        <p:spPr>
          <a:xfrm>
            <a:off x="539999" y="541756"/>
            <a:ext cx="8820000" cy="348543"/>
          </a:xfrm>
        </p:spPr>
        <p:txBody>
          <a:bodyPr vert="horz"/>
          <a:lstStyle/>
          <a:p>
            <a:r>
              <a:rPr lang="en-AU"/>
              <a:t>Escalate or refer</a:t>
            </a:r>
          </a:p>
        </p:txBody>
      </p:sp>
      <p:sp>
        <p:nvSpPr>
          <p:cNvPr id="16" name="Rectangle 15">
            <a:extLst>
              <a:ext uri="{FF2B5EF4-FFF2-40B4-BE49-F238E27FC236}">
                <a16:creationId xmlns:a16="http://schemas.microsoft.com/office/drawing/2014/main" id="{A123FE0D-E3B0-2E88-05F6-41B883CBB96D}"/>
              </a:ext>
            </a:extLst>
          </p:cNvPr>
          <p:cNvSpPr/>
          <p:nvPr/>
        </p:nvSpPr>
        <p:spPr>
          <a:xfrm>
            <a:off x="539999" y="2423572"/>
            <a:ext cx="8820000" cy="2736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tIns="72000" bIns="72000" rtlCol="0" anchor="t">
            <a:noAutofit/>
          </a:bodyPr>
          <a:lstStyle/>
          <a:p>
            <a:pPr marL="171450" indent="-171450">
              <a:spcBef>
                <a:spcPts val="600"/>
              </a:spcBef>
              <a:buFont typeface="Wingdings" panose="05000000000000000000" pitchFamily="2" charset="2"/>
              <a:buChar char="q"/>
            </a:pPr>
            <a:r>
              <a:rPr lang="en-AU" sz="1000">
                <a:solidFill>
                  <a:schemeClr val="tx2"/>
                </a:solidFill>
                <a:latin typeface="VIC SemiBold" panose="00000700000000000000" pitchFamily="2" charset="0"/>
              </a:rPr>
              <a:t>You have developed guidance that outlines when referral or escalation to internal or external teams should occur </a:t>
            </a:r>
            <a:r>
              <a:rPr lang="en-AU" sz="1000">
                <a:solidFill>
                  <a:schemeClr val="tx2"/>
                </a:solidFill>
              </a:rPr>
              <a:t>based on clear criteria. Guidance considers the nature of non-compliance and factors such as complexity, entity compliance history and potential harm. These considerations can be mapped as business rules to support consistency and allow for digitisation.</a:t>
            </a:r>
          </a:p>
          <a:p>
            <a:pPr marL="628624" lvl="1" indent="-171450">
              <a:spcBef>
                <a:spcPts val="600"/>
              </a:spcBef>
              <a:buFont typeface="Wingdings" panose="05000000000000000000" pitchFamily="2" charset="2"/>
              <a:buChar char="q"/>
            </a:pPr>
            <a:r>
              <a:rPr lang="en-AU" sz="1000">
                <a:solidFill>
                  <a:schemeClr val="tx2"/>
                </a:solidFill>
                <a:latin typeface="VIC SemiBold" panose="00000700000000000000" pitchFamily="2" charset="0"/>
              </a:rPr>
              <a:t>You have reviewed your approach, resources and needs </a:t>
            </a:r>
            <a:r>
              <a:rPr lang="en-AU" sz="1000">
                <a:solidFill>
                  <a:schemeClr val="tx2"/>
                </a:solidFill>
              </a:rPr>
              <a:t>to consider when additional effort from internal teams is appropriate to resolve non-compliance and/or meet objectives.</a:t>
            </a:r>
          </a:p>
          <a:p>
            <a:pPr marL="628624" lvl="1" indent="-171450">
              <a:spcBef>
                <a:spcPts val="600"/>
              </a:spcBef>
              <a:buFont typeface="Wingdings" panose="05000000000000000000" pitchFamily="2" charset="2"/>
              <a:buChar char="q"/>
            </a:pPr>
            <a:r>
              <a:rPr lang="en-AU" sz="1000">
                <a:solidFill>
                  <a:schemeClr val="tx2"/>
                </a:solidFill>
                <a:latin typeface="VIC SemiBold" panose="00000700000000000000" pitchFamily="2" charset="0"/>
              </a:rPr>
              <a:t>This guidance has standardised processes </a:t>
            </a:r>
            <a:r>
              <a:rPr lang="en-AU" sz="1000">
                <a:solidFill>
                  <a:schemeClr val="tx2"/>
                </a:solidFill>
              </a:rPr>
              <a:t>for referral or escalation with clear outlines of the minimum information required, as guided by the needs of the referred/escalated entity to make informed decisions. You may use common taxonomies or systems to support ease of referral/escalation, ensure data security and reduce barriers to achieving regulatory outcomes. It provides forms or other documentation to be completed.</a:t>
            </a:r>
          </a:p>
          <a:p>
            <a:pPr marL="171450" indent="-171450">
              <a:spcBef>
                <a:spcPts val="600"/>
              </a:spcBef>
              <a:buFont typeface="Wingdings" panose="05000000000000000000" pitchFamily="2" charset="2"/>
              <a:buChar char="q"/>
            </a:pPr>
            <a:r>
              <a:rPr lang="en-AU" sz="1000">
                <a:solidFill>
                  <a:schemeClr val="tx2"/>
                </a:solidFill>
                <a:latin typeface="VIC SemiBold" panose="00000700000000000000" pitchFamily="2" charset="0"/>
              </a:rPr>
              <a:t>Inspectors provide information to the regulated entity</a:t>
            </a:r>
            <a:r>
              <a:rPr lang="en-AU" sz="1000">
                <a:solidFill>
                  <a:schemeClr val="tx2"/>
                </a:solidFill>
              </a:rPr>
              <a:t>, updating them on actions taken and next steps as appropriate. </a:t>
            </a:r>
          </a:p>
          <a:p>
            <a:pPr marL="628624" lvl="1" indent="-171450">
              <a:spcBef>
                <a:spcPts val="600"/>
              </a:spcBef>
              <a:buFont typeface="Wingdings" panose="05000000000000000000" pitchFamily="2" charset="2"/>
              <a:buChar char="q"/>
            </a:pPr>
            <a:r>
              <a:rPr lang="en-AU" sz="1000">
                <a:solidFill>
                  <a:schemeClr val="tx2"/>
                </a:solidFill>
              </a:rPr>
              <a:t>Inspectors </a:t>
            </a:r>
            <a:r>
              <a:rPr lang="en-AU" sz="1000">
                <a:solidFill>
                  <a:schemeClr val="tx2"/>
                </a:solidFill>
                <a:latin typeface="VIC SemiBold" panose="00000700000000000000" pitchFamily="2" charset="0"/>
              </a:rPr>
              <a:t>outline the rationale behind a decision </a:t>
            </a:r>
            <a:r>
              <a:rPr lang="en-AU" sz="1000">
                <a:solidFill>
                  <a:schemeClr val="tx2"/>
                </a:solidFill>
              </a:rPr>
              <a:t>to the regulated entity to support transparency. Inspectors communicate the rights of regulated entities to challenge decisions if they believe they have been unfairly treated and may give the opportunity to voluntarily comply or provide further evidence.</a:t>
            </a:r>
            <a:endParaRPr lang="en-AU" sz="1000">
              <a:solidFill>
                <a:schemeClr val="tx2"/>
              </a:solidFill>
              <a:latin typeface="VIC SemiBold" panose="00000700000000000000" pitchFamily="2" charset="0"/>
            </a:endParaRPr>
          </a:p>
          <a:p>
            <a:pPr marL="628624" lvl="1" indent="-171450">
              <a:spcBef>
                <a:spcPts val="600"/>
              </a:spcBef>
              <a:buFont typeface="Wingdings" panose="05000000000000000000" pitchFamily="2" charset="2"/>
              <a:buChar char="q"/>
            </a:pPr>
            <a:r>
              <a:rPr lang="en-AU" sz="1000">
                <a:solidFill>
                  <a:schemeClr val="tx2"/>
                </a:solidFill>
                <a:latin typeface="VIC SemiBold" panose="00000700000000000000" pitchFamily="2" charset="0"/>
              </a:rPr>
              <a:t>Inspected entities can provide confirmation </a:t>
            </a:r>
            <a:r>
              <a:rPr lang="en-AU" sz="1000">
                <a:solidFill>
                  <a:schemeClr val="tx2"/>
                </a:solidFill>
              </a:rPr>
              <a:t>of understanding and next steps.</a:t>
            </a:r>
          </a:p>
        </p:txBody>
      </p:sp>
      <p:sp>
        <p:nvSpPr>
          <p:cNvPr id="4" name="Half Frame 3">
            <a:extLst>
              <a:ext uri="{FF2B5EF4-FFF2-40B4-BE49-F238E27FC236}">
                <a16:creationId xmlns:a16="http://schemas.microsoft.com/office/drawing/2014/main" id="{0984B4B5-54A6-020C-36A3-15EB94F3144D}"/>
              </a:ext>
            </a:extLst>
          </p:cNvPr>
          <p:cNvSpPr/>
          <p:nvPr/>
        </p:nvSpPr>
        <p:spPr>
          <a:xfrm>
            <a:off x="479425" y="2162644"/>
            <a:ext cx="266700" cy="266700"/>
          </a:xfrm>
          <a:prstGeom prst="halfFrame">
            <a:avLst>
              <a:gd name="adj1" fmla="val 23809"/>
              <a:gd name="adj2" fmla="val 23809"/>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100">
              <a:solidFill>
                <a:schemeClr val="bg2"/>
              </a:solidFill>
            </a:endParaRPr>
          </a:p>
        </p:txBody>
      </p:sp>
      <p:sp>
        <p:nvSpPr>
          <p:cNvPr id="19" name="Rectangle 18">
            <a:extLst>
              <a:ext uri="{FF2B5EF4-FFF2-40B4-BE49-F238E27FC236}">
                <a16:creationId xmlns:a16="http://schemas.microsoft.com/office/drawing/2014/main" id="{CA734CC4-D159-2939-4DDA-0E3FA7AE128F}"/>
              </a:ext>
            </a:extLst>
          </p:cNvPr>
          <p:cNvSpPr/>
          <p:nvPr/>
        </p:nvSpPr>
        <p:spPr>
          <a:xfrm>
            <a:off x="539999" y="2225573"/>
            <a:ext cx="2774701" cy="19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r>
              <a:rPr lang="en-AU" sz="1050" b="1">
                <a:solidFill>
                  <a:schemeClr val="bg1"/>
                </a:solidFill>
                <a:latin typeface="VIC SemiBold" panose="00000700000000000000"/>
              </a:rPr>
              <a:t>WHAT ‘BETTER PRACTICE’ LOOKS LIKE</a:t>
            </a:r>
          </a:p>
        </p:txBody>
      </p:sp>
      <p:sp>
        <p:nvSpPr>
          <p:cNvPr id="22" name="Rectangle 21">
            <a:extLst>
              <a:ext uri="{FF2B5EF4-FFF2-40B4-BE49-F238E27FC236}">
                <a16:creationId xmlns:a16="http://schemas.microsoft.com/office/drawing/2014/main" id="{617EE24B-30A4-217A-EA13-34D08ED4F925}"/>
              </a:ext>
            </a:extLst>
          </p:cNvPr>
          <p:cNvSpPr/>
          <p:nvPr/>
        </p:nvSpPr>
        <p:spPr>
          <a:xfrm>
            <a:off x="539999" y="5544814"/>
            <a:ext cx="4365550" cy="612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tIns="72000" bIns="72000" rtlCol="0" anchor="t">
            <a:noAutofit/>
          </a:bodyPr>
          <a:lstStyle/>
          <a:p>
            <a:pPr marL="171450" indent="-171450">
              <a:spcAft>
                <a:spcPts val="300"/>
              </a:spcAft>
              <a:buFont typeface="Arial" panose="020B0604020202020204" pitchFamily="34" charset="0"/>
              <a:buChar char="•"/>
            </a:pPr>
            <a:r>
              <a:rPr lang="en-AU" sz="1000">
                <a:solidFill>
                  <a:schemeClr val="tx2"/>
                </a:solidFill>
              </a:rPr>
              <a:t>Formal decision and recommendations for further action</a:t>
            </a:r>
          </a:p>
          <a:p>
            <a:pPr marL="171450" indent="-171450">
              <a:spcAft>
                <a:spcPts val="300"/>
              </a:spcAft>
              <a:buFont typeface="Arial" panose="020B0604020202020204" pitchFamily="34" charset="0"/>
              <a:buChar char="•"/>
            </a:pPr>
            <a:r>
              <a:rPr lang="en-AU" sz="1000">
                <a:solidFill>
                  <a:schemeClr val="tx2"/>
                </a:solidFill>
              </a:rPr>
              <a:t>Referral/escalation criteria and thresholds</a:t>
            </a:r>
          </a:p>
        </p:txBody>
      </p:sp>
      <p:sp>
        <p:nvSpPr>
          <p:cNvPr id="23" name="Rectangle 22">
            <a:extLst>
              <a:ext uri="{FF2B5EF4-FFF2-40B4-BE49-F238E27FC236}">
                <a16:creationId xmlns:a16="http://schemas.microsoft.com/office/drawing/2014/main" id="{BE40685E-F6AE-9737-67EA-56CBE8B797FC}"/>
              </a:ext>
            </a:extLst>
          </p:cNvPr>
          <p:cNvSpPr/>
          <p:nvPr/>
        </p:nvSpPr>
        <p:spPr>
          <a:xfrm>
            <a:off x="4994449" y="5544814"/>
            <a:ext cx="4365550" cy="612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tIns="72000" bIns="72000" rtlCol="0" anchor="t">
            <a:noAutofit/>
          </a:bodyPr>
          <a:lstStyle/>
          <a:p>
            <a:pPr marL="171450" indent="-171450">
              <a:spcAft>
                <a:spcPts val="100"/>
              </a:spcAft>
              <a:buFont typeface="Arial" panose="020B0604020202020204" pitchFamily="34" charset="0"/>
              <a:buChar char="•"/>
            </a:pPr>
            <a:r>
              <a:rPr lang="en-AU" sz="1000">
                <a:solidFill>
                  <a:schemeClr val="tx2"/>
                </a:solidFill>
              </a:rPr>
              <a:t>Assigned case for internal teams with relevant information</a:t>
            </a:r>
          </a:p>
          <a:p>
            <a:pPr marL="171450" indent="-171450">
              <a:spcAft>
                <a:spcPts val="100"/>
              </a:spcAft>
              <a:buFont typeface="Arial" panose="020B0604020202020204" pitchFamily="34" charset="0"/>
              <a:buChar char="•"/>
            </a:pPr>
            <a:r>
              <a:rPr lang="en-AU" sz="1000">
                <a:solidFill>
                  <a:schemeClr val="tx2"/>
                </a:solidFill>
              </a:rPr>
              <a:t>Referral to external entity</a:t>
            </a:r>
          </a:p>
          <a:p>
            <a:pPr marL="171450" indent="-171450">
              <a:spcAft>
                <a:spcPts val="100"/>
              </a:spcAft>
              <a:buFont typeface="Arial" panose="020B0604020202020204" pitchFamily="34" charset="0"/>
              <a:buChar char="•"/>
            </a:pPr>
            <a:r>
              <a:rPr lang="en-AU" sz="1000">
                <a:solidFill>
                  <a:schemeClr val="tx2"/>
                </a:solidFill>
              </a:rPr>
              <a:t>Communication to regulated entity</a:t>
            </a:r>
          </a:p>
        </p:txBody>
      </p:sp>
      <p:sp>
        <p:nvSpPr>
          <p:cNvPr id="5" name="Half Frame 4">
            <a:extLst>
              <a:ext uri="{FF2B5EF4-FFF2-40B4-BE49-F238E27FC236}">
                <a16:creationId xmlns:a16="http://schemas.microsoft.com/office/drawing/2014/main" id="{D56F2007-C98E-E0E2-C7F2-30B941129086}"/>
              </a:ext>
            </a:extLst>
          </p:cNvPr>
          <p:cNvSpPr/>
          <p:nvPr/>
        </p:nvSpPr>
        <p:spPr>
          <a:xfrm>
            <a:off x="479425" y="5288634"/>
            <a:ext cx="266700" cy="266700"/>
          </a:xfrm>
          <a:prstGeom prst="halfFrame">
            <a:avLst>
              <a:gd name="adj1" fmla="val 23809"/>
              <a:gd name="adj2" fmla="val 23809"/>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100">
              <a:solidFill>
                <a:schemeClr val="bg2"/>
              </a:solidFill>
            </a:endParaRPr>
          </a:p>
        </p:txBody>
      </p:sp>
      <p:sp>
        <p:nvSpPr>
          <p:cNvPr id="6" name="Half Frame 5">
            <a:extLst>
              <a:ext uri="{FF2B5EF4-FFF2-40B4-BE49-F238E27FC236}">
                <a16:creationId xmlns:a16="http://schemas.microsoft.com/office/drawing/2014/main" id="{86901C07-AF59-73E6-19F2-B45AB6AB27B9}"/>
              </a:ext>
            </a:extLst>
          </p:cNvPr>
          <p:cNvSpPr/>
          <p:nvPr/>
        </p:nvSpPr>
        <p:spPr>
          <a:xfrm>
            <a:off x="4930949" y="5288634"/>
            <a:ext cx="266700" cy="266700"/>
          </a:xfrm>
          <a:prstGeom prst="halfFrame">
            <a:avLst>
              <a:gd name="adj1" fmla="val 23809"/>
              <a:gd name="adj2" fmla="val 23809"/>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100">
              <a:solidFill>
                <a:schemeClr val="bg2"/>
              </a:solidFill>
            </a:endParaRPr>
          </a:p>
        </p:txBody>
      </p:sp>
      <p:sp>
        <p:nvSpPr>
          <p:cNvPr id="20" name="Rectangle 19">
            <a:extLst>
              <a:ext uri="{FF2B5EF4-FFF2-40B4-BE49-F238E27FC236}">
                <a16:creationId xmlns:a16="http://schemas.microsoft.com/office/drawing/2014/main" id="{287C7A7F-8E94-2EB2-6DFE-699F14806AD6}"/>
              </a:ext>
            </a:extLst>
          </p:cNvPr>
          <p:cNvSpPr/>
          <p:nvPr/>
        </p:nvSpPr>
        <p:spPr>
          <a:xfrm>
            <a:off x="539999" y="5346814"/>
            <a:ext cx="1123701" cy="19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r>
              <a:rPr lang="en-AU" sz="1050" b="1">
                <a:solidFill>
                  <a:schemeClr val="bg1"/>
                </a:solidFill>
                <a:latin typeface="VIC SemiBold" panose="00000700000000000000"/>
              </a:rPr>
              <a:t>INPUTS</a:t>
            </a:r>
          </a:p>
        </p:txBody>
      </p:sp>
      <p:sp>
        <p:nvSpPr>
          <p:cNvPr id="24" name="Rectangle 23">
            <a:extLst>
              <a:ext uri="{FF2B5EF4-FFF2-40B4-BE49-F238E27FC236}">
                <a16:creationId xmlns:a16="http://schemas.microsoft.com/office/drawing/2014/main" id="{697D7E17-4138-B05B-FFD7-B1A68924FC00}"/>
              </a:ext>
            </a:extLst>
          </p:cNvPr>
          <p:cNvSpPr/>
          <p:nvPr/>
        </p:nvSpPr>
        <p:spPr>
          <a:xfrm>
            <a:off x="4994449" y="5346814"/>
            <a:ext cx="1123701" cy="19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r>
              <a:rPr lang="en-AU" sz="1050" b="1">
                <a:solidFill>
                  <a:schemeClr val="bg1"/>
                </a:solidFill>
                <a:latin typeface="VIC SemiBold" panose="00000700000000000000"/>
              </a:rPr>
              <a:t>OUTPUTS</a:t>
            </a:r>
          </a:p>
        </p:txBody>
      </p:sp>
      <p:sp>
        <p:nvSpPr>
          <p:cNvPr id="15" name="Rectangle 14">
            <a:extLst>
              <a:ext uri="{FF2B5EF4-FFF2-40B4-BE49-F238E27FC236}">
                <a16:creationId xmlns:a16="http://schemas.microsoft.com/office/drawing/2014/main" id="{469CBEF3-E3CF-7EBE-0976-B34F6113A5E9}"/>
              </a:ext>
            </a:extLst>
          </p:cNvPr>
          <p:cNvSpPr/>
          <p:nvPr/>
        </p:nvSpPr>
        <p:spPr>
          <a:xfrm>
            <a:off x="539999" y="1453548"/>
            <a:ext cx="8820000" cy="64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spcAft>
                <a:spcPts val="300"/>
              </a:spcAft>
            </a:pPr>
            <a:r>
              <a:rPr lang="en-AU" sz="1000">
                <a:solidFill>
                  <a:schemeClr val="tx2"/>
                </a:solidFill>
              </a:rPr>
              <a:t>Following the final decision, a matter might be escalated to an internal team (e.g., investigations or disciplinary teams) or referred to an external entity (e.g., to council or co-regulator). Escalation and referral may occur if the recommended response is beyond the authority of the inspector, meets the criteria for enforcement action or requires further investigation. The inspector will prepare the necessary documentation for referral.</a:t>
            </a:r>
          </a:p>
        </p:txBody>
      </p:sp>
      <p:sp>
        <p:nvSpPr>
          <p:cNvPr id="2" name="Half Frame 1">
            <a:extLst>
              <a:ext uri="{FF2B5EF4-FFF2-40B4-BE49-F238E27FC236}">
                <a16:creationId xmlns:a16="http://schemas.microsoft.com/office/drawing/2014/main" id="{2904563A-45B0-63FC-9AF8-118B866DF8EB}"/>
              </a:ext>
            </a:extLst>
          </p:cNvPr>
          <p:cNvSpPr/>
          <p:nvPr/>
        </p:nvSpPr>
        <p:spPr>
          <a:xfrm>
            <a:off x="479425" y="1197506"/>
            <a:ext cx="266700" cy="266700"/>
          </a:xfrm>
          <a:prstGeom prst="halfFrame">
            <a:avLst>
              <a:gd name="adj1" fmla="val 23809"/>
              <a:gd name="adj2" fmla="val 23809"/>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100">
              <a:solidFill>
                <a:schemeClr val="bg2"/>
              </a:solidFill>
            </a:endParaRPr>
          </a:p>
        </p:txBody>
      </p:sp>
      <p:sp>
        <p:nvSpPr>
          <p:cNvPr id="18" name="Rectangle 17">
            <a:extLst>
              <a:ext uri="{FF2B5EF4-FFF2-40B4-BE49-F238E27FC236}">
                <a16:creationId xmlns:a16="http://schemas.microsoft.com/office/drawing/2014/main" id="{831B8719-E9E8-D922-8D35-B44D716B4470}"/>
              </a:ext>
            </a:extLst>
          </p:cNvPr>
          <p:cNvSpPr/>
          <p:nvPr/>
        </p:nvSpPr>
        <p:spPr>
          <a:xfrm>
            <a:off x="539999" y="1255549"/>
            <a:ext cx="1123701" cy="19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r>
              <a:rPr lang="en-AU" sz="1050" b="1">
                <a:solidFill>
                  <a:schemeClr val="bg1"/>
                </a:solidFill>
                <a:latin typeface="VIC SemiBold" panose="00000700000000000000"/>
              </a:rPr>
              <a:t>DESCRIPTION</a:t>
            </a:r>
          </a:p>
        </p:txBody>
      </p:sp>
      <p:sp>
        <p:nvSpPr>
          <p:cNvPr id="7" name="Rectangle 6">
            <a:extLst>
              <a:ext uri="{FF2B5EF4-FFF2-40B4-BE49-F238E27FC236}">
                <a16:creationId xmlns:a16="http://schemas.microsoft.com/office/drawing/2014/main" id="{DFD4E75B-C413-7BF8-ED00-00C6F5F226E4}"/>
              </a:ext>
            </a:extLst>
          </p:cNvPr>
          <p:cNvSpPr/>
          <p:nvPr/>
        </p:nvSpPr>
        <p:spPr>
          <a:xfrm>
            <a:off x="458470" y="6387603"/>
            <a:ext cx="8446463" cy="360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AU" sz="1000">
                <a:solidFill>
                  <a:schemeClr val="tx2"/>
                </a:solidFill>
              </a:rPr>
              <a:t>Note: In some instances, inspectors may escalate or refer a matter while also conducting remedial action.</a:t>
            </a:r>
            <a:endParaRPr lang="en-AU" sz="1000" b="1">
              <a:solidFill>
                <a:schemeClr val="bg2"/>
              </a:solidFill>
            </a:endParaRPr>
          </a:p>
        </p:txBody>
      </p:sp>
    </p:spTree>
    <p:extLst>
      <p:ext uri="{BB962C8B-B14F-4D97-AF65-F5344CB8AC3E}">
        <p14:creationId xmlns:p14="http://schemas.microsoft.com/office/powerpoint/2010/main" val="188542130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think-cell data - do not delete" hidden="1">
            <a:extLst>
              <a:ext uri="{FF2B5EF4-FFF2-40B4-BE49-F238E27FC236}">
                <a16:creationId xmlns:a16="http://schemas.microsoft.com/office/drawing/2014/main" id="{368C7EAC-74CC-6298-4502-1BCBC86EE559}"/>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3" imgW="274" imgH="273" progId="TCLayout.ActiveDocument.1">
                  <p:embed/>
                </p:oleObj>
              </mc:Choice>
              <mc:Fallback>
                <p:oleObj name="think-cell Slide" r:id="rId3" imgW="274" imgH="273" progId="TCLayout.ActiveDocument.1">
                  <p:embed/>
                  <p:pic>
                    <p:nvPicPr>
                      <p:cNvPr id="11" name="think-cell data - do not delete" hidden="1">
                        <a:extLst>
                          <a:ext uri="{FF2B5EF4-FFF2-40B4-BE49-F238E27FC236}">
                            <a16:creationId xmlns:a16="http://schemas.microsoft.com/office/drawing/2014/main" id="{368C7EAC-74CC-6298-4502-1BCBC86EE559}"/>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3" name="Title 2">
            <a:extLst>
              <a:ext uri="{FF2B5EF4-FFF2-40B4-BE49-F238E27FC236}">
                <a16:creationId xmlns:a16="http://schemas.microsoft.com/office/drawing/2014/main" id="{B2DC528A-B7FE-7A17-B5B8-6950BB66B3EF}"/>
              </a:ext>
            </a:extLst>
          </p:cNvPr>
          <p:cNvSpPr>
            <a:spLocks noGrp="1"/>
          </p:cNvSpPr>
          <p:nvPr>
            <p:ph type="title"/>
          </p:nvPr>
        </p:nvSpPr>
        <p:spPr>
          <a:xfrm>
            <a:off x="539999" y="541756"/>
            <a:ext cx="8820000" cy="348543"/>
          </a:xfrm>
        </p:spPr>
        <p:txBody>
          <a:bodyPr vert="horz"/>
          <a:lstStyle/>
          <a:p>
            <a:r>
              <a:rPr lang="en-AU"/>
              <a:t>Conduct remedial action </a:t>
            </a:r>
          </a:p>
        </p:txBody>
      </p:sp>
      <p:sp>
        <p:nvSpPr>
          <p:cNvPr id="16" name="Rectangle 15">
            <a:extLst>
              <a:ext uri="{FF2B5EF4-FFF2-40B4-BE49-F238E27FC236}">
                <a16:creationId xmlns:a16="http://schemas.microsoft.com/office/drawing/2014/main" id="{A123FE0D-E3B0-2E88-05F6-41B883CBB96D}"/>
              </a:ext>
            </a:extLst>
          </p:cNvPr>
          <p:cNvSpPr/>
          <p:nvPr/>
        </p:nvSpPr>
        <p:spPr>
          <a:xfrm>
            <a:off x="539999" y="2423572"/>
            <a:ext cx="8820000" cy="2736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tIns="54000" bIns="72000" rtlCol="0" anchor="t">
            <a:noAutofit/>
          </a:bodyPr>
          <a:lstStyle/>
          <a:p>
            <a:pPr marL="171450" indent="-171450">
              <a:buFont typeface="Wingdings" panose="05000000000000000000" pitchFamily="2" charset="2"/>
              <a:buChar char="q"/>
            </a:pPr>
            <a:r>
              <a:rPr lang="en-AU" sz="1000" dirty="0">
                <a:solidFill>
                  <a:schemeClr val="tx2"/>
                </a:solidFill>
                <a:latin typeface="VIC SemiBold" panose="00000700000000000000" pitchFamily="2" charset="0"/>
              </a:rPr>
              <a:t>You have developed guidance for inspectors to issue remedial actions</a:t>
            </a:r>
            <a:r>
              <a:rPr lang="en-AU" sz="1000" dirty="0">
                <a:solidFill>
                  <a:schemeClr val="tx2"/>
                </a:solidFill>
              </a:rPr>
              <a:t>, outlining the remedial powers at their disposal and when different tools should be used. The development of decision criteria may support in guiding inspectors to a most appropriate remedial action. </a:t>
            </a:r>
          </a:p>
          <a:p>
            <a:pPr marL="628624" lvl="1" indent="-171450">
              <a:buFont typeface="Wingdings" panose="05000000000000000000" pitchFamily="2" charset="2"/>
              <a:buChar char="q"/>
            </a:pPr>
            <a:r>
              <a:rPr lang="en-AU" sz="1000" dirty="0">
                <a:solidFill>
                  <a:schemeClr val="tx2"/>
                </a:solidFill>
                <a:latin typeface="VIC SemiBold" panose="00000700000000000000" pitchFamily="2" charset="0"/>
              </a:rPr>
              <a:t>Inspectors take proportional responses to non-compliance in line with risk.</a:t>
            </a:r>
            <a:r>
              <a:rPr lang="en-AU" sz="1000" dirty="0">
                <a:solidFill>
                  <a:schemeClr val="tx2"/>
                </a:solidFill>
              </a:rPr>
              <a:t> Inspectors consider the burden placed on the regulator and regulated entity to complete remedial actions and follow-up actions in comparison to the risk of non-compliance(s), supported by guidance. They may also consider time sensitivity, clarity of solutions, additional information required and/or other factors. These considerations can be mapped as business rules to support consistency and allow for digitisation.</a:t>
            </a:r>
          </a:p>
          <a:p>
            <a:pPr marL="171450" indent="-171450">
              <a:buFont typeface="Wingdings" panose="05000000000000000000" pitchFamily="2" charset="2"/>
              <a:buChar char="q"/>
            </a:pPr>
            <a:r>
              <a:rPr lang="en-AU" sz="1000" dirty="0">
                <a:solidFill>
                  <a:schemeClr val="tx2"/>
                </a:solidFill>
                <a:latin typeface="VIC SemiBold" panose="00000700000000000000" pitchFamily="2" charset="0"/>
              </a:rPr>
              <a:t>You have reviewed and streamlined processes for creating and issuing remedial documents </a:t>
            </a:r>
            <a:r>
              <a:rPr lang="en-AU" sz="1000" dirty="0">
                <a:solidFill>
                  <a:schemeClr val="tx2"/>
                </a:solidFill>
              </a:rPr>
              <a:t>(such as notices, letters, or reports). This could include developing a single flexible document to reduce the need for several different templates. Consider how you can reduce manual effort and tailoring, through the use of a singular adjustable template that can capture a wide range of non-compliances sorted by the level of risk and the action required. </a:t>
            </a:r>
          </a:p>
          <a:p>
            <a:pPr marL="171450" indent="-171450">
              <a:buFont typeface="Wingdings" panose="05000000000000000000" pitchFamily="2" charset="2"/>
              <a:buChar char="q"/>
            </a:pPr>
            <a:r>
              <a:rPr lang="en-AU" sz="1000" dirty="0">
                <a:solidFill>
                  <a:schemeClr val="tx2"/>
                </a:solidFill>
              </a:rPr>
              <a:t>Inspectors </a:t>
            </a:r>
            <a:r>
              <a:rPr lang="en-AU" sz="1000" dirty="0">
                <a:solidFill>
                  <a:schemeClr val="tx2"/>
                </a:solidFill>
                <a:latin typeface="VIC SemiBold" panose="00000700000000000000" pitchFamily="2" charset="0"/>
              </a:rPr>
              <a:t>outline the rationale behind a decision </a:t>
            </a:r>
            <a:r>
              <a:rPr lang="en-AU" sz="1000" dirty="0">
                <a:solidFill>
                  <a:schemeClr val="tx2"/>
                </a:solidFill>
              </a:rPr>
              <a:t>to the regulated entity to support transparency. Inspectors communicate the rights of regulated entities to challenge decisions if they believe they have been unfairly treated and may give the opportunity to voluntarily comply or provide further evidence.</a:t>
            </a:r>
            <a:endParaRPr lang="en-AU" sz="1000" dirty="0">
              <a:solidFill>
                <a:schemeClr val="tx2"/>
              </a:solidFill>
              <a:latin typeface="VIC SemiBold" panose="00000700000000000000" pitchFamily="2" charset="0"/>
            </a:endParaRPr>
          </a:p>
        </p:txBody>
      </p:sp>
      <p:sp>
        <p:nvSpPr>
          <p:cNvPr id="4" name="Half Frame 3">
            <a:extLst>
              <a:ext uri="{FF2B5EF4-FFF2-40B4-BE49-F238E27FC236}">
                <a16:creationId xmlns:a16="http://schemas.microsoft.com/office/drawing/2014/main" id="{0984B4B5-54A6-020C-36A3-15EB94F3144D}"/>
              </a:ext>
            </a:extLst>
          </p:cNvPr>
          <p:cNvSpPr/>
          <p:nvPr/>
        </p:nvSpPr>
        <p:spPr>
          <a:xfrm>
            <a:off x="479425" y="2162644"/>
            <a:ext cx="266700" cy="266700"/>
          </a:xfrm>
          <a:prstGeom prst="halfFrame">
            <a:avLst>
              <a:gd name="adj1" fmla="val 23809"/>
              <a:gd name="adj2" fmla="val 23809"/>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100">
              <a:solidFill>
                <a:schemeClr val="bg2"/>
              </a:solidFill>
            </a:endParaRPr>
          </a:p>
        </p:txBody>
      </p:sp>
      <p:sp>
        <p:nvSpPr>
          <p:cNvPr id="19" name="Rectangle 18">
            <a:extLst>
              <a:ext uri="{FF2B5EF4-FFF2-40B4-BE49-F238E27FC236}">
                <a16:creationId xmlns:a16="http://schemas.microsoft.com/office/drawing/2014/main" id="{CA734CC4-D159-2939-4DDA-0E3FA7AE128F}"/>
              </a:ext>
            </a:extLst>
          </p:cNvPr>
          <p:cNvSpPr/>
          <p:nvPr/>
        </p:nvSpPr>
        <p:spPr>
          <a:xfrm>
            <a:off x="539999" y="2225573"/>
            <a:ext cx="2774701" cy="19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r>
              <a:rPr lang="en-AU" sz="1050" b="1">
                <a:solidFill>
                  <a:schemeClr val="bg1"/>
                </a:solidFill>
                <a:latin typeface="VIC SemiBold" panose="00000700000000000000"/>
              </a:rPr>
              <a:t>WHAT ‘BETTER PRACTICE’ LOOKS LIKE</a:t>
            </a:r>
          </a:p>
        </p:txBody>
      </p:sp>
      <p:sp>
        <p:nvSpPr>
          <p:cNvPr id="22" name="Rectangle 21">
            <a:extLst>
              <a:ext uri="{FF2B5EF4-FFF2-40B4-BE49-F238E27FC236}">
                <a16:creationId xmlns:a16="http://schemas.microsoft.com/office/drawing/2014/main" id="{617EE24B-30A4-217A-EA13-34D08ED4F925}"/>
              </a:ext>
            </a:extLst>
          </p:cNvPr>
          <p:cNvSpPr/>
          <p:nvPr/>
        </p:nvSpPr>
        <p:spPr>
          <a:xfrm>
            <a:off x="539999" y="5544814"/>
            <a:ext cx="4365550" cy="612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tIns="72000" bIns="72000" rtlCol="0" anchor="t">
            <a:noAutofit/>
          </a:bodyPr>
          <a:lstStyle/>
          <a:p>
            <a:pPr marL="171450" indent="-171450">
              <a:spcAft>
                <a:spcPts val="300"/>
              </a:spcAft>
              <a:buFont typeface="Arial" panose="020B0604020202020204" pitchFamily="34" charset="0"/>
              <a:buChar char="•"/>
            </a:pPr>
            <a:r>
              <a:rPr lang="en-AU" sz="1000">
                <a:solidFill>
                  <a:schemeClr val="tx2"/>
                </a:solidFill>
              </a:rPr>
              <a:t>Formal decision and recommendations for further action</a:t>
            </a:r>
          </a:p>
          <a:p>
            <a:pPr marL="171450" indent="-171450">
              <a:spcAft>
                <a:spcPts val="300"/>
              </a:spcAft>
              <a:buFont typeface="Arial" panose="020B0604020202020204" pitchFamily="34" charset="0"/>
              <a:buChar char="•"/>
            </a:pPr>
            <a:r>
              <a:rPr lang="en-AU" sz="1000">
                <a:solidFill>
                  <a:schemeClr val="tx2"/>
                </a:solidFill>
              </a:rPr>
              <a:t>Guidance for inspectors to issue remedial actions</a:t>
            </a:r>
          </a:p>
        </p:txBody>
      </p:sp>
      <p:sp>
        <p:nvSpPr>
          <p:cNvPr id="23" name="Rectangle 22">
            <a:extLst>
              <a:ext uri="{FF2B5EF4-FFF2-40B4-BE49-F238E27FC236}">
                <a16:creationId xmlns:a16="http://schemas.microsoft.com/office/drawing/2014/main" id="{BE40685E-F6AE-9737-67EA-56CBE8B797FC}"/>
              </a:ext>
            </a:extLst>
          </p:cNvPr>
          <p:cNvSpPr/>
          <p:nvPr/>
        </p:nvSpPr>
        <p:spPr>
          <a:xfrm>
            <a:off x="4994449" y="5544814"/>
            <a:ext cx="4365550" cy="612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tIns="72000" bIns="72000" rtlCol="0" anchor="t">
            <a:noAutofit/>
          </a:bodyPr>
          <a:lstStyle/>
          <a:p>
            <a:pPr marL="171450" indent="-171450">
              <a:spcAft>
                <a:spcPts val="300"/>
              </a:spcAft>
              <a:buFont typeface="Arial" panose="020B0604020202020204" pitchFamily="34" charset="0"/>
              <a:buChar char="•"/>
            </a:pPr>
            <a:r>
              <a:rPr lang="en-AU" sz="1000">
                <a:solidFill>
                  <a:schemeClr val="tx2"/>
                </a:solidFill>
              </a:rPr>
              <a:t>Recorded information for intelligence and future use</a:t>
            </a:r>
          </a:p>
          <a:p>
            <a:pPr marL="171450" indent="-171450">
              <a:spcAft>
                <a:spcPts val="300"/>
              </a:spcAft>
              <a:buFont typeface="Arial" panose="020B0604020202020204" pitchFamily="34" charset="0"/>
              <a:buChar char="•"/>
            </a:pPr>
            <a:r>
              <a:rPr lang="en-AU" sz="1000">
                <a:solidFill>
                  <a:schemeClr val="tx2"/>
                </a:solidFill>
              </a:rPr>
              <a:t>Assessment of non-compliance(s)</a:t>
            </a:r>
          </a:p>
        </p:txBody>
      </p:sp>
      <p:sp>
        <p:nvSpPr>
          <p:cNvPr id="5" name="Half Frame 4">
            <a:extLst>
              <a:ext uri="{FF2B5EF4-FFF2-40B4-BE49-F238E27FC236}">
                <a16:creationId xmlns:a16="http://schemas.microsoft.com/office/drawing/2014/main" id="{D56F2007-C98E-E0E2-C7F2-30B941129086}"/>
              </a:ext>
            </a:extLst>
          </p:cNvPr>
          <p:cNvSpPr/>
          <p:nvPr/>
        </p:nvSpPr>
        <p:spPr>
          <a:xfrm>
            <a:off x="479425" y="5288634"/>
            <a:ext cx="266700" cy="266700"/>
          </a:xfrm>
          <a:prstGeom prst="halfFrame">
            <a:avLst>
              <a:gd name="adj1" fmla="val 23809"/>
              <a:gd name="adj2" fmla="val 23809"/>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100">
              <a:solidFill>
                <a:schemeClr val="bg2"/>
              </a:solidFill>
            </a:endParaRPr>
          </a:p>
        </p:txBody>
      </p:sp>
      <p:sp>
        <p:nvSpPr>
          <p:cNvPr id="6" name="Half Frame 5">
            <a:extLst>
              <a:ext uri="{FF2B5EF4-FFF2-40B4-BE49-F238E27FC236}">
                <a16:creationId xmlns:a16="http://schemas.microsoft.com/office/drawing/2014/main" id="{86901C07-AF59-73E6-19F2-B45AB6AB27B9}"/>
              </a:ext>
            </a:extLst>
          </p:cNvPr>
          <p:cNvSpPr/>
          <p:nvPr/>
        </p:nvSpPr>
        <p:spPr>
          <a:xfrm>
            <a:off x="4930949" y="5288634"/>
            <a:ext cx="266700" cy="266700"/>
          </a:xfrm>
          <a:prstGeom prst="halfFrame">
            <a:avLst>
              <a:gd name="adj1" fmla="val 23809"/>
              <a:gd name="adj2" fmla="val 23809"/>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100">
              <a:solidFill>
                <a:schemeClr val="bg2"/>
              </a:solidFill>
            </a:endParaRPr>
          </a:p>
        </p:txBody>
      </p:sp>
      <p:sp>
        <p:nvSpPr>
          <p:cNvPr id="20" name="Rectangle 19">
            <a:extLst>
              <a:ext uri="{FF2B5EF4-FFF2-40B4-BE49-F238E27FC236}">
                <a16:creationId xmlns:a16="http://schemas.microsoft.com/office/drawing/2014/main" id="{287C7A7F-8E94-2EB2-6DFE-699F14806AD6}"/>
              </a:ext>
            </a:extLst>
          </p:cNvPr>
          <p:cNvSpPr/>
          <p:nvPr/>
        </p:nvSpPr>
        <p:spPr>
          <a:xfrm>
            <a:off x="539999" y="5346814"/>
            <a:ext cx="1123701" cy="19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r>
              <a:rPr lang="en-AU" sz="1050" b="1">
                <a:solidFill>
                  <a:schemeClr val="bg1"/>
                </a:solidFill>
                <a:latin typeface="VIC SemiBold" panose="00000700000000000000"/>
              </a:rPr>
              <a:t>INPUTS</a:t>
            </a:r>
          </a:p>
        </p:txBody>
      </p:sp>
      <p:sp>
        <p:nvSpPr>
          <p:cNvPr id="24" name="Rectangle 23">
            <a:extLst>
              <a:ext uri="{FF2B5EF4-FFF2-40B4-BE49-F238E27FC236}">
                <a16:creationId xmlns:a16="http://schemas.microsoft.com/office/drawing/2014/main" id="{697D7E17-4138-B05B-FFD7-B1A68924FC00}"/>
              </a:ext>
            </a:extLst>
          </p:cNvPr>
          <p:cNvSpPr/>
          <p:nvPr/>
        </p:nvSpPr>
        <p:spPr>
          <a:xfrm>
            <a:off x="4994449" y="5346814"/>
            <a:ext cx="1123701" cy="19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r>
              <a:rPr lang="en-AU" sz="1050" b="1">
                <a:solidFill>
                  <a:schemeClr val="bg1"/>
                </a:solidFill>
                <a:latin typeface="VIC SemiBold" panose="00000700000000000000"/>
              </a:rPr>
              <a:t>OUTPUTS</a:t>
            </a:r>
          </a:p>
        </p:txBody>
      </p:sp>
      <p:sp>
        <p:nvSpPr>
          <p:cNvPr id="15" name="Rectangle 14">
            <a:extLst>
              <a:ext uri="{FF2B5EF4-FFF2-40B4-BE49-F238E27FC236}">
                <a16:creationId xmlns:a16="http://schemas.microsoft.com/office/drawing/2014/main" id="{469CBEF3-E3CF-7EBE-0976-B34F6113A5E9}"/>
              </a:ext>
            </a:extLst>
          </p:cNvPr>
          <p:cNvSpPr/>
          <p:nvPr/>
        </p:nvSpPr>
        <p:spPr>
          <a:xfrm>
            <a:off x="539999" y="1453549"/>
            <a:ext cx="8820000" cy="60497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spcAft>
                <a:spcPts val="300"/>
              </a:spcAft>
            </a:pPr>
            <a:r>
              <a:rPr lang="en-AU" sz="1000">
                <a:solidFill>
                  <a:schemeClr val="tx2"/>
                </a:solidFill>
              </a:rPr>
              <a:t>Following the final decision, inspectors may conduct remedial action by issuing reports, notices or similar. Remedial action may include advice on how to comply, notices or other directions, or follow up reporting. These may be defined in the legislation and/or policies and procedures for your context.</a:t>
            </a:r>
          </a:p>
        </p:txBody>
      </p:sp>
      <p:sp>
        <p:nvSpPr>
          <p:cNvPr id="2" name="Half Frame 1">
            <a:extLst>
              <a:ext uri="{FF2B5EF4-FFF2-40B4-BE49-F238E27FC236}">
                <a16:creationId xmlns:a16="http://schemas.microsoft.com/office/drawing/2014/main" id="{2904563A-45B0-63FC-9AF8-118B866DF8EB}"/>
              </a:ext>
            </a:extLst>
          </p:cNvPr>
          <p:cNvSpPr/>
          <p:nvPr/>
        </p:nvSpPr>
        <p:spPr>
          <a:xfrm>
            <a:off x="479425" y="1197506"/>
            <a:ext cx="266700" cy="266700"/>
          </a:xfrm>
          <a:prstGeom prst="halfFrame">
            <a:avLst>
              <a:gd name="adj1" fmla="val 23809"/>
              <a:gd name="adj2" fmla="val 23809"/>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100">
              <a:solidFill>
                <a:schemeClr val="bg2"/>
              </a:solidFill>
            </a:endParaRPr>
          </a:p>
        </p:txBody>
      </p:sp>
      <p:sp>
        <p:nvSpPr>
          <p:cNvPr id="18" name="Rectangle 17">
            <a:extLst>
              <a:ext uri="{FF2B5EF4-FFF2-40B4-BE49-F238E27FC236}">
                <a16:creationId xmlns:a16="http://schemas.microsoft.com/office/drawing/2014/main" id="{831B8719-E9E8-D922-8D35-B44D716B4470}"/>
              </a:ext>
            </a:extLst>
          </p:cNvPr>
          <p:cNvSpPr/>
          <p:nvPr/>
        </p:nvSpPr>
        <p:spPr>
          <a:xfrm>
            <a:off x="539999" y="1255549"/>
            <a:ext cx="1123701" cy="19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r>
              <a:rPr lang="en-AU" sz="1050" b="1">
                <a:solidFill>
                  <a:schemeClr val="bg1"/>
                </a:solidFill>
                <a:latin typeface="VIC SemiBold" panose="00000700000000000000"/>
              </a:rPr>
              <a:t>DESCRIPTION</a:t>
            </a:r>
          </a:p>
        </p:txBody>
      </p:sp>
      <p:sp>
        <p:nvSpPr>
          <p:cNvPr id="9" name="Rectangle 8">
            <a:extLst>
              <a:ext uri="{FF2B5EF4-FFF2-40B4-BE49-F238E27FC236}">
                <a16:creationId xmlns:a16="http://schemas.microsoft.com/office/drawing/2014/main" id="{C4CCB0D9-D451-30C3-9F9F-C4ECBB906521}"/>
              </a:ext>
            </a:extLst>
          </p:cNvPr>
          <p:cNvSpPr/>
          <p:nvPr/>
        </p:nvSpPr>
        <p:spPr>
          <a:xfrm>
            <a:off x="539999" y="4799129"/>
            <a:ext cx="8820000" cy="437433"/>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tIns="72000" bIns="72000" rtlCol="0" anchor="ctr" anchorCtr="0">
            <a:noAutofit/>
          </a:bodyPr>
          <a:lstStyle/>
          <a:p>
            <a:pPr marL="360000">
              <a:spcBef>
                <a:spcPts val="600"/>
              </a:spcBef>
              <a:spcAft>
                <a:spcPts val="300"/>
              </a:spcAft>
            </a:pPr>
            <a:r>
              <a:rPr lang="en-AU" sz="1000" dirty="0">
                <a:solidFill>
                  <a:schemeClr val="tx2"/>
                </a:solidFill>
              </a:rPr>
              <a:t>Align all templates for follow-up documents (for requesting remedial action) with your inspection recording tools (e.g., checklist) to allow for easy mail merge, or automated processes using advanced systems. </a:t>
            </a:r>
          </a:p>
        </p:txBody>
      </p:sp>
      <p:sp>
        <p:nvSpPr>
          <p:cNvPr id="10" name="Freeform 56">
            <a:extLst>
              <a:ext uri="{FF2B5EF4-FFF2-40B4-BE49-F238E27FC236}">
                <a16:creationId xmlns:a16="http://schemas.microsoft.com/office/drawing/2014/main" id="{35DBABDA-BE6A-941A-D130-032600191ACB}"/>
              </a:ext>
            </a:extLst>
          </p:cNvPr>
          <p:cNvSpPr>
            <a:spLocks noChangeAspect="1" noEditPoints="1"/>
          </p:cNvSpPr>
          <p:nvPr/>
        </p:nvSpPr>
        <p:spPr bwMode="auto">
          <a:xfrm>
            <a:off x="612775" y="4871918"/>
            <a:ext cx="324000" cy="324000"/>
          </a:xfrm>
          <a:custGeom>
            <a:avLst/>
            <a:gdLst>
              <a:gd name="T0" fmla="*/ 82 w 163"/>
              <a:gd name="T1" fmla="*/ 163 h 163"/>
              <a:gd name="T2" fmla="*/ 107 w 163"/>
              <a:gd name="T3" fmla="*/ 11 h 163"/>
              <a:gd name="T4" fmla="*/ 123 w 163"/>
              <a:gd name="T5" fmla="*/ 19 h 163"/>
              <a:gd name="T6" fmla="*/ 123 w 163"/>
              <a:gd name="T7" fmla="*/ 22 h 163"/>
              <a:gd name="T8" fmla="*/ 120 w 163"/>
              <a:gd name="T9" fmla="*/ 45 h 163"/>
              <a:gd name="T10" fmla="*/ 115 w 163"/>
              <a:gd name="T11" fmla="*/ 63 h 163"/>
              <a:gd name="T12" fmla="*/ 106 w 163"/>
              <a:gd name="T13" fmla="*/ 82 h 163"/>
              <a:gd name="T14" fmla="*/ 78 w 163"/>
              <a:gd name="T15" fmla="*/ 23 h 163"/>
              <a:gd name="T16" fmla="*/ 107 w 163"/>
              <a:gd name="T17" fmla="*/ 11 h 163"/>
              <a:gd name="T18" fmla="*/ 130 w 163"/>
              <a:gd name="T19" fmla="*/ 109 h 163"/>
              <a:gd name="T20" fmla="*/ 93 w 163"/>
              <a:gd name="T21" fmla="*/ 111 h 163"/>
              <a:gd name="T22" fmla="*/ 92 w 163"/>
              <a:gd name="T23" fmla="*/ 109 h 163"/>
              <a:gd name="T24" fmla="*/ 106 w 163"/>
              <a:gd name="T25" fmla="*/ 92 h 163"/>
              <a:gd name="T26" fmla="*/ 79 w 163"/>
              <a:gd name="T27" fmla="*/ 6 h 163"/>
              <a:gd name="T28" fmla="*/ 94 w 163"/>
              <a:gd name="T29" fmla="*/ 8 h 163"/>
              <a:gd name="T30" fmla="*/ 78 w 163"/>
              <a:gd name="T31" fmla="*/ 15 h 163"/>
              <a:gd name="T32" fmla="*/ 78 w 163"/>
              <a:gd name="T33" fmla="*/ 6 h 163"/>
              <a:gd name="T34" fmla="*/ 102 w 163"/>
              <a:gd name="T35" fmla="*/ 87 h 163"/>
              <a:gd name="T36" fmla="*/ 89 w 163"/>
              <a:gd name="T37" fmla="*/ 103 h 163"/>
              <a:gd name="T38" fmla="*/ 82 w 163"/>
              <a:gd name="T39" fmla="*/ 101 h 163"/>
              <a:gd name="T40" fmla="*/ 71 w 163"/>
              <a:gd name="T41" fmla="*/ 108 h 163"/>
              <a:gd name="T42" fmla="*/ 29 w 163"/>
              <a:gd name="T43" fmla="*/ 90 h 163"/>
              <a:gd name="T44" fmla="*/ 46 w 163"/>
              <a:gd name="T45" fmla="*/ 54 h 163"/>
              <a:gd name="T46" fmla="*/ 58 w 163"/>
              <a:gd name="T47" fmla="*/ 40 h 163"/>
              <a:gd name="T48" fmla="*/ 72 w 163"/>
              <a:gd name="T49" fmla="*/ 27 h 163"/>
              <a:gd name="T50" fmla="*/ 19 w 163"/>
              <a:gd name="T51" fmla="*/ 119 h 163"/>
              <a:gd name="T52" fmla="*/ 19 w 163"/>
              <a:gd name="T53" fmla="*/ 123 h 163"/>
              <a:gd name="T54" fmla="*/ 6 w 163"/>
              <a:gd name="T55" fmla="*/ 82 h 163"/>
              <a:gd name="T56" fmla="*/ 22 w 163"/>
              <a:gd name="T57" fmla="*/ 93 h 163"/>
              <a:gd name="T58" fmla="*/ 23 w 163"/>
              <a:gd name="T59" fmla="*/ 87 h 163"/>
              <a:gd name="T60" fmla="*/ 7 w 163"/>
              <a:gd name="T61" fmla="*/ 73 h 163"/>
              <a:gd name="T62" fmla="*/ 71 w 163"/>
              <a:gd name="T63" fmla="*/ 7 h 163"/>
              <a:gd name="T64" fmla="*/ 72 w 163"/>
              <a:gd name="T65" fmla="*/ 20 h 163"/>
              <a:gd name="T66" fmla="*/ 53 w 163"/>
              <a:gd name="T67" fmla="*/ 35 h 163"/>
              <a:gd name="T68" fmla="*/ 37 w 163"/>
              <a:gd name="T69" fmla="*/ 44 h 163"/>
              <a:gd name="T70" fmla="*/ 40 w 163"/>
              <a:gd name="T71" fmla="*/ 51 h 163"/>
              <a:gd name="T72" fmla="*/ 27 w 163"/>
              <a:gd name="T73" fmla="*/ 133 h 163"/>
              <a:gd name="T74" fmla="*/ 26 w 163"/>
              <a:gd name="T75" fmla="*/ 132 h 163"/>
              <a:gd name="T76" fmla="*/ 27 w 163"/>
              <a:gd name="T77" fmla="*/ 97 h 163"/>
              <a:gd name="T78" fmla="*/ 71 w 163"/>
              <a:gd name="T79" fmla="*/ 114 h 163"/>
              <a:gd name="T80" fmla="*/ 72 w 163"/>
              <a:gd name="T81" fmla="*/ 115 h 163"/>
              <a:gd name="T82" fmla="*/ 27 w 163"/>
              <a:gd name="T83" fmla="*/ 133 h 163"/>
              <a:gd name="T84" fmla="*/ 33 w 163"/>
              <a:gd name="T85" fmla="*/ 139 h 163"/>
              <a:gd name="T86" fmla="*/ 76 w 163"/>
              <a:gd name="T87" fmla="*/ 121 h 163"/>
              <a:gd name="T88" fmla="*/ 90 w 163"/>
              <a:gd name="T89" fmla="*/ 118 h 163"/>
              <a:gd name="T90" fmla="*/ 104 w 163"/>
              <a:gd name="T91" fmla="*/ 118 h 163"/>
              <a:gd name="T92" fmla="*/ 139 w 163"/>
              <a:gd name="T93" fmla="*/ 114 h 163"/>
              <a:gd name="T94" fmla="*/ 153 w 163"/>
              <a:gd name="T95" fmla="*/ 103 h 163"/>
              <a:gd name="T96" fmla="*/ 139 w 163"/>
              <a:gd name="T97" fmla="*/ 107 h 163"/>
              <a:gd name="T98" fmla="*/ 110 w 163"/>
              <a:gd name="T99" fmla="*/ 86 h 163"/>
              <a:gd name="T100" fmla="*/ 121 w 163"/>
              <a:gd name="T101" fmla="*/ 66 h 163"/>
              <a:gd name="T102" fmla="*/ 133 w 163"/>
              <a:gd name="T103" fmla="*/ 55 h 163"/>
              <a:gd name="T104" fmla="*/ 127 w 163"/>
              <a:gd name="T105" fmla="*/ 45 h 163"/>
              <a:gd name="T106" fmla="*/ 130 w 163"/>
              <a:gd name="T107" fmla="*/ 24 h 163"/>
              <a:gd name="T108" fmla="*/ 153 w 163"/>
              <a:gd name="T109" fmla="*/ 103 h 1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163" h="163">
                <a:moveTo>
                  <a:pt x="82" y="0"/>
                </a:moveTo>
                <a:cubicBezTo>
                  <a:pt x="37" y="0"/>
                  <a:pt x="0" y="36"/>
                  <a:pt x="0" y="81"/>
                </a:cubicBezTo>
                <a:cubicBezTo>
                  <a:pt x="0" y="126"/>
                  <a:pt x="37" y="163"/>
                  <a:pt x="82" y="163"/>
                </a:cubicBezTo>
                <a:cubicBezTo>
                  <a:pt x="126" y="163"/>
                  <a:pt x="163" y="126"/>
                  <a:pt x="163" y="81"/>
                </a:cubicBezTo>
                <a:cubicBezTo>
                  <a:pt x="163" y="36"/>
                  <a:pt x="126" y="0"/>
                  <a:pt x="82" y="0"/>
                </a:cubicBezTo>
                <a:close/>
                <a:moveTo>
                  <a:pt x="107" y="11"/>
                </a:moveTo>
                <a:cubicBezTo>
                  <a:pt x="107" y="11"/>
                  <a:pt x="107" y="11"/>
                  <a:pt x="107" y="11"/>
                </a:cubicBezTo>
                <a:cubicBezTo>
                  <a:pt x="113" y="13"/>
                  <a:pt x="118" y="15"/>
                  <a:pt x="123" y="19"/>
                </a:cubicBezTo>
                <a:cubicBezTo>
                  <a:pt x="123" y="19"/>
                  <a:pt x="123" y="19"/>
                  <a:pt x="123" y="19"/>
                </a:cubicBezTo>
                <a:cubicBezTo>
                  <a:pt x="123" y="19"/>
                  <a:pt x="123" y="19"/>
                  <a:pt x="123" y="19"/>
                </a:cubicBezTo>
                <a:cubicBezTo>
                  <a:pt x="123" y="19"/>
                  <a:pt x="123" y="20"/>
                  <a:pt x="123" y="20"/>
                </a:cubicBezTo>
                <a:cubicBezTo>
                  <a:pt x="123" y="21"/>
                  <a:pt x="123" y="21"/>
                  <a:pt x="123" y="22"/>
                </a:cubicBezTo>
                <a:cubicBezTo>
                  <a:pt x="123" y="29"/>
                  <a:pt x="122" y="37"/>
                  <a:pt x="121" y="44"/>
                </a:cubicBezTo>
                <a:cubicBezTo>
                  <a:pt x="121" y="45"/>
                  <a:pt x="121" y="45"/>
                  <a:pt x="121" y="45"/>
                </a:cubicBezTo>
                <a:cubicBezTo>
                  <a:pt x="120" y="45"/>
                  <a:pt x="120" y="45"/>
                  <a:pt x="120" y="45"/>
                </a:cubicBezTo>
                <a:cubicBezTo>
                  <a:pt x="115" y="46"/>
                  <a:pt x="112" y="50"/>
                  <a:pt x="112" y="55"/>
                </a:cubicBezTo>
                <a:cubicBezTo>
                  <a:pt x="112" y="58"/>
                  <a:pt x="113" y="61"/>
                  <a:pt x="115" y="63"/>
                </a:cubicBezTo>
                <a:cubicBezTo>
                  <a:pt x="115" y="63"/>
                  <a:pt x="115" y="63"/>
                  <a:pt x="115" y="63"/>
                </a:cubicBezTo>
                <a:cubicBezTo>
                  <a:pt x="115" y="63"/>
                  <a:pt x="115" y="63"/>
                  <a:pt x="115" y="63"/>
                </a:cubicBezTo>
                <a:cubicBezTo>
                  <a:pt x="113" y="70"/>
                  <a:pt x="110" y="76"/>
                  <a:pt x="106" y="81"/>
                </a:cubicBezTo>
                <a:cubicBezTo>
                  <a:pt x="106" y="82"/>
                  <a:pt x="106" y="82"/>
                  <a:pt x="106" y="82"/>
                </a:cubicBezTo>
                <a:cubicBezTo>
                  <a:pt x="105" y="81"/>
                  <a:pt x="105" y="81"/>
                  <a:pt x="105" y="81"/>
                </a:cubicBezTo>
                <a:cubicBezTo>
                  <a:pt x="91" y="65"/>
                  <a:pt x="82" y="45"/>
                  <a:pt x="78" y="23"/>
                </a:cubicBezTo>
                <a:cubicBezTo>
                  <a:pt x="78" y="23"/>
                  <a:pt x="78" y="23"/>
                  <a:pt x="78" y="23"/>
                </a:cubicBezTo>
                <a:cubicBezTo>
                  <a:pt x="79" y="23"/>
                  <a:pt x="79" y="23"/>
                  <a:pt x="79" y="23"/>
                </a:cubicBezTo>
                <a:cubicBezTo>
                  <a:pt x="87" y="18"/>
                  <a:pt x="96" y="13"/>
                  <a:pt x="106" y="11"/>
                </a:cubicBezTo>
                <a:lnTo>
                  <a:pt x="107" y="11"/>
                </a:lnTo>
                <a:close/>
                <a:moveTo>
                  <a:pt x="107" y="92"/>
                </a:moveTo>
                <a:cubicBezTo>
                  <a:pt x="113" y="98"/>
                  <a:pt x="121" y="104"/>
                  <a:pt x="129" y="109"/>
                </a:cubicBezTo>
                <a:cubicBezTo>
                  <a:pt x="130" y="109"/>
                  <a:pt x="130" y="109"/>
                  <a:pt x="130" y="109"/>
                </a:cubicBezTo>
                <a:cubicBezTo>
                  <a:pt x="129" y="110"/>
                  <a:pt x="129" y="110"/>
                  <a:pt x="129" y="110"/>
                </a:cubicBezTo>
                <a:cubicBezTo>
                  <a:pt x="120" y="111"/>
                  <a:pt x="112" y="112"/>
                  <a:pt x="104" y="112"/>
                </a:cubicBezTo>
                <a:cubicBezTo>
                  <a:pt x="100" y="112"/>
                  <a:pt x="97" y="112"/>
                  <a:pt x="93" y="111"/>
                </a:cubicBezTo>
                <a:cubicBezTo>
                  <a:pt x="92" y="111"/>
                  <a:pt x="92" y="111"/>
                  <a:pt x="92" y="111"/>
                </a:cubicBezTo>
                <a:cubicBezTo>
                  <a:pt x="92" y="111"/>
                  <a:pt x="92" y="111"/>
                  <a:pt x="92" y="111"/>
                </a:cubicBezTo>
                <a:cubicBezTo>
                  <a:pt x="92" y="110"/>
                  <a:pt x="92" y="109"/>
                  <a:pt x="92" y="109"/>
                </a:cubicBezTo>
                <a:cubicBezTo>
                  <a:pt x="92" y="108"/>
                  <a:pt x="92" y="108"/>
                  <a:pt x="92" y="108"/>
                </a:cubicBezTo>
                <a:cubicBezTo>
                  <a:pt x="92" y="108"/>
                  <a:pt x="92" y="108"/>
                  <a:pt x="92" y="108"/>
                </a:cubicBezTo>
                <a:cubicBezTo>
                  <a:pt x="97" y="103"/>
                  <a:pt x="102" y="98"/>
                  <a:pt x="106" y="92"/>
                </a:cubicBezTo>
                <a:cubicBezTo>
                  <a:pt x="107" y="92"/>
                  <a:pt x="107" y="92"/>
                  <a:pt x="107" y="92"/>
                </a:cubicBezTo>
                <a:close/>
                <a:moveTo>
                  <a:pt x="78" y="6"/>
                </a:moveTo>
                <a:cubicBezTo>
                  <a:pt x="78" y="6"/>
                  <a:pt x="79" y="6"/>
                  <a:pt x="79" y="6"/>
                </a:cubicBezTo>
                <a:cubicBezTo>
                  <a:pt x="84" y="6"/>
                  <a:pt x="88" y="6"/>
                  <a:pt x="94" y="7"/>
                </a:cubicBezTo>
                <a:cubicBezTo>
                  <a:pt x="96" y="8"/>
                  <a:pt x="96" y="8"/>
                  <a:pt x="96" y="8"/>
                </a:cubicBezTo>
                <a:cubicBezTo>
                  <a:pt x="94" y="8"/>
                  <a:pt x="94" y="8"/>
                  <a:pt x="94" y="8"/>
                </a:cubicBezTo>
                <a:cubicBezTo>
                  <a:pt x="88" y="11"/>
                  <a:pt x="83" y="13"/>
                  <a:pt x="78" y="16"/>
                </a:cubicBezTo>
                <a:cubicBezTo>
                  <a:pt x="78" y="16"/>
                  <a:pt x="78" y="16"/>
                  <a:pt x="78" y="16"/>
                </a:cubicBezTo>
                <a:cubicBezTo>
                  <a:pt x="78" y="15"/>
                  <a:pt x="78" y="15"/>
                  <a:pt x="78" y="15"/>
                </a:cubicBezTo>
                <a:cubicBezTo>
                  <a:pt x="77" y="12"/>
                  <a:pt x="77" y="9"/>
                  <a:pt x="77" y="7"/>
                </a:cubicBezTo>
                <a:cubicBezTo>
                  <a:pt x="77" y="6"/>
                  <a:pt x="77" y="6"/>
                  <a:pt x="77" y="6"/>
                </a:cubicBezTo>
                <a:lnTo>
                  <a:pt x="78" y="6"/>
                </a:lnTo>
                <a:close/>
                <a:moveTo>
                  <a:pt x="73" y="27"/>
                </a:moveTo>
                <a:cubicBezTo>
                  <a:pt x="73" y="28"/>
                  <a:pt x="73" y="28"/>
                  <a:pt x="73" y="28"/>
                </a:cubicBezTo>
                <a:cubicBezTo>
                  <a:pt x="77" y="50"/>
                  <a:pt x="87" y="70"/>
                  <a:pt x="102" y="87"/>
                </a:cubicBezTo>
                <a:cubicBezTo>
                  <a:pt x="102" y="87"/>
                  <a:pt x="102" y="87"/>
                  <a:pt x="102" y="87"/>
                </a:cubicBezTo>
                <a:cubicBezTo>
                  <a:pt x="102" y="87"/>
                  <a:pt x="102" y="87"/>
                  <a:pt x="102" y="87"/>
                </a:cubicBezTo>
                <a:cubicBezTo>
                  <a:pt x="98" y="93"/>
                  <a:pt x="94" y="98"/>
                  <a:pt x="89" y="103"/>
                </a:cubicBezTo>
                <a:cubicBezTo>
                  <a:pt x="88" y="103"/>
                  <a:pt x="88" y="103"/>
                  <a:pt x="88" y="103"/>
                </a:cubicBezTo>
                <a:cubicBezTo>
                  <a:pt x="88" y="103"/>
                  <a:pt x="88" y="103"/>
                  <a:pt x="88" y="103"/>
                </a:cubicBezTo>
                <a:cubicBezTo>
                  <a:pt x="86" y="101"/>
                  <a:pt x="84" y="101"/>
                  <a:pt x="82" y="101"/>
                </a:cubicBezTo>
                <a:cubicBezTo>
                  <a:pt x="77" y="101"/>
                  <a:pt x="73" y="103"/>
                  <a:pt x="72" y="108"/>
                </a:cubicBezTo>
                <a:cubicBezTo>
                  <a:pt x="71" y="108"/>
                  <a:pt x="71" y="108"/>
                  <a:pt x="71" y="108"/>
                </a:cubicBezTo>
                <a:cubicBezTo>
                  <a:pt x="71" y="108"/>
                  <a:pt x="71" y="108"/>
                  <a:pt x="71" y="108"/>
                </a:cubicBezTo>
                <a:cubicBezTo>
                  <a:pt x="56" y="104"/>
                  <a:pt x="42" y="99"/>
                  <a:pt x="29" y="91"/>
                </a:cubicBezTo>
                <a:cubicBezTo>
                  <a:pt x="29" y="90"/>
                  <a:pt x="29" y="90"/>
                  <a:pt x="29" y="90"/>
                </a:cubicBezTo>
                <a:cubicBezTo>
                  <a:pt x="29" y="90"/>
                  <a:pt x="29" y="90"/>
                  <a:pt x="29" y="90"/>
                </a:cubicBezTo>
                <a:cubicBezTo>
                  <a:pt x="32" y="77"/>
                  <a:pt x="38" y="65"/>
                  <a:pt x="45" y="55"/>
                </a:cubicBezTo>
                <a:cubicBezTo>
                  <a:pt x="45" y="54"/>
                  <a:pt x="45" y="54"/>
                  <a:pt x="45" y="54"/>
                </a:cubicBezTo>
                <a:cubicBezTo>
                  <a:pt x="46" y="54"/>
                  <a:pt x="46" y="54"/>
                  <a:pt x="46" y="54"/>
                </a:cubicBezTo>
                <a:cubicBezTo>
                  <a:pt x="46" y="55"/>
                  <a:pt x="47" y="55"/>
                  <a:pt x="48" y="55"/>
                </a:cubicBezTo>
                <a:cubicBezTo>
                  <a:pt x="54" y="55"/>
                  <a:pt x="59" y="50"/>
                  <a:pt x="59" y="44"/>
                </a:cubicBezTo>
                <a:cubicBezTo>
                  <a:pt x="59" y="43"/>
                  <a:pt x="58" y="41"/>
                  <a:pt x="58" y="40"/>
                </a:cubicBezTo>
                <a:cubicBezTo>
                  <a:pt x="58" y="40"/>
                  <a:pt x="58" y="40"/>
                  <a:pt x="58" y="40"/>
                </a:cubicBezTo>
                <a:cubicBezTo>
                  <a:pt x="58" y="39"/>
                  <a:pt x="58" y="39"/>
                  <a:pt x="58" y="39"/>
                </a:cubicBezTo>
                <a:cubicBezTo>
                  <a:pt x="62" y="35"/>
                  <a:pt x="67" y="31"/>
                  <a:pt x="72" y="27"/>
                </a:cubicBezTo>
                <a:lnTo>
                  <a:pt x="73" y="27"/>
                </a:lnTo>
                <a:close/>
                <a:moveTo>
                  <a:pt x="21" y="94"/>
                </a:moveTo>
                <a:cubicBezTo>
                  <a:pt x="20" y="102"/>
                  <a:pt x="19" y="110"/>
                  <a:pt x="19" y="119"/>
                </a:cubicBezTo>
                <a:cubicBezTo>
                  <a:pt x="19" y="119"/>
                  <a:pt x="19" y="119"/>
                  <a:pt x="19" y="120"/>
                </a:cubicBezTo>
                <a:cubicBezTo>
                  <a:pt x="19" y="120"/>
                  <a:pt x="19" y="120"/>
                  <a:pt x="19" y="121"/>
                </a:cubicBezTo>
                <a:cubicBezTo>
                  <a:pt x="19" y="123"/>
                  <a:pt x="19" y="123"/>
                  <a:pt x="19" y="123"/>
                </a:cubicBezTo>
                <a:cubicBezTo>
                  <a:pt x="18" y="121"/>
                  <a:pt x="18" y="121"/>
                  <a:pt x="18" y="121"/>
                </a:cubicBezTo>
                <a:cubicBezTo>
                  <a:pt x="11" y="110"/>
                  <a:pt x="7" y="96"/>
                  <a:pt x="6" y="83"/>
                </a:cubicBezTo>
                <a:cubicBezTo>
                  <a:pt x="6" y="82"/>
                  <a:pt x="6" y="82"/>
                  <a:pt x="6" y="82"/>
                </a:cubicBezTo>
                <a:cubicBezTo>
                  <a:pt x="7" y="82"/>
                  <a:pt x="7" y="82"/>
                  <a:pt x="7" y="82"/>
                </a:cubicBezTo>
                <a:cubicBezTo>
                  <a:pt x="12" y="86"/>
                  <a:pt x="16" y="90"/>
                  <a:pt x="21" y="93"/>
                </a:cubicBezTo>
                <a:cubicBezTo>
                  <a:pt x="22" y="93"/>
                  <a:pt x="22" y="93"/>
                  <a:pt x="22" y="93"/>
                </a:cubicBezTo>
                <a:lnTo>
                  <a:pt x="21" y="94"/>
                </a:lnTo>
                <a:close/>
                <a:moveTo>
                  <a:pt x="23" y="86"/>
                </a:moveTo>
                <a:cubicBezTo>
                  <a:pt x="23" y="87"/>
                  <a:pt x="23" y="87"/>
                  <a:pt x="23" y="87"/>
                </a:cubicBezTo>
                <a:cubicBezTo>
                  <a:pt x="22" y="86"/>
                  <a:pt x="22" y="86"/>
                  <a:pt x="22" y="86"/>
                </a:cubicBezTo>
                <a:cubicBezTo>
                  <a:pt x="17" y="82"/>
                  <a:pt x="12" y="78"/>
                  <a:pt x="7" y="74"/>
                </a:cubicBezTo>
                <a:cubicBezTo>
                  <a:pt x="7" y="73"/>
                  <a:pt x="7" y="73"/>
                  <a:pt x="7" y="73"/>
                </a:cubicBezTo>
                <a:cubicBezTo>
                  <a:pt x="7" y="73"/>
                  <a:pt x="7" y="73"/>
                  <a:pt x="7" y="73"/>
                </a:cubicBezTo>
                <a:cubicBezTo>
                  <a:pt x="10" y="39"/>
                  <a:pt x="37" y="12"/>
                  <a:pt x="70" y="7"/>
                </a:cubicBezTo>
                <a:cubicBezTo>
                  <a:pt x="71" y="7"/>
                  <a:pt x="71" y="7"/>
                  <a:pt x="71" y="7"/>
                </a:cubicBezTo>
                <a:cubicBezTo>
                  <a:pt x="71" y="8"/>
                  <a:pt x="71" y="8"/>
                  <a:pt x="71" y="8"/>
                </a:cubicBezTo>
                <a:cubicBezTo>
                  <a:pt x="71" y="12"/>
                  <a:pt x="71" y="16"/>
                  <a:pt x="72" y="19"/>
                </a:cubicBezTo>
                <a:cubicBezTo>
                  <a:pt x="72" y="20"/>
                  <a:pt x="72" y="20"/>
                  <a:pt x="72" y="20"/>
                </a:cubicBezTo>
                <a:cubicBezTo>
                  <a:pt x="71" y="20"/>
                  <a:pt x="71" y="20"/>
                  <a:pt x="71" y="20"/>
                </a:cubicBezTo>
                <a:cubicBezTo>
                  <a:pt x="65" y="24"/>
                  <a:pt x="59" y="29"/>
                  <a:pt x="54" y="35"/>
                </a:cubicBezTo>
                <a:cubicBezTo>
                  <a:pt x="53" y="35"/>
                  <a:pt x="53" y="35"/>
                  <a:pt x="53" y="35"/>
                </a:cubicBezTo>
                <a:cubicBezTo>
                  <a:pt x="53" y="35"/>
                  <a:pt x="53" y="35"/>
                  <a:pt x="53" y="35"/>
                </a:cubicBezTo>
                <a:cubicBezTo>
                  <a:pt x="51" y="34"/>
                  <a:pt x="50" y="33"/>
                  <a:pt x="48" y="33"/>
                </a:cubicBezTo>
                <a:cubicBezTo>
                  <a:pt x="42" y="33"/>
                  <a:pt x="37" y="38"/>
                  <a:pt x="37" y="44"/>
                </a:cubicBezTo>
                <a:cubicBezTo>
                  <a:pt x="37" y="46"/>
                  <a:pt x="38" y="49"/>
                  <a:pt x="40" y="51"/>
                </a:cubicBezTo>
                <a:cubicBezTo>
                  <a:pt x="40" y="51"/>
                  <a:pt x="40" y="51"/>
                  <a:pt x="40" y="51"/>
                </a:cubicBezTo>
                <a:cubicBezTo>
                  <a:pt x="40" y="51"/>
                  <a:pt x="40" y="51"/>
                  <a:pt x="40" y="51"/>
                </a:cubicBezTo>
                <a:cubicBezTo>
                  <a:pt x="32" y="62"/>
                  <a:pt x="27" y="73"/>
                  <a:pt x="23" y="86"/>
                </a:cubicBezTo>
                <a:close/>
                <a:moveTo>
                  <a:pt x="27" y="133"/>
                </a:moveTo>
                <a:cubicBezTo>
                  <a:pt x="27" y="133"/>
                  <a:pt x="27" y="133"/>
                  <a:pt x="27" y="133"/>
                </a:cubicBezTo>
                <a:cubicBezTo>
                  <a:pt x="26" y="132"/>
                  <a:pt x="26" y="132"/>
                  <a:pt x="26" y="132"/>
                </a:cubicBezTo>
                <a:cubicBezTo>
                  <a:pt x="26" y="132"/>
                  <a:pt x="26" y="132"/>
                  <a:pt x="26" y="132"/>
                </a:cubicBezTo>
                <a:cubicBezTo>
                  <a:pt x="26" y="132"/>
                  <a:pt x="26" y="132"/>
                  <a:pt x="26" y="132"/>
                </a:cubicBezTo>
                <a:cubicBezTo>
                  <a:pt x="25" y="127"/>
                  <a:pt x="25" y="123"/>
                  <a:pt x="25" y="119"/>
                </a:cubicBezTo>
                <a:cubicBezTo>
                  <a:pt x="25" y="112"/>
                  <a:pt x="26" y="105"/>
                  <a:pt x="27" y="98"/>
                </a:cubicBezTo>
                <a:cubicBezTo>
                  <a:pt x="27" y="97"/>
                  <a:pt x="27" y="97"/>
                  <a:pt x="27" y="97"/>
                </a:cubicBezTo>
                <a:cubicBezTo>
                  <a:pt x="28" y="97"/>
                  <a:pt x="28" y="97"/>
                  <a:pt x="28" y="97"/>
                </a:cubicBezTo>
                <a:cubicBezTo>
                  <a:pt x="41" y="105"/>
                  <a:pt x="56" y="111"/>
                  <a:pt x="71" y="114"/>
                </a:cubicBezTo>
                <a:cubicBezTo>
                  <a:pt x="71" y="114"/>
                  <a:pt x="71" y="114"/>
                  <a:pt x="71" y="114"/>
                </a:cubicBezTo>
                <a:cubicBezTo>
                  <a:pt x="72" y="115"/>
                  <a:pt x="72" y="115"/>
                  <a:pt x="72" y="115"/>
                </a:cubicBezTo>
                <a:cubicBezTo>
                  <a:pt x="72" y="115"/>
                  <a:pt x="72" y="115"/>
                  <a:pt x="72" y="115"/>
                </a:cubicBezTo>
                <a:cubicBezTo>
                  <a:pt x="72" y="115"/>
                  <a:pt x="72" y="115"/>
                  <a:pt x="72" y="115"/>
                </a:cubicBezTo>
                <a:cubicBezTo>
                  <a:pt x="72" y="116"/>
                  <a:pt x="72" y="116"/>
                  <a:pt x="72" y="116"/>
                </a:cubicBezTo>
                <a:cubicBezTo>
                  <a:pt x="72" y="116"/>
                  <a:pt x="72" y="116"/>
                  <a:pt x="72" y="116"/>
                </a:cubicBezTo>
                <a:cubicBezTo>
                  <a:pt x="58" y="125"/>
                  <a:pt x="43" y="131"/>
                  <a:pt x="27" y="133"/>
                </a:cubicBezTo>
                <a:close/>
                <a:moveTo>
                  <a:pt x="147" y="118"/>
                </a:moveTo>
                <a:cubicBezTo>
                  <a:pt x="134" y="142"/>
                  <a:pt x="109" y="157"/>
                  <a:pt x="82" y="157"/>
                </a:cubicBezTo>
                <a:cubicBezTo>
                  <a:pt x="64" y="157"/>
                  <a:pt x="47" y="150"/>
                  <a:pt x="33" y="139"/>
                </a:cubicBezTo>
                <a:cubicBezTo>
                  <a:pt x="32" y="138"/>
                  <a:pt x="32" y="138"/>
                  <a:pt x="32" y="138"/>
                </a:cubicBezTo>
                <a:cubicBezTo>
                  <a:pt x="34" y="138"/>
                  <a:pt x="34" y="138"/>
                  <a:pt x="34" y="138"/>
                </a:cubicBezTo>
                <a:cubicBezTo>
                  <a:pt x="49" y="135"/>
                  <a:pt x="63" y="129"/>
                  <a:pt x="76" y="121"/>
                </a:cubicBezTo>
                <a:cubicBezTo>
                  <a:pt x="76" y="120"/>
                  <a:pt x="76" y="120"/>
                  <a:pt x="76" y="120"/>
                </a:cubicBezTo>
                <a:cubicBezTo>
                  <a:pt x="77" y="121"/>
                  <a:pt x="77" y="121"/>
                  <a:pt x="77" y="121"/>
                </a:cubicBezTo>
                <a:cubicBezTo>
                  <a:pt x="81" y="123"/>
                  <a:pt x="87" y="122"/>
                  <a:pt x="90" y="118"/>
                </a:cubicBezTo>
                <a:cubicBezTo>
                  <a:pt x="90" y="117"/>
                  <a:pt x="90" y="117"/>
                  <a:pt x="90" y="117"/>
                </a:cubicBezTo>
                <a:cubicBezTo>
                  <a:pt x="90" y="117"/>
                  <a:pt x="90" y="117"/>
                  <a:pt x="90" y="117"/>
                </a:cubicBezTo>
                <a:cubicBezTo>
                  <a:pt x="95" y="118"/>
                  <a:pt x="99" y="118"/>
                  <a:pt x="104" y="118"/>
                </a:cubicBezTo>
                <a:cubicBezTo>
                  <a:pt x="115" y="118"/>
                  <a:pt x="127" y="117"/>
                  <a:pt x="139" y="114"/>
                </a:cubicBezTo>
                <a:cubicBezTo>
                  <a:pt x="139" y="114"/>
                  <a:pt x="139" y="114"/>
                  <a:pt x="139" y="114"/>
                </a:cubicBezTo>
                <a:cubicBezTo>
                  <a:pt x="139" y="114"/>
                  <a:pt x="139" y="114"/>
                  <a:pt x="139" y="114"/>
                </a:cubicBezTo>
                <a:cubicBezTo>
                  <a:pt x="142" y="115"/>
                  <a:pt x="144" y="116"/>
                  <a:pt x="147" y="117"/>
                </a:cubicBezTo>
                <a:cubicBezTo>
                  <a:pt x="147" y="118"/>
                  <a:pt x="147" y="118"/>
                  <a:pt x="147" y="118"/>
                </a:cubicBezTo>
                <a:close/>
                <a:moveTo>
                  <a:pt x="153" y="103"/>
                </a:moveTo>
                <a:cubicBezTo>
                  <a:pt x="153" y="103"/>
                  <a:pt x="153" y="103"/>
                  <a:pt x="153" y="103"/>
                </a:cubicBezTo>
                <a:cubicBezTo>
                  <a:pt x="149" y="105"/>
                  <a:pt x="144" y="106"/>
                  <a:pt x="140" y="107"/>
                </a:cubicBezTo>
                <a:cubicBezTo>
                  <a:pt x="139" y="107"/>
                  <a:pt x="139" y="107"/>
                  <a:pt x="139" y="107"/>
                </a:cubicBezTo>
                <a:cubicBezTo>
                  <a:pt x="139" y="107"/>
                  <a:pt x="139" y="107"/>
                  <a:pt x="139" y="107"/>
                </a:cubicBezTo>
                <a:cubicBezTo>
                  <a:pt x="129" y="102"/>
                  <a:pt x="119" y="95"/>
                  <a:pt x="111" y="87"/>
                </a:cubicBezTo>
                <a:cubicBezTo>
                  <a:pt x="110" y="86"/>
                  <a:pt x="110" y="86"/>
                  <a:pt x="110" y="86"/>
                </a:cubicBezTo>
                <a:cubicBezTo>
                  <a:pt x="111" y="86"/>
                  <a:pt x="111" y="86"/>
                  <a:pt x="111" y="86"/>
                </a:cubicBezTo>
                <a:cubicBezTo>
                  <a:pt x="114" y="80"/>
                  <a:pt x="118" y="73"/>
                  <a:pt x="121" y="66"/>
                </a:cubicBezTo>
                <a:cubicBezTo>
                  <a:pt x="121" y="66"/>
                  <a:pt x="121" y="66"/>
                  <a:pt x="121" y="66"/>
                </a:cubicBezTo>
                <a:cubicBezTo>
                  <a:pt x="122" y="66"/>
                  <a:pt x="122" y="66"/>
                  <a:pt x="122" y="66"/>
                </a:cubicBezTo>
                <a:cubicBezTo>
                  <a:pt x="122" y="66"/>
                  <a:pt x="122" y="66"/>
                  <a:pt x="123" y="66"/>
                </a:cubicBezTo>
                <a:cubicBezTo>
                  <a:pt x="128" y="66"/>
                  <a:pt x="133" y="61"/>
                  <a:pt x="133" y="55"/>
                </a:cubicBezTo>
                <a:cubicBezTo>
                  <a:pt x="133" y="51"/>
                  <a:pt x="131" y="48"/>
                  <a:pt x="127" y="46"/>
                </a:cubicBezTo>
                <a:cubicBezTo>
                  <a:pt x="127" y="46"/>
                  <a:pt x="127" y="46"/>
                  <a:pt x="127" y="46"/>
                </a:cubicBezTo>
                <a:cubicBezTo>
                  <a:pt x="127" y="45"/>
                  <a:pt x="127" y="45"/>
                  <a:pt x="127" y="45"/>
                </a:cubicBezTo>
                <a:cubicBezTo>
                  <a:pt x="128" y="38"/>
                  <a:pt x="129" y="31"/>
                  <a:pt x="129" y="25"/>
                </a:cubicBezTo>
                <a:cubicBezTo>
                  <a:pt x="129" y="23"/>
                  <a:pt x="129" y="23"/>
                  <a:pt x="129" y="23"/>
                </a:cubicBezTo>
                <a:cubicBezTo>
                  <a:pt x="130" y="24"/>
                  <a:pt x="130" y="24"/>
                  <a:pt x="130" y="24"/>
                </a:cubicBezTo>
                <a:cubicBezTo>
                  <a:pt x="147" y="39"/>
                  <a:pt x="157" y="59"/>
                  <a:pt x="157" y="81"/>
                </a:cubicBezTo>
                <a:cubicBezTo>
                  <a:pt x="157" y="88"/>
                  <a:pt x="156" y="96"/>
                  <a:pt x="154" y="103"/>
                </a:cubicBezTo>
                <a:lnTo>
                  <a:pt x="153" y="103"/>
                </a:lnTo>
                <a:close/>
              </a:path>
            </a:pathLst>
          </a:custGeom>
          <a:solidFill>
            <a:schemeClr val="tx2">
              <a:lumMod val="90000"/>
              <a:lumOff val="10000"/>
            </a:schemeClr>
          </a:solidFill>
          <a:ln>
            <a:noFill/>
          </a:ln>
        </p:spPr>
        <p:txBody>
          <a:bodyPr vert="horz" wrap="square" lIns="91440" tIns="45720" rIns="91440" bIns="45720" numCol="1" anchor="t" anchorCtr="0" compatLnSpc="1">
            <a:prstTxWarp prst="textNoShape">
              <a:avLst/>
            </a:prstTxWarp>
          </a:bodyPr>
          <a:lstStyle/>
          <a:p>
            <a:endParaRPr lang="en-AU"/>
          </a:p>
        </p:txBody>
      </p:sp>
    </p:spTree>
    <p:extLst>
      <p:ext uri="{BB962C8B-B14F-4D97-AF65-F5344CB8AC3E}">
        <p14:creationId xmlns:p14="http://schemas.microsoft.com/office/powerpoint/2010/main" val="154359469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think-cell data - do not delete" hidden="1">
            <a:extLst>
              <a:ext uri="{FF2B5EF4-FFF2-40B4-BE49-F238E27FC236}">
                <a16:creationId xmlns:a16="http://schemas.microsoft.com/office/drawing/2014/main" id="{368C7EAC-74CC-6298-4502-1BCBC86EE559}"/>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3" imgW="274" imgH="273" progId="TCLayout.ActiveDocument.1">
                  <p:embed/>
                </p:oleObj>
              </mc:Choice>
              <mc:Fallback>
                <p:oleObj name="think-cell Slide" r:id="rId3" imgW="274" imgH="273" progId="TCLayout.ActiveDocument.1">
                  <p:embed/>
                  <p:pic>
                    <p:nvPicPr>
                      <p:cNvPr id="11" name="think-cell data - do not delete" hidden="1">
                        <a:extLst>
                          <a:ext uri="{FF2B5EF4-FFF2-40B4-BE49-F238E27FC236}">
                            <a16:creationId xmlns:a16="http://schemas.microsoft.com/office/drawing/2014/main" id="{368C7EAC-74CC-6298-4502-1BCBC86EE559}"/>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3" name="Title 2">
            <a:extLst>
              <a:ext uri="{FF2B5EF4-FFF2-40B4-BE49-F238E27FC236}">
                <a16:creationId xmlns:a16="http://schemas.microsoft.com/office/drawing/2014/main" id="{B2DC528A-B7FE-7A17-B5B8-6950BB66B3EF}"/>
              </a:ext>
            </a:extLst>
          </p:cNvPr>
          <p:cNvSpPr>
            <a:spLocks noGrp="1"/>
          </p:cNvSpPr>
          <p:nvPr>
            <p:ph type="title"/>
          </p:nvPr>
        </p:nvSpPr>
        <p:spPr>
          <a:xfrm>
            <a:off x="539999" y="541756"/>
            <a:ext cx="8820000" cy="348543"/>
          </a:xfrm>
        </p:spPr>
        <p:txBody>
          <a:bodyPr vert="horz"/>
          <a:lstStyle/>
          <a:p>
            <a:r>
              <a:rPr lang="en-AU"/>
              <a:t>Record 'no action'</a:t>
            </a:r>
          </a:p>
        </p:txBody>
      </p:sp>
      <p:sp>
        <p:nvSpPr>
          <p:cNvPr id="16" name="Rectangle 15">
            <a:extLst>
              <a:ext uri="{FF2B5EF4-FFF2-40B4-BE49-F238E27FC236}">
                <a16:creationId xmlns:a16="http://schemas.microsoft.com/office/drawing/2014/main" id="{A123FE0D-E3B0-2E88-05F6-41B883CBB96D}"/>
              </a:ext>
            </a:extLst>
          </p:cNvPr>
          <p:cNvSpPr/>
          <p:nvPr/>
        </p:nvSpPr>
        <p:spPr>
          <a:xfrm>
            <a:off x="539999" y="2423572"/>
            <a:ext cx="8820000" cy="2736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tIns="72000" bIns="72000" rtlCol="0" anchor="t">
            <a:noAutofit/>
          </a:bodyPr>
          <a:lstStyle/>
          <a:p>
            <a:pPr marL="171450" indent="-171450">
              <a:spcBef>
                <a:spcPts val="400"/>
              </a:spcBef>
              <a:buFont typeface="Wingdings" panose="05000000000000000000" pitchFamily="2" charset="2"/>
              <a:buChar char="q"/>
            </a:pPr>
            <a:r>
              <a:rPr lang="en-AU" sz="1000" dirty="0">
                <a:solidFill>
                  <a:schemeClr val="tx2"/>
                </a:solidFill>
                <a:latin typeface="VIC SemiBold" panose="00000700000000000000" pitchFamily="2" charset="0"/>
              </a:rPr>
              <a:t>You have developed clear guidance </a:t>
            </a:r>
            <a:r>
              <a:rPr lang="en-AU" sz="1000" dirty="0">
                <a:solidFill>
                  <a:schemeClr val="tx2"/>
                </a:solidFill>
              </a:rPr>
              <a:t>to outline when non-compliances require no further action, supported by quality assurance practices to ensure guidance is being followed appropriately.</a:t>
            </a:r>
          </a:p>
          <a:p>
            <a:pPr marL="628624" lvl="1" indent="-171450">
              <a:spcBef>
                <a:spcPts val="400"/>
              </a:spcBef>
              <a:buFont typeface="Wingdings" panose="05000000000000000000" pitchFamily="2" charset="2"/>
              <a:buChar char="q"/>
            </a:pPr>
            <a:r>
              <a:rPr lang="en-AU" sz="1000" dirty="0">
                <a:solidFill>
                  <a:schemeClr val="tx2"/>
                </a:solidFill>
              </a:rPr>
              <a:t>Some rationale for a ‘no action’ outcome could include: the entity is compliant, the non-compliance is of low risk and would not justify the use of resources for remedial action or escalation/referral; or the non-compliance presents a low risk of harm and would not justify the use of resources for remedial action, escalation or referral, and would not reasonably contribute to achieving regulatory priorities.</a:t>
            </a:r>
          </a:p>
          <a:p>
            <a:pPr marL="628624" lvl="1" indent="-171450">
              <a:spcBef>
                <a:spcPts val="400"/>
              </a:spcBef>
              <a:buFont typeface="Wingdings" panose="05000000000000000000" pitchFamily="2" charset="2"/>
              <a:buChar char="q"/>
            </a:pPr>
            <a:r>
              <a:rPr lang="en-AU" sz="1000" dirty="0">
                <a:solidFill>
                  <a:schemeClr val="tx2"/>
                </a:solidFill>
              </a:rPr>
              <a:t>You may consider when </a:t>
            </a:r>
            <a:r>
              <a:rPr lang="en-AU" sz="1000" dirty="0">
                <a:solidFill>
                  <a:schemeClr val="tx2"/>
                </a:solidFill>
                <a:latin typeface="VIC SemiBold" panose="00000700000000000000" pitchFamily="2" charset="0"/>
              </a:rPr>
              <a:t>repeated instances </a:t>
            </a:r>
            <a:r>
              <a:rPr lang="en-AU" sz="1000" dirty="0">
                <a:solidFill>
                  <a:schemeClr val="tx2"/>
                </a:solidFill>
              </a:rPr>
              <a:t>of recorded ‘no action’ warrants closer assessment or remedial action. For example, three separate instances of low-level non-compliance may constitute informal guidance or a written notice.</a:t>
            </a:r>
          </a:p>
          <a:p>
            <a:pPr marL="171450" indent="-171450">
              <a:spcBef>
                <a:spcPts val="400"/>
              </a:spcBef>
              <a:buFont typeface="Wingdings" panose="05000000000000000000" pitchFamily="2" charset="2"/>
              <a:buChar char="q"/>
            </a:pPr>
            <a:r>
              <a:rPr lang="en-AU" sz="1000" dirty="0">
                <a:solidFill>
                  <a:schemeClr val="tx2"/>
                </a:solidFill>
                <a:latin typeface="VIC SemiBold" panose="00000700000000000000" pitchFamily="2" charset="0"/>
              </a:rPr>
              <a:t>Inspectors record ‘No action’ and any relevant insights </a:t>
            </a:r>
            <a:r>
              <a:rPr lang="en-AU" sz="1000" dirty="0">
                <a:solidFill>
                  <a:schemeClr val="tx2"/>
                </a:solidFill>
              </a:rPr>
              <a:t>to inform intelligence and support a continuous information cycle. Consider how repeated low-risk or minor non-compliances can inform future inspections or graduate a response to remedial action. For example, repeated instances of low-level non-compliance may constitute a more directive inspection approach or broader scope.</a:t>
            </a:r>
          </a:p>
          <a:p>
            <a:pPr marL="171450" indent="-171450">
              <a:spcBef>
                <a:spcPts val="400"/>
              </a:spcBef>
              <a:buFont typeface="Wingdings" panose="05000000000000000000" pitchFamily="2" charset="2"/>
              <a:buChar char="q"/>
            </a:pPr>
            <a:r>
              <a:rPr lang="en-AU" sz="1000" dirty="0">
                <a:solidFill>
                  <a:schemeClr val="tx2"/>
                </a:solidFill>
              </a:rPr>
              <a:t>If required, </a:t>
            </a:r>
            <a:r>
              <a:rPr lang="en-AU" sz="1000" dirty="0">
                <a:solidFill>
                  <a:schemeClr val="tx2"/>
                </a:solidFill>
                <a:latin typeface="VIC SemiBold" panose="00000700000000000000" pitchFamily="2" charset="0"/>
              </a:rPr>
              <a:t>inspectors issue inspection completion documents </a:t>
            </a:r>
            <a:r>
              <a:rPr lang="en-AU" sz="1000" dirty="0">
                <a:solidFill>
                  <a:schemeClr val="tx2"/>
                </a:solidFill>
              </a:rPr>
              <a:t>(letters or similar) to notify the regulated entity of the outcome of inspection. These could be aligned and connected to inspection recording tools (e.g., checklists) and templates to streamline or automate this process.</a:t>
            </a:r>
          </a:p>
        </p:txBody>
      </p:sp>
      <p:sp>
        <p:nvSpPr>
          <p:cNvPr id="4" name="Half Frame 3">
            <a:extLst>
              <a:ext uri="{FF2B5EF4-FFF2-40B4-BE49-F238E27FC236}">
                <a16:creationId xmlns:a16="http://schemas.microsoft.com/office/drawing/2014/main" id="{0984B4B5-54A6-020C-36A3-15EB94F3144D}"/>
              </a:ext>
            </a:extLst>
          </p:cNvPr>
          <p:cNvSpPr/>
          <p:nvPr/>
        </p:nvSpPr>
        <p:spPr>
          <a:xfrm>
            <a:off x="479425" y="2162644"/>
            <a:ext cx="266700" cy="266700"/>
          </a:xfrm>
          <a:prstGeom prst="halfFrame">
            <a:avLst>
              <a:gd name="adj1" fmla="val 23809"/>
              <a:gd name="adj2" fmla="val 23809"/>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100">
              <a:solidFill>
                <a:schemeClr val="bg2"/>
              </a:solidFill>
            </a:endParaRPr>
          </a:p>
        </p:txBody>
      </p:sp>
      <p:sp>
        <p:nvSpPr>
          <p:cNvPr id="19" name="Rectangle 18">
            <a:extLst>
              <a:ext uri="{FF2B5EF4-FFF2-40B4-BE49-F238E27FC236}">
                <a16:creationId xmlns:a16="http://schemas.microsoft.com/office/drawing/2014/main" id="{CA734CC4-D159-2939-4DDA-0E3FA7AE128F}"/>
              </a:ext>
            </a:extLst>
          </p:cNvPr>
          <p:cNvSpPr/>
          <p:nvPr/>
        </p:nvSpPr>
        <p:spPr>
          <a:xfrm>
            <a:off x="539999" y="2225573"/>
            <a:ext cx="2774701" cy="19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r>
              <a:rPr lang="en-AU" sz="1050" b="1">
                <a:solidFill>
                  <a:schemeClr val="bg1"/>
                </a:solidFill>
                <a:latin typeface="VIC SemiBold" panose="00000700000000000000"/>
              </a:rPr>
              <a:t>WHAT ‘BETTER PRACTICE’ LOOKS LIKE</a:t>
            </a:r>
          </a:p>
        </p:txBody>
      </p:sp>
      <p:sp>
        <p:nvSpPr>
          <p:cNvPr id="22" name="Rectangle 21">
            <a:extLst>
              <a:ext uri="{FF2B5EF4-FFF2-40B4-BE49-F238E27FC236}">
                <a16:creationId xmlns:a16="http://schemas.microsoft.com/office/drawing/2014/main" id="{617EE24B-30A4-217A-EA13-34D08ED4F925}"/>
              </a:ext>
            </a:extLst>
          </p:cNvPr>
          <p:cNvSpPr/>
          <p:nvPr/>
        </p:nvSpPr>
        <p:spPr>
          <a:xfrm>
            <a:off x="539999" y="5544814"/>
            <a:ext cx="4365550" cy="612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tIns="72000" bIns="72000" rtlCol="0" anchor="t">
            <a:noAutofit/>
          </a:bodyPr>
          <a:lstStyle/>
          <a:p>
            <a:pPr marL="171450" indent="-171450">
              <a:spcAft>
                <a:spcPts val="300"/>
              </a:spcAft>
              <a:buFont typeface="Arial" panose="020B0604020202020204" pitchFamily="34" charset="0"/>
              <a:buChar char="•"/>
            </a:pPr>
            <a:r>
              <a:rPr lang="en-AU" sz="1000">
                <a:solidFill>
                  <a:schemeClr val="tx2"/>
                </a:solidFill>
              </a:rPr>
              <a:t>Formal decision and recommendations for further action</a:t>
            </a:r>
          </a:p>
          <a:p>
            <a:pPr marL="171450" indent="-171450">
              <a:spcAft>
                <a:spcPts val="300"/>
              </a:spcAft>
              <a:buFont typeface="Arial" panose="020B0604020202020204" pitchFamily="34" charset="0"/>
              <a:buChar char="•"/>
            </a:pPr>
            <a:r>
              <a:rPr lang="en-AU" sz="1000">
                <a:solidFill>
                  <a:schemeClr val="tx2"/>
                </a:solidFill>
              </a:rPr>
              <a:t>Inspection records and templates for inspection completion documents</a:t>
            </a:r>
          </a:p>
        </p:txBody>
      </p:sp>
      <p:sp>
        <p:nvSpPr>
          <p:cNvPr id="23" name="Rectangle 22">
            <a:extLst>
              <a:ext uri="{FF2B5EF4-FFF2-40B4-BE49-F238E27FC236}">
                <a16:creationId xmlns:a16="http://schemas.microsoft.com/office/drawing/2014/main" id="{BE40685E-F6AE-9737-67EA-56CBE8B797FC}"/>
              </a:ext>
            </a:extLst>
          </p:cNvPr>
          <p:cNvSpPr/>
          <p:nvPr/>
        </p:nvSpPr>
        <p:spPr>
          <a:xfrm>
            <a:off x="4994449" y="5544814"/>
            <a:ext cx="4365550" cy="612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tIns="72000" bIns="72000" rtlCol="0" anchor="t">
            <a:noAutofit/>
          </a:bodyPr>
          <a:lstStyle/>
          <a:p>
            <a:pPr marL="171450" indent="-171450">
              <a:spcAft>
                <a:spcPts val="300"/>
              </a:spcAft>
              <a:buFont typeface="Arial" panose="020B0604020202020204" pitchFamily="34" charset="0"/>
              <a:buChar char="•"/>
            </a:pPr>
            <a:r>
              <a:rPr lang="en-AU" sz="1000">
                <a:solidFill>
                  <a:schemeClr val="tx2"/>
                </a:solidFill>
              </a:rPr>
              <a:t>Recorded no action</a:t>
            </a:r>
          </a:p>
          <a:p>
            <a:pPr marL="171450" indent="-171450">
              <a:spcAft>
                <a:spcPts val="300"/>
              </a:spcAft>
              <a:buFont typeface="Arial" panose="020B0604020202020204" pitchFamily="34" charset="0"/>
              <a:buChar char="•"/>
            </a:pPr>
            <a:r>
              <a:rPr lang="en-AU" sz="1000">
                <a:solidFill>
                  <a:schemeClr val="tx2"/>
                </a:solidFill>
              </a:rPr>
              <a:t>No action letter, if required</a:t>
            </a:r>
          </a:p>
        </p:txBody>
      </p:sp>
      <p:sp>
        <p:nvSpPr>
          <p:cNvPr id="5" name="Half Frame 4">
            <a:extLst>
              <a:ext uri="{FF2B5EF4-FFF2-40B4-BE49-F238E27FC236}">
                <a16:creationId xmlns:a16="http://schemas.microsoft.com/office/drawing/2014/main" id="{D56F2007-C98E-E0E2-C7F2-30B941129086}"/>
              </a:ext>
            </a:extLst>
          </p:cNvPr>
          <p:cNvSpPr/>
          <p:nvPr/>
        </p:nvSpPr>
        <p:spPr>
          <a:xfrm>
            <a:off x="479425" y="5288634"/>
            <a:ext cx="266700" cy="266700"/>
          </a:xfrm>
          <a:prstGeom prst="halfFrame">
            <a:avLst>
              <a:gd name="adj1" fmla="val 23809"/>
              <a:gd name="adj2" fmla="val 23809"/>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100">
              <a:solidFill>
                <a:schemeClr val="bg2"/>
              </a:solidFill>
            </a:endParaRPr>
          </a:p>
        </p:txBody>
      </p:sp>
      <p:sp>
        <p:nvSpPr>
          <p:cNvPr id="6" name="Half Frame 5">
            <a:extLst>
              <a:ext uri="{FF2B5EF4-FFF2-40B4-BE49-F238E27FC236}">
                <a16:creationId xmlns:a16="http://schemas.microsoft.com/office/drawing/2014/main" id="{86901C07-AF59-73E6-19F2-B45AB6AB27B9}"/>
              </a:ext>
            </a:extLst>
          </p:cNvPr>
          <p:cNvSpPr/>
          <p:nvPr/>
        </p:nvSpPr>
        <p:spPr>
          <a:xfrm>
            <a:off x="4930949" y="5288634"/>
            <a:ext cx="266700" cy="266700"/>
          </a:xfrm>
          <a:prstGeom prst="halfFrame">
            <a:avLst>
              <a:gd name="adj1" fmla="val 23809"/>
              <a:gd name="adj2" fmla="val 23809"/>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100">
              <a:solidFill>
                <a:schemeClr val="bg2"/>
              </a:solidFill>
            </a:endParaRPr>
          </a:p>
        </p:txBody>
      </p:sp>
      <p:sp>
        <p:nvSpPr>
          <p:cNvPr id="20" name="Rectangle 19">
            <a:extLst>
              <a:ext uri="{FF2B5EF4-FFF2-40B4-BE49-F238E27FC236}">
                <a16:creationId xmlns:a16="http://schemas.microsoft.com/office/drawing/2014/main" id="{287C7A7F-8E94-2EB2-6DFE-699F14806AD6}"/>
              </a:ext>
            </a:extLst>
          </p:cNvPr>
          <p:cNvSpPr/>
          <p:nvPr/>
        </p:nvSpPr>
        <p:spPr>
          <a:xfrm>
            <a:off x="539999" y="5346814"/>
            <a:ext cx="1123701" cy="19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r>
              <a:rPr lang="en-AU" sz="1050" b="1">
                <a:solidFill>
                  <a:schemeClr val="bg1"/>
                </a:solidFill>
                <a:latin typeface="VIC SemiBold" panose="00000700000000000000"/>
              </a:rPr>
              <a:t>INPUTS</a:t>
            </a:r>
          </a:p>
        </p:txBody>
      </p:sp>
      <p:sp>
        <p:nvSpPr>
          <p:cNvPr id="24" name="Rectangle 23">
            <a:extLst>
              <a:ext uri="{FF2B5EF4-FFF2-40B4-BE49-F238E27FC236}">
                <a16:creationId xmlns:a16="http://schemas.microsoft.com/office/drawing/2014/main" id="{697D7E17-4138-B05B-FFD7-B1A68924FC00}"/>
              </a:ext>
            </a:extLst>
          </p:cNvPr>
          <p:cNvSpPr/>
          <p:nvPr/>
        </p:nvSpPr>
        <p:spPr>
          <a:xfrm>
            <a:off x="4994449" y="5346814"/>
            <a:ext cx="1123701" cy="19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r>
              <a:rPr lang="en-AU" sz="1050" b="1">
                <a:solidFill>
                  <a:schemeClr val="bg1"/>
                </a:solidFill>
                <a:latin typeface="VIC SemiBold" panose="00000700000000000000"/>
              </a:rPr>
              <a:t>OUTPUTS</a:t>
            </a:r>
          </a:p>
        </p:txBody>
      </p:sp>
      <p:sp>
        <p:nvSpPr>
          <p:cNvPr id="15" name="Rectangle 14">
            <a:extLst>
              <a:ext uri="{FF2B5EF4-FFF2-40B4-BE49-F238E27FC236}">
                <a16:creationId xmlns:a16="http://schemas.microsoft.com/office/drawing/2014/main" id="{469CBEF3-E3CF-7EBE-0976-B34F6113A5E9}"/>
              </a:ext>
            </a:extLst>
          </p:cNvPr>
          <p:cNvSpPr/>
          <p:nvPr/>
        </p:nvSpPr>
        <p:spPr>
          <a:xfrm>
            <a:off x="539999" y="1453548"/>
            <a:ext cx="8820000" cy="64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spcAft>
                <a:spcPts val="300"/>
              </a:spcAft>
            </a:pPr>
            <a:r>
              <a:rPr lang="en-AU" sz="1050">
                <a:solidFill>
                  <a:schemeClr val="tx2"/>
                </a:solidFill>
              </a:rPr>
              <a:t>Following the final decision, inspectors should be able to record ‘no action’ to close an inspection where no further action is required. This might arise where the inspection does not identify non-compliance, where any non-compliance does not require further action at this time or where all matters have been addressed at the time of the inspection. </a:t>
            </a:r>
          </a:p>
        </p:txBody>
      </p:sp>
      <p:sp>
        <p:nvSpPr>
          <p:cNvPr id="2" name="Half Frame 1">
            <a:extLst>
              <a:ext uri="{FF2B5EF4-FFF2-40B4-BE49-F238E27FC236}">
                <a16:creationId xmlns:a16="http://schemas.microsoft.com/office/drawing/2014/main" id="{2904563A-45B0-63FC-9AF8-118B866DF8EB}"/>
              </a:ext>
            </a:extLst>
          </p:cNvPr>
          <p:cNvSpPr/>
          <p:nvPr/>
        </p:nvSpPr>
        <p:spPr>
          <a:xfrm>
            <a:off x="479425" y="1197506"/>
            <a:ext cx="266700" cy="266700"/>
          </a:xfrm>
          <a:prstGeom prst="halfFrame">
            <a:avLst>
              <a:gd name="adj1" fmla="val 23809"/>
              <a:gd name="adj2" fmla="val 23809"/>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100">
              <a:solidFill>
                <a:schemeClr val="bg2"/>
              </a:solidFill>
            </a:endParaRPr>
          </a:p>
        </p:txBody>
      </p:sp>
      <p:sp>
        <p:nvSpPr>
          <p:cNvPr id="18" name="Rectangle 17">
            <a:extLst>
              <a:ext uri="{FF2B5EF4-FFF2-40B4-BE49-F238E27FC236}">
                <a16:creationId xmlns:a16="http://schemas.microsoft.com/office/drawing/2014/main" id="{831B8719-E9E8-D922-8D35-B44D716B4470}"/>
              </a:ext>
            </a:extLst>
          </p:cNvPr>
          <p:cNvSpPr/>
          <p:nvPr/>
        </p:nvSpPr>
        <p:spPr>
          <a:xfrm>
            <a:off x="539999" y="1255549"/>
            <a:ext cx="1123701" cy="19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r>
              <a:rPr lang="en-AU" sz="1050" b="1">
                <a:solidFill>
                  <a:schemeClr val="bg1"/>
                </a:solidFill>
                <a:latin typeface="VIC SemiBold" panose="00000700000000000000"/>
              </a:rPr>
              <a:t>DESCRIPTION</a:t>
            </a:r>
          </a:p>
        </p:txBody>
      </p:sp>
    </p:spTree>
    <p:extLst>
      <p:ext uri="{BB962C8B-B14F-4D97-AF65-F5344CB8AC3E}">
        <p14:creationId xmlns:p14="http://schemas.microsoft.com/office/powerpoint/2010/main" val="30502778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5" name="think-cell data - do not delete" hidden="1">
            <a:extLst>
              <a:ext uri="{FF2B5EF4-FFF2-40B4-BE49-F238E27FC236}">
                <a16:creationId xmlns:a16="http://schemas.microsoft.com/office/drawing/2014/main" id="{32C0D367-6416-94E5-A204-AE163167B25D}"/>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3" imgW="411" imgH="409" progId="TCLayout.ActiveDocument.1">
                  <p:embed/>
                </p:oleObj>
              </mc:Choice>
              <mc:Fallback>
                <p:oleObj name="think-cell Slide" r:id="rId3" imgW="411" imgH="409" progId="TCLayout.ActiveDocument.1">
                  <p:embed/>
                  <p:pic>
                    <p:nvPicPr>
                      <p:cNvPr id="15" name="think-cell data - do not delete" hidden="1">
                        <a:extLst>
                          <a:ext uri="{FF2B5EF4-FFF2-40B4-BE49-F238E27FC236}">
                            <a16:creationId xmlns:a16="http://schemas.microsoft.com/office/drawing/2014/main" id="{32C0D367-6416-94E5-A204-AE163167B25D}"/>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3" name="Title 2">
            <a:extLst>
              <a:ext uri="{FF2B5EF4-FFF2-40B4-BE49-F238E27FC236}">
                <a16:creationId xmlns:a16="http://schemas.microsoft.com/office/drawing/2014/main" id="{F9070E20-9624-BBAB-3E5B-EB403A0B0610}"/>
              </a:ext>
            </a:extLst>
          </p:cNvPr>
          <p:cNvSpPr>
            <a:spLocks noGrp="1"/>
          </p:cNvSpPr>
          <p:nvPr>
            <p:ph type="title"/>
          </p:nvPr>
        </p:nvSpPr>
        <p:spPr>
          <a:xfrm>
            <a:off x="539999" y="541756"/>
            <a:ext cx="8820000" cy="348543"/>
          </a:xfrm>
        </p:spPr>
        <p:txBody>
          <a:bodyPr vert="horz"/>
          <a:lstStyle/>
          <a:p>
            <a:r>
              <a:rPr lang="en-AU"/>
              <a:t>Considerations for the better practice inspection process</a:t>
            </a:r>
          </a:p>
        </p:txBody>
      </p:sp>
      <p:sp>
        <p:nvSpPr>
          <p:cNvPr id="19" name="Content Placeholder 1">
            <a:extLst>
              <a:ext uri="{FF2B5EF4-FFF2-40B4-BE49-F238E27FC236}">
                <a16:creationId xmlns:a16="http://schemas.microsoft.com/office/drawing/2014/main" id="{44DE3483-0EDD-6C62-8B4A-D140DBA60834}"/>
              </a:ext>
            </a:extLst>
          </p:cNvPr>
          <p:cNvSpPr txBox="1">
            <a:spLocks/>
          </p:cNvSpPr>
          <p:nvPr/>
        </p:nvSpPr>
        <p:spPr>
          <a:xfrm>
            <a:off x="539998" y="1835222"/>
            <a:ext cx="8819999" cy="1944690"/>
          </a:xfrm>
          <a:prstGeom prst="rect">
            <a:avLst/>
          </a:prstGeom>
          <a:solidFill>
            <a:schemeClr val="bg1"/>
          </a:solidFill>
        </p:spPr>
        <p:txBody>
          <a:bodyPr vert="horz" lIns="90000" tIns="45713" rIns="36000" bIns="45713" numCol="1" spcCol="180000" rtlCol="0">
            <a:noAutofit/>
          </a:bodyPr>
          <a:lstStyle>
            <a:lvl1pPr marL="252000" marR="0" indent="-252000" algn="l" defTabSz="914349" rtl="0" eaLnBrk="1" fontAlgn="auto" latinLnBrk="0" hangingPunct="1">
              <a:lnSpc>
                <a:spcPct val="100000"/>
              </a:lnSpc>
              <a:spcBef>
                <a:spcPts val="400"/>
              </a:spcBef>
              <a:spcAft>
                <a:spcPts val="600"/>
              </a:spcAft>
              <a:buClr>
                <a:schemeClr val="bg1"/>
              </a:buClr>
              <a:buSzTx/>
              <a:buFont typeface="Arial" panose="020B0604020202020204" pitchFamily="34" charset="0"/>
              <a:buChar char="•"/>
              <a:tabLst/>
              <a:defRPr sz="1200" kern="1200" spc="0">
                <a:solidFill>
                  <a:schemeClr val="tx2"/>
                </a:solidFill>
                <a:latin typeface="+mn-lt"/>
                <a:ea typeface="Segoe UI" panose="020B0502040204020203" pitchFamily="34" charset="0"/>
                <a:cs typeface="Segoe UI" panose="020B0502040204020203" pitchFamily="34" charset="0"/>
              </a:defRPr>
            </a:lvl1pPr>
            <a:lvl2pPr marL="504000" indent="-252000" algn="l" defTabSz="914349" rtl="0" eaLnBrk="1" latinLnBrk="0" hangingPunct="1">
              <a:spcBef>
                <a:spcPts val="400"/>
              </a:spcBef>
              <a:spcAft>
                <a:spcPts val="600"/>
              </a:spcAft>
              <a:buClr>
                <a:schemeClr val="bg1"/>
              </a:buClr>
              <a:buFont typeface="Segoe UI" panose="020B0502040204020203" pitchFamily="34" charset="0"/>
              <a:buChar char="–"/>
              <a:defRPr sz="1200" kern="1200" spc="0" baseline="0">
                <a:solidFill>
                  <a:schemeClr val="tx2"/>
                </a:solidFill>
                <a:latin typeface="+mn-lt"/>
                <a:ea typeface="Segoe UI" panose="020B0502040204020203" pitchFamily="34" charset="0"/>
                <a:cs typeface="Segoe UI" panose="020B0502040204020203" pitchFamily="34" charset="0"/>
              </a:defRPr>
            </a:lvl2pPr>
            <a:lvl3pPr marL="756000" indent="-252000" algn="l" defTabSz="914349" rtl="0" eaLnBrk="1" latinLnBrk="0" hangingPunct="1">
              <a:spcBef>
                <a:spcPts val="400"/>
              </a:spcBef>
              <a:spcAft>
                <a:spcPts val="600"/>
              </a:spcAft>
              <a:buClr>
                <a:schemeClr val="bg1"/>
              </a:buClr>
              <a:buFont typeface="Arial" panose="020B0604020202020204" pitchFamily="34" charset="0"/>
              <a:buChar char="•"/>
              <a:defRPr sz="1200" kern="1200" spc="0">
                <a:solidFill>
                  <a:schemeClr val="tx2"/>
                </a:solidFill>
                <a:latin typeface="+mn-lt"/>
                <a:ea typeface="Segoe UI" panose="020B0502040204020203" pitchFamily="34" charset="0"/>
                <a:cs typeface="Segoe UI" panose="020B0502040204020203" pitchFamily="34" charset="0"/>
              </a:defRPr>
            </a:lvl3pPr>
            <a:lvl4pPr marL="809955" indent="0" algn="l" defTabSz="914349" rtl="0" eaLnBrk="1" latinLnBrk="0" hangingPunct="1">
              <a:spcBef>
                <a:spcPts val="400"/>
              </a:spcBef>
              <a:buClr>
                <a:schemeClr val="accent4"/>
              </a:buClr>
              <a:buFont typeface="+mj-lt"/>
              <a:buNone/>
              <a:defRPr sz="1400" kern="1200" spc="0">
                <a:solidFill>
                  <a:schemeClr val="bg2"/>
                </a:solidFill>
                <a:latin typeface="+mn-lt"/>
                <a:ea typeface="Segoe UI" panose="020B0502040204020203" pitchFamily="34" charset="0"/>
                <a:cs typeface="Segoe UI" panose="020B0502040204020203" pitchFamily="34" charset="0"/>
              </a:defRPr>
            </a:lvl4pPr>
            <a:lvl5pPr marL="1008000" indent="-252000" algn="l" defTabSz="914349" rtl="0" eaLnBrk="1" latinLnBrk="0" hangingPunct="1">
              <a:spcBef>
                <a:spcPts val="400"/>
              </a:spcBef>
              <a:buClr>
                <a:schemeClr val="bg2"/>
              </a:buClr>
              <a:buFont typeface="Segoe UI" panose="020B0502040204020203" pitchFamily="34" charset="0"/>
              <a:buChar char="–"/>
              <a:defRPr sz="1400" kern="1200" spc="0">
                <a:solidFill>
                  <a:schemeClr val="bg2"/>
                </a:solidFill>
                <a:latin typeface="+mn-lt"/>
                <a:ea typeface="Segoe UI" panose="020B0502040204020203" pitchFamily="34" charset="0"/>
                <a:cs typeface="Segoe UI" panose="020B0502040204020203" pitchFamily="34" charset="0"/>
              </a:defRPr>
            </a:lvl5pPr>
            <a:lvl6pPr marL="504000" indent="-252000" algn="l" defTabSz="914349" rtl="0" eaLnBrk="1" latinLnBrk="0" hangingPunct="1">
              <a:spcBef>
                <a:spcPts val="400"/>
              </a:spcBef>
              <a:buClr>
                <a:schemeClr val="bg2"/>
              </a:buClr>
              <a:buFont typeface="+mj-lt"/>
              <a:buAutoNum type="arabicPeriod"/>
              <a:defRPr sz="1400" kern="1200" spc="0" baseline="0">
                <a:solidFill>
                  <a:schemeClr val="bg2"/>
                </a:solidFill>
                <a:latin typeface="+mn-lt"/>
                <a:ea typeface="Segoe UI" panose="020B0502040204020203" pitchFamily="34" charset="0"/>
                <a:cs typeface="Segoe UI" panose="020B0502040204020203" pitchFamily="34" charset="0"/>
              </a:defRPr>
            </a:lvl6pPr>
            <a:lvl7pPr marL="756000" indent="-252000" algn="l" defTabSz="914349" rtl="0" eaLnBrk="1" latinLnBrk="0" hangingPunct="1">
              <a:spcBef>
                <a:spcPts val="400"/>
              </a:spcBef>
              <a:buClr>
                <a:schemeClr val="bg2"/>
              </a:buClr>
              <a:buFont typeface="+mj-lt"/>
              <a:buAutoNum type="alphaLcPeriod"/>
              <a:defRPr sz="1400" kern="1200" spc="0">
                <a:solidFill>
                  <a:schemeClr val="bg2"/>
                </a:solidFill>
                <a:latin typeface="+mn-lt"/>
                <a:ea typeface="Segoe UI" panose="020B0502040204020203" pitchFamily="34" charset="0"/>
                <a:cs typeface="Segoe UI" panose="020B0502040204020203" pitchFamily="34" charset="0"/>
              </a:defRPr>
            </a:lvl7pPr>
            <a:lvl8pPr marL="1008000" indent="-252000" algn="l" defTabSz="914349" rtl="0" eaLnBrk="1" latinLnBrk="0" hangingPunct="1">
              <a:spcBef>
                <a:spcPts val="400"/>
              </a:spcBef>
              <a:buClr>
                <a:schemeClr val="bg2"/>
              </a:buClr>
              <a:buFont typeface="+mj-lt"/>
              <a:buAutoNum type="romanLcPeriod"/>
              <a:defRPr sz="1400" kern="1200" spc="0" baseline="0">
                <a:solidFill>
                  <a:schemeClr val="bg2"/>
                </a:solidFill>
                <a:latin typeface="+mn-lt"/>
                <a:ea typeface="Segoe UI" panose="020B0502040204020203" pitchFamily="34" charset="0"/>
                <a:cs typeface="Segoe UI" panose="020B0502040204020203" pitchFamily="34" charset="0"/>
              </a:defRPr>
            </a:lvl8pPr>
            <a:lvl9pPr marL="3885982" indent="-228587" algn="l" defTabSz="914349"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180000" indent="-180000">
              <a:lnSpc>
                <a:spcPct val="110000"/>
              </a:lnSpc>
              <a:spcBef>
                <a:spcPts val="0"/>
              </a:spcBef>
              <a:spcAft>
                <a:spcPts val="300"/>
              </a:spcAft>
              <a:buClrTx/>
            </a:pPr>
            <a:r>
              <a:rPr lang="en-AU" sz="1000"/>
              <a:t>Each ‘component’ will use checklists to help you to identify opportunities to administer inspections more effectively and efficiently, by embedding good inspection practices that are ready to be digitised.</a:t>
            </a:r>
          </a:p>
          <a:p>
            <a:pPr marL="180000" indent="-180000">
              <a:lnSpc>
                <a:spcPct val="110000"/>
              </a:lnSpc>
              <a:spcBef>
                <a:spcPts val="0"/>
              </a:spcBef>
              <a:spcAft>
                <a:spcPts val="300"/>
              </a:spcAft>
              <a:buClrTx/>
            </a:pPr>
            <a:r>
              <a:rPr lang="en-AU" sz="1000"/>
              <a:t>Components may also outline digital considerations to identify opportunities to incorporate digital solutions.</a:t>
            </a:r>
          </a:p>
          <a:p>
            <a:pPr marL="180000" indent="-180000">
              <a:lnSpc>
                <a:spcPct val="110000"/>
              </a:lnSpc>
              <a:spcBef>
                <a:spcPts val="0"/>
              </a:spcBef>
              <a:spcAft>
                <a:spcPts val="300"/>
              </a:spcAft>
              <a:buClrTx/>
            </a:pPr>
            <a:r>
              <a:rPr lang="en-AU" sz="1000"/>
              <a:t>Not all components or stages might be relevant to your inspections process, so focus on the parts that are most relevant for you. </a:t>
            </a:r>
          </a:p>
          <a:p>
            <a:pPr marL="180000" indent="-180000">
              <a:lnSpc>
                <a:spcPct val="110000"/>
              </a:lnSpc>
              <a:spcBef>
                <a:spcPts val="0"/>
              </a:spcBef>
              <a:spcAft>
                <a:spcPts val="300"/>
              </a:spcAft>
              <a:buClrTx/>
            </a:pPr>
            <a:r>
              <a:rPr lang="en-AU" sz="1000"/>
              <a:t>The better practice inspections process should be reviewed alongside other factors that might enable or constrain your inspection such as legislative requirements or your existing digital capabilities. </a:t>
            </a:r>
          </a:p>
          <a:p>
            <a:pPr lvl="1">
              <a:lnSpc>
                <a:spcPct val="110000"/>
              </a:lnSpc>
              <a:spcBef>
                <a:spcPts val="0"/>
              </a:spcBef>
              <a:spcAft>
                <a:spcPts val="300"/>
              </a:spcAft>
              <a:buClrTx/>
              <a:buFont typeface="Courier New" panose="02070309020205020404" pitchFamily="49" charset="0"/>
              <a:buChar char="o"/>
            </a:pPr>
            <a:r>
              <a:rPr lang="en-AU" sz="1000"/>
              <a:t>Before you digitise, define your legal requirements and consider where you can innovate in the design of activities and key regulatory instruments.</a:t>
            </a:r>
          </a:p>
          <a:p>
            <a:pPr marL="180000" indent="-180000">
              <a:lnSpc>
                <a:spcPct val="110000"/>
              </a:lnSpc>
              <a:spcBef>
                <a:spcPts val="0"/>
              </a:spcBef>
              <a:spcAft>
                <a:spcPts val="300"/>
              </a:spcAft>
              <a:buClrTx/>
            </a:pPr>
            <a:r>
              <a:rPr lang="en-AU" sz="1000"/>
              <a:t>The ‘inputs’ and ‘outputs’ will link components through information and products. Use these to consider how workflows can be digitised and automated.</a:t>
            </a:r>
          </a:p>
        </p:txBody>
      </p:sp>
      <p:sp>
        <p:nvSpPr>
          <p:cNvPr id="20" name="Rectangle 19">
            <a:extLst>
              <a:ext uri="{FF2B5EF4-FFF2-40B4-BE49-F238E27FC236}">
                <a16:creationId xmlns:a16="http://schemas.microsoft.com/office/drawing/2014/main" id="{5062E284-E643-BD93-475C-2D2B75261C2D}"/>
              </a:ext>
            </a:extLst>
          </p:cNvPr>
          <p:cNvSpPr/>
          <p:nvPr/>
        </p:nvSpPr>
        <p:spPr>
          <a:xfrm>
            <a:off x="539998" y="1601222"/>
            <a:ext cx="3838443" cy="234000"/>
          </a:xfrm>
          <a:prstGeom prst="rect">
            <a:avLst/>
          </a:prstGeom>
          <a:solidFill>
            <a:schemeClr val="tx2"/>
          </a:solidFill>
          <a:ln>
            <a:noFill/>
          </a:ln>
        </p:spPr>
        <p:style>
          <a:lnRef idx="2">
            <a:schemeClr val="accent1"/>
          </a:lnRef>
          <a:fillRef idx="1">
            <a:schemeClr val="lt1"/>
          </a:fillRef>
          <a:effectRef idx="0">
            <a:schemeClr val="accent1"/>
          </a:effectRef>
          <a:fontRef idx="minor">
            <a:schemeClr val="dk1"/>
          </a:fontRef>
        </p:style>
        <p:txBody>
          <a:bodyPr rtlCol="0" anchor="ctr"/>
          <a:lstStyle/>
          <a:p>
            <a:pPr marL="0" indent="0">
              <a:buClrTx/>
              <a:buFont typeface="Arial" panose="020B0604020202020204" pitchFamily="34" charset="0"/>
              <a:buNone/>
            </a:pPr>
            <a:r>
              <a:rPr lang="en-AU" sz="1050" b="1">
                <a:solidFill>
                  <a:schemeClr val="bg1"/>
                </a:solidFill>
                <a:latin typeface="+mj-lt"/>
              </a:rPr>
              <a:t>Considerations for better practice inspections process</a:t>
            </a:r>
          </a:p>
        </p:txBody>
      </p:sp>
      <p:sp>
        <p:nvSpPr>
          <p:cNvPr id="21" name="Rectangle 20">
            <a:extLst>
              <a:ext uri="{FF2B5EF4-FFF2-40B4-BE49-F238E27FC236}">
                <a16:creationId xmlns:a16="http://schemas.microsoft.com/office/drawing/2014/main" id="{AF6ABF5B-43B5-54F5-7E32-A203A992A41D}"/>
              </a:ext>
            </a:extLst>
          </p:cNvPr>
          <p:cNvSpPr>
            <a:spLocks/>
          </p:cNvSpPr>
          <p:nvPr/>
        </p:nvSpPr>
        <p:spPr>
          <a:xfrm>
            <a:off x="539999" y="1169883"/>
            <a:ext cx="8820000" cy="35649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rtlCol="0" anchor="t"/>
          <a:lstStyle/>
          <a:p>
            <a:r>
              <a:rPr lang="en-AU" sz="1000">
                <a:solidFill>
                  <a:schemeClr val="tx2"/>
                </a:solidFill>
                <a:latin typeface="VIC SemiBold" panose="00000700000000000000" pitchFamily="2" charset="0"/>
              </a:rPr>
              <a:t>Part B of this Playbook details the end-to-end better practice inspection process</a:t>
            </a:r>
            <a:r>
              <a:rPr lang="en-AU" sz="1000">
                <a:solidFill>
                  <a:schemeClr val="tx2"/>
                </a:solidFill>
              </a:rPr>
              <a:t>, which can be used to guide tangible actions to improve and then digitise priority components or the end-to-end process. </a:t>
            </a:r>
          </a:p>
        </p:txBody>
      </p:sp>
      <p:sp>
        <p:nvSpPr>
          <p:cNvPr id="22" name="Rectangle 21">
            <a:extLst>
              <a:ext uri="{FF2B5EF4-FFF2-40B4-BE49-F238E27FC236}">
                <a16:creationId xmlns:a16="http://schemas.microsoft.com/office/drawing/2014/main" id="{FB5421B5-8C4D-9119-5CFD-3FAC5B602F73}"/>
              </a:ext>
            </a:extLst>
          </p:cNvPr>
          <p:cNvSpPr/>
          <p:nvPr/>
        </p:nvSpPr>
        <p:spPr>
          <a:xfrm>
            <a:off x="539999" y="3895658"/>
            <a:ext cx="5035302" cy="234000"/>
          </a:xfrm>
          <a:prstGeom prst="rect">
            <a:avLst/>
          </a:prstGeom>
          <a:solidFill>
            <a:schemeClr val="tx2"/>
          </a:solidFill>
          <a:ln>
            <a:noFill/>
          </a:ln>
        </p:spPr>
        <p:style>
          <a:lnRef idx="2">
            <a:schemeClr val="accent1"/>
          </a:lnRef>
          <a:fillRef idx="1">
            <a:schemeClr val="lt1"/>
          </a:fillRef>
          <a:effectRef idx="0">
            <a:schemeClr val="accent1"/>
          </a:effectRef>
          <a:fontRef idx="minor">
            <a:schemeClr val="dk1"/>
          </a:fontRef>
        </p:style>
        <p:txBody>
          <a:bodyPr rtlCol="0" anchor="ctr"/>
          <a:lstStyle/>
          <a:p>
            <a:r>
              <a:rPr lang="en-AU" sz="1050" b="1">
                <a:solidFill>
                  <a:schemeClr val="bg1"/>
                </a:solidFill>
                <a:latin typeface="+mj-lt"/>
                <a:cs typeface="Segoe UI Semilight" panose="020B0402040204020203" pitchFamily="34" charset="0"/>
              </a:rPr>
              <a:t>Inspections can be made of common and configurable digital components </a:t>
            </a:r>
          </a:p>
        </p:txBody>
      </p:sp>
      <p:sp>
        <p:nvSpPr>
          <p:cNvPr id="5" name="Rectangle 4">
            <a:extLst>
              <a:ext uri="{FF2B5EF4-FFF2-40B4-BE49-F238E27FC236}">
                <a16:creationId xmlns:a16="http://schemas.microsoft.com/office/drawing/2014/main" id="{D8C08E0F-7ED6-9C17-A6F0-073964E17A47}"/>
              </a:ext>
            </a:extLst>
          </p:cNvPr>
          <p:cNvSpPr/>
          <p:nvPr/>
        </p:nvSpPr>
        <p:spPr>
          <a:xfrm>
            <a:off x="539998" y="4123967"/>
            <a:ext cx="8819998" cy="209860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349" rtl="0" eaLnBrk="1" fontAlgn="auto" latinLnBrk="0" hangingPunct="1">
              <a:lnSpc>
                <a:spcPct val="100000"/>
              </a:lnSpc>
              <a:spcBef>
                <a:spcPts val="0"/>
              </a:spcBef>
              <a:spcAft>
                <a:spcPts val="600"/>
              </a:spcAft>
              <a:buClrTx/>
              <a:buSzTx/>
              <a:buFontTx/>
              <a:buNone/>
              <a:tabLst/>
              <a:defRPr/>
            </a:pPr>
            <a:endParaRPr kumimoji="0" lang="en-AU" sz="1000" b="0" i="0" u="none" strike="noStrike" kern="1200" cap="none" spc="0" normalizeH="0" baseline="0" noProof="0">
              <a:ln>
                <a:noFill/>
              </a:ln>
              <a:solidFill>
                <a:srgbClr val="1F2A44"/>
              </a:solidFill>
              <a:effectLst/>
              <a:uLnTx/>
              <a:uFillTx/>
              <a:latin typeface="VIC"/>
              <a:ea typeface="+mn-ea"/>
              <a:cs typeface="+mn-cs"/>
            </a:endParaRPr>
          </a:p>
        </p:txBody>
      </p:sp>
      <p:sp>
        <p:nvSpPr>
          <p:cNvPr id="6" name="TextBox 5">
            <a:extLst>
              <a:ext uri="{FF2B5EF4-FFF2-40B4-BE49-F238E27FC236}">
                <a16:creationId xmlns:a16="http://schemas.microsoft.com/office/drawing/2014/main" id="{4ABAE148-5DB5-7CCC-A5D7-0651B74E1D0C}"/>
              </a:ext>
            </a:extLst>
          </p:cNvPr>
          <p:cNvSpPr txBox="1"/>
          <p:nvPr/>
        </p:nvSpPr>
        <p:spPr>
          <a:xfrm>
            <a:off x="552605" y="4123967"/>
            <a:ext cx="4050392" cy="2169825"/>
          </a:xfrm>
          <a:prstGeom prst="rect">
            <a:avLst/>
          </a:prstGeom>
          <a:noFill/>
        </p:spPr>
        <p:txBody>
          <a:bodyPr wrap="square" lIns="90000" rIns="90000">
            <a:spAutoFit/>
          </a:bodyPr>
          <a:lstStyle/>
          <a:p>
            <a:pPr>
              <a:spcAft>
                <a:spcPts val="600"/>
              </a:spcAft>
            </a:pPr>
            <a:r>
              <a:rPr lang="en-AU" sz="1000" b="1">
                <a:solidFill>
                  <a:schemeClr val="tx2"/>
                </a:solidFill>
                <a:latin typeface="+mj-lt"/>
              </a:rPr>
              <a:t>Inspections can be broken into ‘common’ and ‘configurable’ components.</a:t>
            </a:r>
          </a:p>
          <a:p>
            <a:pPr>
              <a:spcAft>
                <a:spcPts val="600"/>
              </a:spcAft>
            </a:pPr>
            <a:r>
              <a:rPr lang="en-AU" sz="1000">
                <a:solidFill>
                  <a:schemeClr val="tx2"/>
                </a:solidFill>
                <a:latin typeface="+mj-lt"/>
              </a:rPr>
              <a:t>Common components will have processes and collect information consistent across regulators. This allows for common components to be copied and easily incorporated into digital workflows when using the same systems.</a:t>
            </a:r>
          </a:p>
          <a:p>
            <a:pPr>
              <a:spcAft>
                <a:spcPts val="600"/>
              </a:spcAft>
            </a:pPr>
            <a:r>
              <a:rPr lang="en-AU" sz="1000">
                <a:solidFill>
                  <a:schemeClr val="tx2"/>
                </a:solidFill>
                <a:latin typeface="+mj-lt"/>
              </a:rPr>
              <a:t>Configurable components can also have consistent processes but require varying information fields. These components will need to be tailored to your processes as needed.</a:t>
            </a:r>
          </a:p>
          <a:p>
            <a:pPr>
              <a:spcAft>
                <a:spcPts val="600"/>
              </a:spcAft>
            </a:pPr>
            <a:r>
              <a:rPr lang="en-AU" sz="1000">
                <a:solidFill>
                  <a:schemeClr val="tx2"/>
                </a:solidFill>
                <a:latin typeface="+mj-lt"/>
              </a:rPr>
              <a:t>This can help you to identify where data should be consistent with other regulators and where there is expected to be variation.</a:t>
            </a:r>
          </a:p>
        </p:txBody>
      </p:sp>
      <p:grpSp>
        <p:nvGrpSpPr>
          <p:cNvPr id="2" name="Group 1">
            <a:extLst>
              <a:ext uri="{FF2B5EF4-FFF2-40B4-BE49-F238E27FC236}">
                <a16:creationId xmlns:a16="http://schemas.microsoft.com/office/drawing/2014/main" id="{9B8903E8-05D0-7FED-0209-3B5EA614A02F}"/>
              </a:ext>
            </a:extLst>
          </p:cNvPr>
          <p:cNvGrpSpPr/>
          <p:nvPr/>
        </p:nvGrpSpPr>
        <p:grpSpPr>
          <a:xfrm>
            <a:off x="4733191" y="4271362"/>
            <a:ext cx="4552949" cy="1809501"/>
            <a:chOff x="4344617" y="4493701"/>
            <a:chExt cx="4925961" cy="1594583"/>
          </a:xfrm>
        </p:grpSpPr>
        <p:sp>
          <p:nvSpPr>
            <p:cNvPr id="4" name="Rectangle 3">
              <a:extLst>
                <a:ext uri="{FF2B5EF4-FFF2-40B4-BE49-F238E27FC236}">
                  <a16:creationId xmlns:a16="http://schemas.microsoft.com/office/drawing/2014/main" id="{EA689BBF-4743-3874-E1E8-349CE679186C}"/>
                </a:ext>
              </a:extLst>
            </p:cNvPr>
            <p:cNvSpPr/>
            <p:nvPr/>
          </p:nvSpPr>
          <p:spPr>
            <a:xfrm>
              <a:off x="4357591" y="4493701"/>
              <a:ext cx="1179606" cy="762323"/>
            </a:xfrm>
            <a:prstGeom prst="rect">
              <a:avLst/>
            </a:prstGeom>
            <a:solidFill>
              <a:schemeClr val="bg1"/>
            </a:solidFill>
            <a:ln w="9525" cap="rnd">
              <a:noFill/>
              <a:prstDash val="sysDot"/>
            </a:ln>
          </p:spPr>
          <p:style>
            <a:lnRef idx="2">
              <a:schemeClr val="accent1">
                <a:shade val="50000"/>
              </a:schemeClr>
            </a:lnRef>
            <a:fillRef idx="1">
              <a:schemeClr val="accent1"/>
            </a:fillRef>
            <a:effectRef idx="0">
              <a:schemeClr val="accent1"/>
            </a:effectRef>
            <a:fontRef idx="minor">
              <a:schemeClr val="lt1"/>
            </a:fontRef>
          </p:style>
          <p:txBody>
            <a:bodyPr lIns="72000" rIns="72000" rtlCol="0" anchor="ctr"/>
            <a:lstStyle/>
            <a:p>
              <a:pPr>
                <a:spcAft>
                  <a:spcPts val="300"/>
                </a:spcAft>
              </a:pPr>
              <a:r>
                <a:rPr lang="en-AU" sz="1000" b="1">
                  <a:solidFill>
                    <a:schemeClr val="tx2"/>
                  </a:solidFill>
                  <a:latin typeface="+mj-lt"/>
                </a:rPr>
                <a:t>COMMON COMPONENTS</a:t>
              </a:r>
            </a:p>
          </p:txBody>
        </p:sp>
        <p:sp>
          <p:nvSpPr>
            <p:cNvPr id="7" name="Rectangle 6">
              <a:extLst>
                <a:ext uri="{FF2B5EF4-FFF2-40B4-BE49-F238E27FC236}">
                  <a16:creationId xmlns:a16="http://schemas.microsoft.com/office/drawing/2014/main" id="{5B47DA98-706E-86DF-8C27-EBB2B0DB358B}"/>
                </a:ext>
              </a:extLst>
            </p:cNvPr>
            <p:cNvSpPr/>
            <p:nvPr/>
          </p:nvSpPr>
          <p:spPr>
            <a:xfrm>
              <a:off x="4357591" y="5325961"/>
              <a:ext cx="1179606" cy="762323"/>
            </a:xfrm>
            <a:prstGeom prst="rect">
              <a:avLst/>
            </a:prstGeom>
            <a:solidFill>
              <a:schemeClr val="bg1"/>
            </a:solidFill>
            <a:ln w="9525" cap="rnd">
              <a:noFill/>
              <a:prstDash val="sysDot"/>
            </a:ln>
          </p:spPr>
          <p:style>
            <a:lnRef idx="2">
              <a:schemeClr val="accent1">
                <a:shade val="50000"/>
              </a:schemeClr>
            </a:lnRef>
            <a:fillRef idx="1">
              <a:schemeClr val="accent1"/>
            </a:fillRef>
            <a:effectRef idx="0">
              <a:schemeClr val="accent1"/>
            </a:effectRef>
            <a:fontRef idx="minor">
              <a:schemeClr val="lt1"/>
            </a:fontRef>
          </p:style>
          <p:txBody>
            <a:bodyPr lIns="72000" rIns="0" rtlCol="0" anchor="ctr"/>
            <a:lstStyle/>
            <a:p>
              <a:pPr>
                <a:spcAft>
                  <a:spcPts val="300"/>
                </a:spcAft>
              </a:pPr>
              <a:r>
                <a:rPr lang="en-AU" sz="1000" b="1">
                  <a:solidFill>
                    <a:schemeClr val="tx2"/>
                  </a:solidFill>
                  <a:latin typeface="+mj-lt"/>
                </a:rPr>
                <a:t>CONFIGURABLE COMPONENTS </a:t>
              </a:r>
            </a:p>
          </p:txBody>
        </p:sp>
        <p:sp>
          <p:nvSpPr>
            <p:cNvPr id="8" name="Rectangle 7">
              <a:extLst>
                <a:ext uri="{FF2B5EF4-FFF2-40B4-BE49-F238E27FC236}">
                  <a16:creationId xmlns:a16="http://schemas.microsoft.com/office/drawing/2014/main" id="{C812DF11-ED92-7EEE-9393-6FE4B8797609}"/>
                </a:ext>
              </a:extLst>
            </p:cNvPr>
            <p:cNvSpPr/>
            <p:nvPr/>
          </p:nvSpPr>
          <p:spPr>
            <a:xfrm>
              <a:off x="5537196" y="4493701"/>
              <a:ext cx="3733382" cy="762323"/>
            </a:xfrm>
            <a:prstGeom prst="rect">
              <a:avLst/>
            </a:prstGeom>
            <a:solidFill>
              <a:schemeClr val="bg1">
                <a:alpha val="80000"/>
              </a:schemeClr>
            </a:solidFill>
            <a:ln w="9525" cap="rnd">
              <a:no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spcAft>
                  <a:spcPts val="300"/>
                </a:spcAft>
              </a:pPr>
              <a:r>
                <a:rPr lang="en-AU" sz="1000">
                  <a:solidFill>
                    <a:schemeClr val="tx2"/>
                  </a:solidFill>
                  <a:latin typeface="VIC SemiBold" panose="00000700000000000000" pitchFamily="50" charset="0"/>
                </a:rPr>
                <a:t>Standardised process / standardised information</a:t>
              </a:r>
              <a:endParaRPr lang="en-AU" sz="1000">
                <a:solidFill>
                  <a:schemeClr val="tx2"/>
                </a:solidFill>
              </a:endParaRPr>
            </a:p>
            <a:p>
              <a:pPr>
                <a:spcAft>
                  <a:spcPts val="300"/>
                </a:spcAft>
              </a:pPr>
              <a:r>
                <a:rPr lang="en-AU" sz="1000" i="1">
                  <a:solidFill>
                    <a:schemeClr val="tx2"/>
                  </a:solidFill>
                </a:rPr>
                <a:t>For example, the same process and information (i.e., name, email address) is required to notify an inspector. </a:t>
              </a:r>
            </a:p>
          </p:txBody>
        </p:sp>
        <p:sp>
          <p:nvSpPr>
            <p:cNvPr id="9" name="Rectangle 8">
              <a:extLst>
                <a:ext uri="{FF2B5EF4-FFF2-40B4-BE49-F238E27FC236}">
                  <a16:creationId xmlns:a16="http://schemas.microsoft.com/office/drawing/2014/main" id="{DEDBE022-6644-A63C-C7DF-55C02FF8B431}"/>
                </a:ext>
              </a:extLst>
            </p:cNvPr>
            <p:cNvSpPr/>
            <p:nvPr/>
          </p:nvSpPr>
          <p:spPr>
            <a:xfrm>
              <a:off x="5537196" y="5325961"/>
              <a:ext cx="3733382" cy="762323"/>
            </a:xfrm>
            <a:prstGeom prst="rect">
              <a:avLst/>
            </a:prstGeom>
            <a:solidFill>
              <a:schemeClr val="bg1">
                <a:alpha val="80000"/>
              </a:schemeClr>
            </a:solidFill>
            <a:ln w="9525" cap="rnd">
              <a:no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spcAft>
                  <a:spcPts val="300"/>
                </a:spcAft>
              </a:pPr>
              <a:r>
                <a:rPr lang="en-AU" sz="1000">
                  <a:solidFill>
                    <a:schemeClr val="tx2"/>
                  </a:solidFill>
                  <a:latin typeface="VIC SemiBold" panose="00000700000000000000" pitchFamily="50" charset="0"/>
                </a:rPr>
                <a:t>Standardised process / variable information </a:t>
              </a:r>
            </a:p>
            <a:p>
              <a:pPr>
                <a:spcAft>
                  <a:spcPts val="300"/>
                </a:spcAft>
              </a:pPr>
              <a:r>
                <a:rPr lang="en-AU" sz="1000" i="1">
                  <a:solidFill>
                    <a:schemeClr val="tx2"/>
                  </a:solidFill>
                </a:rPr>
                <a:t>For example, assessing non-compliances may follow a standard process, but will require varied information for different regulators.</a:t>
              </a:r>
            </a:p>
          </p:txBody>
        </p:sp>
        <p:cxnSp>
          <p:nvCxnSpPr>
            <p:cNvPr id="10" name="Straight Connector 9">
              <a:extLst>
                <a:ext uri="{FF2B5EF4-FFF2-40B4-BE49-F238E27FC236}">
                  <a16:creationId xmlns:a16="http://schemas.microsoft.com/office/drawing/2014/main" id="{BCF06E12-6A52-2FAE-388A-7F25CD5581E3}"/>
                </a:ext>
              </a:extLst>
            </p:cNvPr>
            <p:cNvCxnSpPr/>
            <p:nvPr/>
          </p:nvCxnSpPr>
          <p:spPr>
            <a:xfrm>
              <a:off x="4344617" y="4493701"/>
              <a:ext cx="0" cy="759458"/>
            </a:xfrm>
            <a:prstGeom prst="line">
              <a:avLst/>
            </a:prstGeom>
            <a:ln w="31750">
              <a:solidFill>
                <a:schemeClr val="accent5"/>
              </a:solidFill>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E5167681-5679-9BC8-AF05-D0C8771D078D}"/>
                </a:ext>
              </a:extLst>
            </p:cNvPr>
            <p:cNvCxnSpPr/>
            <p:nvPr/>
          </p:nvCxnSpPr>
          <p:spPr>
            <a:xfrm>
              <a:off x="4344617" y="5325961"/>
              <a:ext cx="0" cy="759458"/>
            </a:xfrm>
            <a:prstGeom prst="line">
              <a:avLst/>
            </a:prstGeom>
            <a:ln w="31750">
              <a:solidFill>
                <a:schemeClr val="accent5"/>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177392015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think-cell data - do not delete" hidden="1">
            <a:extLst>
              <a:ext uri="{FF2B5EF4-FFF2-40B4-BE49-F238E27FC236}">
                <a16:creationId xmlns:a16="http://schemas.microsoft.com/office/drawing/2014/main" id="{368C7EAC-74CC-6298-4502-1BCBC86EE559}"/>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3" imgW="274" imgH="273" progId="TCLayout.ActiveDocument.1">
                  <p:embed/>
                </p:oleObj>
              </mc:Choice>
              <mc:Fallback>
                <p:oleObj name="think-cell Slide" r:id="rId3" imgW="274" imgH="273" progId="TCLayout.ActiveDocument.1">
                  <p:embed/>
                  <p:pic>
                    <p:nvPicPr>
                      <p:cNvPr id="11" name="think-cell data - do not delete" hidden="1">
                        <a:extLst>
                          <a:ext uri="{FF2B5EF4-FFF2-40B4-BE49-F238E27FC236}">
                            <a16:creationId xmlns:a16="http://schemas.microsoft.com/office/drawing/2014/main" id="{368C7EAC-74CC-6298-4502-1BCBC86EE559}"/>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3" name="Title 2">
            <a:extLst>
              <a:ext uri="{FF2B5EF4-FFF2-40B4-BE49-F238E27FC236}">
                <a16:creationId xmlns:a16="http://schemas.microsoft.com/office/drawing/2014/main" id="{B2DC528A-B7FE-7A17-B5B8-6950BB66B3EF}"/>
              </a:ext>
            </a:extLst>
          </p:cNvPr>
          <p:cNvSpPr>
            <a:spLocks noGrp="1"/>
          </p:cNvSpPr>
          <p:nvPr>
            <p:ph type="title"/>
          </p:nvPr>
        </p:nvSpPr>
        <p:spPr>
          <a:xfrm>
            <a:off x="539999" y="541756"/>
            <a:ext cx="8820000" cy="348543"/>
          </a:xfrm>
        </p:spPr>
        <p:txBody>
          <a:bodyPr vert="horz"/>
          <a:lstStyle/>
          <a:p>
            <a:r>
              <a:rPr lang="en-AU"/>
              <a:t>Close out activity and follow-up</a:t>
            </a:r>
          </a:p>
        </p:txBody>
      </p:sp>
      <p:sp>
        <p:nvSpPr>
          <p:cNvPr id="16" name="Rectangle 15">
            <a:extLst>
              <a:ext uri="{FF2B5EF4-FFF2-40B4-BE49-F238E27FC236}">
                <a16:creationId xmlns:a16="http://schemas.microsoft.com/office/drawing/2014/main" id="{A123FE0D-E3B0-2E88-05F6-41B883CBB96D}"/>
              </a:ext>
            </a:extLst>
          </p:cNvPr>
          <p:cNvSpPr/>
          <p:nvPr/>
        </p:nvSpPr>
        <p:spPr>
          <a:xfrm>
            <a:off x="539999" y="2423572"/>
            <a:ext cx="8820000" cy="2736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tIns="72000" bIns="72000" rtlCol="0" anchor="t">
            <a:noAutofit/>
          </a:bodyPr>
          <a:lstStyle/>
          <a:p>
            <a:pPr marL="171450" indent="-171450">
              <a:spcBef>
                <a:spcPts val="500"/>
              </a:spcBef>
              <a:spcAft>
                <a:spcPts val="300"/>
              </a:spcAft>
              <a:buFont typeface="Wingdings" panose="05000000000000000000" pitchFamily="2" charset="2"/>
              <a:buChar char="q"/>
            </a:pPr>
            <a:r>
              <a:rPr lang="en-AU" sz="1000" dirty="0">
                <a:solidFill>
                  <a:schemeClr val="tx2"/>
                </a:solidFill>
                <a:latin typeface="VIC SemiBold" panose="00000700000000000000" pitchFamily="2" charset="0"/>
              </a:rPr>
              <a:t>You have developed clear guidance </a:t>
            </a:r>
            <a:r>
              <a:rPr lang="en-AU" sz="1000" dirty="0">
                <a:solidFill>
                  <a:schemeClr val="tx2"/>
                </a:solidFill>
              </a:rPr>
              <a:t>to ensure inspectors take all necessary steps to properly close out inspections. You may include guidance on when an inspection can be appropriately closed-out based on decisions made and the action taken in response to non-compliance.</a:t>
            </a:r>
          </a:p>
          <a:p>
            <a:pPr marL="171450" indent="-171450">
              <a:spcBef>
                <a:spcPts val="500"/>
              </a:spcBef>
              <a:spcAft>
                <a:spcPts val="300"/>
              </a:spcAft>
              <a:buFont typeface="Wingdings" panose="05000000000000000000" pitchFamily="2" charset="2"/>
              <a:buChar char="q"/>
            </a:pPr>
            <a:r>
              <a:rPr lang="en-AU" sz="1000" dirty="0">
                <a:solidFill>
                  <a:schemeClr val="tx2"/>
                </a:solidFill>
              </a:rPr>
              <a:t>Inspectors record decision outcomes, any remedial actions they have taken, and follow-up actions </a:t>
            </a:r>
            <a:r>
              <a:rPr lang="en-AU" sz="1000" dirty="0">
                <a:solidFill>
                  <a:schemeClr val="tx2"/>
                </a:solidFill>
                <a:latin typeface="VIC SemiBold" panose="00000700000000000000" pitchFamily="2" charset="0"/>
              </a:rPr>
              <a:t>in an accessible location </a:t>
            </a:r>
            <a:r>
              <a:rPr lang="en-AU" sz="1000" dirty="0">
                <a:solidFill>
                  <a:schemeClr val="tx2"/>
                </a:solidFill>
              </a:rPr>
              <a:t>(e.g., a central database), ensuring all information is linked to the entity's profile for future reference. This creates a complete, accessible record of the inspection, supporting intelligence and future inspections.</a:t>
            </a:r>
          </a:p>
          <a:p>
            <a:pPr marL="171450" indent="-171450">
              <a:spcBef>
                <a:spcPts val="500"/>
              </a:spcBef>
              <a:spcAft>
                <a:spcPts val="300"/>
              </a:spcAft>
              <a:buFont typeface="Wingdings" panose="05000000000000000000" pitchFamily="2" charset="2"/>
              <a:buChar char="q"/>
            </a:pPr>
            <a:r>
              <a:rPr lang="en-AU" sz="1000" dirty="0">
                <a:solidFill>
                  <a:schemeClr val="tx2"/>
                </a:solidFill>
              </a:rPr>
              <a:t>Inspectors (or designated staff) may </a:t>
            </a:r>
            <a:r>
              <a:rPr lang="en-AU" sz="1000" dirty="0">
                <a:solidFill>
                  <a:schemeClr val="tx2"/>
                </a:solidFill>
                <a:latin typeface="VIC SemiBold" panose="00000700000000000000" pitchFamily="2" charset="0"/>
              </a:rPr>
              <a:t>set internal reminder notifications </a:t>
            </a:r>
            <a:r>
              <a:rPr lang="en-AU" sz="1000" dirty="0">
                <a:solidFill>
                  <a:schemeClr val="tx2"/>
                </a:solidFill>
              </a:rPr>
              <a:t>for any follow-up actions required.</a:t>
            </a:r>
          </a:p>
          <a:p>
            <a:pPr marL="171450" indent="-171450">
              <a:spcBef>
                <a:spcPts val="500"/>
              </a:spcBef>
              <a:spcAft>
                <a:spcPts val="300"/>
              </a:spcAft>
              <a:buFont typeface="Wingdings" panose="05000000000000000000" pitchFamily="2" charset="2"/>
              <a:buChar char="q"/>
            </a:pPr>
            <a:r>
              <a:rPr lang="en-AU" sz="1000" dirty="0">
                <a:solidFill>
                  <a:schemeClr val="tx2"/>
                </a:solidFill>
              </a:rPr>
              <a:t>Inspectors (or  designated staff) </a:t>
            </a:r>
            <a:r>
              <a:rPr lang="en-AU" sz="1000" dirty="0">
                <a:solidFill>
                  <a:schemeClr val="tx2"/>
                </a:solidFill>
                <a:latin typeface="VIC SemiBold" panose="00000700000000000000" pitchFamily="2" charset="0"/>
              </a:rPr>
              <a:t>update the status of the inspection </a:t>
            </a:r>
            <a:r>
              <a:rPr lang="en-AU" sz="1000" dirty="0">
                <a:solidFill>
                  <a:schemeClr val="tx2"/>
                </a:solidFill>
              </a:rPr>
              <a:t>to complete in the appropriate system.</a:t>
            </a:r>
          </a:p>
          <a:p>
            <a:pPr marL="171450" indent="-171450">
              <a:spcBef>
                <a:spcPts val="500"/>
              </a:spcBef>
              <a:spcAft>
                <a:spcPts val="300"/>
              </a:spcAft>
              <a:buFont typeface="Wingdings" panose="05000000000000000000" pitchFamily="2" charset="2"/>
              <a:buChar char="q"/>
            </a:pPr>
            <a:r>
              <a:rPr lang="en-AU" sz="1000" dirty="0">
                <a:solidFill>
                  <a:schemeClr val="tx2"/>
                </a:solidFill>
              </a:rPr>
              <a:t>Inspectors (and/or designated staff) may </a:t>
            </a:r>
            <a:r>
              <a:rPr lang="en-AU" sz="1000" dirty="0">
                <a:solidFill>
                  <a:schemeClr val="tx2"/>
                </a:solidFill>
                <a:latin typeface="VIC SemiBold" panose="00000700000000000000" pitchFamily="2" charset="0"/>
              </a:rPr>
              <a:t>assess the effectiveness and impact of the inspection </a:t>
            </a:r>
            <a:r>
              <a:rPr lang="en-AU" sz="1000" dirty="0">
                <a:solidFill>
                  <a:schemeClr val="tx2"/>
                </a:solidFill>
              </a:rPr>
              <a:t>based on objectives and requirements outlined in the ‘</a:t>
            </a:r>
            <a:r>
              <a:rPr lang="en-AU" sz="1000" i="1" dirty="0">
                <a:solidFill>
                  <a:schemeClr val="accent5"/>
                </a:solidFill>
                <a:hlinkClick r:id="rId5" action="ppaction://hlinksldjump">
                  <a:extLst>
                    <a:ext uri="{A12FA001-AC4F-418D-AE19-62706E023703}">
                      <ahyp:hlinkClr xmlns:ahyp="http://schemas.microsoft.com/office/drawing/2018/hyperlinkcolor" val="tx"/>
                    </a:ext>
                  </a:extLst>
                </a:hlinkClick>
              </a:rPr>
              <a:t>Communicate requirements</a:t>
            </a:r>
            <a:r>
              <a:rPr lang="en-AU" sz="1000" dirty="0">
                <a:solidFill>
                  <a:schemeClr val="tx2"/>
                </a:solidFill>
              </a:rPr>
              <a:t>’ step.</a:t>
            </a:r>
          </a:p>
          <a:p>
            <a:pPr marL="171450" indent="-171450">
              <a:spcBef>
                <a:spcPts val="500"/>
              </a:spcBef>
              <a:spcAft>
                <a:spcPts val="300"/>
              </a:spcAft>
              <a:buFont typeface="Wingdings" panose="05000000000000000000" pitchFamily="2" charset="2"/>
              <a:buChar char="q"/>
            </a:pPr>
            <a:r>
              <a:rPr lang="en-AU" sz="1000" dirty="0">
                <a:solidFill>
                  <a:schemeClr val="tx2"/>
                </a:solidFill>
              </a:rPr>
              <a:t>You </a:t>
            </a:r>
            <a:r>
              <a:rPr lang="en-AU" sz="1000" dirty="0">
                <a:solidFill>
                  <a:schemeClr val="tx2"/>
                </a:solidFill>
                <a:latin typeface="VIC SemiBold" panose="00000700000000000000" pitchFamily="2" charset="0"/>
              </a:rPr>
              <a:t>collect feedback from both inspectors and regulated entities </a:t>
            </a:r>
            <a:r>
              <a:rPr lang="en-AU" sz="1000" dirty="0">
                <a:solidFill>
                  <a:schemeClr val="tx2"/>
                </a:solidFill>
              </a:rPr>
              <a:t>to continuously improve the inspection process. However, exercise discretion when collecting feedback from regulated entities, as in some cases, their incentives may not align with the regulator's goals of minimising social, economic, or environmental harms. </a:t>
            </a:r>
            <a:endParaRPr lang="en-AU" sz="1000" dirty="0">
              <a:solidFill>
                <a:schemeClr val="accent1"/>
              </a:solidFill>
            </a:endParaRPr>
          </a:p>
        </p:txBody>
      </p:sp>
      <p:sp>
        <p:nvSpPr>
          <p:cNvPr id="4" name="Half Frame 3">
            <a:extLst>
              <a:ext uri="{FF2B5EF4-FFF2-40B4-BE49-F238E27FC236}">
                <a16:creationId xmlns:a16="http://schemas.microsoft.com/office/drawing/2014/main" id="{0984B4B5-54A6-020C-36A3-15EB94F3144D}"/>
              </a:ext>
            </a:extLst>
          </p:cNvPr>
          <p:cNvSpPr/>
          <p:nvPr/>
        </p:nvSpPr>
        <p:spPr>
          <a:xfrm>
            <a:off x="479425" y="2162644"/>
            <a:ext cx="266700" cy="266700"/>
          </a:xfrm>
          <a:prstGeom prst="halfFrame">
            <a:avLst>
              <a:gd name="adj1" fmla="val 23809"/>
              <a:gd name="adj2" fmla="val 23809"/>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100">
              <a:solidFill>
                <a:schemeClr val="bg2"/>
              </a:solidFill>
            </a:endParaRPr>
          </a:p>
        </p:txBody>
      </p:sp>
      <p:sp>
        <p:nvSpPr>
          <p:cNvPr id="19" name="Rectangle 18">
            <a:extLst>
              <a:ext uri="{FF2B5EF4-FFF2-40B4-BE49-F238E27FC236}">
                <a16:creationId xmlns:a16="http://schemas.microsoft.com/office/drawing/2014/main" id="{CA734CC4-D159-2939-4DDA-0E3FA7AE128F}"/>
              </a:ext>
            </a:extLst>
          </p:cNvPr>
          <p:cNvSpPr/>
          <p:nvPr/>
        </p:nvSpPr>
        <p:spPr>
          <a:xfrm>
            <a:off x="539999" y="2225573"/>
            <a:ext cx="2774701" cy="19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r>
              <a:rPr lang="en-AU" sz="1050" b="1">
                <a:solidFill>
                  <a:schemeClr val="bg1"/>
                </a:solidFill>
                <a:latin typeface="VIC SemiBold" panose="00000700000000000000"/>
              </a:rPr>
              <a:t>WHAT ‘BETTER PRACTICE’ LOOKS LIKE</a:t>
            </a:r>
          </a:p>
        </p:txBody>
      </p:sp>
      <p:sp>
        <p:nvSpPr>
          <p:cNvPr id="22" name="Rectangle 21">
            <a:extLst>
              <a:ext uri="{FF2B5EF4-FFF2-40B4-BE49-F238E27FC236}">
                <a16:creationId xmlns:a16="http://schemas.microsoft.com/office/drawing/2014/main" id="{617EE24B-30A4-217A-EA13-34D08ED4F925}"/>
              </a:ext>
            </a:extLst>
          </p:cNvPr>
          <p:cNvSpPr/>
          <p:nvPr/>
        </p:nvSpPr>
        <p:spPr>
          <a:xfrm>
            <a:off x="539999" y="5544814"/>
            <a:ext cx="4365550" cy="612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tIns="72000" bIns="72000" rtlCol="0" anchor="t">
            <a:noAutofit/>
          </a:bodyPr>
          <a:lstStyle/>
          <a:p>
            <a:pPr marL="171450" indent="-171450">
              <a:spcAft>
                <a:spcPts val="300"/>
              </a:spcAft>
              <a:buFont typeface="Arial" panose="020B0604020202020204" pitchFamily="34" charset="0"/>
              <a:buChar char="•"/>
            </a:pPr>
            <a:r>
              <a:rPr lang="en-AU" sz="1000">
                <a:solidFill>
                  <a:schemeClr val="tx2"/>
                </a:solidFill>
              </a:rPr>
              <a:t>The recorded action, required follow-up actions and timeframes</a:t>
            </a:r>
          </a:p>
        </p:txBody>
      </p:sp>
      <p:sp>
        <p:nvSpPr>
          <p:cNvPr id="23" name="Rectangle 22">
            <a:extLst>
              <a:ext uri="{FF2B5EF4-FFF2-40B4-BE49-F238E27FC236}">
                <a16:creationId xmlns:a16="http://schemas.microsoft.com/office/drawing/2014/main" id="{BE40685E-F6AE-9737-67EA-56CBE8B797FC}"/>
              </a:ext>
            </a:extLst>
          </p:cNvPr>
          <p:cNvSpPr/>
          <p:nvPr/>
        </p:nvSpPr>
        <p:spPr>
          <a:xfrm>
            <a:off x="4994449" y="5544814"/>
            <a:ext cx="4365550" cy="612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tIns="72000" bIns="72000" rtlCol="0" anchor="t">
            <a:noAutofit/>
          </a:bodyPr>
          <a:lstStyle/>
          <a:p>
            <a:pPr marL="171450" indent="-171450">
              <a:spcAft>
                <a:spcPts val="300"/>
              </a:spcAft>
              <a:buFont typeface="Arial" panose="020B0604020202020204" pitchFamily="34" charset="0"/>
              <a:buChar char="•"/>
            </a:pPr>
            <a:r>
              <a:rPr lang="en-AU" sz="1000">
                <a:solidFill>
                  <a:schemeClr val="tx2"/>
                </a:solidFill>
              </a:rPr>
              <a:t>Feedback for inspection process improvement</a:t>
            </a:r>
          </a:p>
          <a:p>
            <a:pPr marL="171450" indent="-171450">
              <a:spcAft>
                <a:spcPts val="300"/>
              </a:spcAft>
              <a:buFont typeface="Arial" panose="020B0604020202020204" pitchFamily="34" charset="0"/>
              <a:buChar char="•"/>
            </a:pPr>
            <a:r>
              <a:rPr lang="en-AU" sz="1000">
                <a:solidFill>
                  <a:schemeClr val="tx2"/>
                </a:solidFill>
              </a:rPr>
              <a:t>Follow-up action reminders</a:t>
            </a:r>
          </a:p>
        </p:txBody>
      </p:sp>
      <p:sp>
        <p:nvSpPr>
          <p:cNvPr id="5" name="Half Frame 4">
            <a:extLst>
              <a:ext uri="{FF2B5EF4-FFF2-40B4-BE49-F238E27FC236}">
                <a16:creationId xmlns:a16="http://schemas.microsoft.com/office/drawing/2014/main" id="{D56F2007-C98E-E0E2-C7F2-30B941129086}"/>
              </a:ext>
            </a:extLst>
          </p:cNvPr>
          <p:cNvSpPr/>
          <p:nvPr/>
        </p:nvSpPr>
        <p:spPr>
          <a:xfrm>
            <a:off x="479425" y="5288634"/>
            <a:ext cx="266700" cy="266700"/>
          </a:xfrm>
          <a:prstGeom prst="halfFrame">
            <a:avLst>
              <a:gd name="adj1" fmla="val 23809"/>
              <a:gd name="adj2" fmla="val 23809"/>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100">
              <a:solidFill>
                <a:schemeClr val="bg2"/>
              </a:solidFill>
            </a:endParaRPr>
          </a:p>
        </p:txBody>
      </p:sp>
      <p:sp>
        <p:nvSpPr>
          <p:cNvPr id="6" name="Half Frame 5">
            <a:extLst>
              <a:ext uri="{FF2B5EF4-FFF2-40B4-BE49-F238E27FC236}">
                <a16:creationId xmlns:a16="http://schemas.microsoft.com/office/drawing/2014/main" id="{86901C07-AF59-73E6-19F2-B45AB6AB27B9}"/>
              </a:ext>
            </a:extLst>
          </p:cNvPr>
          <p:cNvSpPr/>
          <p:nvPr/>
        </p:nvSpPr>
        <p:spPr>
          <a:xfrm>
            <a:off x="4930949" y="5288634"/>
            <a:ext cx="266700" cy="266700"/>
          </a:xfrm>
          <a:prstGeom prst="halfFrame">
            <a:avLst>
              <a:gd name="adj1" fmla="val 23809"/>
              <a:gd name="adj2" fmla="val 23809"/>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100">
              <a:solidFill>
                <a:schemeClr val="bg2"/>
              </a:solidFill>
            </a:endParaRPr>
          </a:p>
        </p:txBody>
      </p:sp>
      <p:sp>
        <p:nvSpPr>
          <p:cNvPr id="20" name="Rectangle 19">
            <a:extLst>
              <a:ext uri="{FF2B5EF4-FFF2-40B4-BE49-F238E27FC236}">
                <a16:creationId xmlns:a16="http://schemas.microsoft.com/office/drawing/2014/main" id="{287C7A7F-8E94-2EB2-6DFE-699F14806AD6}"/>
              </a:ext>
            </a:extLst>
          </p:cNvPr>
          <p:cNvSpPr/>
          <p:nvPr/>
        </p:nvSpPr>
        <p:spPr>
          <a:xfrm>
            <a:off x="539999" y="5346814"/>
            <a:ext cx="1123701" cy="19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r>
              <a:rPr lang="en-AU" sz="1050" b="1">
                <a:solidFill>
                  <a:schemeClr val="bg1"/>
                </a:solidFill>
                <a:latin typeface="VIC SemiBold" panose="00000700000000000000"/>
              </a:rPr>
              <a:t>INPUTS</a:t>
            </a:r>
          </a:p>
        </p:txBody>
      </p:sp>
      <p:sp>
        <p:nvSpPr>
          <p:cNvPr id="24" name="Rectangle 23">
            <a:extLst>
              <a:ext uri="{FF2B5EF4-FFF2-40B4-BE49-F238E27FC236}">
                <a16:creationId xmlns:a16="http://schemas.microsoft.com/office/drawing/2014/main" id="{697D7E17-4138-B05B-FFD7-B1A68924FC00}"/>
              </a:ext>
            </a:extLst>
          </p:cNvPr>
          <p:cNvSpPr/>
          <p:nvPr/>
        </p:nvSpPr>
        <p:spPr>
          <a:xfrm>
            <a:off x="4994449" y="5346814"/>
            <a:ext cx="1123701" cy="19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r>
              <a:rPr lang="en-AU" sz="1050" b="1">
                <a:solidFill>
                  <a:schemeClr val="bg1"/>
                </a:solidFill>
                <a:latin typeface="VIC SemiBold" panose="00000700000000000000"/>
              </a:rPr>
              <a:t>OUTPUTS</a:t>
            </a:r>
          </a:p>
        </p:txBody>
      </p:sp>
      <p:sp>
        <p:nvSpPr>
          <p:cNvPr id="15" name="Rectangle 14">
            <a:extLst>
              <a:ext uri="{FF2B5EF4-FFF2-40B4-BE49-F238E27FC236}">
                <a16:creationId xmlns:a16="http://schemas.microsoft.com/office/drawing/2014/main" id="{469CBEF3-E3CF-7EBE-0976-B34F6113A5E9}"/>
              </a:ext>
            </a:extLst>
          </p:cNvPr>
          <p:cNvSpPr/>
          <p:nvPr/>
        </p:nvSpPr>
        <p:spPr>
          <a:xfrm>
            <a:off x="539999" y="1453549"/>
            <a:ext cx="8820000" cy="60497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spcAft>
                <a:spcPts val="300"/>
              </a:spcAft>
            </a:pPr>
            <a:r>
              <a:rPr lang="en-AU" sz="1000">
                <a:solidFill>
                  <a:schemeClr val="tx2"/>
                </a:solidFill>
              </a:rPr>
              <a:t>On concluding an inspection, this component includes documenting the outcomes, initiating any necessary follow-up actions and marking the inspection as complete. Use this step to reflect on the success of the inspection and feed insights into future intelligence. </a:t>
            </a:r>
          </a:p>
        </p:txBody>
      </p:sp>
      <p:sp>
        <p:nvSpPr>
          <p:cNvPr id="2" name="Half Frame 1">
            <a:extLst>
              <a:ext uri="{FF2B5EF4-FFF2-40B4-BE49-F238E27FC236}">
                <a16:creationId xmlns:a16="http://schemas.microsoft.com/office/drawing/2014/main" id="{2904563A-45B0-63FC-9AF8-118B866DF8EB}"/>
              </a:ext>
            </a:extLst>
          </p:cNvPr>
          <p:cNvSpPr/>
          <p:nvPr/>
        </p:nvSpPr>
        <p:spPr>
          <a:xfrm>
            <a:off x="479425" y="1197506"/>
            <a:ext cx="266700" cy="266700"/>
          </a:xfrm>
          <a:prstGeom prst="halfFrame">
            <a:avLst>
              <a:gd name="adj1" fmla="val 23809"/>
              <a:gd name="adj2" fmla="val 23809"/>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100">
              <a:solidFill>
                <a:schemeClr val="bg2"/>
              </a:solidFill>
            </a:endParaRPr>
          </a:p>
        </p:txBody>
      </p:sp>
      <p:sp>
        <p:nvSpPr>
          <p:cNvPr id="18" name="Rectangle 17">
            <a:extLst>
              <a:ext uri="{FF2B5EF4-FFF2-40B4-BE49-F238E27FC236}">
                <a16:creationId xmlns:a16="http://schemas.microsoft.com/office/drawing/2014/main" id="{831B8719-E9E8-D922-8D35-B44D716B4470}"/>
              </a:ext>
            </a:extLst>
          </p:cNvPr>
          <p:cNvSpPr/>
          <p:nvPr/>
        </p:nvSpPr>
        <p:spPr>
          <a:xfrm>
            <a:off x="539999" y="1255549"/>
            <a:ext cx="1123701" cy="19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r>
              <a:rPr lang="en-AU" sz="1050" b="1">
                <a:solidFill>
                  <a:schemeClr val="bg1"/>
                </a:solidFill>
                <a:latin typeface="VIC SemiBold" panose="00000700000000000000"/>
              </a:rPr>
              <a:t>DESCRIPTION</a:t>
            </a:r>
          </a:p>
        </p:txBody>
      </p:sp>
    </p:spTree>
    <p:extLst>
      <p:ext uri="{BB962C8B-B14F-4D97-AF65-F5344CB8AC3E}">
        <p14:creationId xmlns:p14="http://schemas.microsoft.com/office/powerpoint/2010/main" val="18812876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hink-cell data - do not delete" hidden="1">
            <a:extLst>
              <a:ext uri="{FF2B5EF4-FFF2-40B4-BE49-F238E27FC236}">
                <a16:creationId xmlns:a16="http://schemas.microsoft.com/office/drawing/2014/main" id="{4489BA1D-3706-9D9F-3A0F-168A0E11C3DA}"/>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3" imgW="274" imgH="273" progId="TCLayout.ActiveDocument.1">
                  <p:embed/>
                </p:oleObj>
              </mc:Choice>
              <mc:Fallback>
                <p:oleObj name="think-cell Slide" r:id="rId3" imgW="274" imgH="273" progId="TCLayout.ActiveDocument.1">
                  <p:embed/>
                  <p:pic>
                    <p:nvPicPr>
                      <p:cNvPr id="5" name="think-cell data - do not delete" hidden="1">
                        <a:extLst>
                          <a:ext uri="{FF2B5EF4-FFF2-40B4-BE49-F238E27FC236}">
                            <a16:creationId xmlns:a16="http://schemas.microsoft.com/office/drawing/2014/main" id="{4489BA1D-3706-9D9F-3A0F-168A0E11C3DA}"/>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3" name="Title 2">
            <a:extLst>
              <a:ext uri="{FF2B5EF4-FFF2-40B4-BE49-F238E27FC236}">
                <a16:creationId xmlns:a16="http://schemas.microsoft.com/office/drawing/2014/main" id="{BB853E69-A90C-3E89-6E59-4F50810429A8}"/>
              </a:ext>
            </a:extLst>
          </p:cNvPr>
          <p:cNvSpPr>
            <a:spLocks noGrp="1"/>
          </p:cNvSpPr>
          <p:nvPr>
            <p:ph type="title"/>
          </p:nvPr>
        </p:nvSpPr>
        <p:spPr>
          <a:xfrm>
            <a:off x="539999" y="541756"/>
            <a:ext cx="8820000" cy="348543"/>
          </a:xfrm>
        </p:spPr>
        <p:txBody>
          <a:bodyPr vert="horz"/>
          <a:lstStyle/>
          <a:p>
            <a:r>
              <a:rPr lang="en-AU"/>
              <a:t>Pause and reflect | Summary of Part B – design and implement </a:t>
            </a:r>
            <a:endParaRPr lang="en-AU">
              <a:highlight>
                <a:srgbClr val="FFFF00"/>
              </a:highlight>
            </a:endParaRPr>
          </a:p>
        </p:txBody>
      </p:sp>
      <p:sp>
        <p:nvSpPr>
          <p:cNvPr id="33" name="Content Placeholder 1">
            <a:extLst>
              <a:ext uri="{FF2B5EF4-FFF2-40B4-BE49-F238E27FC236}">
                <a16:creationId xmlns:a16="http://schemas.microsoft.com/office/drawing/2014/main" id="{F98D407E-A1CB-A66B-19ED-C8DE5551F8D5}"/>
              </a:ext>
            </a:extLst>
          </p:cNvPr>
          <p:cNvSpPr>
            <a:spLocks noGrp="1"/>
          </p:cNvSpPr>
          <p:nvPr>
            <p:ph sz="quarter" idx="13"/>
          </p:nvPr>
        </p:nvSpPr>
        <p:spPr>
          <a:xfrm>
            <a:off x="539999" y="1251508"/>
            <a:ext cx="8820000" cy="744932"/>
          </a:xfrm>
        </p:spPr>
        <p:txBody>
          <a:bodyPr vert="horz" lIns="0" tIns="45713" rIns="0" bIns="45713" rtlCol="0" anchor="t">
            <a:noAutofit/>
          </a:bodyPr>
          <a:lstStyle/>
          <a:p>
            <a:pPr marL="0" indent="0">
              <a:buClr>
                <a:schemeClr val="tx2"/>
              </a:buClr>
              <a:buNone/>
            </a:pPr>
            <a:r>
              <a:rPr lang="en-AU" sz="1000" b="1">
                <a:cs typeface="Segoe UI"/>
              </a:rPr>
              <a:t>Part B supports you to review and implement better practice inspections processes. </a:t>
            </a:r>
          </a:p>
          <a:p>
            <a:pPr marL="0" indent="0">
              <a:buClr>
                <a:schemeClr val="tx2"/>
              </a:buClr>
              <a:buNone/>
            </a:pPr>
            <a:r>
              <a:rPr lang="en-AU" sz="1000">
                <a:cs typeface="Segoe UI"/>
              </a:rPr>
              <a:t>Review the below to consolidate your findings from Part B and to ensure you have conducted the appropriate actions to prepare for digital reform. </a:t>
            </a:r>
          </a:p>
        </p:txBody>
      </p:sp>
      <p:sp>
        <p:nvSpPr>
          <p:cNvPr id="4" name="Rectangle 3">
            <a:extLst>
              <a:ext uri="{FF2B5EF4-FFF2-40B4-BE49-F238E27FC236}">
                <a16:creationId xmlns:a16="http://schemas.microsoft.com/office/drawing/2014/main" id="{D84E1ABD-09C0-34B4-2515-48183DD677F2}"/>
              </a:ext>
            </a:extLst>
          </p:cNvPr>
          <p:cNvSpPr/>
          <p:nvPr/>
        </p:nvSpPr>
        <p:spPr>
          <a:xfrm>
            <a:off x="539999" y="2148840"/>
            <a:ext cx="4365550" cy="234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r>
              <a:rPr lang="en-AU" sz="1100">
                <a:solidFill>
                  <a:schemeClr val="bg1"/>
                </a:solidFill>
                <a:latin typeface="VIC SemiBold" panose="00000700000000000000" pitchFamily="50" charset="0"/>
              </a:rPr>
              <a:t>ACTIONS TO SUPPORT ‘BETTER PRACTICE’ INCLUDE…</a:t>
            </a:r>
          </a:p>
        </p:txBody>
      </p:sp>
      <p:sp>
        <p:nvSpPr>
          <p:cNvPr id="6" name="Rectangle 5">
            <a:extLst>
              <a:ext uri="{FF2B5EF4-FFF2-40B4-BE49-F238E27FC236}">
                <a16:creationId xmlns:a16="http://schemas.microsoft.com/office/drawing/2014/main" id="{9D8787CA-B4CC-2C3E-E783-018DAE389F8A}"/>
              </a:ext>
            </a:extLst>
          </p:cNvPr>
          <p:cNvSpPr/>
          <p:nvPr/>
        </p:nvSpPr>
        <p:spPr>
          <a:xfrm>
            <a:off x="4994449" y="2148840"/>
            <a:ext cx="4365550" cy="234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r>
              <a:rPr lang="en-AU" sz="1100">
                <a:solidFill>
                  <a:schemeClr val="tx2"/>
                </a:solidFill>
                <a:latin typeface="VIC SemiBold" panose="00000700000000000000" pitchFamily="50" charset="0"/>
              </a:rPr>
              <a:t>DIGITAL READINESS MEANS…</a:t>
            </a:r>
          </a:p>
        </p:txBody>
      </p:sp>
      <p:sp>
        <p:nvSpPr>
          <p:cNvPr id="7" name="Rectangle 6">
            <a:extLst>
              <a:ext uri="{FF2B5EF4-FFF2-40B4-BE49-F238E27FC236}">
                <a16:creationId xmlns:a16="http://schemas.microsoft.com/office/drawing/2014/main" id="{E41C40E5-BFD6-0898-3ACA-3BB32AE9D26F}"/>
              </a:ext>
            </a:extLst>
          </p:cNvPr>
          <p:cNvSpPr/>
          <p:nvPr/>
        </p:nvSpPr>
        <p:spPr>
          <a:xfrm>
            <a:off x="539999" y="2468880"/>
            <a:ext cx="4365550" cy="60012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144000" rIns="144000" rtlCol="0" anchor="ctr">
            <a:noAutofit/>
          </a:bodyPr>
          <a:lstStyle/>
          <a:p>
            <a:pPr>
              <a:lnSpc>
                <a:spcPct val="110000"/>
              </a:lnSpc>
              <a:spcBef>
                <a:spcPts val="200"/>
              </a:spcBef>
              <a:spcAft>
                <a:spcPts val="600"/>
              </a:spcAft>
            </a:pPr>
            <a:r>
              <a:rPr lang="en-AU" sz="1000">
                <a:solidFill>
                  <a:schemeClr val="tx2"/>
                </a:solidFill>
                <a:latin typeface="+mj-lt"/>
                <a:cs typeface="Segoe UI" panose="020B0502040204020203" pitchFamily="34" charset="0"/>
              </a:rPr>
              <a:t>Identify where your current processes are and are not meeting better practice.</a:t>
            </a:r>
          </a:p>
        </p:txBody>
      </p:sp>
      <p:sp>
        <p:nvSpPr>
          <p:cNvPr id="8" name="Rectangle 7">
            <a:extLst>
              <a:ext uri="{FF2B5EF4-FFF2-40B4-BE49-F238E27FC236}">
                <a16:creationId xmlns:a16="http://schemas.microsoft.com/office/drawing/2014/main" id="{8FE98830-AABD-E335-61CA-8D928AC9E2DE}"/>
              </a:ext>
            </a:extLst>
          </p:cNvPr>
          <p:cNvSpPr/>
          <p:nvPr/>
        </p:nvSpPr>
        <p:spPr>
          <a:xfrm>
            <a:off x="4994449" y="2468880"/>
            <a:ext cx="4365550" cy="60012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144000" rIns="144000" rtlCol="0" anchor="ctr">
            <a:noAutofit/>
          </a:bodyPr>
          <a:lstStyle/>
          <a:p>
            <a:pPr>
              <a:lnSpc>
                <a:spcPct val="110000"/>
              </a:lnSpc>
              <a:spcBef>
                <a:spcPts val="200"/>
              </a:spcBef>
              <a:spcAft>
                <a:spcPts val="600"/>
              </a:spcAft>
            </a:pPr>
            <a:r>
              <a:rPr lang="en-AU" sz="1000" dirty="0">
                <a:solidFill>
                  <a:schemeClr val="tx2"/>
                </a:solidFill>
                <a:latin typeface="+mj-lt"/>
                <a:cs typeface="Segoe UI" panose="020B0502040204020203" pitchFamily="34" charset="0"/>
              </a:rPr>
              <a:t>You have reviewed your current digital systems and tools to identify limitations and possible improvements to reach better practice.</a:t>
            </a:r>
          </a:p>
        </p:txBody>
      </p:sp>
      <p:sp>
        <p:nvSpPr>
          <p:cNvPr id="9" name="Rectangle 8">
            <a:extLst>
              <a:ext uri="{FF2B5EF4-FFF2-40B4-BE49-F238E27FC236}">
                <a16:creationId xmlns:a16="http://schemas.microsoft.com/office/drawing/2014/main" id="{033267D3-05BA-6C1E-16E4-B4C6021F2EEF}"/>
              </a:ext>
            </a:extLst>
          </p:cNvPr>
          <p:cNvSpPr/>
          <p:nvPr/>
        </p:nvSpPr>
        <p:spPr>
          <a:xfrm>
            <a:off x="539999" y="3166959"/>
            <a:ext cx="4365550" cy="60012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144000" rIns="144000" rtlCol="0" anchor="ctr">
            <a:noAutofit/>
          </a:bodyPr>
          <a:lstStyle/>
          <a:p>
            <a:pPr>
              <a:lnSpc>
                <a:spcPct val="110000"/>
              </a:lnSpc>
              <a:spcBef>
                <a:spcPts val="200"/>
              </a:spcBef>
              <a:spcAft>
                <a:spcPts val="600"/>
              </a:spcAft>
            </a:pPr>
            <a:r>
              <a:rPr lang="en-AU" sz="1000">
                <a:solidFill>
                  <a:schemeClr val="tx2"/>
                </a:solidFill>
                <a:latin typeface="+mj-lt"/>
                <a:cs typeface="Segoe UI" panose="020B0502040204020203" pitchFamily="34" charset="0"/>
              </a:rPr>
              <a:t>Outline the actions required to implement better practice and prioritise the actions that offer the most value for the resources you’ll need.</a:t>
            </a:r>
          </a:p>
        </p:txBody>
      </p:sp>
      <p:sp>
        <p:nvSpPr>
          <p:cNvPr id="10" name="Rectangle 9">
            <a:extLst>
              <a:ext uri="{FF2B5EF4-FFF2-40B4-BE49-F238E27FC236}">
                <a16:creationId xmlns:a16="http://schemas.microsoft.com/office/drawing/2014/main" id="{51EB5A4F-03B8-9362-64C5-B1E038C44593}"/>
              </a:ext>
            </a:extLst>
          </p:cNvPr>
          <p:cNvSpPr/>
          <p:nvPr/>
        </p:nvSpPr>
        <p:spPr>
          <a:xfrm>
            <a:off x="4994449" y="3166959"/>
            <a:ext cx="4365550" cy="60012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144000" rIns="144000" rtlCol="0" anchor="ctr">
            <a:noAutofit/>
          </a:bodyPr>
          <a:lstStyle/>
          <a:p>
            <a:pPr>
              <a:lnSpc>
                <a:spcPct val="110000"/>
              </a:lnSpc>
              <a:spcBef>
                <a:spcPts val="200"/>
              </a:spcBef>
              <a:spcAft>
                <a:spcPts val="600"/>
              </a:spcAft>
            </a:pPr>
            <a:r>
              <a:rPr lang="en-AU" sz="1000">
                <a:solidFill>
                  <a:schemeClr val="tx2"/>
                </a:solidFill>
                <a:latin typeface="+mj-lt"/>
                <a:cs typeface="Segoe UI" panose="020B0502040204020203" pitchFamily="34" charset="0"/>
              </a:rPr>
              <a:t>Where possible, define clear rules and processes within and between stages to help automate tasks and improve digital workflows.</a:t>
            </a:r>
          </a:p>
        </p:txBody>
      </p:sp>
      <p:sp>
        <p:nvSpPr>
          <p:cNvPr id="11" name="Rectangle 10">
            <a:extLst>
              <a:ext uri="{FF2B5EF4-FFF2-40B4-BE49-F238E27FC236}">
                <a16:creationId xmlns:a16="http://schemas.microsoft.com/office/drawing/2014/main" id="{E6258602-98AE-F744-469B-9015C500840C}"/>
              </a:ext>
            </a:extLst>
          </p:cNvPr>
          <p:cNvSpPr/>
          <p:nvPr/>
        </p:nvSpPr>
        <p:spPr>
          <a:xfrm>
            <a:off x="539999" y="3865037"/>
            <a:ext cx="4365550" cy="60012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144000" rIns="144000" rtlCol="0" anchor="ctr">
            <a:noAutofit/>
          </a:bodyPr>
          <a:lstStyle/>
          <a:p>
            <a:pPr>
              <a:lnSpc>
                <a:spcPct val="110000"/>
              </a:lnSpc>
              <a:spcBef>
                <a:spcPts val="200"/>
              </a:spcBef>
              <a:spcAft>
                <a:spcPts val="600"/>
              </a:spcAft>
            </a:pPr>
            <a:r>
              <a:rPr lang="en-AU" sz="1000">
                <a:solidFill>
                  <a:schemeClr val="tx2"/>
                </a:solidFill>
                <a:latin typeface="+mj-lt"/>
                <a:cs typeface="Segoe UI" panose="020B0502040204020203" pitchFamily="34" charset="0"/>
              </a:rPr>
              <a:t>Develop a series of user friendly and accessible guidance in line with better practice for inspectors and relevant teams to conduct effective inspection processes.</a:t>
            </a:r>
          </a:p>
        </p:txBody>
      </p:sp>
      <p:sp>
        <p:nvSpPr>
          <p:cNvPr id="12" name="Rectangle 11">
            <a:extLst>
              <a:ext uri="{FF2B5EF4-FFF2-40B4-BE49-F238E27FC236}">
                <a16:creationId xmlns:a16="http://schemas.microsoft.com/office/drawing/2014/main" id="{D00BC2AD-2958-4D7B-5765-1372A99B7580}"/>
              </a:ext>
            </a:extLst>
          </p:cNvPr>
          <p:cNvSpPr/>
          <p:nvPr/>
        </p:nvSpPr>
        <p:spPr>
          <a:xfrm>
            <a:off x="4994449" y="3865037"/>
            <a:ext cx="4365550" cy="60012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144000" rIns="144000" rtlCol="0" anchor="ctr">
            <a:noAutofit/>
          </a:bodyPr>
          <a:lstStyle/>
          <a:p>
            <a:pPr>
              <a:lnSpc>
                <a:spcPct val="110000"/>
              </a:lnSpc>
              <a:spcBef>
                <a:spcPts val="200"/>
              </a:spcBef>
              <a:spcAft>
                <a:spcPts val="600"/>
              </a:spcAft>
            </a:pPr>
            <a:r>
              <a:rPr lang="en-AU" sz="1000">
                <a:solidFill>
                  <a:schemeClr val="tx2"/>
                </a:solidFill>
                <a:latin typeface="+mj-lt"/>
                <a:cs typeface="Segoe UI" panose="020B0502040204020203" pitchFamily="34" charset="0"/>
              </a:rPr>
              <a:t>You collect and categorise information consistently to allow for comparable inputs and automation. This also supports coregulation through common data categories and taxonomy.</a:t>
            </a:r>
          </a:p>
        </p:txBody>
      </p:sp>
      <p:sp>
        <p:nvSpPr>
          <p:cNvPr id="13" name="Rectangle 12">
            <a:extLst>
              <a:ext uri="{FF2B5EF4-FFF2-40B4-BE49-F238E27FC236}">
                <a16:creationId xmlns:a16="http://schemas.microsoft.com/office/drawing/2014/main" id="{4A953B82-F822-ED48-35B4-553455910FF9}"/>
              </a:ext>
            </a:extLst>
          </p:cNvPr>
          <p:cNvSpPr/>
          <p:nvPr/>
        </p:nvSpPr>
        <p:spPr>
          <a:xfrm>
            <a:off x="539999" y="4563115"/>
            <a:ext cx="4365550" cy="60012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144000" rIns="144000" rtlCol="0" anchor="ctr">
            <a:noAutofit/>
          </a:bodyPr>
          <a:lstStyle/>
          <a:p>
            <a:pPr>
              <a:lnSpc>
                <a:spcPct val="110000"/>
              </a:lnSpc>
              <a:spcBef>
                <a:spcPts val="200"/>
              </a:spcBef>
              <a:spcAft>
                <a:spcPts val="600"/>
              </a:spcAft>
            </a:pPr>
            <a:r>
              <a:rPr lang="en-AU" sz="1000">
                <a:solidFill>
                  <a:schemeClr val="tx2"/>
                </a:solidFill>
                <a:latin typeface="+mj-lt"/>
                <a:cs typeface="Segoe UI" panose="020B0502040204020203" pitchFamily="34" charset="0"/>
              </a:rPr>
              <a:t>Consider how your inputs such as regulatory approach, different triggers and broader intelligence influence each stage of the inspection process.</a:t>
            </a:r>
          </a:p>
        </p:txBody>
      </p:sp>
      <p:sp>
        <p:nvSpPr>
          <p:cNvPr id="14" name="Rectangle 13">
            <a:extLst>
              <a:ext uri="{FF2B5EF4-FFF2-40B4-BE49-F238E27FC236}">
                <a16:creationId xmlns:a16="http://schemas.microsoft.com/office/drawing/2014/main" id="{23F57812-E15A-D7BF-0F98-FAF086723A8D}"/>
              </a:ext>
            </a:extLst>
          </p:cNvPr>
          <p:cNvSpPr/>
          <p:nvPr/>
        </p:nvSpPr>
        <p:spPr>
          <a:xfrm>
            <a:off x="4994449" y="4563115"/>
            <a:ext cx="4365550" cy="60012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144000" rIns="144000" rtlCol="0" anchor="ctr">
            <a:noAutofit/>
          </a:bodyPr>
          <a:lstStyle/>
          <a:p>
            <a:pPr>
              <a:lnSpc>
                <a:spcPct val="110000"/>
              </a:lnSpc>
              <a:spcBef>
                <a:spcPts val="200"/>
              </a:spcBef>
              <a:spcAft>
                <a:spcPts val="600"/>
              </a:spcAft>
            </a:pPr>
            <a:r>
              <a:rPr lang="en-AU" sz="1000">
                <a:solidFill>
                  <a:schemeClr val="tx2"/>
                </a:solidFill>
                <a:latin typeface="+mj-lt"/>
                <a:cs typeface="Segoe UI" panose="020B0502040204020203" pitchFamily="34" charset="0"/>
              </a:rPr>
              <a:t>Digital systems and tools are used to support an interconnected, continuous information cycle to drive smarter, evidence-based regulation.</a:t>
            </a:r>
          </a:p>
        </p:txBody>
      </p:sp>
      <p:sp>
        <p:nvSpPr>
          <p:cNvPr id="15" name="Rectangle 14">
            <a:extLst>
              <a:ext uri="{FF2B5EF4-FFF2-40B4-BE49-F238E27FC236}">
                <a16:creationId xmlns:a16="http://schemas.microsoft.com/office/drawing/2014/main" id="{E229650F-0198-37B5-AC36-45466018C49D}"/>
              </a:ext>
            </a:extLst>
          </p:cNvPr>
          <p:cNvSpPr/>
          <p:nvPr/>
        </p:nvSpPr>
        <p:spPr>
          <a:xfrm>
            <a:off x="539999" y="5261194"/>
            <a:ext cx="4365550" cy="60012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144000" rIns="144000" rtlCol="0" anchor="ctr">
            <a:noAutofit/>
          </a:bodyPr>
          <a:lstStyle/>
          <a:p>
            <a:pPr>
              <a:lnSpc>
                <a:spcPct val="110000"/>
              </a:lnSpc>
              <a:spcBef>
                <a:spcPts val="200"/>
              </a:spcBef>
              <a:spcAft>
                <a:spcPts val="600"/>
              </a:spcAft>
            </a:pPr>
            <a:r>
              <a:rPr lang="en-AU" sz="1000">
                <a:solidFill>
                  <a:schemeClr val="tx2"/>
                </a:solidFill>
                <a:latin typeface="+mj-lt"/>
                <a:cs typeface="Segoe UI" panose="020B0502040204020203" pitchFamily="34" charset="0"/>
              </a:rPr>
              <a:t>Reflect on how better practice considerations could be applied to your broader regulatory practice.</a:t>
            </a:r>
          </a:p>
        </p:txBody>
      </p:sp>
    </p:spTree>
    <p:extLst>
      <p:ext uri="{BB962C8B-B14F-4D97-AF65-F5344CB8AC3E}">
        <p14:creationId xmlns:p14="http://schemas.microsoft.com/office/powerpoint/2010/main" val="31738060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C9BE8670-6D23-469F-467A-78776A0BE96C}"/>
              </a:ext>
            </a:extLst>
          </p:cNvPr>
          <p:cNvSpPr/>
          <p:nvPr/>
        </p:nvSpPr>
        <p:spPr>
          <a:xfrm>
            <a:off x="0" y="0"/>
            <a:ext cx="9906000" cy="6165909"/>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349" rtl="0" eaLnBrk="1" fontAlgn="auto" latinLnBrk="0" hangingPunct="1">
              <a:lnSpc>
                <a:spcPct val="100000"/>
              </a:lnSpc>
              <a:spcBef>
                <a:spcPts val="0"/>
              </a:spcBef>
              <a:spcAft>
                <a:spcPts val="0"/>
              </a:spcAft>
              <a:buClrTx/>
              <a:buSzTx/>
              <a:buFontTx/>
              <a:buNone/>
              <a:tabLst/>
              <a:defRPr/>
            </a:pPr>
            <a:endParaRPr kumimoji="0" lang="en-AU" sz="1100" b="0" i="0" u="none" strike="noStrike" kern="1200" cap="none" spc="0" normalizeH="0" baseline="0" noProof="0">
              <a:ln>
                <a:noFill/>
              </a:ln>
              <a:solidFill>
                <a:srgbClr val="D2D4DA"/>
              </a:solidFill>
              <a:effectLst/>
              <a:uLnTx/>
              <a:uFillTx/>
              <a:latin typeface="VIC"/>
              <a:ea typeface="+mn-ea"/>
              <a:cs typeface="+mn-cs"/>
            </a:endParaRPr>
          </a:p>
        </p:txBody>
      </p:sp>
      <p:sp>
        <p:nvSpPr>
          <p:cNvPr id="26" name="Text Placeholder 4">
            <a:extLst>
              <a:ext uri="{FF2B5EF4-FFF2-40B4-BE49-F238E27FC236}">
                <a16:creationId xmlns:a16="http://schemas.microsoft.com/office/drawing/2014/main" id="{7EEC1259-0FBF-6AE8-89DE-51F0E780D872}"/>
              </a:ext>
            </a:extLst>
          </p:cNvPr>
          <p:cNvSpPr>
            <a:spLocks noGrp="1"/>
          </p:cNvSpPr>
          <p:nvPr>
            <p:ph type="body" sz="quarter" idx="10"/>
          </p:nvPr>
        </p:nvSpPr>
        <p:spPr>
          <a:xfrm>
            <a:off x="1126241" y="2122447"/>
            <a:ext cx="3102859" cy="848236"/>
          </a:xfrm>
          <a:noFill/>
        </p:spPr>
        <p:txBody>
          <a:bodyPr lIns="540000"/>
          <a:lstStyle/>
          <a:p>
            <a:r>
              <a:rPr lang="en-AU" sz="3600">
                <a:latin typeface="VIC SemiBold" panose="00000700000000000000" pitchFamily="50" charset="0"/>
              </a:rPr>
              <a:t>Appendix A</a:t>
            </a:r>
          </a:p>
        </p:txBody>
      </p:sp>
      <p:sp>
        <p:nvSpPr>
          <p:cNvPr id="28" name="Rectangle 27">
            <a:extLst>
              <a:ext uri="{FF2B5EF4-FFF2-40B4-BE49-F238E27FC236}">
                <a16:creationId xmlns:a16="http://schemas.microsoft.com/office/drawing/2014/main" id="{40725E05-886F-E176-1B6C-8E193B19E4F3}"/>
              </a:ext>
            </a:extLst>
          </p:cNvPr>
          <p:cNvSpPr/>
          <p:nvPr/>
        </p:nvSpPr>
        <p:spPr>
          <a:xfrm>
            <a:off x="4953000" y="0"/>
            <a:ext cx="4953000" cy="6165909"/>
          </a:xfrm>
          <a:prstGeom prst="rect">
            <a:avLst/>
          </a:prstGeom>
          <a:solidFill>
            <a:schemeClr val="bg1">
              <a:alpha val="7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349" rtl="0" eaLnBrk="1" fontAlgn="auto" latinLnBrk="0" hangingPunct="1">
              <a:lnSpc>
                <a:spcPct val="100000"/>
              </a:lnSpc>
              <a:spcBef>
                <a:spcPts val="0"/>
              </a:spcBef>
              <a:spcAft>
                <a:spcPts val="0"/>
              </a:spcAft>
              <a:buClrTx/>
              <a:buSzTx/>
              <a:buFontTx/>
              <a:buNone/>
              <a:tabLst/>
              <a:defRPr/>
            </a:pPr>
            <a:endParaRPr kumimoji="0" lang="en-AU" sz="1100" b="0" i="0" u="none" strike="noStrike" kern="1200" cap="none" spc="0" normalizeH="0" baseline="0" noProof="0">
              <a:ln>
                <a:noFill/>
              </a:ln>
              <a:solidFill>
                <a:srgbClr val="D2D4DA"/>
              </a:solidFill>
              <a:effectLst/>
              <a:uLnTx/>
              <a:uFillTx/>
              <a:latin typeface="VIC"/>
              <a:ea typeface="+mn-ea"/>
              <a:cs typeface="+mn-cs"/>
            </a:endParaRPr>
          </a:p>
        </p:txBody>
      </p:sp>
      <p:grpSp>
        <p:nvGrpSpPr>
          <p:cNvPr id="9" name="Graphic elements">
            <a:extLst>
              <a:ext uri="{FF2B5EF4-FFF2-40B4-BE49-F238E27FC236}">
                <a16:creationId xmlns:a16="http://schemas.microsoft.com/office/drawing/2014/main" id="{BB6E8CE4-87FF-721A-AF74-494D4FEE2829}"/>
              </a:ext>
            </a:extLst>
          </p:cNvPr>
          <p:cNvGrpSpPr/>
          <p:nvPr/>
        </p:nvGrpSpPr>
        <p:grpSpPr>
          <a:xfrm flipH="1">
            <a:off x="0" y="5091544"/>
            <a:ext cx="2139886" cy="1072331"/>
            <a:chOff x="3535488" y="2524125"/>
            <a:chExt cx="8643185" cy="4331239"/>
          </a:xfrm>
        </p:grpSpPr>
        <p:sp>
          <p:nvSpPr>
            <p:cNvPr id="10" name="Freeform: Shape 9">
              <a:extLst>
                <a:ext uri="{FF2B5EF4-FFF2-40B4-BE49-F238E27FC236}">
                  <a16:creationId xmlns:a16="http://schemas.microsoft.com/office/drawing/2014/main" id="{705CDEEF-E0FA-9BE5-CB6B-09C327240BF6}"/>
                </a:ext>
              </a:extLst>
            </p:cNvPr>
            <p:cNvSpPr/>
            <p:nvPr/>
          </p:nvSpPr>
          <p:spPr>
            <a:xfrm rot="18900000">
              <a:off x="6330086" y="3166971"/>
              <a:ext cx="3060346" cy="3060346"/>
            </a:xfrm>
            <a:custGeom>
              <a:avLst/>
              <a:gdLst>
                <a:gd name="connsiteX0" fmla="*/ 0 w 3060346"/>
                <a:gd name="connsiteY0" fmla="*/ 0 h 3060346"/>
                <a:gd name="connsiteX1" fmla="*/ 3060346 w 3060346"/>
                <a:gd name="connsiteY1" fmla="*/ 0 h 3060346"/>
                <a:gd name="connsiteX2" fmla="*/ 3060346 w 3060346"/>
                <a:gd name="connsiteY2" fmla="*/ 3060346 h 3060346"/>
                <a:gd name="connsiteX3" fmla="*/ 0 w 3060346"/>
                <a:gd name="connsiteY3" fmla="*/ 3060346 h 3060346"/>
              </a:gdLst>
              <a:ahLst/>
              <a:cxnLst>
                <a:cxn ang="0">
                  <a:pos x="connsiteX0" y="connsiteY0"/>
                </a:cxn>
                <a:cxn ang="0">
                  <a:pos x="connsiteX1" y="connsiteY1"/>
                </a:cxn>
                <a:cxn ang="0">
                  <a:pos x="connsiteX2" y="connsiteY2"/>
                </a:cxn>
                <a:cxn ang="0">
                  <a:pos x="connsiteX3" y="connsiteY3"/>
                </a:cxn>
              </a:cxnLst>
              <a:rect l="l" t="t" r="r" b="b"/>
              <a:pathLst>
                <a:path w="3060346" h="3060346">
                  <a:moveTo>
                    <a:pt x="0" y="0"/>
                  </a:moveTo>
                  <a:lnTo>
                    <a:pt x="3060346" y="0"/>
                  </a:lnTo>
                  <a:lnTo>
                    <a:pt x="3060346" y="3060346"/>
                  </a:lnTo>
                  <a:lnTo>
                    <a:pt x="0" y="3060346"/>
                  </a:lnTo>
                  <a:close/>
                </a:path>
              </a:pathLst>
            </a:custGeom>
            <a:solidFill>
              <a:schemeClr val="accent3"/>
            </a:solidFill>
            <a:ln w="12096" cap="flat">
              <a:noFill/>
              <a:prstDash val="solid"/>
              <a:miter/>
            </a:ln>
          </p:spPr>
          <p:txBody>
            <a:bodyPr rtlCol="0" anchor="ctr"/>
            <a:lstStyle/>
            <a:p>
              <a:pPr marL="0" marR="0" lvl="0" indent="0" algn="l" defTabSz="914349" rtl="0" eaLnBrk="1" fontAlgn="auto" latinLnBrk="0" hangingPunct="1">
                <a:lnSpc>
                  <a:spcPct val="100000"/>
                </a:lnSpc>
                <a:spcBef>
                  <a:spcPts val="0"/>
                </a:spcBef>
                <a:spcAft>
                  <a:spcPts val="0"/>
                </a:spcAft>
                <a:buClrTx/>
                <a:buSzTx/>
                <a:buFontTx/>
                <a:buNone/>
                <a:tabLst/>
                <a:defRPr/>
              </a:pPr>
              <a:endParaRPr kumimoji="0" lang="en-AU" sz="1800" b="0" i="0" u="none" strike="noStrike" kern="1200" cap="none" spc="0" normalizeH="0" baseline="0" noProof="0">
                <a:ln>
                  <a:noFill/>
                </a:ln>
                <a:solidFill>
                  <a:prstClr val="black"/>
                </a:solidFill>
                <a:effectLst/>
                <a:uLnTx/>
                <a:uFillTx/>
                <a:latin typeface="VIC"/>
                <a:ea typeface="+mn-ea"/>
                <a:cs typeface="+mn-cs"/>
              </a:endParaRPr>
            </a:p>
          </p:txBody>
        </p:sp>
        <p:sp>
          <p:nvSpPr>
            <p:cNvPr id="11" name="Freeform: Shape 10">
              <a:extLst>
                <a:ext uri="{FF2B5EF4-FFF2-40B4-BE49-F238E27FC236}">
                  <a16:creationId xmlns:a16="http://schemas.microsoft.com/office/drawing/2014/main" id="{89BEC076-95AD-607D-59AA-40B320AC0DFB}"/>
                </a:ext>
              </a:extLst>
            </p:cNvPr>
            <p:cNvSpPr/>
            <p:nvPr/>
          </p:nvSpPr>
          <p:spPr>
            <a:xfrm>
              <a:off x="10009999" y="2524125"/>
              <a:ext cx="2164032" cy="4328064"/>
            </a:xfrm>
            <a:custGeom>
              <a:avLst/>
              <a:gdLst>
                <a:gd name="connsiteX0" fmla="*/ 2164032 w 2164032"/>
                <a:gd name="connsiteY0" fmla="*/ 0 h 4328064"/>
                <a:gd name="connsiteX1" fmla="*/ 2163911 w 2164032"/>
                <a:gd name="connsiteY1" fmla="*/ 4328064 h 4328064"/>
                <a:gd name="connsiteX2" fmla="*/ 0 w 2164032"/>
                <a:gd name="connsiteY2" fmla="*/ 2164032 h 4328064"/>
                <a:gd name="connsiteX3" fmla="*/ 2163911 w 2164032"/>
                <a:gd name="connsiteY3" fmla="*/ 0 h 4328064"/>
                <a:gd name="connsiteX4" fmla="*/ 2164032 w 2164032"/>
                <a:gd name="connsiteY4" fmla="*/ 0 h 432806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64032" h="4328064">
                  <a:moveTo>
                    <a:pt x="2164032" y="0"/>
                  </a:moveTo>
                  <a:lnTo>
                    <a:pt x="2163911" y="4328064"/>
                  </a:lnTo>
                  <a:lnTo>
                    <a:pt x="0" y="2164032"/>
                  </a:lnTo>
                  <a:lnTo>
                    <a:pt x="2163911" y="0"/>
                  </a:lnTo>
                  <a:lnTo>
                    <a:pt x="2164032" y="0"/>
                  </a:lnTo>
                  <a:close/>
                </a:path>
              </a:pathLst>
            </a:custGeom>
            <a:solidFill>
              <a:schemeClr val="accent6">
                <a:alpha val="20000"/>
              </a:schemeClr>
            </a:solidFill>
            <a:ln w="12096" cap="flat">
              <a:noFill/>
              <a:prstDash val="solid"/>
              <a:miter/>
            </a:ln>
          </p:spPr>
          <p:txBody>
            <a:bodyPr rtlCol="0" anchor="ctr"/>
            <a:lstStyle/>
            <a:p>
              <a:pPr marL="0" marR="0" lvl="0" indent="0" algn="l" defTabSz="914349" rtl="0" eaLnBrk="1" fontAlgn="auto" latinLnBrk="0" hangingPunct="1">
                <a:lnSpc>
                  <a:spcPct val="100000"/>
                </a:lnSpc>
                <a:spcBef>
                  <a:spcPts val="0"/>
                </a:spcBef>
                <a:spcAft>
                  <a:spcPts val="0"/>
                </a:spcAft>
                <a:buClrTx/>
                <a:buSzTx/>
                <a:buFontTx/>
                <a:buNone/>
                <a:tabLst/>
                <a:defRPr/>
              </a:pPr>
              <a:endParaRPr kumimoji="0" lang="en-AU" sz="1800" b="0" i="0" u="none" strike="noStrike" kern="1200" cap="none" spc="0" normalizeH="0" baseline="0" noProof="0">
                <a:ln>
                  <a:noFill/>
                </a:ln>
                <a:solidFill>
                  <a:prstClr val="black"/>
                </a:solidFill>
                <a:effectLst/>
                <a:uLnTx/>
                <a:uFillTx/>
                <a:latin typeface="VIC"/>
                <a:ea typeface="+mn-ea"/>
                <a:cs typeface="+mn-cs"/>
              </a:endParaRPr>
            </a:p>
          </p:txBody>
        </p:sp>
        <p:sp>
          <p:nvSpPr>
            <p:cNvPr id="12" name="Freeform: Shape 11">
              <a:extLst>
                <a:ext uri="{FF2B5EF4-FFF2-40B4-BE49-F238E27FC236}">
                  <a16:creationId xmlns:a16="http://schemas.microsoft.com/office/drawing/2014/main" id="{66C96539-AEB0-6726-6403-09FF65C1CC20}"/>
                </a:ext>
              </a:extLst>
            </p:cNvPr>
            <p:cNvSpPr/>
            <p:nvPr/>
          </p:nvSpPr>
          <p:spPr>
            <a:xfrm>
              <a:off x="3535488" y="4691332"/>
              <a:ext cx="4327822" cy="2164032"/>
            </a:xfrm>
            <a:custGeom>
              <a:avLst/>
              <a:gdLst>
                <a:gd name="connsiteX0" fmla="*/ 2163911 w 4327822"/>
                <a:gd name="connsiteY0" fmla="*/ 0 h 2164032"/>
                <a:gd name="connsiteX1" fmla="*/ 4327822 w 4327822"/>
                <a:gd name="connsiteY1" fmla="*/ 2163911 h 2164032"/>
                <a:gd name="connsiteX2" fmla="*/ 2163911 w 4327822"/>
                <a:gd name="connsiteY2" fmla="*/ 2164032 h 2164032"/>
                <a:gd name="connsiteX3" fmla="*/ 0 w 4327822"/>
                <a:gd name="connsiteY3" fmla="*/ 2163911 h 2164032"/>
                <a:gd name="connsiteX4" fmla="*/ 2163911 w 4327822"/>
                <a:gd name="connsiteY4" fmla="*/ 0 h 216403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327822" h="2164032">
                  <a:moveTo>
                    <a:pt x="2163911" y="0"/>
                  </a:moveTo>
                  <a:lnTo>
                    <a:pt x="4327822" y="2163911"/>
                  </a:lnTo>
                  <a:lnTo>
                    <a:pt x="2163911" y="2164032"/>
                  </a:lnTo>
                  <a:lnTo>
                    <a:pt x="0" y="2163911"/>
                  </a:lnTo>
                  <a:lnTo>
                    <a:pt x="2163911" y="0"/>
                  </a:lnTo>
                  <a:close/>
                </a:path>
              </a:pathLst>
            </a:custGeom>
            <a:solidFill>
              <a:schemeClr val="bg1">
                <a:alpha val="7000"/>
              </a:schemeClr>
            </a:solidFill>
            <a:ln w="12096" cap="flat">
              <a:noFill/>
              <a:prstDash val="solid"/>
              <a:miter/>
            </a:ln>
          </p:spPr>
          <p:txBody>
            <a:bodyPr rtlCol="0" anchor="ctr"/>
            <a:lstStyle/>
            <a:p>
              <a:pPr marL="0" marR="0" lvl="0" indent="0" algn="l" defTabSz="914349" rtl="0" eaLnBrk="1" fontAlgn="auto" latinLnBrk="0" hangingPunct="1">
                <a:lnSpc>
                  <a:spcPct val="100000"/>
                </a:lnSpc>
                <a:spcBef>
                  <a:spcPts val="0"/>
                </a:spcBef>
                <a:spcAft>
                  <a:spcPts val="0"/>
                </a:spcAft>
                <a:buClrTx/>
                <a:buSzTx/>
                <a:buFontTx/>
                <a:buNone/>
                <a:tabLst/>
                <a:defRPr/>
              </a:pPr>
              <a:endParaRPr kumimoji="0" lang="en-AU" sz="1800" b="0" i="0" u="none" strike="noStrike" kern="1200" cap="none" spc="0" normalizeH="0" baseline="0" noProof="0">
                <a:ln>
                  <a:noFill/>
                </a:ln>
                <a:solidFill>
                  <a:prstClr val="black"/>
                </a:solidFill>
                <a:effectLst/>
                <a:uLnTx/>
                <a:uFillTx/>
                <a:latin typeface="VIC"/>
                <a:ea typeface="+mn-ea"/>
                <a:cs typeface="+mn-cs"/>
              </a:endParaRPr>
            </a:p>
          </p:txBody>
        </p:sp>
        <p:sp>
          <p:nvSpPr>
            <p:cNvPr id="13" name="Freeform: Shape 12">
              <a:extLst>
                <a:ext uri="{FF2B5EF4-FFF2-40B4-BE49-F238E27FC236}">
                  <a16:creationId xmlns:a16="http://schemas.microsoft.com/office/drawing/2014/main" id="{28523086-ED11-C3E7-D770-71152F06DC36}"/>
                </a:ext>
              </a:extLst>
            </p:cNvPr>
            <p:cNvSpPr/>
            <p:nvPr/>
          </p:nvSpPr>
          <p:spPr>
            <a:xfrm>
              <a:off x="7850730" y="4688157"/>
              <a:ext cx="4327943" cy="2164032"/>
            </a:xfrm>
            <a:custGeom>
              <a:avLst/>
              <a:gdLst>
                <a:gd name="connsiteX0" fmla="*/ 4327943 w 4327943"/>
                <a:gd name="connsiteY0" fmla="*/ 2164032 h 2164032"/>
                <a:gd name="connsiteX1" fmla="*/ 0 w 4327943"/>
                <a:gd name="connsiteY1" fmla="*/ 2164032 h 2164032"/>
                <a:gd name="connsiteX2" fmla="*/ 2164032 w 4327943"/>
                <a:gd name="connsiteY2" fmla="*/ 0 h 2164032"/>
                <a:gd name="connsiteX3" fmla="*/ 4327943 w 4327943"/>
                <a:gd name="connsiteY3" fmla="*/ 2164032 h 2164032"/>
              </a:gdLst>
              <a:ahLst/>
              <a:cxnLst>
                <a:cxn ang="0">
                  <a:pos x="connsiteX0" y="connsiteY0"/>
                </a:cxn>
                <a:cxn ang="0">
                  <a:pos x="connsiteX1" y="connsiteY1"/>
                </a:cxn>
                <a:cxn ang="0">
                  <a:pos x="connsiteX2" y="connsiteY2"/>
                </a:cxn>
                <a:cxn ang="0">
                  <a:pos x="connsiteX3" y="connsiteY3"/>
                </a:cxn>
              </a:cxnLst>
              <a:rect l="l" t="t" r="r" b="b"/>
              <a:pathLst>
                <a:path w="4327943" h="2164032">
                  <a:moveTo>
                    <a:pt x="4327943" y="2164032"/>
                  </a:moveTo>
                  <a:lnTo>
                    <a:pt x="0" y="2164032"/>
                  </a:lnTo>
                  <a:lnTo>
                    <a:pt x="2164032" y="0"/>
                  </a:lnTo>
                  <a:lnTo>
                    <a:pt x="4327943" y="2164032"/>
                  </a:lnTo>
                  <a:close/>
                </a:path>
              </a:pathLst>
            </a:custGeom>
            <a:solidFill>
              <a:schemeClr val="accent2"/>
            </a:solidFill>
            <a:ln w="12096" cap="flat">
              <a:noFill/>
              <a:prstDash val="solid"/>
              <a:miter/>
            </a:ln>
          </p:spPr>
          <p:txBody>
            <a:bodyPr rtlCol="0" anchor="ctr"/>
            <a:lstStyle/>
            <a:p>
              <a:pPr marL="0" marR="0" lvl="0" indent="0" algn="l" defTabSz="914349" rtl="0" eaLnBrk="1" fontAlgn="auto" latinLnBrk="0" hangingPunct="1">
                <a:lnSpc>
                  <a:spcPct val="100000"/>
                </a:lnSpc>
                <a:spcBef>
                  <a:spcPts val="0"/>
                </a:spcBef>
                <a:spcAft>
                  <a:spcPts val="0"/>
                </a:spcAft>
                <a:buClrTx/>
                <a:buSzTx/>
                <a:buFontTx/>
                <a:buNone/>
                <a:tabLst/>
                <a:defRPr/>
              </a:pPr>
              <a:endParaRPr kumimoji="0" lang="en-AU" sz="1800" b="0" i="0" u="none" strike="noStrike" kern="1200" cap="none" spc="0" normalizeH="0" baseline="0" noProof="0">
                <a:ln>
                  <a:noFill/>
                </a:ln>
                <a:solidFill>
                  <a:prstClr val="black"/>
                </a:solidFill>
                <a:effectLst/>
                <a:uLnTx/>
                <a:uFillTx/>
                <a:latin typeface="VIC"/>
                <a:ea typeface="+mn-ea"/>
                <a:cs typeface="+mn-cs"/>
              </a:endParaRPr>
            </a:p>
          </p:txBody>
        </p:sp>
      </p:grpSp>
      <p:sp>
        <p:nvSpPr>
          <p:cNvPr id="27" name="Text Placeholder 4">
            <a:extLst>
              <a:ext uri="{FF2B5EF4-FFF2-40B4-BE49-F238E27FC236}">
                <a16:creationId xmlns:a16="http://schemas.microsoft.com/office/drawing/2014/main" id="{CC873692-AA1D-2F57-9EB5-8776B94094C0}"/>
              </a:ext>
            </a:extLst>
          </p:cNvPr>
          <p:cNvSpPr txBox="1">
            <a:spLocks/>
          </p:cNvSpPr>
          <p:nvPr/>
        </p:nvSpPr>
        <p:spPr>
          <a:xfrm>
            <a:off x="1679054" y="3164548"/>
            <a:ext cx="2800667" cy="698988"/>
          </a:xfrm>
          <a:prstGeom prst="rect">
            <a:avLst/>
          </a:prstGeom>
          <a:noFill/>
        </p:spPr>
        <p:txBody>
          <a:bodyPr vert="horz" lIns="0" tIns="45713" rIns="0" bIns="45713" rtlCol="0" anchor="t" anchorCtr="0">
            <a:noAutofit/>
          </a:bodyPr>
          <a:lstStyle>
            <a:lvl1pPr marL="0" indent="0" algn="l" defTabSz="914349" rtl="0" eaLnBrk="1" latinLnBrk="0" hangingPunct="1">
              <a:spcBef>
                <a:spcPts val="1200"/>
              </a:spcBef>
              <a:buFont typeface="Arial" pitchFamily="34" charset="0"/>
              <a:buNone/>
              <a:defRPr sz="2800" kern="1200" spc="0">
                <a:solidFill>
                  <a:schemeClr val="bg1"/>
                </a:solidFill>
                <a:latin typeface="+mj-lt"/>
                <a:ea typeface="Segoe UI" panose="020B0502040204020203" pitchFamily="34" charset="0"/>
                <a:cs typeface="Segoe UI" panose="020B0502040204020203" pitchFamily="34" charset="0"/>
              </a:defRPr>
            </a:lvl1pPr>
            <a:lvl2pPr marL="252000" indent="-252000" algn="l" defTabSz="914349" rtl="0" eaLnBrk="1" latinLnBrk="0" hangingPunct="1">
              <a:spcBef>
                <a:spcPts val="400"/>
              </a:spcBef>
              <a:buClr>
                <a:schemeClr val="bg2"/>
              </a:buClr>
              <a:buFont typeface="Arial" pitchFamily="34" charset="0"/>
              <a:buChar char="•"/>
              <a:defRPr sz="1400" kern="1200" spc="0" baseline="0">
                <a:solidFill>
                  <a:schemeClr val="bg2"/>
                </a:solidFill>
                <a:latin typeface="+mn-lt"/>
                <a:ea typeface="Segoe UI" panose="020B0502040204020203" pitchFamily="34" charset="0"/>
                <a:cs typeface="Segoe UI" panose="020B0502040204020203" pitchFamily="34" charset="0"/>
              </a:defRPr>
            </a:lvl2pPr>
            <a:lvl3pPr marL="504000" indent="-252000" algn="l" defTabSz="914349" rtl="0" eaLnBrk="1" latinLnBrk="0" hangingPunct="1">
              <a:spcBef>
                <a:spcPts val="400"/>
              </a:spcBef>
              <a:buClr>
                <a:schemeClr val="bg2"/>
              </a:buClr>
              <a:buFont typeface="Segoe UI" panose="020B0502040204020203" pitchFamily="34" charset="0"/>
              <a:buChar char="–"/>
              <a:defRPr sz="1400" kern="1200" spc="0">
                <a:solidFill>
                  <a:schemeClr val="bg2"/>
                </a:solidFill>
                <a:latin typeface="+mn-lt"/>
                <a:ea typeface="Segoe UI" panose="020B0502040204020203" pitchFamily="34" charset="0"/>
                <a:cs typeface="Segoe UI" panose="020B0502040204020203" pitchFamily="34" charset="0"/>
              </a:defRPr>
            </a:lvl3pPr>
            <a:lvl4pPr marL="756000" indent="-252000" algn="l" defTabSz="914349" rtl="0" eaLnBrk="1" latinLnBrk="0" hangingPunct="1">
              <a:spcBef>
                <a:spcPts val="400"/>
              </a:spcBef>
              <a:buClr>
                <a:schemeClr val="bg2"/>
              </a:buClr>
              <a:buFont typeface="Arial" pitchFamily="34" charset="0"/>
              <a:buChar char="•"/>
              <a:defRPr sz="1400" kern="1200" spc="0">
                <a:solidFill>
                  <a:schemeClr val="bg2"/>
                </a:solidFill>
                <a:latin typeface="+mn-lt"/>
                <a:ea typeface="Segoe UI" panose="020B0502040204020203" pitchFamily="34" charset="0"/>
                <a:cs typeface="Segoe UI" panose="020B0502040204020203" pitchFamily="34" charset="0"/>
              </a:defRPr>
            </a:lvl4pPr>
            <a:lvl5pPr marL="1008000" indent="-252000" algn="l" defTabSz="914349" rtl="0" eaLnBrk="1" latinLnBrk="0" hangingPunct="1">
              <a:spcBef>
                <a:spcPts val="400"/>
              </a:spcBef>
              <a:buClr>
                <a:schemeClr val="bg2"/>
              </a:buClr>
              <a:buFont typeface="Segoe UI" panose="020B0502040204020203" pitchFamily="34" charset="0"/>
              <a:buChar char="–"/>
              <a:defRPr sz="1400" kern="1200" spc="0">
                <a:solidFill>
                  <a:schemeClr val="bg2"/>
                </a:solidFill>
                <a:latin typeface="+mn-lt"/>
                <a:ea typeface="Segoe UI" panose="020B0502040204020203" pitchFamily="34" charset="0"/>
                <a:cs typeface="Segoe UI" panose="020B0502040204020203" pitchFamily="34" charset="0"/>
              </a:defRPr>
            </a:lvl5pPr>
            <a:lvl6pPr marL="504000" indent="-252000" algn="l" defTabSz="914349" rtl="0" eaLnBrk="1" latinLnBrk="0" hangingPunct="1">
              <a:spcBef>
                <a:spcPts val="400"/>
              </a:spcBef>
              <a:buClr>
                <a:schemeClr val="bg2"/>
              </a:buClr>
              <a:buFont typeface="+mj-lt"/>
              <a:buAutoNum type="arabicPeriod"/>
              <a:defRPr sz="1400" kern="1200" spc="0" baseline="0">
                <a:solidFill>
                  <a:schemeClr val="bg2"/>
                </a:solidFill>
                <a:latin typeface="+mn-lt"/>
                <a:ea typeface="Segoe UI" panose="020B0502040204020203" pitchFamily="34" charset="0"/>
                <a:cs typeface="Segoe UI" panose="020B0502040204020203" pitchFamily="34" charset="0"/>
              </a:defRPr>
            </a:lvl6pPr>
            <a:lvl7pPr marL="756000" indent="-252000" algn="l" defTabSz="914349" rtl="0" eaLnBrk="1" latinLnBrk="0" hangingPunct="1">
              <a:spcBef>
                <a:spcPts val="400"/>
              </a:spcBef>
              <a:buClr>
                <a:schemeClr val="bg2"/>
              </a:buClr>
              <a:buFont typeface="+mj-lt"/>
              <a:buAutoNum type="alphaLcPeriod"/>
              <a:defRPr sz="1400" kern="1200" spc="0">
                <a:solidFill>
                  <a:schemeClr val="bg2"/>
                </a:solidFill>
                <a:latin typeface="+mn-lt"/>
                <a:ea typeface="Segoe UI" panose="020B0502040204020203" pitchFamily="34" charset="0"/>
                <a:cs typeface="Segoe UI" panose="020B0502040204020203" pitchFamily="34" charset="0"/>
              </a:defRPr>
            </a:lvl7pPr>
            <a:lvl8pPr marL="1008000" indent="-252000" algn="l" defTabSz="914349" rtl="0" eaLnBrk="1" latinLnBrk="0" hangingPunct="1">
              <a:spcBef>
                <a:spcPts val="400"/>
              </a:spcBef>
              <a:buClr>
                <a:schemeClr val="bg2"/>
              </a:buClr>
              <a:buFont typeface="+mj-lt"/>
              <a:buAutoNum type="romanLcPeriod"/>
              <a:defRPr sz="1400" kern="1200" spc="0" baseline="0">
                <a:solidFill>
                  <a:schemeClr val="bg2"/>
                </a:solidFill>
                <a:latin typeface="+mn-lt"/>
                <a:ea typeface="Segoe UI" panose="020B0502040204020203" pitchFamily="34" charset="0"/>
                <a:cs typeface="Segoe UI" panose="020B0502040204020203" pitchFamily="34" charset="0"/>
              </a:defRPr>
            </a:lvl8pPr>
            <a:lvl9pPr marL="3885982" indent="-228587" algn="l" defTabSz="914349"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lvl="0">
              <a:spcBef>
                <a:spcPts val="600"/>
              </a:spcBef>
              <a:defRPr/>
            </a:pPr>
            <a:r>
              <a:rPr lang="en-AU" sz="1050">
                <a:solidFill>
                  <a:prstClr val="white"/>
                </a:solidFill>
              </a:rPr>
              <a:t>Further information to support and enable ‘better practice’</a:t>
            </a:r>
            <a:r>
              <a:rPr kumimoji="0" lang="en-AU" sz="1050" b="0" i="0" u="none" strike="noStrike" kern="1200" cap="none" spc="0" normalizeH="0" baseline="0" noProof="0">
                <a:ln>
                  <a:noFill/>
                </a:ln>
                <a:solidFill>
                  <a:prstClr val="white"/>
                </a:solidFill>
                <a:effectLst/>
                <a:uLnTx/>
                <a:uFillTx/>
                <a:latin typeface="VIC"/>
                <a:cs typeface="Segoe UI" panose="020B0502040204020203" pitchFamily="34" charset="0"/>
              </a:rPr>
              <a:t>.</a:t>
            </a:r>
          </a:p>
        </p:txBody>
      </p:sp>
    </p:spTree>
    <p:extLst>
      <p:ext uri="{BB962C8B-B14F-4D97-AF65-F5344CB8AC3E}">
        <p14:creationId xmlns:p14="http://schemas.microsoft.com/office/powerpoint/2010/main" val="283525244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hink-cell data - do not delete" hidden="1">
            <a:extLst>
              <a:ext uri="{FF2B5EF4-FFF2-40B4-BE49-F238E27FC236}">
                <a16:creationId xmlns:a16="http://schemas.microsoft.com/office/drawing/2014/main" id="{81D49746-9C33-D36C-40A5-B88EA1488420}"/>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411" imgH="409" progId="TCLayout.ActiveDocument.1">
                  <p:embed/>
                </p:oleObj>
              </mc:Choice>
              <mc:Fallback>
                <p:oleObj name="think-cell Slide" r:id="rId4" imgW="411" imgH="409" progId="TCLayout.ActiveDocument.1">
                  <p:embed/>
                  <p:pic>
                    <p:nvPicPr>
                      <p:cNvPr id="5" name="think-cell data - do not delete" hidden="1">
                        <a:extLst>
                          <a:ext uri="{FF2B5EF4-FFF2-40B4-BE49-F238E27FC236}">
                            <a16:creationId xmlns:a16="http://schemas.microsoft.com/office/drawing/2014/main" id="{81D49746-9C33-D36C-40A5-B88EA1488420}"/>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2" name="Content Placeholder 1">
            <a:extLst>
              <a:ext uri="{FF2B5EF4-FFF2-40B4-BE49-F238E27FC236}">
                <a16:creationId xmlns:a16="http://schemas.microsoft.com/office/drawing/2014/main" id="{2964D38B-4F6D-0250-05BF-57369CA70B88}"/>
              </a:ext>
            </a:extLst>
          </p:cNvPr>
          <p:cNvSpPr>
            <a:spLocks noGrp="1"/>
          </p:cNvSpPr>
          <p:nvPr>
            <p:ph sz="quarter" idx="13"/>
          </p:nvPr>
        </p:nvSpPr>
        <p:spPr>
          <a:xfrm>
            <a:off x="543000" y="1268761"/>
            <a:ext cx="4553837" cy="1416546"/>
          </a:xfrm>
        </p:spPr>
        <p:txBody>
          <a:bodyPr vert="horz" lIns="0" tIns="45713" rIns="0" bIns="45713" rtlCol="0" anchor="t">
            <a:noAutofit/>
          </a:bodyPr>
          <a:lstStyle/>
          <a:p>
            <a:pPr marL="0" indent="0">
              <a:spcBef>
                <a:spcPts val="0"/>
              </a:spcBef>
              <a:buNone/>
            </a:pPr>
            <a:r>
              <a:rPr lang="en-AU" sz="1000"/>
              <a:t>Compliance monitoring is just one of the regulatory tools at your disposal. Effective, better practice compliance requires the thoughtful use of all tools available to you as a regulator to mitigate non-compliance.</a:t>
            </a:r>
          </a:p>
          <a:p>
            <a:pPr marL="0" indent="0">
              <a:spcBef>
                <a:spcPts val="0"/>
              </a:spcBef>
              <a:buNone/>
            </a:pPr>
            <a:r>
              <a:rPr lang="en-AU" sz="1000">
                <a:cs typeface="Segoe UI"/>
              </a:rPr>
              <a:t>Consider your emphasis of effort and how your use of tools, </a:t>
            </a:r>
            <a:r>
              <a:rPr lang="en-AU" sz="1000">
                <a:latin typeface="VIC Medium" panose="00000600000000000000" pitchFamily="2" charset="0"/>
                <a:cs typeface="Segoe UI"/>
              </a:rPr>
              <a:t>your regulatory posture</a:t>
            </a:r>
            <a:r>
              <a:rPr lang="en-AU" sz="1000">
                <a:cs typeface="Segoe UI"/>
              </a:rPr>
              <a:t>, aligns with your strategy and approach.</a:t>
            </a:r>
          </a:p>
          <a:p>
            <a:pPr marL="0" indent="0">
              <a:spcBef>
                <a:spcPts val="0"/>
              </a:spcBef>
              <a:buNone/>
            </a:pPr>
            <a:r>
              <a:rPr lang="en-AU" sz="1000">
                <a:cs typeface="Segoe UI"/>
              </a:rPr>
              <a:t>The regulatory tools at your disposal are likely to include:</a:t>
            </a:r>
            <a:endParaRPr lang="en-AU" sz="1000"/>
          </a:p>
        </p:txBody>
      </p:sp>
      <p:sp>
        <p:nvSpPr>
          <p:cNvPr id="3" name="Title 2">
            <a:extLst>
              <a:ext uri="{FF2B5EF4-FFF2-40B4-BE49-F238E27FC236}">
                <a16:creationId xmlns:a16="http://schemas.microsoft.com/office/drawing/2014/main" id="{1A0DBE53-400D-D237-B3EB-2F6BE6AEFAB6}"/>
              </a:ext>
            </a:extLst>
          </p:cNvPr>
          <p:cNvSpPr>
            <a:spLocks noGrp="1"/>
          </p:cNvSpPr>
          <p:nvPr>
            <p:ph type="title"/>
          </p:nvPr>
        </p:nvSpPr>
        <p:spPr>
          <a:xfrm>
            <a:off x="539999" y="541756"/>
            <a:ext cx="8820000" cy="348543"/>
          </a:xfrm>
        </p:spPr>
        <p:txBody>
          <a:bodyPr vert="horz"/>
          <a:lstStyle/>
          <a:p>
            <a:r>
              <a:rPr lang="en-AU"/>
              <a:t>Review the regulatory tools available to you</a:t>
            </a:r>
          </a:p>
        </p:txBody>
      </p:sp>
      <p:grpSp>
        <p:nvGrpSpPr>
          <p:cNvPr id="119" name="Group 118">
            <a:extLst>
              <a:ext uri="{FF2B5EF4-FFF2-40B4-BE49-F238E27FC236}">
                <a16:creationId xmlns:a16="http://schemas.microsoft.com/office/drawing/2014/main" id="{BB2089EC-4F0E-5FA3-9B5C-33EAECDFB496}"/>
              </a:ext>
            </a:extLst>
          </p:cNvPr>
          <p:cNvGrpSpPr/>
          <p:nvPr/>
        </p:nvGrpSpPr>
        <p:grpSpPr>
          <a:xfrm>
            <a:off x="543000" y="2717106"/>
            <a:ext cx="4553837" cy="438399"/>
            <a:chOff x="543000" y="2796333"/>
            <a:chExt cx="4553837" cy="438399"/>
          </a:xfrm>
        </p:grpSpPr>
        <p:sp>
          <p:nvSpPr>
            <p:cNvPr id="99" name="Rectangle 98">
              <a:extLst>
                <a:ext uri="{FF2B5EF4-FFF2-40B4-BE49-F238E27FC236}">
                  <a16:creationId xmlns:a16="http://schemas.microsoft.com/office/drawing/2014/main" id="{3B7E5206-D673-54FD-87DC-D539438A8098}"/>
                </a:ext>
              </a:extLst>
            </p:cNvPr>
            <p:cNvSpPr/>
            <p:nvPr/>
          </p:nvSpPr>
          <p:spPr>
            <a:xfrm>
              <a:off x="543000" y="2796333"/>
              <a:ext cx="4553837" cy="43839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349"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AU" sz="1000" b="1" i="0" u="none" strike="noStrike" kern="1200" cap="none" spc="0" normalizeH="0" baseline="0" noProof="0">
                  <a:ln>
                    <a:noFill/>
                  </a:ln>
                  <a:solidFill>
                    <a:schemeClr val="tx2"/>
                  </a:solidFill>
                  <a:effectLst/>
                  <a:uLnTx/>
                  <a:uFillTx/>
                  <a:latin typeface="VIC"/>
                  <a:ea typeface="+mn-ea"/>
                  <a:cs typeface="Segoe UI"/>
                </a:rPr>
                <a:t>Permissions: </a:t>
              </a:r>
              <a:r>
                <a:rPr kumimoji="0" lang="en-AU" sz="1000" b="0" i="0" u="none" strike="noStrike" kern="1200" cap="none" spc="0" normalizeH="0" baseline="0" noProof="0">
                  <a:ln>
                    <a:noFill/>
                  </a:ln>
                  <a:solidFill>
                    <a:schemeClr val="tx2"/>
                  </a:solidFill>
                  <a:effectLst/>
                  <a:uLnTx/>
                  <a:uFillTx/>
                  <a:latin typeface="VIC"/>
                  <a:ea typeface="+mn-ea"/>
                  <a:cs typeface="Segoe UI"/>
                </a:rPr>
                <a:t>Granting approval for entities to conduct certain activities.</a:t>
              </a:r>
            </a:p>
          </p:txBody>
        </p:sp>
        <p:cxnSp>
          <p:nvCxnSpPr>
            <p:cNvPr id="100" name="Straight Connector 99">
              <a:extLst>
                <a:ext uri="{FF2B5EF4-FFF2-40B4-BE49-F238E27FC236}">
                  <a16:creationId xmlns:a16="http://schemas.microsoft.com/office/drawing/2014/main" id="{7D5DFE6E-4C8F-AEE6-8C8D-F411129A6880}"/>
                </a:ext>
              </a:extLst>
            </p:cNvPr>
            <p:cNvCxnSpPr>
              <a:cxnSpLocks/>
            </p:cNvCxnSpPr>
            <p:nvPr/>
          </p:nvCxnSpPr>
          <p:spPr>
            <a:xfrm>
              <a:off x="543000" y="2796333"/>
              <a:ext cx="0" cy="438399"/>
            </a:xfrm>
            <a:prstGeom prst="line">
              <a:avLst/>
            </a:prstGeom>
            <a:ln w="38100">
              <a:solidFill>
                <a:schemeClr val="accent2">
                  <a:lumMod val="50000"/>
                </a:schemeClr>
              </a:solidFill>
            </a:ln>
          </p:spPr>
          <p:style>
            <a:lnRef idx="1">
              <a:schemeClr val="accent1"/>
            </a:lnRef>
            <a:fillRef idx="0">
              <a:schemeClr val="accent1"/>
            </a:fillRef>
            <a:effectRef idx="0">
              <a:schemeClr val="accent1"/>
            </a:effectRef>
            <a:fontRef idx="minor">
              <a:schemeClr val="tx1"/>
            </a:fontRef>
          </p:style>
        </p:cxnSp>
      </p:grpSp>
      <p:grpSp>
        <p:nvGrpSpPr>
          <p:cNvPr id="120" name="Group 119">
            <a:extLst>
              <a:ext uri="{FF2B5EF4-FFF2-40B4-BE49-F238E27FC236}">
                <a16:creationId xmlns:a16="http://schemas.microsoft.com/office/drawing/2014/main" id="{13A91F1F-F529-AB67-BB01-A9D1C9B26680}"/>
              </a:ext>
            </a:extLst>
          </p:cNvPr>
          <p:cNvGrpSpPr/>
          <p:nvPr/>
        </p:nvGrpSpPr>
        <p:grpSpPr>
          <a:xfrm>
            <a:off x="543000" y="3206809"/>
            <a:ext cx="4553837" cy="438399"/>
            <a:chOff x="543000" y="3272832"/>
            <a:chExt cx="4553837" cy="438399"/>
          </a:xfrm>
        </p:grpSpPr>
        <p:sp>
          <p:nvSpPr>
            <p:cNvPr id="102" name="Rectangle 101">
              <a:extLst>
                <a:ext uri="{FF2B5EF4-FFF2-40B4-BE49-F238E27FC236}">
                  <a16:creationId xmlns:a16="http://schemas.microsoft.com/office/drawing/2014/main" id="{629DB1EB-4C05-F8D2-5F55-36F8741EF680}"/>
                </a:ext>
              </a:extLst>
            </p:cNvPr>
            <p:cNvSpPr/>
            <p:nvPr/>
          </p:nvSpPr>
          <p:spPr>
            <a:xfrm>
              <a:off x="543000" y="3272832"/>
              <a:ext cx="4553837" cy="43839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indent="0">
                <a:spcBef>
                  <a:spcPts val="0"/>
                </a:spcBef>
                <a:buFont typeface="Arial" panose="020B0604020202020204" pitchFamily="34" charset="0"/>
                <a:buNone/>
              </a:pPr>
              <a:r>
                <a:rPr lang="en-AU" sz="1000" b="1">
                  <a:solidFill>
                    <a:schemeClr val="tx2"/>
                  </a:solidFill>
                  <a:cs typeface="Segoe UI"/>
                </a:rPr>
                <a:t>Inform and educate: </a:t>
              </a:r>
              <a:r>
                <a:rPr lang="en-AU" sz="1000">
                  <a:solidFill>
                    <a:schemeClr val="tx2"/>
                  </a:solidFill>
                  <a:cs typeface="Segoe UI"/>
                </a:rPr>
                <a:t>Disseminate compliance knowledge and guide entities to compliance.</a:t>
              </a:r>
            </a:p>
          </p:txBody>
        </p:sp>
        <p:cxnSp>
          <p:nvCxnSpPr>
            <p:cNvPr id="103" name="Straight Connector 102">
              <a:extLst>
                <a:ext uri="{FF2B5EF4-FFF2-40B4-BE49-F238E27FC236}">
                  <a16:creationId xmlns:a16="http://schemas.microsoft.com/office/drawing/2014/main" id="{6E776610-5AE7-6780-D7C6-2A7CF389A41A}"/>
                </a:ext>
              </a:extLst>
            </p:cNvPr>
            <p:cNvCxnSpPr>
              <a:cxnSpLocks/>
            </p:cNvCxnSpPr>
            <p:nvPr/>
          </p:nvCxnSpPr>
          <p:spPr>
            <a:xfrm>
              <a:off x="543000" y="3272832"/>
              <a:ext cx="0" cy="438399"/>
            </a:xfrm>
            <a:prstGeom prst="line">
              <a:avLst/>
            </a:prstGeom>
            <a:ln w="38100">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grpSp>
      <p:grpSp>
        <p:nvGrpSpPr>
          <p:cNvPr id="121" name="Group 120">
            <a:extLst>
              <a:ext uri="{FF2B5EF4-FFF2-40B4-BE49-F238E27FC236}">
                <a16:creationId xmlns:a16="http://schemas.microsoft.com/office/drawing/2014/main" id="{93132A66-C25E-0854-5705-D23BF004CE48}"/>
              </a:ext>
            </a:extLst>
          </p:cNvPr>
          <p:cNvGrpSpPr/>
          <p:nvPr/>
        </p:nvGrpSpPr>
        <p:grpSpPr>
          <a:xfrm>
            <a:off x="543000" y="3696512"/>
            <a:ext cx="4553837" cy="438399"/>
            <a:chOff x="543000" y="3749330"/>
            <a:chExt cx="4553837" cy="438399"/>
          </a:xfrm>
        </p:grpSpPr>
        <p:sp>
          <p:nvSpPr>
            <p:cNvPr id="105" name="Rectangle 104">
              <a:extLst>
                <a:ext uri="{FF2B5EF4-FFF2-40B4-BE49-F238E27FC236}">
                  <a16:creationId xmlns:a16="http://schemas.microsoft.com/office/drawing/2014/main" id="{A003CF68-238B-3721-C4FF-F3873F60BFB1}"/>
                </a:ext>
              </a:extLst>
            </p:cNvPr>
            <p:cNvSpPr/>
            <p:nvPr/>
          </p:nvSpPr>
          <p:spPr>
            <a:xfrm>
              <a:off x="543000" y="3749330"/>
              <a:ext cx="4553837" cy="43839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indent="0">
                <a:spcBef>
                  <a:spcPts val="0"/>
                </a:spcBef>
                <a:buFont typeface="Arial" panose="020B0604020202020204" pitchFamily="34" charset="0"/>
                <a:buNone/>
              </a:pPr>
              <a:r>
                <a:rPr lang="en-AU" sz="1000" b="1">
                  <a:solidFill>
                    <a:schemeClr val="tx2"/>
                  </a:solidFill>
                  <a:cs typeface="Segoe UI"/>
                </a:rPr>
                <a:t>Set standards: </a:t>
              </a:r>
              <a:r>
                <a:rPr lang="en-AU" sz="1000">
                  <a:solidFill>
                    <a:schemeClr val="tx2"/>
                  </a:solidFill>
                  <a:cs typeface="Segoe UI"/>
                </a:rPr>
                <a:t>Establish industry benchmarks and performance guidelines.</a:t>
              </a:r>
            </a:p>
          </p:txBody>
        </p:sp>
        <p:cxnSp>
          <p:nvCxnSpPr>
            <p:cNvPr id="106" name="Straight Connector 105">
              <a:extLst>
                <a:ext uri="{FF2B5EF4-FFF2-40B4-BE49-F238E27FC236}">
                  <a16:creationId xmlns:a16="http://schemas.microsoft.com/office/drawing/2014/main" id="{242BC950-94A6-B4AA-F330-C0B18149A070}"/>
                </a:ext>
              </a:extLst>
            </p:cNvPr>
            <p:cNvCxnSpPr>
              <a:cxnSpLocks/>
            </p:cNvCxnSpPr>
            <p:nvPr/>
          </p:nvCxnSpPr>
          <p:spPr>
            <a:xfrm>
              <a:off x="543000" y="3749330"/>
              <a:ext cx="0" cy="438399"/>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grpSp>
      <p:grpSp>
        <p:nvGrpSpPr>
          <p:cNvPr id="122" name="Group 121">
            <a:extLst>
              <a:ext uri="{FF2B5EF4-FFF2-40B4-BE49-F238E27FC236}">
                <a16:creationId xmlns:a16="http://schemas.microsoft.com/office/drawing/2014/main" id="{E6A8A2E3-9485-EE0B-F2F6-FB2EA0D53389}"/>
              </a:ext>
            </a:extLst>
          </p:cNvPr>
          <p:cNvGrpSpPr/>
          <p:nvPr/>
        </p:nvGrpSpPr>
        <p:grpSpPr>
          <a:xfrm>
            <a:off x="543000" y="4186215"/>
            <a:ext cx="4553837" cy="438399"/>
            <a:chOff x="543000" y="4225829"/>
            <a:chExt cx="4553837" cy="438399"/>
          </a:xfrm>
        </p:grpSpPr>
        <p:sp>
          <p:nvSpPr>
            <p:cNvPr id="108" name="Rectangle 107">
              <a:extLst>
                <a:ext uri="{FF2B5EF4-FFF2-40B4-BE49-F238E27FC236}">
                  <a16:creationId xmlns:a16="http://schemas.microsoft.com/office/drawing/2014/main" id="{5D687798-222B-7FB2-30A7-3DAFFEA5D4C6}"/>
                </a:ext>
              </a:extLst>
            </p:cNvPr>
            <p:cNvSpPr/>
            <p:nvPr/>
          </p:nvSpPr>
          <p:spPr>
            <a:xfrm>
              <a:off x="543000" y="4225829"/>
              <a:ext cx="4553837" cy="43839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indent="0">
                <a:spcBef>
                  <a:spcPts val="0"/>
                </a:spcBef>
                <a:buFont typeface="Arial" panose="020B0604020202020204" pitchFamily="34" charset="0"/>
                <a:buNone/>
              </a:pPr>
              <a:r>
                <a:rPr lang="en-AU" sz="1000" b="1">
                  <a:solidFill>
                    <a:schemeClr val="tx2"/>
                  </a:solidFill>
                  <a:cs typeface="Segoe UI"/>
                </a:rPr>
                <a:t>Support to comply: </a:t>
              </a:r>
              <a:r>
                <a:rPr lang="en-AU" sz="1000">
                  <a:solidFill>
                    <a:schemeClr val="tx2"/>
                  </a:solidFill>
                  <a:cs typeface="Segoe UI"/>
                </a:rPr>
                <a:t>Provide the assistance and resources needed for compliance. </a:t>
              </a:r>
              <a:endParaRPr lang="en-AU" sz="1000" b="1">
                <a:solidFill>
                  <a:schemeClr val="tx2"/>
                </a:solidFill>
              </a:endParaRPr>
            </a:p>
          </p:txBody>
        </p:sp>
        <p:cxnSp>
          <p:nvCxnSpPr>
            <p:cNvPr id="109" name="Straight Connector 108">
              <a:extLst>
                <a:ext uri="{FF2B5EF4-FFF2-40B4-BE49-F238E27FC236}">
                  <a16:creationId xmlns:a16="http://schemas.microsoft.com/office/drawing/2014/main" id="{2CD21F72-A2E7-E340-D9A2-131A9C3CE0A5}"/>
                </a:ext>
              </a:extLst>
            </p:cNvPr>
            <p:cNvCxnSpPr>
              <a:cxnSpLocks/>
            </p:cNvCxnSpPr>
            <p:nvPr/>
          </p:nvCxnSpPr>
          <p:spPr>
            <a:xfrm>
              <a:off x="543000" y="4225829"/>
              <a:ext cx="0" cy="438399"/>
            </a:xfrm>
            <a:prstGeom prst="line">
              <a:avLst/>
            </a:prstGeom>
            <a:ln w="38100">
              <a:solidFill>
                <a:schemeClr val="accent2">
                  <a:lumMod val="60000"/>
                  <a:lumOff val="40000"/>
                </a:schemeClr>
              </a:solidFill>
            </a:ln>
          </p:spPr>
          <p:style>
            <a:lnRef idx="1">
              <a:schemeClr val="accent1"/>
            </a:lnRef>
            <a:fillRef idx="0">
              <a:schemeClr val="accent1"/>
            </a:fillRef>
            <a:effectRef idx="0">
              <a:schemeClr val="accent1"/>
            </a:effectRef>
            <a:fontRef idx="minor">
              <a:schemeClr val="tx1"/>
            </a:fontRef>
          </p:style>
        </p:cxnSp>
      </p:grpSp>
      <p:grpSp>
        <p:nvGrpSpPr>
          <p:cNvPr id="123" name="Group 122">
            <a:extLst>
              <a:ext uri="{FF2B5EF4-FFF2-40B4-BE49-F238E27FC236}">
                <a16:creationId xmlns:a16="http://schemas.microsoft.com/office/drawing/2014/main" id="{C126F528-ED6D-937E-37F4-200F09A1B9E1}"/>
              </a:ext>
            </a:extLst>
          </p:cNvPr>
          <p:cNvGrpSpPr/>
          <p:nvPr/>
        </p:nvGrpSpPr>
        <p:grpSpPr>
          <a:xfrm>
            <a:off x="543000" y="4675918"/>
            <a:ext cx="4553837" cy="438399"/>
            <a:chOff x="543000" y="4702328"/>
            <a:chExt cx="4553837" cy="438399"/>
          </a:xfrm>
        </p:grpSpPr>
        <p:sp>
          <p:nvSpPr>
            <p:cNvPr id="111" name="Rectangle 110">
              <a:extLst>
                <a:ext uri="{FF2B5EF4-FFF2-40B4-BE49-F238E27FC236}">
                  <a16:creationId xmlns:a16="http://schemas.microsoft.com/office/drawing/2014/main" id="{101A6833-02F8-764B-62DD-9288BF0E4546}"/>
                </a:ext>
              </a:extLst>
            </p:cNvPr>
            <p:cNvSpPr/>
            <p:nvPr/>
          </p:nvSpPr>
          <p:spPr>
            <a:xfrm>
              <a:off x="543000" y="4702328"/>
              <a:ext cx="4553837" cy="43839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indent="0">
                <a:spcBef>
                  <a:spcPts val="0"/>
                </a:spcBef>
                <a:buFont typeface="Arial" panose="020B0604020202020204" pitchFamily="34" charset="0"/>
                <a:buNone/>
              </a:pPr>
              <a:r>
                <a:rPr lang="en-AU" sz="1000" b="1">
                  <a:solidFill>
                    <a:schemeClr val="tx2"/>
                  </a:solidFill>
                  <a:cs typeface="Segoe UI"/>
                </a:rPr>
                <a:t>Compliance monitoring: </a:t>
              </a:r>
              <a:r>
                <a:rPr lang="en-AU" sz="1000">
                  <a:solidFill>
                    <a:schemeClr val="tx2"/>
                  </a:solidFill>
                  <a:cs typeface="Segoe UI"/>
                </a:rPr>
                <a:t>The ongoing process to identify and prevent non-compliance.</a:t>
              </a:r>
              <a:endParaRPr lang="en-AU" sz="1000" b="1">
                <a:solidFill>
                  <a:schemeClr val="tx2"/>
                </a:solidFill>
                <a:cs typeface="Segoe UI"/>
              </a:endParaRPr>
            </a:p>
          </p:txBody>
        </p:sp>
        <p:cxnSp>
          <p:nvCxnSpPr>
            <p:cNvPr id="112" name="Straight Connector 111">
              <a:extLst>
                <a:ext uri="{FF2B5EF4-FFF2-40B4-BE49-F238E27FC236}">
                  <a16:creationId xmlns:a16="http://schemas.microsoft.com/office/drawing/2014/main" id="{2351A2DC-A471-79CF-EB31-0ECD45D15390}"/>
                </a:ext>
              </a:extLst>
            </p:cNvPr>
            <p:cNvCxnSpPr>
              <a:cxnSpLocks/>
            </p:cNvCxnSpPr>
            <p:nvPr/>
          </p:nvCxnSpPr>
          <p:spPr>
            <a:xfrm>
              <a:off x="543000" y="4702328"/>
              <a:ext cx="0" cy="438399"/>
            </a:xfrm>
            <a:prstGeom prst="line">
              <a:avLst/>
            </a:prstGeom>
            <a:ln w="38100">
              <a:solidFill>
                <a:schemeClr val="accent5">
                  <a:lumMod val="60000"/>
                  <a:lumOff val="40000"/>
                </a:schemeClr>
              </a:solidFill>
            </a:ln>
          </p:spPr>
          <p:style>
            <a:lnRef idx="1">
              <a:schemeClr val="accent1"/>
            </a:lnRef>
            <a:fillRef idx="0">
              <a:schemeClr val="accent1"/>
            </a:fillRef>
            <a:effectRef idx="0">
              <a:schemeClr val="accent1"/>
            </a:effectRef>
            <a:fontRef idx="minor">
              <a:schemeClr val="tx1"/>
            </a:fontRef>
          </p:style>
        </p:cxnSp>
      </p:grpSp>
      <p:grpSp>
        <p:nvGrpSpPr>
          <p:cNvPr id="124" name="Group 123">
            <a:extLst>
              <a:ext uri="{FF2B5EF4-FFF2-40B4-BE49-F238E27FC236}">
                <a16:creationId xmlns:a16="http://schemas.microsoft.com/office/drawing/2014/main" id="{A04AE089-BE0F-54A3-97FD-9288E8B691CE}"/>
              </a:ext>
            </a:extLst>
          </p:cNvPr>
          <p:cNvGrpSpPr/>
          <p:nvPr/>
        </p:nvGrpSpPr>
        <p:grpSpPr>
          <a:xfrm>
            <a:off x="543000" y="5165621"/>
            <a:ext cx="4553837" cy="438399"/>
            <a:chOff x="543000" y="5178827"/>
            <a:chExt cx="4553837" cy="438399"/>
          </a:xfrm>
        </p:grpSpPr>
        <p:sp>
          <p:nvSpPr>
            <p:cNvPr id="114" name="Rectangle 113">
              <a:extLst>
                <a:ext uri="{FF2B5EF4-FFF2-40B4-BE49-F238E27FC236}">
                  <a16:creationId xmlns:a16="http://schemas.microsoft.com/office/drawing/2014/main" id="{35BAF8CB-D4AD-E3B7-B4A2-C8E2A068D22A}"/>
                </a:ext>
              </a:extLst>
            </p:cNvPr>
            <p:cNvSpPr/>
            <p:nvPr/>
          </p:nvSpPr>
          <p:spPr>
            <a:xfrm>
              <a:off x="543000" y="5178827"/>
              <a:ext cx="4553837" cy="43839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indent="0">
                <a:spcBef>
                  <a:spcPts val="0"/>
                </a:spcBef>
                <a:buFont typeface="Arial" panose="020B0604020202020204" pitchFamily="34" charset="0"/>
                <a:buNone/>
              </a:pPr>
              <a:r>
                <a:rPr lang="en-AU" sz="1000" b="1">
                  <a:solidFill>
                    <a:schemeClr val="tx2"/>
                  </a:solidFill>
                  <a:cs typeface="Segoe UI"/>
                </a:rPr>
                <a:t>Remedial action: </a:t>
              </a:r>
              <a:r>
                <a:rPr lang="en-AU" sz="1000">
                  <a:solidFill>
                    <a:schemeClr val="tx2"/>
                  </a:solidFill>
                  <a:cs typeface="Segoe UI"/>
                </a:rPr>
                <a:t>Notices and directions to resolve non-compliance and improve future compliance.</a:t>
              </a:r>
              <a:endParaRPr lang="en-AU" sz="1000" b="1">
                <a:solidFill>
                  <a:schemeClr val="tx2"/>
                </a:solidFill>
              </a:endParaRPr>
            </a:p>
          </p:txBody>
        </p:sp>
        <p:cxnSp>
          <p:nvCxnSpPr>
            <p:cNvPr id="115" name="Straight Connector 114">
              <a:extLst>
                <a:ext uri="{FF2B5EF4-FFF2-40B4-BE49-F238E27FC236}">
                  <a16:creationId xmlns:a16="http://schemas.microsoft.com/office/drawing/2014/main" id="{1C134917-62DF-E495-7D13-254406D1AA31}"/>
                </a:ext>
              </a:extLst>
            </p:cNvPr>
            <p:cNvCxnSpPr>
              <a:cxnSpLocks/>
            </p:cNvCxnSpPr>
            <p:nvPr/>
          </p:nvCxnSpPr>
          <p:spPr>
            <a:xfrm>
              <a:off x="543000" y="5178827"/>
              <a:ext cx="0" cy="438399"/>
            </a:xfrm>
            <a:prstGeom prst="line">
              <a:avLst/>
            </a:prstGeom>
            <a:ln w="38100">
              <a:solidFill>
                <a:srgbClr val="AF62BA"/>
              </a:solidFill>
            </a:ln>
          </p:spPr>
          <p:style>
            <a:lnRef idx="1">
              <a:schemeClr val="accent1"/>
            </a:lnRef>
            <a:fillRef idx="0">
              <a:schemeClr val="accent1"/>
            </a:fillRef>
            <a:effectRef idx="0">
              <a:schemeClr val="accent1"/>
            </a:effectRef>
            <a:fontRef idx="minor">
              <a:schemeClr val="tx1"/>
            </a:fontRef>
          </p:style>
        </p:cxnSp>
      </p:grpSp>
      <p:grpSp>
        <p:nvGrpSpPr>
          <p:cNvPr id="125" name="Group 124">
            <a:extLst>
              <a:ext uri="{FF2B5EF4-FFF2-40B4-BE49-F238E27FC236}">
                <a16:creationId xmlns:a16="http://schemas.microsoft.com/office/drawing/2014/main" id="{C355FA7A-2397-0940-9A95-885ED6588FCE}"/>
              </a:ext>
            </a:extLst>
          </p:cNvPr>
          <p:cNvGrpSpPr/>
          <p:nvPr/>
        </p:nvGrpSpPr>
        <p:grpSpPr>
          <a:xfrm>
            <a:off x="543000" y="5655325"/>
            <a:ext cx="4553837" cy="438399"/>
            <a:chOff x="543000" y="5655325"/>
            <a:chExt cx="4553837" cy="438399"/>
          </a:xfrm>
        </p:grpSpPr>
        <p:sp>
          <p:nvSpPr>
            <p:cNvPr id="117" name="Rectangle 116">
              <a:extLst>
                <a:ext uri="{FF2B5EF4-FFF2-40B4-BE49-F238E27FC236}">
                  <a16:creationId xmlns:a16="http://schemas.microsoft.com/office/drawing/2014/main" id="{04BCB50D-C592-5417-339D-1370FD1FCFC5}"/>
                </a:ext>
              </a:extLst>
            </p:cNvPr>
            <p:cNvSpPr/>
            <p:nvPr/>
          </p:nvSpPr>
          <p:spPr>
            <a:xfrm>
              <a:off x="543000" y="5655325"/>
              <a:ext cx="4553837" cy="43839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indent="0">
                <a:spcBef>
                  <a:spcPts val="0"/>
                </a:spcBef>
                <a:buFont typeface="Arial" panose="020B0604020202020204" pitchFamily="34" charset="0"/>
                <a:buNone/>
              </a:pPr>
              <a:r>
                <a:rPr lang="en-AU" sz="1000" b="1">
                  <a:solidFill>
                    <a:schemeClr val="tx2"/>
                  </a:solidFill>
                  <a:cs typeface="Segoe UI"/>
                </a:rPr>
                <a:t>Enforcement: </a:t>
              </a:r>
              <a:r>
                <a:rPr lang="en-AU" sz="1000">
                  <a:solidFill>
                    <a:schemeClr val="tx2"/>
                  </a:solidFill>
                  <a:cs typeface="Segoe UI"/>
                </a:rPr>
                <a:t>Formal action including penalties and sanctions in response to non-compliance.</a:t>
              </a:r>
              <a:endParaRPr lang="en-AU" sz="1000">
                <a:solidFill>
                  <a:schemeClr val="tx2"/>
                </a:solidFill>
              </a:endParaRPr>
            </a:p>
          </p:txBody>
        </p:sp>
        <p:cxnSp>
          <p:nvCxnSpPr>
            <p:cNvPr id="118" name="Straight Connector 117">
              <a:extLst>
                <a:ext uri="{FF2B5EF4-FFF2-40B4-BE49-F238E27FC236}">
                  <a16:creationId xmlns:a16="http://schemas.microsoft.com/office/drawing/2014/main" id="{88000BC5-FD84-7468-EFFA-2B910DD6A042}"/>
                </a:ext>
              </a:extLst>
            </p:cNvPr>
            <p:cNvCxnSpPr>
              <a:cxnSpLocks/>
            </p:cNvCxnSpPr>
            <p:nvPr/>
          </p:nvCxnSpPr>
          <p:spPr>
            <a:xfrm>
              <a:off x="543000" y="5655325"/>
              <a:ext cx="0" cy="438399"/>
            </a:xfrm>
            <a:prstGeom prst="line">
              <a:avLst/>
            </a:prstGeom>
            <a:ln w="38100">
              <a:solidFill>
                <a:schemeClr val="accent1"/>
              </a:solidFill>
            </a:ln>
          </p:spPr>
          <p:style>
            <a:lnRef idx="1">
              <a:schemeClr val="accent1"/>
            </a:lnRef>
            <a:fillRef idx="0">
              <a:schemeClr val="accent1"/>
            </a:fillRef>
            <a:effectRef idx="0">
              <a:schemeClr val="accent1"/>
            </a:effectRef>
            <a:fontRef idx="minor">
              <a:schemeClr val="tx1"/>
            </a:fontRef>
          </p:style>
        </p:cxnSp>
      </p:grpSp>
      <p:grpSp>
        <p:nvGrpSpPr>
          <p:cNvPr id="4" name="Group 3">
            <a:extLst>
              <a:ext uri="{FF2B5EF4-FFF2-40B4-BE49-F238E27FC236}">
                <a16:creationId xmlns:a16="http://schemas.microsoft.com/office/drawing/2014/main" id="{DB85E82D-FD68-1D51-9C68-F22733C341AA}"/>
              </a:ext>
            </a:extLst>
          </p:cNvPr>
          <p:cNvGrpSpPr/>
          <p:nvPr/>
        </p:nvGrpSpPr>
        <p:grpSpPr>
          <a:xfrm>
            <a:off x="5103528" y="1432055"/>
            <a:ext cx="4594016" cy="4569725"/>
            <a:chOff x="9819448" y="1435559"/>
            <a:chExt cx="4722145" cy="4697175"/>
          </a:xfrm>
        </p:grpSpPr>
        <p:sp>
          <p:nvSpPr>
            <p:cNvPr id="6" name="Freeform: Shape 5">
              <a:extLst>
                <a:ext uri="{FF2B5EF4-FFF2-40B4-BE49-F238E27FC236}">
                  <a16:creationId xmlns:a16="http://schemas.microsoft.com/office/drawing/2014/main" id="{3102A8D5-45EE-1FDB-FA6A-F0507B1D85E5}"/>
                </a:ext>
              </a:extLst>
            </p:cNvPr>
            <p:cNvSpPr/>
            <p:nvPr/>
          </p:nvSpPr>
          <p:spPr>
            <a:xfrm>
              <a:off x="10972956" y="2541293"/>
              <a:ext cx="2340000" cy="2340000"/>
            </a:xfrm>
            <a:custGeom>
              <a:avLst/>
              <a:gdLst>
                <a:gd name="connsiteX0" fmla="*/ 1836039 w 1836038"/>
                <a:gd name="connsiteY0" fmla="*/ 918020 h 1836039"/>
                <a:gd name="connsiteX1" fmla="*/ 918019 w 1836038"/>
                <a:gd name="connsiteY1" fmla="*/ 1836039 h 1836039"/>
                <a:gd name="connsiteX2" fmla="*/ 0 w 1836038"/>
                <a:gd name="connsiteY2" fmla="*/ 918020 h 1836039"/>
                <a:gd name="connsiteX3" fmla="*/ 918019 w 1836038"/>
                <a:gd name="connsiteY3" fmla="*/ 0 h 1836039"/>
                <a:gd name="connsiteX4" fmla="*/ 1836039 w 1836038"/>
                <a:gd name="connsiteY4" fmla="*/ 918020 h 183603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36038" h="1836039">
                  <a:moveTo>
                    <a:pt x="1836039" y="918020"/>
                  </a:moveTo>
                  <a:cubicBezTo>
                    <a:pt x="1836039" y="1425028"/>
                    <a:pt x="1425028" y="1836039"/>
                    <a:pt x="918019" y="1836039"/>
                  </a:cubicBezTo>
                  <a:cubicBezTo>
                    <a:pt x="411011" y="1836039"/>
                    <a:pt x="0" y="1425028"/>
                    <a:pt x="0" y="918020"/>
                  </a:cubicBezTo>
                  <a:cubicBezTo>
                    <a:pt x="0" y="411011"/>
                    <a:pt x="411011" y="0"/>
                    <a:pt x="918019" y="0"/>
                  </a:cubicBezTo>
                  <a:cubicBezTo>
                    <a:pt x="1425028" y="0"/>
                    <a:pt x="1836039" y="411011"/>
                    <a:pt x="1836039" y="918020"/>
                  </a:cubicBezTo>
                  <a:close/>
                </a:path>
              </a:pathLst>
            </a:custGeom>
            <a:solidFill>
              <a:schemeClr val="bg2"/>
            </a:solidFill>
            <a:ln w="19050" cap="flat">
              <a:noFill/>
              <a:prstDash val="solid"/>
              <a:miter/>
            </a:ln>
          </p:spPr>
          <p:txBody>
            <a:bodyPr lIns="0" tIns="0" rIns="0" bIns="0" rtlCol="0" anchor="ctr"/>
            <a:lstStyle/>
            <a:p>
              <a:pPr lvl="0" algn="ctr" defTabSz="914400">
                <a:defRPr/>
              </a:pPr>
              <a:endParaRPr lang="en-AU" sz="1300" b="1" kern="0">
                <a:solidFill>
                  <a:schemeClr val="bg1"/>
                </a:solidFill>
                <a:latin typeface="Segoe UI" panose="020B0502040204020203" pitchFamily="34" charset="0"/>
                <a:cs typeface="Segoe UI" panose="020B0502040204020203" pitchFamily="34" charset="0"/>
              </a:endParaRPr>
            </a:p>
          </p:txBody>
        </p:sp>
        <p:grpSp>
          <p:nvGrpSpPr>
            <p:cNvPr id="7" name="Group 6">
              <a:extLst>
                <a:ext uri="{FF2B5EF4-FFF2-40B4-BE49-F238E27FC236}">
                  <a16:creationId xmlns:a16="http://schemas.microsoft.com/office/drawing/2014/main" id="{84A1F2C2-7348-3042-C4CC-DC71ABC7953F}"/>
                </a:ext>
              </a:extLst>
            </p:cNvPr>
            <p:cNvGrpSpPr/>
            <p:nvPr/>
          </p:nvGrpSpPr>
          <p:grpSpPr>
            <a:xfrm>
              <a:off x="9819448" y="1435559"/>
              <a:ext cx="4722145" cy="4697175"/>
              <a:chOff x="9819448" y="1435559"/>
              <a:chExt cx="4722145" cy="4697175"/>
            </a:xfrm>
          </p:grpSpPr>
          <p:sp>
            <p:nvSpPr>
              <p:cNvPr id="18" name="Freeform: Shape 17">
                <a:extLst>
                  <a:ext uri="{FF2B5EF4-FFF2-40B4-BE49-F238E27FC236}">
                    <a16:creationId xmlns:a16="http://schemas.microsoft.com/office/drawing/2014/main" id="{CE1870FD-A542-3186-EFE9-E8055A0E3193}"/>
                  </a:ext>
                </a:extLst>
              </p:cNvPr>
              <p:cNvSpPr/>
              <p:nvPr/>
            </p:nvSpPr>
            <p:spPr>
              <a:xfrm rot="18540000">
                <a:off x="10824402" y="1471332"/>
                <a:ext cx="1578102" cy="1506556"/>
              </a:xfrm>
              <a:custGeom>
                <a:avLst/>
                <a:gdLst>
                  <a:gd name="connsiteX0" fmla="*/ 1206476 w 1206476"/>
                  <a:gd name="connsiteY0" fmla="*/ 575673 h 1147289"/>
                  <a:gd name="connsiteX1" fmla="*/ 500589 w 1206476"/>
                  <a:gd name="connsiteY1" fmla="*/ 1147289 h 1147289"/>
                  <a:gd name="connsiteX2" fmla="*/ 418235 w 1206476"/>
                  <a:gd name="connsiteY2" fmla="*/ 1064233 h 1147289"/>
                  <a:gd name="connsiteX3" fmla="*/ 49948 w 1206476"/>
                  <a:gd name="connsiteY3" fmla="*/ 910409 h 1147289"/>
                  <a:gd name="connsiteX4" fmla="*/ 0 w 1206476"/>
                  <a:gd name="connsiteY4" fmla="*/ 909952 h 1147289"/>
                  <a:gd name="connsiteX5" fmla="*/ 0 w 1206476"/>
                  <a:gd name="connsiteY5" fmla="*/ 0 h 1147289"/>
                  <a:gd name="connsiteX6" fmla="*/ 144767 w 1206476"/>
                  <a:gd name="connsiteY6" fmla="*/ 8263 h 1147289"/>
                  <a:gd name="connsiteX7" fmla="*/ 1112793 w 1206476"/>
                  <a:gd name="connsiteY7" fmla="*/ 471228 h 1147289"/>
                  <a:gd name="connsiteX8" fmla="*/ 1206476 w 1206476"/>
                  <a:gd name="connsiteY8" fmla="*/ 575673 h 11472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06476" h="1147289">
                    <a:moveTo>
                      <a:pt x="1206476" y="575673"/>
                    </a:moveTo>
                    <a:lnTo>
                      <a:pt x="500589" y="1147289"/>
                    </a:lnTo>
                    <a:lnTo>
                      <a:pt x="418235" y="1064233"/>
                    </a:lnTo>
                    <a:cubicBezTo>
                      <a:pt x="311252" y="976245"/>
                      <a:pt x="182594" y="924351"/>
                      <a:pt x="49948" y="910409"/>
                    </a:cubicBezTo>
                    <a:lnTo>
                      <a:pt x="0" y="909952"/>
                    </a:lnTo>
                    <a:lnTo>
                      <a:pt x="0" y="0"/>
                    </a:lnTo>
                    <a:lnTo>
                      <a:pt x="144767" y="8263"/>
                    </a:lnTo>
                    <a:cubicBezTo>
                      <a:pt x="501541" y="45761"/>
                      <a:pt x="845798" y="202351"/>
                      <a:pt x="1112793" y="471228"/>
                    </a:cubicBezTo>
                    <a:lnTo>
                      <a:pt x="1206476" y="575673"/>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0" tIns="0" rIns="0" bIns="0" rtlCol="0" anchor="ctr">
                <a:noAutofit/>
              </a:bodyPr>
              <a:lstStyle/>
              <a:p>
                <a:pPr algn="ctr"/>
                <a:endParaRPr lang="en-AU" sz="950">
                  <a:solidFill>
                    <a:schemeClr val="bg2"/>
                  </a:solidFill>
                  <a:latin typeface="+mj-lt"/>
                </a:endParaRPr>
              </a:p>
            </p:txBody>
          </p:sp>
          <p:sp>
            <p:nvSpPr>
              <p:cNvPr id="19" name="Freeform: Shape 18">
                <a:extLst>
                  <a:ext uri="{FF2B5EF4-FFF2-40B4-BE49-F238E27FC236}">
                    <a16:creationId xmlns:a16="http://schemas.microsoft.com/office/drawing/2014/main" id="{DEE6A2CC-1EB6-6C1F-B969-F09B6D646B9A}"/>
                  </a:ext>
                </a:extLst>
              </p:cNvPr>
              <p:cNvSpPr/>
              <p:nvPr/>
            </p:nvSpPr>
            <p:spPr>
              <a:xfrm rot="18540000">
                <a:off x="12003112" y="1481952"/>
                <a:ext cx="1372650" cy="1697849"/>
              </a:xfrm>
              <a:custGeom>
                <a:avLst/>
                <a:gdLst>
                  <a:gd name="connsiteX0" fmla="*/ 706148 w 1045315"/>
                  <a:gd name="connsiteY0" fmla="*/ 0 h 1292965"/>
                  <a:gd name="connsiteX1" fmla="*/ 784902 w 1045315"/>
                  <a:gd name="connsiteY1" fmla="*/ 107962 h 1292965"/>
                  <a:gd name="connsiteX2" fmla="*/ 1036486 w 1045315"/>
                  <a:gd name="connsiteY2" fmla="*/ 1151090 h 1292965"/>
                  <a:gd name="connsiteX3" fmla="*/ 1014692 w 1045315"/>
                  <a:gd name="connsiteY3" fmla="*/ 1292965 h 1292965"/>
                  <a:gd name="connsiteX4" fmla="*/ 124694 w 1045315"/>
                  <a:gd name="connsiteY4" fmla="*/ 1103790 h 1292965"/>
                  <a:gd name="connsiteX5" fmla="*/ 134339 w 1045315"/>
                  <a:gd name="connsiteY5" fmla="*/ 1056271 h 1292965"/>
                  <a:gd name="connsiteX6" fmla="*/ 60449 w 1045315"/>
                  <a:gd name="connsiteY6" fmla="*/ 664049 h 1292965"/>
                  <a:gd name="connsiteX7" fmla="*/ 0 w 1045315"/>
                  <a:gd name="connsiteY7" fmla="*/ 571827 h 1292965"/>
                  <a:gd name="connsiteX8" fmla="*/ 706148 w 1045315"/>
                  <a:gd name="connsiteY8" fmla="*/ 0 h 12929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45315" h="1292965">
                    <a:moveTo>
                      <a:pt x="706148" y="0"/>
                    </a:moveTo>
                    <a:lnTo>
                      <a:pt x="784902" y="107962"/>
                    </a:lnTo>
                    <a:cubicBezTo>
                      <a:pt x="992392" y="425025"/>
                      <a:pt x="1073985" y="794316"/>
                      <a:pt x="1036486" y="1151090"/>
                    </a:cubicBezTo>
                    <a:lnTo>
                      <a:pt x="1014692" y="1292965"/>
                    </a:lnTo>
                    <a:lnTo>
                      <a:pt x="124694" y="1103790"/>
                    </a:lnTo>
                    <a:lnTo>
                      <a:pt x="134339" y="1056271"/>
                    </a:lnTo>
                    <a:cubicBezTo>
                      <a:pt x="148282" y="923624"/>
                      <a:pt x="124271" y="786989"/>
                      <a:pt x="60449" y="664049"/>
                    </a:cubicBezTo>
                    <a:lnTo>
                      <a:pt x="0" y="571827"/>
                    </a:lnTo>
                    <a:lnTo>
                      <a:pt x="706148" y="0"/>
                    </a:lnTo>
                    <a:close/>
                  </a:path>
                </a:pathLst>
              </a:custGeom>
              <a:solidFill>
                <a:schemeClr val="accent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0" tIns="0" rIns="0" bIns="0" rtlCol="0" anchor="ctr">
                <a:noAutofit/>
              </a:bodyPr>
              <a:lstStyle/>
              <a:p>
                <a:pPr algn="ctr"/>
                <a:endParaRPr lang="en-AU" sz="950">
                  <a:solidFill>
                    <a:schemeClr val="bg2"/>
                  </a:solidFill>
                  <a:latin typeface="+mj-lt"/>
                </a:endParaRPr>
              </a:p>
            </p:txBody>
          </p:sp>
          <p:sp>
            <p:nvSpPr>
              <p:cNvPr id="20" name="Freeform: Shape 19">
                <a:extLst>
                  <a:ext uri="{FF2B5EF4-FFF2-40B4-BE49-F238E27FC236}">
                    <a16:creationId xmlns:a16="http://schemas.microsoft.com/office/drawing/2014/main" id="{C9B9DD4B-8F2F-1BD5-88B7-8B25EDAEEC49}"/>
                  </a:ext>
                </a:extLst>
              </p:cNvPr>
              <p:cNvSpPr/>
              <p:nvPr/>
            </p:nvSpPr>
            <p:spPr>
              <a:xfrm rot="18540000">
                <a:off x="12919427" y="2601326"/>
                <a:ext cx="1608856" cy="1635477"/>
              </a:xfrm>
              <a:custGeom>
                <a:avLst/>
                <a:gdLst>
                  <a:gd name="connsiteX0" fmla="*/ 1237210 w 1237210"/>
                  <a:gd name="connsiteY0" fmla="*/ 188841 h 1257717"/>
                  <a:gd name="connsiteX1" fmla="*/ 1210171 w 1237210"/>
                  <a:gd name="connsiteY1" fmla="*/ 295609 h 1257717"/>
                  <a:gd name="connsiteX2" fmla="*/ 686267 w 1237210"/>
                  <a:gd name="connsiteY2" fmla="*/ 1071910 h 1257717"/>
                  <a:gd name="connsiteX3" fmla="*/ 414876 w 1237210"/>
                  <a:gd name="connsiteY3" fmla="*/ 1249798 h 1257717"/>
                  <a:gd name="connsiteX4" fmla="*/ 397564 w 1237210"/>
                  <a:gd name="connsiteY4" fmla="*/ 1257717 h 1257717"/>
                  <a:gd name="connsiteX5" fmla="*/ 0 w 1237210"/>
                  <a:gd name="connsiteY5" fmla="*/ 442589 h 1257717"/>
                  <a:gd name="connsiteX6" fmla="*/ 115400 w 1237210"/>
                  <a:gd name="connsiteY6" fmla="*/ 366949 h 1257717"/>
                  <a:gd name="connsiteX7" fmla="*/ 342649 w 1237210"/>
                  <a:gd name="connsiteY7" fmla="*/ 30220 h 1257717"/>
                  <a:gd name="connsiteX8" fmla="*/ 348784 w 1237210"/>
                  <a:gd name="connsiteY8" fmla="*/ 0 h 1257717"/>
                  <a:gd name="connsiteX9" fmla="*/ 1237210 w 1237210"/>
                  <a:gd name="connsiteY9" fmla="*/ 188841 h 12577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37210" h="1257717">
                    <a:moveTo>
                      <a:pt x="1237210" y="188841"/>
                    </a:moveTo>
                    <a:lnTo>
                      <a:pt x="1210171" y="295609"/>
                    </a:lnTo>
                    <a:cubicBezTo>
                      <a:pt x="1120175" y="590753"/>
                      <a:pt x="944112" y="863111"/>
                      <a:pt x="686267" y="1071910"/>
                    </a:cubicBezTo>
                    <a:cubicBezTo>
                      <a:pt x="600318" y="1141510"/>
                      <a:pt x="509351" y="1200753"/>
                      <a:pt x="414876" y="1249798"/>
                    </a:cubicBezTo>
                    <a:lnTo>
                      <a:pt x="397564" y="1257717"/>
                    </a:lnTo>
                    <a:lnTo>
                      <a:pt x="0" y="442589"/>
                    </a:lnTo>
                    <a:lnTo>
                      <a:pt x="115400" y="366949"/>
                    </a:lnTo>
                    <a:cubicBezTo>
                      <a:pt x="227243" y="276380"/>
                      <a:pt x="303612" y="158242"/>
                      <a:pt x="342649" y="30220"/>
                    </a:cubicBezTo>
                    <a:lnTo>
                      <a:pt x="348784" y="0"/>
                    </a:lnTo>
                    <a:lnTo>
                      <a:pt x="1237210" y="188841"/>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0" tIns="0" rIns="0" bIns="0" rtlCol="0" anchor="ctr">
                <a:noAutofit/>
              </a:bodyPr>
              <a:lstStyle/>
              <a:p>
                <a:pPr algn="ctr"/>
                <a:endParaRPr lang="en-AU" sz="950">
                  <a:solidFill>
                    <a:schemeClr val="bg2"/>
                  </a:solidFill>
                  <a:latin typeface="+mj-lt"/>
                </a:endParaRPr>
              </a:p>
            </p:txBody>
          </p:sp>
          <p:sp>
            <p:nvSpPr>
              <p:cNvPr id="21" name="Freeform: Shape 20">
                <a:extLst>
                  <a:ext uri="{FF2B5EF4-FFF2-40B4-BE49-F238E27FC236}">
                    <a16:creationId xmlns:a16="http://schemas.microsoft.com/office/drawing/2014/main" id="{0B57D0DF-8830-7D1D-483F-A23A65940B0C}"/>
                  </a:ext>
                </a:extLst>
              </p:cNvPr>
              <p:cNvSpPr/>
              <p:nvPr/>
            </p:nvSpPr>
            <p:spPr>
              <a:xfrm rot="18540000">
                <a:off x="9773593" y="2771837"/>
                <a:ext cx="1605515" cy="1513805"/>
              </a:xfrm>
              <a:custGeom>
                <a:avLst/>
                <a:gdLst>
                  <a:gd name="connsiteX0" fmla="*/ 1222649 w 1222650"/>
                  <a:gd name="connsiteY0" fmla="*/ 0 h 1162641"/>
                  <a:gd name="connsiteX1" fmla="*/ 1222650 w 1222650"/>
                  <a:gd name="connsiteY1" fmla="*/ 908204 h 1162641"/>
                  <a:gd name="connsiteX2" fmla="*/ 1193276 w 1222650"/>
                  <a:gd name="connsiteY2" fmla="*/ 907935 h 1162641"/>
                  <a:gd name="connsiteX3" fmla="*/ 816658 w 1222650"/>
                  <a:gd name="connsiteY3" fmla="*/ 1060208 h 1162641"/>
                  <a:gd name="connsiteX4" fmla="*/ 716709 w 1222650"/>
                  <a:gd name="connsiteY4" fmla="*/ 1159312 h 1162641"/>
                  <a:gd name="connsiteX5" fmla="*/ 714483 w 1222650"/>
                  <a:gd name="connsiteY5" fmla="*/ 1162641 h 1162641"/>
                  <a:gd name="connsiteX6" fmla="*/ 0 w 1222650"/>
                  <a:gd name="connsiteY6" fmla="*/ 604426 h 1162641"/>
                  <a:gd name="connsiteX7" fmla="*/ 15365 w 1222650"/>
                  <a:gd name="connsiteY7" fmla="*/ 583722 h 1162641"/>
                  <a:gd name="connsiteX8" fmla="*/ 245791 w 1222650"/>
                  <a:gd name="connsiteY8" fmla="*/ 355247 h 1162641"/>
                  <a:gd name="connsiteX9" fmla="*/ 1114055 w 1222650"/>
                  <a:gd name="connsiteY9" fmla="*/ 4193 h 1162641"/>
                  <a:gd name="connsiteX10" fmla="*/ 1222649 w 1222650"/>
                  <a:gd name="connsiteY10" fmla="*/ 0 h 11626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222650" h="1162641">
                    <a:moveTo>
                      <a:pt x="1222649" y="0"/>
                    </a:moveTo>
                    <a:lnTo>
                      <a:pt x="1222650" y="908204"/>
                    </a:lnTo>
                    <a:lnTo>
                      <a:pt x="1193276" y="907935"/>
                    </a:lnTo>
                    <a:cubicBezTo>
                      <a:pt x="1059936" y="919502"/>
                      <a:pt x="928501" y="969639"/>
                      <a:pt x="816658" y="1060208"/>
                    </a:cubicBezTo>
                    <a:cubicBezTo>
                      <a:pt x="779377" y="1090398"/>
                      <a:pt x="746037" y="1123651"/>
                      <a:pt x="716709" y="1159312"/>
                    </a:cubicBezTo>
                    <a:lnTo>
                      <a:pt x="714483" y="1162641"/>
                    </a:lnTo>
                    <a:lnTo>
                      <a:pt x="0" y="604426"/>
                    </a:lnTo>
                    <a:lnTo>
                      <a:pt x="15365" y="583722"/>
                    </a:lnTo>
                    <a:cubicBezTo>
                      <a:pt x="82981" y="501508"/>
                      <a:pt x="159843" y="424846"/>
                      <a:pt x="245791" y="355247"/>
                    </a:cubicBezTo>
                    <a:cubicBezTo>
                      <a:pt x="503637" y="146448"/>
                      <a:pt x="806649" y="30858"/>
                      <a:pt x="1114055" y="4193"/>
                    </a:cubicBezTo>
                    <a:lnTo>
                      <a:pt x="1222649" y="0"/>
                    </a:lnTo>
                    <a:close/>
                  </a:path>
                </a:pathLst>
              </a:custGeom>
              <a:solidFill>
                <a:srgbClr val="AF62BA"/>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0" tIns="0" rIns="0" bIns="0" rtlCol="0" anchor="ctr">
                <a:noAutofit/>
              </a:bodyPr>
              <a:lstStyle/>
              <a:p>
                <a:pPr algn="ctr"/>
                <a:endParaRPr lang="en-AU" sz="950">
                  <a:solidFill>
                    <a:schemeClr val="bg2"/>
                  </a:solidFill>
                  <a:latin typeface="+mj-lt"/>
                </a:endParaRPr>
              </a:p>
            </p:txBody>
          </p:sp>
          <p:sp>
            <p:nvSpPr>
              <p:cNvPr id="22" name="Freeform: Shape 21">
                <a:extLst>
                  <a:ext uri="{FF2B5EF4-FFF2-40B4-BE49-F238E27FC236}">
                    <a16:creationId xmlns:a16="http://schemas.microsoft.com/office/drawing/2014/main" id="{559F2A38-1B10-CA00-AE1B-5EC29C751115}"/>
                  </a:ext>
                </a:extLst>
              </p:cNvPr>
              <p:cNvSpPr/>
              <p:nvPr/>
            </p:nvSpPr>
            <p:spPr>
              <a:xfrm rot="18540000">
                <a:off x="12430240" y="3974680"/>
                <a:ext cx="1690712" cy="1268258"/>
              </a:xfrm>
              <a:custGeom>
                <a:avLst/>
                <a:gdLst>
                  <a:gd name="connsiteX0" fmla="*/ 919230 w 1317722"/>
                  <a:gd name="connsiteY0" fmla="*/ 0 h 965818"/>
                  <a:gd name="connsiteX1" fmla="*/ 1317722 w 1317722"/>
                  <a:gd name="connsiteY1" fmla="*/ 817029 h 965818"/>
                  <a:gd name="connsiteX2" fmla="*/ 1239999 w 1317722"/>
                  <a:gd name="connsiteY2" fmla="*/ 852580 h 965818"/>
                  <a:gd name="connsiteX3" fmla="*/ 33204 w 1317722"/>
                  <a:gd name="connsiteY3" fmla="*/ 843691 h 965818"/>
                  <a:gd name="connsiteX4" fmla="*/ 0 w 1317722"/>
                  <a:gd name="connsiteY4" fmla="*/ 828010 h 965818"/>
                  <a:gd name="connsiteX5" fmla="*/ 384428 w 1317722"/>
                  <a:gd name="connsiteY5" fmla="*/ 3603 h 965818"/>
                  <a:gd name="connsiteX6" fmla="*/ 444077 w 1317722"/>
                  <a:gd name="connsiteY6" fmla="*/ 28319 h 965818"/>
                  <a:gd name="connsiteX7" fmla="*/ 840111 w 1317722"/>
                  <a:gd name="connsiteY7" fmla="*/ 31573 h 965818"/>
                  <a:gd name="connsiteX8" fmla="*/ 919230 w 1317722"/>
                  <a:gd name="connsiteY8" fmla="*/ 0 h 9658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317722" h="965818">
                    <a:moveTo>
                      <a:pt x="919230" y="0"/>
                    </a:moveTo>
                    <a:lnTo>
                      <a:pt x="1317722" y="817029"/>
                    </a:lnTo>
                    <a:lnTo>
                      <a:pt x="1239999" y="852580"/>
                    </a:lnTo>
                    <a:cubicBezTo>
                      <a:pt x="849574" y="1008128"/>
                      <a:pt x="415093" y="1001779"/>
                      <a:pt x="33204" y="843691"/>
                    </a:cubicBezTo>
                    <a:lnTo>
                      <a:pt x="0" y="828010"/>
                    </a:lnTo>
                    <a:lnTo>
                      <a:pt x="384428" y="3603"/>
                    </a:lnTo>
                    <a:lnTo>
                      <a:pt x="444077" y="28319"/>
                    </a:lnTo>
                    <a:cubicBezTo>
                      <a:pt x="572099" y="67356"/>
                      <a:pt x="710006" y="69060"/>
                      <a:pt x="840111" y="31573"/>
                    </a:cubicBezTo>
                    <a:lnTo>
                      <a:pt x="919230" y="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0" tIns="0" rIns="0" bIns="0" rtlCol="0" anchor="ctr">
                <a:noAutofit/>
              </a:bodyPr>
              <a:lstStyle/>
              <a:p>
                <a:pPr algn="ctr"/>
                <a:endParaRPr lang="en-AU" sz="950">
                  <a:solidFill>
                    <a:schemeClr val="bg2"/>
                  </a:solidFill>
                  <a:latin typeface="+mj-lt"/>
                </a:endParaRPr>
              </a:p>
            </p:txBody>
          </p:sp>
          <p:sp>
            <p:nvSpPr>
              <p:cNvPr id="23" name="Freeform: Shape 22">
                <a:extLst>
                  <a:ext uri="{FF2B5EF4-FFF2-40B4-BE49-F238E27FC236}">
                    <a16:creationId xmlns:a16="http://schemas.microsoft.com/office/drawing/2014/main" id="{78835298-C6A9-82E3-4FEA-38E31F8A20B9}"/>
                  </a:ext>
                </a:extLst>
              </p:cNvPr>
              <p:cNvSpPr/>
              <p:nvPr/>
            </p:nvSpPr>
            <p:spPr>
              <a:xfrm rot="18540000">
                <a:off x="10259385" y="3721870"/>
                <a:ext cx="1355803" cy="1653278"/>
              </a:xfrm>
              <a:custGeom>
                <a:avLst/>
                <a:gdLst>
                  <a:gd name="connsiteX0" fmla="*/ 1032486 w 1032486"/>
                  <a:gd name="connsiteY0" fmla="*/ 559859 h 1270701"/>
                  <a:gd name="connsiteX1" fmla="*/ 988911 w 1032486"/>
                  <a:gd name="connsiteY1" fmla="*/ 625061 h 1270701"/>
                  <a:gd name="connsiteX2" fmla="*/ 909753 w 1032486"/>
                  <a:gd name="connsiteY2" fmla="*/ 1013118 h 1270701"/>
                  <a:gd name="connsiteX3" fmla="*/ 919554 w 1032486"/>
                  <a:gd name="connsiteY3" fmla="*/ 1065960 h 1270701"/>
                  <a:gd name="connsiteX4" fmla="*/ 32724 w 1032486"/>
                  <a:gd name="connsiteY4" fmla="*/ 1270701 h 1270701"/>
                  <a:gd name="connsiteX5" fmla="*/ 26774 w 1032486"/>
                  <a:gd name="connsiteY5" fmla="*/ 1245487 h 1270701"/>
                  <a:gd name="connsiteX6" fmla="*/ 268985 w 1032486"/>
                  <a:gd name="connsiteY6" fmla="*/ 63216 h 1270701"/>
                  <a:gd name="connsiteX7" fmla="*/ 315899 w 1032486"/>
                  <a:gd name="connsiteY7" fmla="*/ 0 h 1270701"/>
                  <a:gd name="connsiteX8" fmla="*/ 1032486 w 1032486"/>
                  <a:gd name="connsiteY8" fmla="*/ 559859 h 12707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32486" h="1270701">
                    <a:moveTo>
                      <a:pt x="1032486" y="559859"/>
                    </a:moveTo>
                    <a:lnTo>
                      <a:pt x="988911" y="625061"/>
                    </a:lnTo>
                    <a:cubicBezTo>
                      <a:pt x="925192" y="744530"/>
                      <a:pt x="898186" y="879777"/>
                      <a:pt x="909753" y="1013118"/>
                    </a:cubicBezTo>
                    <a:lnTo>
                      <a:pt x="919554" y="1065960"/>
                    </a:lnTo>
                    <a:lnTo>
                      <a:pt x="32724" y="1270701"/>
                    </a:lnTo>
                    <a:lnTo>
                      <a:pt x="26774" y="1245487"/>
                    </a:lnTo>
                    <a:cubicBezTo>
                      <a:pt x="-48461" y="839074"/>
                      <a:pt x="35663" y="412769"/>
                      <a:pt x="268985" y="63216"/>
                    </a:cubicBezTo>
                    <a:lnTo>
                      <a:pt x="315899" y="0"/>
                    </a:lnTo>
                    <a:lnTo>
                      <a:pt x="1032486" y="559859"/>
                    </a:lnTo>
                    <a:close/>
                  </a:path>
                </a:pathLst>
              </a:cu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0" tIns="0" rIns="0" bIns="0" rtlCol="0" anchor="ctr">
                <a:noAutofit/>
              </a:bodyPr>
              <a:lstStyle/>
              <a:p>
                <a:pPr algn="ctr"/>
                <a:endParaRPr lang="en-AU" sz="950">
                  <a:solidFill>
                    <a:schemeClr val="bg2"/>
                  </a:solidFill>
                  <a:latin typeface="+mj-lt"/>
                </a:endParaRPr>
              </a:p>
            </p:txBody>
          </p:sp>
          <p:sp>
            <p:nvSpPr>
              <p:cNvPr id="24" name="Freeform: Shape 23">
                <a:extLst>
                  <a:ext uri="{FF2B5EF4-FFF2-40B4-BE49-F238E27FC236}">
                    <a16:creationId xmlns:a16="http://schemas.microsoft.com/office/drawing/2014/main" id="{7C741BF3-A628-3353-13A3-BAA161742CB3}"/>
                  </a:ext>
                </a:extLst>
              </p:cNvPr>
              <p:cNvSpPr/>
              <p:nvPr/>
            </p:nvSpPr>
            <p:spPr>
              <a:xfrm rot="18540000">
                <a:off x="11375636" y="4490695"/>
                <a:ext cx="1629094" cy="1654983"/>
              </a:xfrm>
              <a:custGeom>
                <a:avLst/>
                <a:gdLst>
                  <a:gd name="connsiteX0" fmla="*/ 884284 w 1244045"/>
                  <a:gd name="connsiteY0" fmla="*/ 0 h 1274512"/>
                  <a:gd name="connsiteX1" fmla="*/ 889118 w 1244045"/>
                  <a:gd name="connsiteY1" fmla="*/ 26063 h 1274512"/>
                  <a:gd name="connsiteX2" fmla="*/ 1016899 w 1244045"/>
                  <a:gd name="connsiteY2" fmla="*/ 270631 h 1274512"/>
                  <a:gd name="connsiteX3" fmla="*/ 1229555 w 1244045"/>
                  <a:gd name="connsiteY3" fmla="*/ 446468 h 1274512"/>
                  <a:gd name="connsiteX4" fmla="*/ 1244045 w 1244045"/>
                  <a:gd name="connsiteY4" fmla="*/ 452472 h 1274512"/>
                  <a:gd name="connsiteX5" fmla="*/ 860721 w 1244045"/>
                  <a:gd name="connsiteY5" fmla="*/ 1274512 h 1274512"/>
                  <a:gd name="connsiteX6" fmla="*/ 802201 w 1244045"/>
                  <a:gd name="connsiteY6" fmla="*/ 1246876 h 1274512"/>
                  <a:gd name="connsiteX7" fmla="*/ 311938 w 1244045"/>
                  <a:gd name="connsiteY7" fmla="*/ 841498 h 1274512"/>
                  <a:gd name="connsiteX8" fmla="*/ 17349 w 1244045"/>
                  <a:gd name="connsiteY8" fmla="*/ 277665 h 1274512"/>
                  <a:gd name="connsiteX9" fmla="*/ 0 w 1244045"/>
                  <a:gd name="connsiteY9" fmla="*/ 204153 h 1274512"/>
                  <a:gd name="connsiteX10" fmla="*/ 884284 w 1244045"/>
                  <a:gd name="connsiteY10" fmla="*/ 0 h 12745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244045" h="1274512">
                    <a:moveTo>
                      <a:pt x="884284" y="0"/>
                    </a:moveTo>
                    <a:lnTo>
                      <a:pt x="889118" y="26063"/>
                    </a:lnTo>
                    <a:cubicBezTo>
                      <a:pt x="914110" y="112800"/>
                      <a:pt x="956520" y="196069"/>
                      <a:pt x="1016899" y="270631"/>
                    </a:cubicBezTo>
                    <a:cubicBezTo>
                      <a:pt x="1077278" y="345193"/>
                      <a:pt x="1149911" y="403989"/>
                      <a:pt x="1229555" y="446468"/>
                    </a:cubicBezTo>
                    <a:lnTo>
                      <a:pt x="1244045" y="452472"/>
                    </a:lnTo>
                    <a:lnTo>
                      <a:pt x="860721" y="1274512"/>
                    </a:lnTo>
                    <a:lnTo>
                      <a:pt x="802201" y="1246876"/>
                    </a:lnTo>
                    <a:cubicBezTo>
                      <a:pt x="618585" y="1148944"/>
                      <a:pt x="451137" y="1013395"/>
                      <a:pt x="311938" y="841498"/>
                    </a:cubicBezTo>
                    <a:cubicBezTo>
                      <a:pt x="172738" y="669601"/>
                      <a:pt x="74965" y="477630"/>
                      <a:pt x="17349" y="277665"/>
                    </a:cubicBezTo>
                    <a:lnTo>
                      <a:pt x="0" y="204153"/>
                    </a:lnTo>
                    <a:lnTo>
                      <a:pt x="884284" y="0"/>
                    </a:lnTo>
                    <a:close/>
                  </a:path>
                </a:pathLst>
              </a:cu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0" tIns="0" rIns="0" bIns="0" rtlCol="0" anchor="ctr">
                <a:noAutofit/>
              </a:bodyPr>
              <a:lstStyle/>
              <a:p>
                <a:pPr algn="ctr"/>
                <a:endParaRPr lang="en-AU" sz="950">
                  <a:solidFill>
                    <a:schemeClr val="bg2"/>
                  </a:solidFill>
                  <a:latin typeface="+mj-lt"/>
                </a:endParaRPr>
              </a:p>
            </p:txBody>
          </p:sp>
          <p:sp>
            <p:nvSpPr>
              <p:cNvPr id="25" name="Freeform: Shape 24">
                <a:extLst>
                  <a:ext uri="{FF2B5EF4-FFF2-40B4-BE49-F238E27FC236}">
                    <a16:creationId xmlns:a16="http://schemas.microsoft.com/office/drawing/2014/main" id="{8168DDD0-BBD0-E926-DBB5-85631AB574DD}"/>
                  </a:ext>
                </a:extLst>
              </p:cNvPr>
              <p:cNvSpPr/>
              <p:nvPr/>
            </p:nvSpPr>
            <p:spPr>
              <a:xfrm rot="18540000">
                <a:off x="10875566" y="1563724"/>
                <a:ext cx="1517867" cy="1443404"/>
              </a:xfrm>
              <a:custGeom>
                <a:avLst/>
                <a:gdLst>
                  <a:gd name="connsiteX0" fmla="*/ 1206476 w 1206476"/>
                  <a:gd name="connsiteY0" fmla="*/ 575673 h 1147289"/>
                  <a:gd name="connsiteX1" fmla="*/ 500589 w 1206476"/>
                  <a:gd name="connsiteY1" fmla="*/ 1147289 h 1147289"/>
                  <a:gd name="connsiteX2" fmla="*/ 418235 w 1206476"/>
                  <a:gd name="connsiteY2" fmla="*/ 1064233 h 1147289"/>
                  <a:gd name="connsiteX3" fmla="*/ 49948 w 1206476"/>
                  <a:gd name="connsiteY3" fmla="*/ 910409 h 1147289"/>
                  <a:gd name="connsiteX4" fmla="*/ 0 w 1206476"/>
                  <a:gd name="connsiteY4" fmla="*/ 909952 h 1147289"/>
                  <a:gd name="connsiteX5" fmla="*/ 0 w 1206476"/>
                  <a:gd name="connsiteY5" fmla="*/ 0 h 1147289"/>
                  <a:gd name="connsiteX6" fmla="*/ 144767 w 1206476"/>
                  <a:gd name="connsiteY6" fmla="*/ 8263 h 1147289"/>
                  <a:gd name="connsiteX7" fmla="*/ 1112793 w 1206476"/>
                  <a:gd name="connsiteY7" fmla="*/ 471228 h 1147289"/>
                  <a:gd name="connsiteX8" fmla="*/ 1206476 w 1206476"/>
                  <a:gd name="connsiteY8" fmla="*/ 575673 h 11472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06476" h="1147289">
                    <a:moveTo>
                      <a:pt x="1206476" y="575673"/>
                    </a:moveTo>
                    <a:lnTo>
                      <a:pt x="500589" y="1147289"/>
                    </a:lnTo>
                    <a:lnTo>
                      <a:pt x="418235" y="1064233"/>
                    </a:lnTo>
                    <a:cubicBezTo>
                      <a:pt x="311252" y="976245"/>
                      <a:pt x="182594" y="924351"/>
                      <a:pt x="49948" y="910409"/>
                    </a:cubicBezTo>
                    <a:lnTo>
                      <a:pt x="0" y="909952"/>
                    </a:lnTo>
                    <a:lnTo>
                      <a:pt x="0" y="0"/>
                    </a:lnTo>
                    <a:lnTo>
                      <a:pt x="144767" y="8263"/>
                    </a:lnTo>
                    <a:cubicBezTo>
                      <a:pt x="501541" y="45761"/>
                      <a:pt x="845798" y="202351"/>
                      <a:pt x="1112793" y="471228"/>
                    </a:cubicBezTo>
                    <a:lnTo>
                      <a:pt x="1206476" y="57567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0" tIns="0" rIns="0" bIns="0" rtlCol="0" anchor="ctr">
                <a:noAutofit/>
              </a:bodyPr>
              <a:lstStyle/>
              <a:p>
                <a:pPr algn="ctr"/>
                <a:endParaRPr lang="en-AU" sz="950">
                  <a:solidFill>
                    <a:schemeClr val="bg2"/>
                  </a:solidFill>
                  <a:latin typeface="+mj-lt"/>
                </a:endParaRPr>
              </a:p>
            </p:txBody>
          </p:sp>
          <p:sp>
            <p:nvSpPr>
              <p:cNvPr id="26" name="Freeform: Shape 25">
                <a:extLst>
                  <a:ext uri="{FF2B5EF4-FFF2-40B4-BE49-F238E27FC236}">
                    <a16:creationId xmlns:a16="http://schemas.microsoft.com/office/drawing/2014/main" id="{26B7DD26-9C51-E748-7831-F2D845E62E9A}"/>
                  </a:ext>
                </a:extLst>
              </p:cNvPr>
              <p:cNvSpPr/>
              <p:nvPr/>
            </p:nvSpPr>
            <p:spPr>
              <a:xfrm rot="18540000">
                <a:off x="12011283" y="1575569"/>
                <a:ext cx="1315111" cy="1626679"/>
              </a:xfrm>
              <a:custGeom>
                <a:avLst/>
                <a:gdLst>
                  <a:gd name="connsiteX0" fmla="*/ 706148 w 1045315"/>
                  <a:gd name="connsiteY0" fmla="*/ 0 h 1292965"/>
                  <a:gd name="connsiteX1" fmla="*/ 784902 w 1045315"/>
                  <a:gd name="connsiteY1" fmla="*/ 107962 h 1292965"/>
                  <a:gd name="connsiteX2" fmla="*/ 1036486 w 1045315"/>
                  <a:gd name="connsiteY2" fmla="*/ 1151090 h 1292965"/>
                  <a:gd name="connsiteX3" fmla="*/ 1014692 w 1045315"/>
                  <a:gd name="connsiteY3" fmla="*/ 1292965 h 1292965"/>
                  <a:gd name="connsiteX4" fmla="*/ 124694 w 1045315"/>
                  <a:gd name="connsiteY4" fmla="*/ 1103790 h 1292965"/>
                  <a:gd name="connsiteX5" fmla="*/ 134339 w 1045315"/>
                  <a:gd name="connsiteY5" fmla="*/ 1056271 h 1292965"/>
                  <a:gd name="connsiteX6" fmla="*/ 60449 w 1045315"/>
                  <a:gd name="connsiteY6" fmla="*/ 664049 h 1292965"/>
                  <a:gd name="connsiteX7" fmla="*/ 0 w 1045315"/>
                  <a:gd name="connsiteY7" fmla="*/ 571827 h 1292965"/>
                  <a:gd name="connsiteX8" fmla="*/ 706148 w 1045315"/>
                  <a:gd name="connsiteY8" fmla="*/ 0 h 12929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45315" h="1292965">
                    <a:moveTo>
                      <a:pt x="706148" y="0"/>
                    </a:moveTo>
                    <a:lnTo>
                      <a:pt x="784902" y="107962"/>
                    </a:lnTo>
                    <a:cubicBezTo>
                      <a:pt x="992392" y="425025"/>
                      <a:pt x="1073985" y="794316"/>
                      <a:pt x="1036486" y="1151090"/>
                    </a:cubicBezTo>
                    <a:lnTo>
                      <a:pt x="1014692" y="1292965"/>
                    </a:lnTo>
                    <a:lnTo>
                      <a:pt x="124694" y="1103790"/>
                    </a:lnTo>
                    <a:lnTo>
                      <a:pt x="134339" y="1056271"/>
                    </a:lnTo>
                    <a:cubicBezTo>
                      <a:pt x="148282" y="923624"/>
                      <a:pt x="124271" y="786989"/>
                      <a:pt x="60449" y="664049"/>
                    </a:cubicBezTo>
                    <a:lnTo>
                      <a:pt x="0" y="571827"/>
                    </a:lnTo>
                    <a:lnTo>
                      <a:pt x="706148" y="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0" tIns="0" rIns="0" bIns="0" rtlCol="0" anchor="ctr">
                <a:noAutofit/>
              </a:bodyPr>
              <a:lstStyle/>
              <a:p>
                <a:pPr algn="ctr"/>
                <a:endParaRPr lang="en-AU" sz="950">
                  <a:solidFill>
                    <a:schemeClr val="bg2"/>
                  </a:solidFill>
                  <a:latin typeface="+mj-lt"/>
                </a:endParaRPr>
              </a:p>
            </p:txBody>
          </p:sp>
          <p:sp>
            <p:nvSpPr>
              <p:cNvPr id="27" name="Freeform: Shape 26">
                <a:extLst>
                  <a:ext uri="{FF2B5EF4-FFF2-40B4-BE49-F238E27FC236}">
                    <a16:creationId xmlns:a16="http://schemas.microsoft.com/office/drawing/2014/main" id="{72F25829-5296-452D-96CE-538020C93B0B}"/>
                  </a:ext>
                </a:extLst>
              </p:cNvPr>
              <p:cNvSpPr/>
              <p:nvPr/>
            </p:nvSpPr>
            <p:spPr>
              <a:xfrm rot="18540000">
                <a:off x="12894327" y="2635405"/>
                <a:ext cx="1556534" cy="1582334"/>
              </a:xfrm>
              <a:custGeom>
                <a:avLst/>
                <a:gdLst>
                  <a:gd name="connsiteX0" fmla="*/ 1237210 w 1237210"/>
                  <a:gd name="connsiteY0" fmla="*/ 188841 h 1257717"/>
                  <a:gd name="connsiteX1" fmla="*/ 1210171 w 1237210"/>
                  <a:gd name="connsiteY1" fmla="*/ 295609 h 1257717"/>
                  <a:gd name="connsiteX2" fmla="*/ 686267 w 1237210"/>
                  <a:gd name="connsiteY2" fmla="*/ 1071910 h 1257717"/>
                  <a:gd name="connsiteX3" fmla="*/ 414876 w 1237210"/>
                  <a:gd name="connsiteY3" fmla="*/ 1249798 h 1257717"/>
                  <a:gd name="connsiteX4" fmla="*/ 397564 w 1237210"/>
                  <a:gd name="connsiteY4" fmla="*/ 1257717 h 1257717"/>
                  <a:gd name="connsiteX5" fmla="*/ 0 w 1237210"/>
                  <a:gd name="connsiteY5" fmla="*/ 442589 h 1257717"/>
                  <a:gd name="connsiteX6" fmla="*/ 115400 w 1237210"/>
                  <a:gd name="connsiteY6" fmla="*/ 366949 h 1257717"/>
                  <a:gd name="connsiteX7" fmla="*/ 342649 w 1237210"/>
                  <a:gd name="connsiteY7" fmla="*/ 30220 h 1257717"/>
                  <a:gd name="connsiteX8" fmla="*/ 348784 w 1237210"/>
                  <a:gd name="connsiteY8" fmla="*/ 0 h 1257717"/>
                  <a:gd name="connsiteX9" fmla="*/ 1237210 w 1237210"/>
                  <a:gd name="connsiteY9" fmla="*/ 188841 h 12577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37210" h="1257717">
                    <a:moveTo>
                      <a:pt x="1237210" y="188841"/>
                    </a:moveTo>
                    <a:lnTo>
                      <a:pt x="1210171" y="295609"/>
                    </a:lnTo>
                    <a:cubicBezTo>
                      <a:pt x="1120175" y="590753"/>
                      <a:pt x="944112" y="863111"/>
                      <a:pt x="686267" y="1071910"/>
                    </a:cubicBezTo>
                    <a:cubicBezTo>
                      <a:pt x="600318" y="1141510"/>
                      <a:pt x="509351" y="1200753"/>
                      <a:pt x="414876" y="1249798"/>
                    </a:cubicBezTo>
                    <a:lnTo>
                      <a:pt x="397564" y="1257717"/>
                    </a:lnTo>
                    <a:lnTo>
                      <a:pt x="0" y="442589"/>
                    </a:lnTo>
                    <a:lnTo>
                      <a:pt x="115400" y="366949"/>
                    </a:lnTo>
                    <a:cubicBezTo>
                      <a:pt x="227243" y="276380"/>
                      <a:pt x="303612" y="158242"/>
                      <a:pt x="342649" y="30220"/>
                    </a:cubicBezTo>
                    <a:lnTo>
                      <a:pt x="348784" y="0"/>
                    </a:lnTo>
                    <a:lnTo>
                      <a:pt x="1237210" y="188841"/>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0" tIns="0" rIns="0" bIns="0" rtlCol="0" anchor="ctr">
                <a:noAutofit/>
              </a:bodyPr>
              <a:lstStyle/>
              <a:p>
                <a:pPr algn="ctr"/>
                <a:endParaRPr lang="en-AU" sz="950">
                  <a:solidFill>
                    <a:schemeClr val="bg2"/>
                  </a:solidFill>
                  <a:latin typeface="+mj-lt"/>
                </a:endParaRPr>
              </a:p>
            </p:txBody>
          </p:sp>
          <p:sp>
            <p:nvSpPr>
              <p:cNvPr id="28" name="Freeform: Shape 27">
                <a:extLst>
                  <a:ext uri="{FF2B5EF4-FFF2-40B4-BE49-F238E27FC236}">
                    <a16:creationId xmlns:a16="http://schemas.microsoft.com/office/drawing/2014/main" id="{A343AAD0-98F3-E61E-9526-BD1E932CE1D6}"/>
                  </a:ext>
                </a:extLst>
              </p:cNvPr>
              <p:cNvSpPr/>
              <p:nvPr/>
            </p:nvSpPr>
            <p:spPr>
              <a:xfrm rot="18540000">
                <a:off x="9869739" y="2801444"/>
                <a:ext cx="1538216" cy="1462719"/>
              </a:xfrm>
              <a:custGeom>
                <a:avLst/>
                <a:gdLst>
                  <a:gd name="connsiteX0" fmla="*/ 1222649 w 1222650"/>
                  <a:gd name="connsiteY0" fmla="*/ 0 h 1162641"/>
                  <a:gd name="connsiteX1" fmla="*/ 1222650 w 1222650"/>
                  <a:gd name="connsiteY1" fmla="*/ 908204 h 1162641"/>
                  <a:gd name="connsiteX2" fmla="*/ 1193276 w 1222650"/>
                  <a:gd name="connsiteY2" fmla="*/ 907935 h 1162641"/>
                  <a:gd name="connsiteX3" fmla="*/ 816658 w 1222650"/>
                  <a:gd name="connsiteY3" fmla="*/ 1060208 h 1162641"/>
                  <a:gd name="connsiteX4" fmla="*/ 716709 w 1222650"/>
                  <a:gd name="connsiteY4" fmla="*/ 1159312 h 1162641"/>
                  <a:gd name="connsiteX5" fmla="*/ 714483 w 1222650"/>
                  <a:gd name="connsiteY5" fmla="*/ 1162641 h 1162641"/>
                  <a:gd name="connsiteX6" fmla="*/ 0 w 1222650"/>
                  <a:gd name="connsiteY6" fmla="*/ 604426 h 1162641"/>
                  <a:gd name="connsiteX7" fmla="*/ 15365 w 1222650"/>
                  <a:gd name="connsiteY7" fmla="*/ 583722 h 1162641"/>
                  <a:gd name="connsiteX8" fmla="*/ 245791 w 1222650"/>
                  <a:gd name="connsiteY8" fmla="*/ 355247 h 1162641"/>
                  <a:gd name="connsiteX9" fmla="*/ 1114055 w 1222650"/>
                  <a:gd name="connsiteY9" fmla="*/ 4193 h 1162641"/>
                  <a:gd name="connsiteX10" fmla="*/ 1222649 w 1222650"/>
                  <a:gd name="connsiteY10" fmla="*/ 0 h 11626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222650" h="1162641">
                    <a:moveTo>
                      <a:pt x="1222649" y="0"/>
                    </a:moveTo>
                    <a:lnTo>
                      <a:pt x="1222650" y="908204"/>
                    </a:lnTo>
                    <a:lnTo>
                      <a:pt x="1193276" y="907935"/>
                    </a:lnTo>
                    <a:cubicBezTo>
                      <a:pt x="1059936" y="919502"/>
                      <a:pt x="928501" y="969639"/>
                      <a:pt x="816658" y="1060208"/>
                    </a:cubicBezTo>
                    <a:cubicBezTo>
                      <a:pt x="779377" y="1090398"/>
                      <a:pt x="746037" y="1123651"/>
                      <a:pt x="716709" y="1159312"/>
                    </a:cubicBezTo>
                    <a:lnTo>
                      <a:pt x="714483" y="1162641"/>
                    </a:lnTo>
                    <a:lnTo>
                      <a:pt x="0" y="604426"/>
                    </a:lnTo>
                    <a:lnTo>
                      <a:pt x="15365" y="583722"/>
                    </a:lnTo>
                    <a:cubicBezTo>
                      <a:pt x="82981" y="501508"/>
                      <a:pt x="159843" y="424846"/>
                      <a:pt x="245791" y="355247"/>
                    </a:cubicBezTo>
                    <a:cubicBezTo>
                      <a:pt x="503637" y="146448"/>
                      <a:pt x="806649" y="30858"/>
                      <a:pt x="1114055" y="4193"/>
                    </a:cubicBezTo>
                    <a:lnTo>
                      <a:pt x="1222649" y="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0" tIns="0" rIns="0" bIns="0" rtlCol="0" anchor="ctr">
                <a:noAutofit/>
              </a:bodyPr>
              <a:lstStyle/>
              <a:p>
                <a:pPr algn="ctr"/>
                <a:endParaRPr lang="en-AU" sz="950">
                  <a:solidFill>
                    <a:schemeClr val="bg2"/>
                  </a:solidFill>
                  <a:latin typeface="+mj-lt"/>
                </a:endParaRPr>
              </a:p>
            </p:txBody>
          </p:sp>
          <p:sp>
            <p:nvSpPr>
              <p:cNvPr id="29" name="Freeform: Shape 28">
                <a:extLst>
                  <a:ext uri="{FF2B5EF4-FFF2-40B4-BE49-F238E27FC236}">
                    <a16:creationId xmlns:a16="http://schemas.microsoft.com/office/drawing/2014/main" id="{66C3E491-5237-12D9-B81B-616379BBB018}"/>
                  </a:ext>
                </a:extLst>
              </p:cNvPr>
              <p:cNvSpPr/>
              <p:nvPr/>
            </p:nvSpPr>
            <p:spPr>
              <a:xfrm rot="18540000">
                <a:off x="12418272" y="3978502"/>
                <a:ext cx="1657826" cy="1215096"/>
              </a:xfrm>
              <a:custGeom>
                <a:avLst/>
                <a:gdLst>
                  <a:gd name="connsiteX0" fmla="*/ 919230 w 1317722"/>
                  <a:gd name="connsiteY0" fmla="*/ 0 h 965818"/>
                  <a:gd name="connsiteX1" fmla="*/ 1317722 w 1317722"/>
                  <a:gd name="connsiteY1" fmla="*/ 817029 h 965818"/>
                  <a:gd name="connsiteX2" fmla="*/ 1239999 w 1317722"/>
                  <a:gd name="connsiteY2" fmla="*/ 852580 h 965818"/>
                  <a:gd name="connsiteX3" fmla="*/ 33204 w 1317722"/>
                  <a:gd name="connsiteY3" fmla="*/ 843691 h 965818"/>
                  <a:gd name="connsiteX4" fmla="*/ 0 w 1317722"/>
                  <a:gd name="connsiteY4" fmla="*/ 828010 h 965818"/>
                  <a:gd name="connsiteX5" fmla="*/ 384428 w 1317722"/>
                  <a:gd name="connsiteY5" fmla="*/ 3603 h 965818"/>
                  <a:gd name="connsiteX6" fmla="*/ 444077 w 1317722"/>
                  <a:gd name="connsiteY6" fmla="*/ 28319 h 965818"/>
                  <a:gd name="connsiteX7" fmla="*/ 840111 w 1317722"/>
                  <a:gd name="connsiteY7" fmla="*/ 31573 h 965818"/>
                  <a:gd name="connsiteX8" fmla="*/ 919230 w 1317722"/>
                  <a:gd name="connsiteY8" fmla="*/ 0 h 9658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317722" h="965818">
                    <a:moveTo>
                      <a:pt x="919230" y="0"/>
                    </a:moveTo>
                    <a:lnTo>
                      <a:pt x="1317722" y="817029"/>
                    </a:lnTo>
                    <a:lnTo>
                      <a:pt x="1239999" y="852580"/>
                    </a:lnTo>
                    <a:cubicBezTo>
                      <a:pt x="849574" y="1008128"/>
                      <a:pt x="415093" y="1001779"/>
                      <a:pt x="33204" y="843691"/>
                    </a:cubicBezTo>
                    <a:lnTo>
                      <a:pt x="0" y="828010"/>
                    </a:lnTo>
                    <a:lnTo>
                      <a:pt x="384428" y="3603"/>
                    </a:lnTo>
                    <a:lnTo>
                      <a:pt x="444077" y="28319"/>
                    </a:lnTo>
                    <a:cubicBezTo>
                      <a:pt x="572099" y="67356"/>
                      <a:pt x="710006" y="69060"/>
                      <a:pt x="840111" y="31573"/>
                    </a:cubicBezTo>
                    <a:lnTo>
                      <a:pt x="919230" y="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0" tIns="0" rIns="0" bIns="0" rtlCol="0" anchor="ctr">
                <a:noAutofit/>
              </a:bodyPr>
              <a:lstStyle/>
              <a:p>
                <a:pPr algn="ctr"/>
                <a:endParaRPr lang="en-AU" sz="950">
                  <a:solidFill>
                    <a:schemeClr val="bg2"/>
                  </a:solidFill>
                  <a:latin typeface="+mj-lt"/>
                </a:endParaRPr>
              </a:p>
            </p:txBody>
          </p:sp>
          <p:sp>
            <p:nvSpPr>
              <p:cNvPr id="30" name="Freeform: Shape 29">
                <a:extLst>
                  <a:ext uri="{FF2B5EF4-FFF2-40B4-BE49-F238E27FC236}">
                    <a16:creationId xmlns:a16="http://schemas.microsoft.com/office/drawing/2014/main" id="{6FA2A836-844B-AAE9-82B3-ACDA8A369F10}"/>
                  </a:ext>
                </a:extLst>
              </p:cNvPr>
              <p:cNvSpPr/>
              <p:nvPr/>
            </p:nvSpPr>
            <p:spPr>
              <a:xfrm rot="18540000">
                <a:off x="10324682" y="3722446"/>
                <a:ext cx="1298970" cy="1598669"/>
              </a:xfrm>
              <a:custGeom>
                <a:avLst/>
                <a:gdLst>
                  <a:gd name="connsiteX0" fmla="*/ 1032486 w 1032486"/>
                  <a:gd name="connsiteY0" fmla="*/ 559859 h 1270701"/>
                  <a:gd name="connsiteX1" fmla="*/ 988911 w 1032486"/>
                  <a:gd name="connsiteY1" fmla="*/ 625061 h 1270701"/>
                  <a:gd name="connsiteX2" fmla="*/ 909753 w 1032486"/>
                  <a:gd name="connsiteY2" fmla="*/ 1013118 h 1270701"/>
                  <a:gd name="connsiteX3" fmla="*/ 919554 w 1032486"/>
                  <a:gd name="connsiteY3" fmla="*/ 1065960 h 1270701"/>
                  <a:gd name="connsiteX4" fmla="*/ 32724 w 1032486"/>
                  <a:gd name="connsiteY4" fmla="*/ 1270701 h 1270701"/>
                  <a:gd name="connsiteX5" fmla="*/ 26774 w 1032486"/>
                  <a:gd name="connsiteY5" fmla="*/ 1245487 h 1270701"/>
                  <a:gd name="connsiteX6" fmla="*/ 268985 w 1032486"/>
                  <a:gd name="connsiteY6" fmla="*/ 63216 h 1270701"/>
                  <a:gd name="connsiteX7" fmla="*/ 315899 w 1032486"/>
                  <a:gd name="connsiteY7" fmla="*/ 0 h 1270701"/>
                  <a:gd name="connsiteX8" fmla="*/ 1032486 w 1032486"/>
                  <a:gd name="connsiteY8" fmla="*/ 559859 h 12707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32486" h="1270701">
                    <a:moveTo>
                      <a:pt x="1032486" y="559859"/>
                    </a:moveTo>
                    <a:lnTo>
                      <a:pt x="988911" y="625061"/>
                    </a:lnTo>
                    <a:cubicBezTo>
                      <a:pt x="925192" y="744530"/>
                      <a:pt x="898186" y="879777"/>
                      <a:pt x="909753" y="1013118"/>
                    </a:cubicBezTo>
                    <a:lnTo>
                      <a:pt x="919554" y="1065960"/>
                    </a:lnTo>
                    <a:lnTo>
                      <a:pt x="32724" y="1270701"/>
                    </a:lnTo>
                    <a:lnTo>
                      <a:pt x="26774" y="1245487"/>
                    </a:lnTo>
                    <a:cubicBezTo>
                      <a:pt x="-48461" y="839074"/>
                      <a:pt x="35663" y="412769"/>
                      <a:pt x="268985" y="63216"/>
                    </a:cubicBezTo>
                    <a:lnTo>
                      <a:pt x="315899" y="0"/>
                    </a:lnTo>
                    <a:lnTo>
                      <a:pt x="1032486" y="559859"/>
                    </a:lnTo>
                    <a:close/>
                  </a:path>
                </a:pathLst>
              </a:custGeom>
              <a:solidFill>
                <a:schemeClr val="tx2"/>
              </a:solidFill>
              <a:ln w="127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wrap="square" lIns="0" tIns="0" rIns="0" bIns="0" rtlCol="0" anchor="ctr">
                <a:noAutofit/>
              </a:bodyPr>
              <a:lstStyle/>
              <a:p>
                <a:pPr algn="ctr"/>
                <a:endParaRPr lang="en-AU" sz="950">
                  <a:solidFill>
                    <a:schemeClr val="bg2"/>
                  </a:solidFill>
                  <a:latin typeface="+mj-lt"/>
                </a:endParaRPr>
              </a:p>
            </p:txBody>
          </p:sp>
          <p:sp>
            <p:nvSpPr>
              <p:cNvPr id="31" name="Freeform: Shape 30">
                <a:extLst>
                  <a:ext uri="{FF2B5EF4-FFF2-40B4-BE49-F238E27FC236}">
                    <a16:creationId xmlns:a16="http://schemas.microsoft.com/office/drawing/2014/main" id="{D7989E34-8720-66A9-AF5A-710F4CAC8497}"/>
                  </a:ext>
                </a:extLst>
              </p:cNvPr>
              <p:cNvSpPr/>
              <p:nvPr/>
            </p:nvSpPr>
            <p:spPr>
              <a:xfrm rot="18540000">
                <a:off x="11407124" y="4460060"/>
                <a:ext cx="1565133" cy="1603463"/>
              </a:xfrm>
              <a:custGeom>
                <a:avLst/>
                <a:gdLst>
                  <a:gd name="connsiteX0" fmla="*/ 884284 w 1244045"/>
                  <a:gd name="connsiteY0" fmla="*/ 0 h 1274512"/>
                  <a:gd name="connsiteX1" fmla="*/ 889118 w 1244045"/>
                  <a:gd name="connsiteY1" fmla="*/ 26063 h 1274512"/>
                  <a:gd name="connsiteX2" fmla="*/ 1016899 w 1244045"/>
                  <a:gd name="connsiteY2" fmla="*/ 270631 h 1274512"/>
                  <a:gd name="connsiteX3" fmla="*/ 1229555 w 1244045"/>
                  <a:gd name="connsiteY3" fmla="*/ 446468 h 1274512"/>
                  <a:gd name="connsiteX4" fmla="*/ 1244045 w 1244045"/>
                  <a:gd name="connsiteY4" fmla="*/ 452472 h 1274512"/>
                  <a:gd name="connsiteX5" fmla="*/ 860721 w 1244045"/>
                  <a:gd name="connsiteY5" fmla="*/ 1274512 h 1274512"/>
                  <a:gd name="connsiteX6" fmla="*/ 802201 w 1244045"/>
                  <a:gd name="connsiteY6" fmla="*/ 1246876 h 1274512"/>
                  <a:gd name="connsiteX7" fmla="*/ 311938 w 1244045"/>
                  <a:gd name="connsiteY7" fmla="*/ 841498 h 1274512"/>
                  <a:gd name="connsiteX8" fmla="*/ 17349 w 1244045"/>
                  <a:gd name="connsiteY8" fmla="*/ 277665 h 1274512"/>
                  <a:gd name="connsiteX9" fmla="*/ 0 w 1244045"/>
                  <a:gd name="connsiteY9" fmla="*/ 204153 h 1274512"/>
                  <a:gd name="connsiteX10" fmla="*/ 884284 w 1244045"/>
                  <a:gd name="connsiteY10" fmla="*/ 0 h 12745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244045" h="1274512">
                    <a:moveTo>
                      <a:pt x="884284" y="0"/>
                    </a:moveTo>
                    <a:lnTo>
                      <a:pt x="889118" y="26063"/>
                    </a:lnTo>
                    <a:cubicBezTo>
                      <a:pt x="914110" y="112800"/>
                      <a:pt x="956520" y="196069"/>
                      <a:pt x="1016899" y="270631"/>
                    </a:cubicBezTo>
                    <a:cubicBezTo>
                      <a:pt x="1077278" y="345193"/>
                      <a:pt x="1149911" y="403989"/>
                      <a:pt x="1229555" y="446468"/>
                    </a:cubicBezTo>
                    <a:lnTo>
                      <a:pt x="1244045" y="452472"/>
                    </a:lnTo>
                    <a:lnTo>
                      <a:pt x="860721" y="1274512"/>
                    </a:lnTo>
                    <a:lnTo>
                      <a:pt x="802201" y="1246876"/>
                    </a:lnTo>
                    <a:cubicBezTo>
                      <a:pt x="618585" y="1148944"/>
                      <a:pt x="451137" y="1013395"/>
                      <a:pt x="311938" y="841498"/>
                    </a:cubicBezTo>
                    <a:cubicBezTo>
                      <a:pt x="172738" y="669601"/>
                      <a:pt x="74965" y="477630"/>
                      <a:pt x="17349" y="277665"/>
                    </a:cubicBezTo>
                    <a:lnTo>
                      <a:pt x="0" y="204153"/>
                    </a:lnTo>
                    <a:lnTo>
                      <a:pt x="884284" y="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0" tIns="0" rIns="0" bIns="0" rtlCol="0" anchor="ctr">
                <a:noAutofit/>
              </a:bodyPr>
              <a:lstStyle/>
              <a:p>
                <a:pPr algn="ctr"/>
                <a:endParaRPr lang="en-AU" sz="950">
                  <a:solidFill>
                    <a:schemeClr val="bg2"/>
                  </a:solidFill>
                  <a:latin typeface="+mj-lt"/>
                </a:endParaRPr>
              </a:p>
            </p:txBody>
          </p:sp>
          <p:sp>
            <p:nvSpPr>
              <p:cNvPr id="32" name="Rectangle 31">
                <a:extLst>
                  <a:ext uri="{FF2B5EF4-FFF2-40B4-BE49-F238E27FC236}">
                    <a16:creationId xmlns:a16="http://schemas.microsoft.com/office/drawing/2014/main" id="{55D766C9-A35C-6845-0858-8437CE24AE09}"/>
                  </a:ext>
                </a:extLst>
              </p:cNvPr>
              <p:cNvSpPr/>
              <p:nvPr/>
            </p:nvSpPr>
            <p:spPr>
              <a:xfrm>
                <a:off x="12723555" y="4212676"/>
                <a:ext cx="1179572" cy="7467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lvl="0" algn="ctr"/>
                <a:r>
                  <a:rPr lang="en-AU" sz="1100">
                    <a:solidFill>
                      <a:schemeClr val="tx2"/>
                    </a:solidFill>
                    <a:latin typeface="VIC SemiBold" panose="00000700000000000000" pitchFamily="50" charset="0"/>
                  </a:rPr>
                  <a:t>Set </a:t>
                </a:r>
                <a:br>
                  <a:rPr lang="en-AU" sz="1100">
                    <a:solidFill>
                      <a:schemeClr val="tx2"/>
                    </a:solidFill>
                    <a:latin typeface="VIC SemiBold" panose="00000700000000000000" pitchFamily="50" charset="0"/>
                  </a:rPr>
                </a:br>
                <a:r>
                  <a:rPr lang="en-AU" sz="1100">
                    <a:solidFill>
                      <a:schemeClr val="tx2"/>
                    </a:solidFill>
                    <a:latin typeface="VIC SemiBold" panose="00000700000000000000" pitchFamily="50" charset="0"/>
                  </a:rPr>
                  <a:t>standards</a:t>
                </a:r>
              </a:p>
            </p:txBody>
          </p:sp>
          <p:sp>
            <p:nvSpPr>
              <p:cNvPr id="33" name="Rectangle 32">
                <a:extLst>
                  <a:ext uri="{FF2B5EF4-FFF2-40B4-BE49-F238E27FC236}">
                    <a16:creationId xmlns:a16="http://schemas.microsoft.com/office/drawing/2014/main" id="{F8D5500A-3E25-6A24-B06C-81C513ADD3A3}"/>
                  </a:ext>
                </a:extLst>
              </p:cNvPr>
              <p:cNvSpPr/>
              <p:nvPr/>
            </p:nvSpPr>
            <p:spPr>
              <a:xfrm>
                <a:off x="11646409" y="4848116"/>
                <a:ext cx="993095" cy="7467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lvl="0" algn="ctr"/>
                <a:r>
                  <a:rPr lang="en-AU" sz="1100">
                    <a:solidFill>
                      <a:schemeClr val="tx2"/>
                    </a:solidFill>
                    <a:latin typeface="VIC SemiBold" panose="00000700000000000000" pitchFamily="50" charset="0"/>
                  </a:rPr>
                  <a:t>Support to comply</a:t>
                </a:r>
              </a:p>
            </p:txBody>
          </p:sp>
          <p:sp>
            <p:nvSpPr>
              <p:cNvPr id="34" name="Rectangle 33">
                <a:extLst>
                  <a:ext uri="{FF2B5EF4-FFF2-40B4-BE49-F238E27FC236}">
                    <a16:creationId xmlns:a16="http://schemas.microsoft.com/office/drawing/2014/main" id="{F5AAEAF7-7A4E-556D-A715-7AF52C950682}"/>
                  </a:ext>
                </a:extLst>
              </p:cNvPr>
              <p:cNvSpPr/>
              <p:nvPr/>
            </p:nvSpPr>
            <p:spPr>
              <a:xfrm>
                <a:off x="10513366" y="4244442"/>
                <a:ext cx="993095" cy="7467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lvl="0" algn="ctr"/>
                <a:r>
                  <a:rPr lang="en-AU" sz="1100">
                    <a:solidFill>
                      <a:schemeClr val="bg1"/>
                    </a:solidFill>
                    <a:latin typeface="VIC SemiBold" panose="00000700000000000000" pitchFamily="50" charset="0"/>
                  </a:rPr>
                  <a:t>Compliance monitoring</a:t>
                </a:r>
              </a:p>
            </p:txBody>
          </p:sp>
          <p:sp>
            <p:nvSpPr>
              <p:cNvPr id="35" name="Rectangle 34">
                <a:extLst>
                  <a:ext uri="{FF2B5EF4-FFF2-40B4-BE49-F238E27FC236}">
                    <a16:creationId xmlns:a16="http://schemas.microsoft.com/office/drawing/2014/main" id="{D4E16788-393C-F506-7A87-C5684ABAAF9A}"/>
                  </a:ext>
                </a:extLst>
              </p:cNvPr>
              <p:cNvSpPr/>
              <p:nvPr/>
            </p:nvSpPr>
            <p:spPr>
              <a:xfrm>
                <a:off x="11039644" y="2010200"/>
                <a:ext cx="915125" cy="7467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AU" sz="1100">
                    <a:solidFill>
                      <a:schemeClr val="tx2"/>
                    </a:solidFill>
                    <a:latin typeface="VIC SemiBold" panose="00000700000000000000" pitchFamily="50" charset="0"/>
                  </a:rPr>
                  <a:t>Enforcement</a:t>
                </a:r>
              </a:p>
            </p:txBody>
          </p:sp>
          <p:sp>
            <p:nvSpPr>
              <p:cNvPr id="36" name="Rectangle 35">
                <a:extLst>
                  <a:ext uri="{FF2B5EF4-FFF2-40B4-BE49-F238E27FC236}">
                    <a16:creationId xmlns:a16="http://schemas.microsoft.com/office/drawing/2014/main" id="{39FF5A75-6EF9-241C-DFAC-8182FB1A6928}"/>
                  </a:ext>
                </a:extLst>
              </p:cNvPr>
              <p:cNvSpPr/>
              <p:nvPr/>
            </p:nvSpPr>
            <p:spPr>
              <a:xfrm>
                <a:off x="12319259" y="2036421"/>
                <a:ext cx="1038178" cy="7467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lvl="0" algn="ctr"/>
                <a:r>
                  <a:rPr lang="en-AU" sz="1100">
                    <a:solidFill>
                      <a:schemeClr val="tx2"/>
                    </a:solidFill>
                    <a:latin typeface="VIC SemiBold" panose="00000700000000000000" pitchFamily="50" charset="0"/>
                  </a:rPr>
                  <a:t>Permissions</a:t>
                </a:r>
              </a:p>
            </p:txBody>
          </p:sp>
          <p:sp>
            <p:nvSpPr>
              <p:cNvPr id="37" name="Rectangle 36">
                <a:extLst>
                  <a:ext uri="{FF2B5EF4-FFF2-40B4-BE49-F238E27FC236}">
                    <a16:creationId xmlns:a16="http://schemas.microsoft.com/office/drawing/2014/main" id="{FD6EAE2B-E627-FF39-A97E-CC181E907334}"/>
                  </a:ext>
                </a:extLst>
              </p:cNvPr>
              <p:cNvSpPr/>
              <p:nvPr/>
            </p:nvSpPr>
            <p:spPr>
              <a:xfrm>
                <a:off x="13247185" y="3052180"/>
                <a:ext cx="658201" cy="7467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lvl="0" algn="ctr"/>
                <a:r>
                  <a:rPr lang="en-AU" sz="1100">
                    <a:solidFill>
                      <a:schemeClr val="tx2"/>
                    </a:solidFill>
                    <a:latin typeface="VIC SemiBold" panose="00000700000000000000" pitchFamily="50" charset="0"/>
                  </a:rPr>
                  <a:t>Inform and educate</a:t>
                </a:r>
              </a:p>
            </p:txBody>
          </p:sp>
          <p:sp>
            <p:nvSpPr>
              <p:cNvPr id="38" name="Rectangle 37">
                <a:extLst>
                  <a:ext uri="{FF2B5EF4-FFF2-40B4-BE49-F238E27FC236}">
                    <a16:creationId xmlns:a16="http://schemas.microsoft.com/office/drawing/2014/main" id="{CFF6D5D9-C1C4-3DF6-8CE3-26A32F210450}"/>
                  </a:ext>
                </a:extLst>
              </p:cNvPr>
              <p:cNvSpPr/>
              <p:nvPr/>
            </p:nvSpPr>
            <p:spPr>
              <a:xfrm>
                <a:off x="10216533" y="3037108"/>
                <a:ext cx="978580" cy="7467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lvl="0" algn="ctr"/>
                <a:r>
                  <a:rPr lang="en-AU" sz="1100">
                    <a:solidFill>
                      <a:schemeClr val="tx2"/>
                    </a:solidFill>
                    <a:latin typeface="VIC SemiBold" panose="00000700000000000000" pitchFamily="50" charset="0"/>
                  </a:rPr>
                  <a:t>Remedial action</a:t>
                </a:r>
              </a:p>
            </p:txBody>
          </p:sp>
        </p:grpSp>
        <p:sp>
          <p:nvSpPr>
            <p:cNvPr id="8" name="Freeform: Shape 7">
              <a:extLst>
                <a:ext uri="{FF2B5EF4-FFF2-40B4-BE49-F238E27FC236}">
                  <a16:creationId xmlns:a16="http://schemas.microsoft.com/office/drawing/2014/main" id="{8E18BCAD-8F1F-F542-BFB0-F9FAEAA229C8}"/>
                </a:ext>
              </a:extLst>
            </p:cNvPr>
            <p:cNvSpPr>
              <a:spLocks noChangeAspect="1"/>
            </p:cNvSpPr>
            <p:nvPr/>
          </p:nvSpPr>
          <p:spPr>
            <a:xfrm>
              <a:off x="11116956" y="2685293"/>
              <a:ext cx="2052000" cy="2052000"/>
            </a:xfrm>
            <a:custGeom>
              <a:avLst/>
              <a:gdLst>
                <a:gd name="connsiteX0" fmla="*/ 1836039 w 1836038"/>
                <a:gd name="connsiteY0" fmla="*/ 918020 h 1836039"/>
                <a:gd name="connsiteX1" fmla="*/ 918019 w 1836038"/>
                <a:gd name="connsiteY1" fmla="*/ 1836039 h 1836039"/>
                <a:gd name="connsiteX2" fmla="*/ 0 w 1836038"/>
                <a:gd name="connsiteY2" fmla="*/ 918020 h 1836039"/>
                <a:gd name="connsiteX3" fmla="*/ 918019 w 1836038"/>
                <a:gd name="connsiteY3" fmla="*/ 0 h 1836039"/>
                <a:gd name="connsiteX4" fmla="*/ 1836039 w 1836038"/>
                <a:gd name="connsiteY4" fmla="*/ 918020 h 183603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36038" h="1836039">
                  <a:moveTo>
                    <a:pt x="1836039" y="918020"/>
                  </a:moveTo>
                  <a:cubicBezTo>
                    <a:pt x="1836039" y="1425028"/>
                    <a:pt x="1425028" y="1836039"/>
                    <a:pt x="918019" y="1836039"/>
                  </a:cubicBezTo>
                  <a:cubicBezTo>
                    <a:pt x="411011" y="1836039"/>
                    <a:pt x="0" y="1425028"/>
                    <a:pt x="0" y="918020"/>
                  </a:cubicBezTo>
                  <a:cubicBezTo>
                    <a:pt x="0" y="411011"/>
                    <a:pt x="411011" y="0"/>
                    <a:pt x="918019" y="0"/>
                  </a:cubicBezTo>
                  <a:cubicBezTo>
                    <a:pt x="1425028" y="0"/>
                    <a:pt x="1836039" y="411011"/>
                    <a:pt x="1836039" y="918020"/>
                  </a:cubicBezTo>
                  <a:close/>
                </a:path>
              </a:pathLst>
            </a:custGeom>
            <a:solidFill>
              <a:schemeClr val="tx2"/>
            </a:solidFill>
            <a:ln w="19050" cap="flat">
              <a:noFill/>
              <a:prstDash val="solid"/>
              <a:miter/>
            </a:ln>
          </p:spPr>
          <p:txBody>
            <a:bodyPr lIns="0" tIns="0" rIns="0" bIns="0" rtlCol="0" anchor="ctr"/>
            <a:lstStyle/>
            <a:p>
              <a:pPr lvl="0" algn="ctr" defTabSz="914400">
                <a:defRPr/>
              </a:pPr>
              <a:endParaRPr lang="en-AU" sz="1300" b="1" kern="0">
                <a:solidFill>
                  <a:schemeClr val="bg1"/>
                </a:solidFill>
                <a:latin typeface="Segoe UI" panose="020B0502040204020203" pitchFamily="34" charset="0"/>
                <a:cs typeface="Segoe UI" panose="020B0502040204020203" pitchFamily="34" charset="0"/>
              </a:endParaRPr>
            </a:p>
          </p:txBody>
        </p:sp>
        <p:grpSp>
          <p:nvGrpSpPr>
            <p:cNvPr id="9" name="Group 8">
              <a:extLst>
                <a:ext uri="{FF2B5EF4-FFF2-40B4-BE49-F238E27FC236}">
                  <a16:creationId xmlns:a16="http://schemas.microsoft.com/office/drawing/2014/main" id="{C4F0299A-DEB1-EF21-586C-2E9A136A81A0}"/>
                </a:ext>
              </a:extLst>
            </p:cNvPr>
            <p:cNvGrpSpPr/>
            <p:nvPr/>
          </p:nvGrpSpPr>
          <p:grpSpPr>
            <a:xfrm>
              <a:off x="11067217" y="2663686"/>
              <a:ext cx="2189510" cy="2179284"/>
              <a:chOff x="9970409" y="3507595"/>
              <a:chExt cx="4720411" cy="4698367"/>
            </a:xfrm>
          </p:grpSpPr>
          <p:sp>
            <p:nvSpPr>
              <p:cNvPr id="11" name="Freeform: Shape 10">
                <a:extLst>
                  <a:ext uri="{FF2B5EF4-FFF2-40B4-BE49-F238E27FC236}">
                    <a16:creationId xmlns:a16="http://schemas.microsoft.com/office/drawing/2014/main" id="{F7CFBCDE-6C27-B129-4330-B7F77DA8BEE2}"/>
                  </a:ext>
                </a:extLst>
              </p:cNvPr>
              <p:cNvSpPr/>
              <p:nvPr/>
            </p:nvSpPr>
            <p:spPr>
              <a:xfrm rot="18540000">
                <a:off x="10971770" y="3546456"/>
                <a:ext cx="1584277" cy="1506556"/>
              </a:xfrm>
              <a:custGeom>
                <a:avLst/>
                <a:gdLst>
                  <a:gd name="connsiteX0" fmla="*/ 1206476 w 1206476"/>
                  <a:gd name="connsiteY0" fmla="*/ 575673 h 1147289"/>
                  <a:gd name="connsiteX1" fmla="*/ 500589 w 1206476"/>
                  <a:gd name="connsiteY1" fmla="*/ 1147289 h 1147289"/>
                  <a:gd name="connsiteX2" fmla="*/ 418235 w 1206476"/>
                  <a:gd name="connsiteY2" fmla="*/ 1064233 h 1147289"/>
                  <a:gd name="connsiteX3" fmla="*/ 49948 w 1206476"/>
                  <a:gd name="connsiteY3" fmla="*/ 910409 h 1147289"/>
                  <a:gd name="connsiteX4" fmla="*/ 0 w 1206476"/>
                  <a:gd name="connsiteY4" fmla="*/ 909952 h 1147289"/>
                  <a:gd name="connsiteX5" fmla="*/ 0 w 1206476"/>
                  <a:gd name="connsiteY5" fmla="*/ 0 h 1147289"/>
                  <a:gd name="connsiteX6" fmla="*/ 144767 w 1206476"/>
                  <a:gd name="connsiteY6" fmla="*/ 8263 h 1147289"/>
                  <a:gd name="connsiteX7" fmla="*/ 1112793 w 1206476"/>
                  <a:gd name="connsiteY7" fmla="*/ 471228 h 1147289"/>
                  <a:gd name="connsiteX8" fmla="*/ 1206476 w 1206476"/>
                  <a:gd name="connsiteY8" fmla="*/ 575673 h 11472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06476" h="1147289">
                    <a:moveTo>
                      <a:pt x="1206476" y="575673"/>
                    </a:moveTo>
                    <a:lnTo>
                      <a:pt x="500589" y="1147289"/>
                    </a:lnTo>
                    <a:lnTo>
                      <a:pt x="418235" y="1064233"/>
                    </a:lnTo>
                    <a:cubicBezTo>
                      <a:pt x="311252" y="976245"/>
                      <a:pt x="182594" y="924351"/>
                      <a:pt x="49948" y="910409"/>
                    </a:cubicBezTo>
                    <a:lnTo>
                      <a:pt x="0" y="909952"/>
                    </a:lnTo>
                    <a:lnTo>
                      <a:pt x="0" y="0"/>
                    </a:lnTo>
                    <a:lnTo>
                      <a:pt x="144767" y="8263"/>
                    </a:lnTo>
                    <a:cubicBezTo>
                      <a:pt x="501541" y="45761"/>
                      <a:pt x="845798" y="202351"/>
                      <a:pt x="1112793" y="471228"/>
                    </a:cubicBezTo>
                    <a:lnTo>
                      <a:pt x="1206476" y="575673"/>
                    </a:lnTo>
                    <a:close/>
                  </a:path>
                </a:pathLst>
              </a:custGeom>
              <a:solidFill>
                <a:schemeClr val="accent1"/>
              </a:solidFill>
              <a:ln w="285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wrap="square" lIns="0" tIns="0" rIns="0" bIns="0" rtlCol="0" anchor="ctr">
                <a:noAutofit/>
              </a:bodyPr>
              <a:lstStyle/>
              <a:p>
                <a:pPr algn="ctr"/>
                <a:endParaRPr lang="en-AU" sz="950">
                  <a:solidFill>
                    <a:schemeClr val="bg2"/>
                  </a:solidFill>
                  <a:latin typeface="+mj-lt"/>
                </a:endParaRPr>
              </a:p>
            </p:txBody>
          </p:sp>
          <p:sp>
            <p:nvSpPr>
              <p:cNvPr id="12" name="Freeform: Shape 11">
                <a:extLst>
                  <a:ext uri="{FF2B5EF4-FFF2-40B4-BE49-F238E27FC236}">
                    <a16:creationId xmlns:a16="http://schemas.microsoft.com/office/drawing/2014/main" id="{C975592C-E774-4ADB-9279-86AADB4578B2}"/>
                  </a:ext>
                </a:extLst>
              </p:cNvPr>
              <p:cNvSpPr/>
              <p:nvPr/>
            </p:nvSpPr>
            <p:spPr>
              <a:xfrm rot="18540000">
                <a:off x="12155511" y="3554677"/>
                <a:ext cx="1372650" cy="1697849"/>
              </a:xfrm>
              <a:custGeom>
                <a:avLst/>
                <a:gdLst>
                  <a:gd name="connsiteX0" fmla="*/ 706148 w 1045315"/>
                  <a:gd name="connsiteY0" fmla="*/ 0 h 1292965"/>
                  <a:gd name="connsiteX1" fmla="*/ 784902 w 1045315"/>
                  <a:gd name="connsiteY1" fmla="*/ 107962 h 1292965"/>
                  <a:gd name="connsiteX2" fmla="*/ 1036486 w 1045315"/>
                  <a:gd name="connsiteY2" fmla="*/ 1151090 h 1292965"/>
                  <a:gd name="connsiteX3" fmla="*/ 1014692 w 1045315"/>
                  <a:gd name="connsiteY3" fmla="*/ 1292965 h 1292965"/>
                  <a:gd name="connsiteX4" fmla="*/ 124694 w 1045315"/>
                  <a:gd name="connsiteY4" fmla="*/ 1103790 h 1292965"/>
                  <a:gd name="connsiteX5" fmla="*/ 134339 w 1045315"/>
                  <a:gd name="connsiteY5" fmla="*/ 1056271 h 1292965"/>
                  <a:gd name="connsiteX6" fmla="*/ 60449 w 1045315"/>
                  <a:gd name="connsiteY6" fmla="*/ 664049 h 1292965"/>
                  <a:gd name="connsiteX7" fmla="*/ 0 w 1045315"/>
                  <a:gd name="connsiteY7" fmla="*/ 571827 h 1292965"/>
                  <a:gd name="connsiteX8" fmla="*/ 706148 w 1045315"/>
                  <a:gd name="connsiteY8" fmla="*/ 0 h 12929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45315" h="1292965">
                    <a:moveTo>
                      <a:pt x="706148" y="0"/>
                    </a:moveTo>
                    <a:lnTo>
                      <a:pt x="784902" y="107962"/>
                    </a:lnTo>
                    <a:cubicBezTo>
                      <a:pt x="992392" y="425025"/>
                      <a:pt x="1073985" y="794316"/>
                      <a:pt x="1036486" y="1151090"/>
                    </a:cubicBezTo>
                    <a:lnTo>
                      <a:pt x="1014692" y="1292965"/>
                    </a:lnTo>
                    <a:lnTo>
                      <a:pt x="124694" y="1103790"/>
                    </a:lnTo>
                    <a:lnTo>
                      <a:pt x="134339" y="1056271"/>
                    </a:lnTo>
                    <a:cubicBezTo>
                      <a:pt x="148282" y="923624"/>
                      <a:pt x="124271" y="786989"/>
                      <a:pt x="60449" y="664049"/>
                    </a:cubicBezTo>
                    <a:lnTo>
                      <a:pt x="0" y="571827"/>
                    </a:lnTo>
                    <a:lnTo>
                      <a:pt x="706148" y="0"/>
                    </a:lnTo>
                    <a:close/>
                  </a:path>
                </a:pathLst>
              </a:custGeom>
              <a:solidFill>
                <a:schemeClr val="accent2">
                  <a:lumMod val="50000"/>
                </a:schemeClr>
              </a:solidFill>
              <a:ln w="285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wrap="square" lIns="0" tIns="0" rIns="0" bIns="0" rtlCol="0" anchor="ctr">
                <a:noAutofit/>
              </a:bodyPr>
              <a:lstStyle/>
              <a:p>
                <a:pPr algn="ctr"/>
                <a:endParaRPr lang="en-AU" sz="950">
                  <a:solidFill>
                    <a:schemeClr val="bg2"/>
                  </a:solidFill>
                  <a:latin typeface="+mj-lt"/>
                </a:endParaRPr>
              </a:p>
            </p:txBody>
          </p:sp>
          <p:sp>
            <p:nvSpPr>
              <p:cNvPr id="13" name="Freeform: Shape 12">
                <a:extLst>
                  <a:ext uri="{FF2B5EF4-FFF2-40B4-BE49-F238E27FC236}">
                    <a16:creationId xmlns:a16="http://schemas.microsoft.com/office/drawing/2014/main" id="{0829E1F5-B617-0F13-EEEB-530FAC15122E}"/>
                  </a:ext>
                </a:extLst>
              </p:cNvPr>
              <p:cNvSpPr/>
              <p:nvPr/>
            </p:nvSpPr>
            <p:spPr>
              <a:xfrm rot="18540000">
                <a:off x="13052721" y="4667078"/>
                <a:ext cx="1624635" cy="1651563"/>
              </a:xfrm>
              <a:custGeom>
                <a:avLst/>
                <a:gdLst>
                  <a:gd name="connsiteX0" fmla="*/ 1237210 w 1237210"/>
                  <a:gd name="connsiteY0" fmla="*/ 188841 h 1257717"/>
                  <a:gd name="connsiteX1" fmla="*/ 1210171 w 1237210"/>
                  <a:gd name="connsiteY1" fmla="*/ 295609 h 1257717"/>
                  <a:gd name="connsiteX2" fmla="*/ 686267 w 1237210"/>
                  <a:gd name="connsiteY2" fmla="*/ 1071910 h 1257717"/>
                  <a:gd name="connsiteX3" fmla="*/ 414876 w 1237210"/>
                  <a:gd name="connsiteY3" fmla="*/ 1249798 h 1257717"/>
                  <a:gd name="connsiteX4" fmla="*/ 397564 w 1237210"/>
                  <a:gd name="connsiteY4" fmla="*/ 1257717 h 1257717"/>
                  <a:gd name="connsiteX5" fmla="*/ 0 w 1237210"/>
                  <a:gd name="connsiteY5" fmla="*/ 442589 h 1257717"/>
                  <a:gd name="connsiteX6" fmla="*/ 115400 w 1237210"/>
                  <a:gd name="connsiteY6" fmla="*/ 366949 h 1257717"/>
                  <a:gd name="connsiteX7" fmla="*/ 342649 w 1237210"/>
                  <a:gd name="connsiteY7" fmla="*/ 30220 h 1257717"/>
                  <a:gd name="connsiteX8" fmla="*/ 348784 w 1237210"/>
                  <a:gd name="connsiteY8" fmla="*/ 0 h 1257717"/>
                  <a:gd name="connsiteX9" fmla="*/ 1237210 w 1237210"/>
                  <a:gd name="connsiteY9" fmla="*/ 188841 h 12577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37210" h="1257717">
                    <a:moveTo>
                      <a:pt x="1237210" y="188841"/>
                    </a:moveTo>
                    <a:lnTo>
                      <a:pt x="1210171" y="295609"/>
                    </a:lnTo>
                    <a:cubicBezTo>
                      <a:pt x="1120175" y="590753"/>
                      <a:pt x="944112" y="863111"/>
                      <a:pt x="686267" y="1071910"/>
                    </a:cubicBezTo>
                    <a:cubicBezTo>
                      <a:pt x="600318" y="1141510"/>
                      <a:pt x="509351" y="1200753"/>
                      <a:pt x="414876" y="1249798"/>
                    </a:cubicBezTo>
                    <a:lnTo>
                      <a:pt x="397564" y="1257717"/>
                    </a:lnTo>
                    <a:lnTo>
                      <a:pt x="0" y="442589"/>
                    </a:lnTo>
                    <a:lnTo>
                      <a:pt x="115400" y="366949"/>
                    </a:lnTo>
                    <a:cubicBezTo>
                      <a:pt x="227243" y="276380"/>
                      <a:pt x="303612" y="158242"/>
                      <a:pt x="342649" y="30220"/>
                    </a:cubicBezTo>
                    <a:lnTo>
                      <a:pt x="348784" y="0"/>
                    </a:lnTo>
                    <a:lnTo>
                      <a:pt x="1237210" y="188841"/>
                    </a:lnTo>
                    <a:close/>
                  </a:path>
                </a:pathLst>
              </a:custGeom>
              <a:solidFill>
                <a:schemeClr val="accent2">
                  <a:lumMod val="75000"/>
                </a:schemeClr>
              </a:solidFill>
              <a:ln w="285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wrap="square" lIns="0" tIns="0" rIns="0" bIns="0" rtlCol="0" anchor="ctr">
                <a:noAutofit/>
              </a:bodyPr>
              <a:lstStyle/>
              <a:p>
                <a:pPr algn="ctr"/>
                <a:endParaRPr lang="en-AU" sz="950">
                  <a:solidFill>
                    <a:schemeClr val="bg2"/>
                  </a:solidFill>
                  <a:latin typeface="+mj-lt"/>
                </a:endParaRPr>
              </a:p>
            </p:txBody>
          </p:sp>
          <p:sp>
            <p:nvSpPr>
              <p:cNvPr id="14" name="Freeform: Shape 13">
                <a:extLst>
                  <a:ext uri="{FF2B5EF4-FFF2-40B4-BE49-F238E27FC236}">
                    <a16:creationId xmlns:a16="http://schemas.microsoft.com/office/drawing/2014/main" id="{9D486D57-FD21-A8CE-FAB6-69F8CFC5ADE7}"/>
                  </a:ext>
                </a:extLst>
              </p:cNvPr>
              <p:cNvSpPr/>
              <p:nvPr/>
            </p:nvSpPr>
            <p:spPr>
              <a:xfrm rot="18540000">
                <a:off x="9931009" y="4842169"/>
                <a:ext cx="1605515" cy="1526716"/>
              </a:xfrm>
              <a:custGeom>
                <a:avLst/>
                <a:gdLst>
                  <a:gd name="connsiteX0" fmla="*/ 1222649 w 1222650"/>
                  <a:gd name="connsiteY0" fmla="*/ 0 h 1162641"/>
                  <a:gd name="connsiteX1" fmla="*/ 1222650 w 1222650"/>
                  <a:gd name="connsiteY1" fmla="*/ 908204 h 1162641"/>
                  <a:gd name="connsiteX2" fmla="*/ 1193276 w 1222650"/>
                  <a:gd name="connsiteY2" fmla="*/ 907935 h 1162641"/>
                  <a:gd name="connsiteX3" fmla="*/ 816658 w 1222650"/>
                  <a:gd name="connsiteY3" fmla="*/ 1060208 h 1162641"/>
                  <a:gd name="connsiteX4" fmla="*/ 716709 w 1222650"/>
                  <a:gd name="connsiteY4" fmla="*/ 1159312 h 1162641"/>
                  <a:gd name="connsiteX5" fmla="*/ 714483 w 1222650"/>
                  <a:gd name="connsiteY5" fmla="*/ 1162641 h 1162641"/>
                  <a:gd name="connsiteX6" fmla="*/ 0 w 1222650"/>
                  <a:gd name="connsiteY6" fmla="*/ 604426 h 1162641"/>
                  <a:gd name="connsiteX7" fmla="*/ 15365 w 1222650"/>
                  <a:gd name="connsiteY7" fmla="*/ 583722 h 1162641"/>
                  <a:gd name="connsiteX8" fmla="*/ 245791 w 1222650"/>
                  <a:gd name="connsiteY8" fmla="*/ 355247 h 1162641"/>
                  <a:gd name="connsiteX9" fmla="*/ 1114055 w 1222650"/>
                  <a:gd name="connsiteY9" fmla="*/ 4193 h 1162641"/>
                  <a:gd name="connsiteX10" fmla="*/ 1222649 w 1222650"/>
                  <a:gd name="connsiteY10" fmla="*/ 0 h 11626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222650" h="1162641">
                    <a:moveTo>
                      <a:pt x="1222649" y="0"/>
                    </a:moveTo>
                    <a:lnTo>
                      <a:pt x="1222650" y="908204"/>
                    </a:lnTo>
                    <a:lnTo>
                      <a:pt x="1193276" y="907935"/>
                    </a:lnTo>
                    <a:cubicBezTo>
                      <a:pt x="1059936" y="919502"/>
                      <a:pt x="928501" y="969639"/>
                      <a:pt x="816658" y="1060208"/>
                    </a:cubicBezTo>
                    <a:cubicBezTo>
                      <a:pt x="779377" y="1090398"/>
                      <a:pt x="746037" y="1123651"/>
                      <a:pt x="716709" y="1159312"/>
                    </a:cubicBezTo>
                    <a:lnTo>
                      <a:pt x="714483" y="1162641"/>
                    </a:lnTo>
                    <a:lnTo>
                      <a:pt x="0" y="604426"/>
                    </a:lnTo>
                    <a:lnTo>
                      <a:pt x="15365" y="583722"/>
                    </a:lnTo>
                    <a:cubicBezTo>
                      <a:pt x="82981" y="501508"/>
                      <a:pt x="159843" y="424846"/>
                      <a:pt x="245791" y="355247"/>
                    </a:cubicBezTo>
                    <a:cubicBezTo>
                      <a:pt x="503637" y="146448"/>
                      <a:pt x="806649" y="30858"/>
                      <a:pt x="1114055" y="4193"/>
                    </a:cubicBezTo>
                    <a:lnTo>
                      <a:pt x="1222649" y="0"/>
                    </a:lnTo>
                    <a:close/>
                  </a:path>
                </a:pathLst>
              </a:custGeom>
              <a:solidFill>
                <a:srgbClr val="AF62BA"/>
              </a:solidFill>
              <a:ln w="285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wrap="square" lIns="0" tIns="0" rIns="0" bIns="0" rtlCol="0" anchor="ctr">
                <a:noAutofit/>
              </a:bodyPr>
              <a:lstStyle/>
              <a:p>
                <a:pPr algn="ctr"/>
                <a:endParaRPr lang="en-AU" sz="950">
                  <a:solidFill>
                    <a:schemeClr val="bg2"/>
                  </a:solidFill>
                  <a:latin typeface="+mj-lt"/>
                </a:endParaRPr>
              </a:p>
            </p:txBody>
          </p:sp>
          <p:sp>
            <p:nvSpPr>
              <p:cNvPr id="15" name="Freeform: Shape 14">
                <a:extLst>
                  <a:ext uri="{FF2B5EF4-FFF2-40B4-BE49-F238E27FC236}">
                    <a16:creationId xmlns:a16="http://schemas.microsoft.com/office/drawing/2014/main" id="{0E71122C-1629-D6BA-146A-A111043059AC}"/>
                  </a:ext>
                </a:extLst>
              </p:cNvPr>
              <p:cNvSpPr/>
              <p:nvPr/>
            </p:nvSpPr>
            <p:spPr>
              <a:xfrm rot="18540000">
                <a:off x="12573094" y="6048030"/>
                <a:ext cx="1708790" cy="1268258"/>
              </a:xfrm>
              <a:custGeom>
                <a:avLst/>
                <a:gdLst>
                  <a:gd name="connsiteX0" fmla="*/ 919230 w 1317722"/>
                  <a:gd name="connsiteY0" fmla="*/ 0 h 965818"/>
                  <a:gd name="connsiteX1" fmla="*/ 1317722 w 1317722"/>
                  <a:gd name="connsiteY1" fmla="*/ 817029 h 965818"/>
                  <a:gd name="connsiteX2" fmla="*/ 1239999 w 1317722"/>
                  <a:gd name="connsiteY2" fmla="*/ 852580 h 965818"/>
                  <a:gd name="connsiteX3" fmla="*/ 33204 w 1317722"/>
                  <a:gd name="connsiteY3" fmla="*/ 843691 h 965818"/>
                  <a:gd name="connsiteX4" fmla="*/ 0 w 1317722"/>
                  <a:gd name="connsiteY4" fmla="*/ 828010 h 965818"/>
                  <a:gd name="connsiteX5" fmla="*/ 384428 w 1317722"/>
                  <a:gd name="connsiteY5" fmla="*/ 3603 h 965818"/>
                  <a:gd name="connsiteX6" fmla="*/ 444077 w 1317722"/>
                  <a:gd name="connsiteY6" fmla="*/ 28319 h 965818"/>
                  <a:gd name="connsiteX7" fmla="*/ 840111 w 1317722"/>
                  <a:gd name="connsiteY7" fmla="*/ 31573 h 965818"/>
                  <a:gd name="connsiteX8" fmla="*/ 919230 w 1317722"/>
                  <a:gd name="connsiteY8" fmla="*/ 0 h 9658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317722" h="965818">
                    <a:moveTo>
                      <a:pt x="919230" y="0"/>
                    </a:moveTo>
                    <a:lnTo>
                      <a:pt x="1317722" y="817029"/>
                    </a:lnTo>
                    <a:lnTo>
                      <a:pt x="1239999" y="852580"/>
                    </a:lnTo>
                    <a:cubicBezTo>
                      <a:pt x="849574" y="1008128"/>
                      <a:pt x="415093" y="1001779"/>
                      <a:pt x="33204" y="843691"/>
                    </a:cubicBezTo>
                    <a:lnTo>
                      <a:pt x="0" y="828010"/>
                    </a:lnTo>
                    <a:lnTo>
                      <a:pt x="384428" y="3603"/>
                    </a:lnTo>
                    <a:lnTo>
                      <a:pt x="444077" y="28319"/>
                    </a:lnTo>
                    <a:cubicBezTo>
                      <a:pt x="572099" y="67356"/>
                      <a:pt x="710006" y="69060"/>
                      <a:pt x="840111" y="31573"/>
                    </a:cubicBezTo>
                    <a:lnTo>
                      <a:pt x="919230" y="0"/>
                    </a:lnTo>
                    <a:close/>
                  </a:path>
                </a:pathLst>
              </a:custGeom>
              <a:solidFill>
                <a:schemeClr val="accent2"/>
              </a:solidFill>
              <a:ln w="285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wrap="square" lIns="0" tIns="0" rIns="0" bIns="0" rtlCol="0" anchor="ctr">
                <a:noAutofit/>
              </a:bodyPr>
              <a:lstStyle/>
              <a:p>
                <a:pPr algn="ctr"/>
                <a:endParaRPr lang="en-AU" sz="950">
                  <a:solidFill>
                    <a:schemeClr val="bg2"/>
                  </a:solidFill>
                  <a:latin typeface="+mj-lt"/>
                </a:endParaRPr>
              </a:p>
            </p:txBody>
          </p:sp>
          <p:sp>
            <p:nvSpPr>
              <p:cNvPr id="16" name="Freeform: Shape 15">
                <a:extLst>
                  <a:ext uri="{FF2B5EF4-FFF2-40B4-BE49-F238E27FC236}">
                    <a16:creationId xmlns:a16="http://schemas.microsoft.com/office/drawing/2014/main" id="{AB8663A8-2DC3-1052-E261-02045BBFD11B}"/>
                  </a:ext>
                </a:extLst>
              </p:cNvPr>
              <p:cNvSpPr/>
              <p:nvPr/>
            </p:nvSpPr>
            <p:spPr>
              <a:xfrm rot="18540000">
                <a:off x="10405826" y="5782103"/>
                <a:ext cx="1355803" cy="1668613"/>
              </a:xfrm>
              <a:custGeom>
                <a:avLst/>
                <a:gdLst>
                  <a:gd name="connsiteX0" fmla="*/ 1032486 w 1032486"/>
                  <a:gd name="connsiteY0" fmla="*/ 559859 h 1270701"/>
                  <a:gd name="connsiteX1" fmla="*/ 988911 w 1032486"/>
                  <a:gd name="connsiteY1" fmla="*/ 625061 h 1270701"/>
                  <a:gd name="connsiteX2" fmla="*/ 909753 w 1032486"/>
                  <a:gd name="connsiteY2" fmla="*/ 1013118 h 1270701"/>
                  <a:gd name="connsiteX3" fmla="*/ 919554 w 1032486"/>
                  <a:gd name="connsiteY3" fmla="*/ 1065960 h 1270701"/>
                  <a:gd name="connsiteX4" fmla="*/ 32724 w 1032486"/>
                  <a:gd name="connsiteY4" fmla="*/ 1270701 h 1270701"/>
                  <a:gd name="connsiteX5" fmla="*/ 26774 w 1032486"/>
                  <a:gd name="connsiteY5" fmla="*/ 1245487 h 1270701"/>
                  <a:gd name="connsiteX6" fmla="*/ 268985 w 1032486"/>
                  <a:gd name="connsiteY6" fmla="*/ 63216 h 1270701"/>
                  <a:gd name="connsiteX7" fmla="*/ 315899 w 1032486"/>
                  <a:gd name="connsiteY7" fmla="*/ 0 h 1270701"/>
                  <a:gd name="connsiteX8" fmla="*/ 1032486 w 1032486"/>
                  <a:gd name="connsiteY8" fmla="*/ 559859 h 12707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32486" h="1270701">
                    <a:moveTo>
                      <a:pt x="1032486" y="559859"/>
                    </a:moveTo>
                    <a:lnTo>
                      <a:pt x="988911" y="625061"/>
                    </a:lnTo>
                    <a:cubicBezTo>
                      <a:pt x="925192" y="744530"/>
                      <a:pt x="898186" y="879777"/>
                      <a:pt x="909753" y="1013118"/>
                    </a:cubicBezTo>
                    <a:lnTo>
                      <a:pt x="919554" y="1065960"/>
                    </a:lnTo>
                    <a:lnTo>
                      <a:pt x="32724" y="1270701"/>
                    </a:lnTo>
                    <a:lnTo>
                      <a:pt x="26774" y="1245487"/>
                    </a:lnTo>
                    <a:cubicBezTo>
                      <a:pt x="-48461" y="839074"/>
                      <a:pt x="35663" y="412769"/>
                      <a:pt x="268985" y="63216"/>
                    </a:cubicBezTo>
                    <a:lnTo>
                      <a:pt x="315899" y="0"/>
                    </a:lnTo>
                    <a:lnTo>
                      <a:pt x="1032486" y="559859"/>
                    </a:lnTo>
                    <a:close/>
                  </a:path>
                </a:pathLst>
              </a:custGeom>
              <a:solidFill>
                <a:schemeClr val="accent5">
                  <a:lumMod val="60000"/>
                  <a:lumOff val="40000"/>
                </a:schemeClr>
              </a:solidFill>
              <a:ln w="285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wrap="square" lIns="0" tIns="0" rIns="0" bIns="0" rtlCol="0" anchor="ctr">
                <a:noAutofit/>
              </a:bodyPr>
              <a:lstStyle/>
              <a:p>
                <a:pPr algn="ctr"/>
                <a:endParaRPr lang="en-AU" sz="950">
                  <a:solidFill>
                    <a:schemeClr val="bg2"/>
                  </a:solidFill>
                  <a:latin typeface="+mj-lt"/>
                </a:endParaRPr>
              </a:p>
            </p:txBody>
          </p:sp>
          <p:sp>
            <p:nvSpPr>
              <p:cNvPr id="17" name="Freeform: Shape 16">
                <a:extLst>
                  <a:ext uri="{FF2B5EF4-FFF2-40B4-BE49-F238E27FC236}">
                    <a16:creationId xmlns:a16="http://schemas.microsoft.com/office/drawing/2014/main" id="{8A69A5E4-A8CA-64A3-DF82-502EBCC9E422}"/>
                  </a:ext>
                </a:extLst>
              </p:cNvPr>
              <p:cNvSpPr/>
              <p:nvPr/>
            </p:nvSpPr>
            <p:spPr>
              <a:xfrm rot="18540000">
                <a:off x="11527198" y="6561665"/>
                <a:ext cx="1633610" cy="1654983"/>
              </a:xfrm>
              <a:custGeom>
                <a:avLst/>
                <a:gdLst>
                  <a:gd name="connsiteX0" fmla="*/ 884284 w 1244045"/>
                  <a:gd name="connsiteY0" fmla="*/ 0 h 1274512"/>
                  <a:gd name="connsiteX1" fmla="*/ 889118 w 1244045"/>
                  <a:gd name="connsiteY1" fmla="*/ 26063 h 1274512"/>
                  <a:gd name="connsiteX2" fmla="*/ 1016899 w 1244045"/>
                  <a:gd name="connsiteY2" fmla="*/ 270631 h 1274512"/>
                  <a:gd name="connsiteX3" fmla="*/ 1229555 w 1244045"/>
                  <a:gd name="connsiteY3" fmla="*/ 446468 h 1274512"/>
                  <a:gd name="connsiteX4" fmla="*/ 1244045 w 1244045"/>
                  <a:gd name="connsiteY4" fmla="*/ 452472 h 1274512"/>
                  <a:gd name="connsiteX5" fmla="*/ 860721 w 1244045"/>
                  <a:gd name="connsiteY5" fmla="*/ 1274512 h 1274512"/>
                  <a:gd name="connsiteX6" fmla="*/ 802201 w 1244045"/>
                  <a:gd name="connsiteY6" fmla="*/ 1246876 h 1274512"/>
                  <a:gd name="connsiteX7" fmla="*/ 311938 w 1244045"/>
                  <a:gd name="connsiteY7" fmla="*/ 841498 h 1274512"/>
                  <a:gd name="connsiteX8" fmla="*/ 17349 w 1244045"/>
                  <a:gd name="connsiteY8" fmla="*/ 277665 h 1274512"/>
                  <a:gd name="connsiteX9" fmla="*/ 0 w 1244045"/>
                  <a:gd name="connsiteY9" fmla="*/ 204153 h 1274512"/>
                  <a:gd name="connsiteX10" fmla="*/ 884284 w 1244045"/>
                  <a:gd name="connsiteY10" fmla="*/ 0 h 12745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244045" h="1274512">
                    <a:moveTo>
                      <a:pt x="884284" y="0"/>
                    </a:moveTo>
                    <a:lnTo>
                      <a:pt x="889118" y="26063"/>
                    </a:lnTo>
                    <a:cubicBezTo>
                      <a:pt x="914110" y="112800"/>
                      <a:pt x="956520" y="196069"/>
                      <a:pt x="1016899" y="270631"/>
                    </a:cubicBezTo>
                    <a:cubicBezTo>
                      <a:pt x="1077278" y="345193"/>
                      <a:pt x="1149911" y="403989"/>
                      <a:pt x="1229555" y="446468"/>
                    </a:cubicBezTo>
                    <a:lnTo>
                      <a:pt x="1244045" y="452472"/>
                    </a:lnTo>
                    <a:lnTo>
                      <a:pt x="860721" y="1274512"/>
                    </a:lnTo>
                    <a:lnTo>
                      <a:pt x="802201" y="1246876"/>
                    </a:lnTo>
                    <a:cubicBezTo>
                      <a:pt x="618585" y="1148944"/>
                      <a:pt x="451137" y="1013395"/>
                      <a:pt x="311938" y="841498"/>
                    </a:cubicBezTo>
                    <a:cubicBezTo>
                      <a:pt x="172738" y="669601"/>
                      <a:pt x="74965" y="477630"/>
                      <a:pt x="17349" y="277665"/>
                    </a:cubicBezTo>
                    <a:lnTo>
                      <a:pt x="0" y="204153"/>
                    </a:lnTo>
                    <a:lnTo>
                      <a:pt x="884284" y="0"/>
                    </a:lnTo>
                    <a:close/>
                  </a:path>
                </a:pathLst>
              </a:custGeom>
              <a:solidFill>
                <a:schemeClr val="accent2">
                  <a:lumMod val="60000"/>
                  <a:lumOff val="40000"/>
                </a:schemeClr>
              </a:solidFill>
              <a:ln w="28575">
                <a:solidFill>
                  <a:schemeClr val="tx2"/>
                </a:solidFill>
                <a:miter lim="800000"/>
              </a:ln>
            </p:spPr>
            <p:style>
              <a:lnRef idx="2">
                <a:schemeClr val="accent1">
                  <a:shade val="50000"/>
                </a:schemeClr>
              </a:lnRef>
              <a:fillRef idx="1">
                <a:schemeClr val="accent1"/>
              </a:fillRef>
              <a:effectRef idx="0">
                <a:schemeClr val="accent1"/>
              </a:effectRef>
              <a:fontRef idx="minor">
                <a:schemeClr val="lt1"/>
              </a:fontRef>
            </p:style>
            <p:txBody>
              <a:bodyPr wrap="square" lIns="0" tIns="0" rIns="0" bIns="0" rtlCol="0" anchor="ctr">
                <a:noAutofit/>
              </a:bodyPr>
              <a:lstStyle/>
              <a:p>
                <a:pPr algn="ctr"/>
                <a:endParaRPr lang="en-AU" sz="950">
                  <a:solidFill>
                    <a:schemeClr val="bg2"/>
                  </a:solidFill>
                  <a:latin typeface="+mj-lt"/>
                </a:endParaRPr>
              </a:p>
            </p:txBody>
          </p:sp>
        </p:grpSp>
        <p:sp>
          <p:nvSpPr>
            <p:cNvPr id="10" name="Freeform: Shape 9">
              <a:extLst>
                <a:ext uri="{FF2B5EF4-FFF2-40B4-BE49-F238E27FC236}">
                  <a16:creationId xmlns:a16="http://schemas.microsoft.com/office/drawing/2014/main" id="{8FD5E3B9-344F-C78C-598C-30D6D9E63B4E}"/>
                </a:ext>
              </a:extLst>
            </p:cNvPr>
            <p:cNvSpPr/>
            <p:nvPr/>
          </p:nvSpPr>
          <p:spPr>
            <a:xfrm>
              <a:off x="11299639" y="2867976"/>
              <a:ext cx="1686633" cy="1686633"/>
            </a:xfrm>
            <a:custGeom>
              <a:avLst/>
              <a:gdLst>
                <a:gd name="connsiteX0" fmla="*/ 1836039 w 1836038"/>
                <a:gd name="connsiteY0" fmla="*/ 918020 h 1836039"/>
                <a:gd name="connsiteX1" fmla="*/ 918019 w 1836038"/>
                <a:gd name="connsiteY1" fmla="*/ 1836039 h 1836039"/>
                <a:gd name="connsiteX2" fmla="*/ 0 w 1836038"/>
                <a:gd name="connsiteY2" fmla="*/ 918020 h 1836039"/>
                <a:gd name="connsiteX3" fmla="*/ 918019 w 1836038"/>
                <a:gd name="connsiteY3" fmla="*/ 0 h 1836039"/>
                <a:gd name="connsiteX4" fmla="*/ 1836039 w 1836038"/>
                <a:gd name="connsiteY4" fmla="*/ 918020 h 183603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36038" h="1836039">
                  <a:moveTo>
                    <a:pt x="1836039" y="918020"/>
                  </a:moveTo>
                  <a:cubicBezTo>
                    <a:pt x="1836039" y="1425028"/>
                    <a:pt x="1425028" y="1836039"/>
                    <a:pt x="918019" y="1836039"/>
                  </a:cubicBezTo>
                  <a:cubicBezTo>
                    <a:pt x="411011" y="1836039"/>
                    <a:pt x="0" y="1425028"/>
                    <a:pt x="0" y="918020"/>
                  </a:cubicBezTo>
                  <a:cubicBezTo>
                    <a:pt x="0" y="411011"/>
                    <a:pt x="411011" y="0"/>
                    <a:pt x="918019" y="0"/>
                  </a:cubicBezTo>
                  <a:cubicBezTo>
                    <a:pt x="1425028" y="0"/>
                    <a:pt x="1836039" y="411011"/>
                    <a:pt x="1836039" y="918020"/>
                  </a:cubicBezTo>
                  <a:close/>
                </a:path>
              </a:pathLst>
            </a:custGeom>
            <a:solidFill>
              <a:schemeClr val="tx2"/>
            </a:solidFill>
            <a:ln w="19050" cap="flat">
              <a:noFill/>
              <a:prstDash val="solid"/>
              <a:miter/>
            </a:ln>
          </p:spPr>
          <p:txBody>
            <a:bodyPr lIns="0" tIns="0" rIns="0" bIns="0" rtlCol="0" anchor="ctr"/>
            <a:lstStyle/>
            <a:p>
              <a:pPr lvl="0" algn="ctr" defTabSz="914400">
                <a:defRPr/>
              </a:pPr>
              <a:r>
                <a:rPr lang="en-AU" sz="1300" b="1" kern="0">
                  <a:solidFill>
                    <a:schemeClr val="bg1"/>
                  </a:solidFill>
                  <a:latin typeface="Segoe UI" panose="020B0502040204020203" pitchFamily="34" charset="0"/>
                  <a:cs typeface="Segoe UI" panose="020B0502040204020203" pitchFamily="34" charset="0"/>
                </a:rPr>
                <a:t>REGULATORY </a:t>
              </a:r>
              <a:br>
                <a:rPr lang="en-AU" sz="1300" b="1" kern="0">
                  <a:solidFill>
                    <a:schemeClr val="bg1"/>
                  </a:solidFill>
                  <a:latin typeface="Segoe UI" panose="020B0502040204020203" pitchFamily="34" charset="0"/>
                  <a:cs typeface="Segoe UI" panose="020B0502040204020203" pitchFamily="34" charset="0"/>
                </a:rPr>
              </a:br>
              <a:r>
                <a:rPr lang="en-AU" sz="1300" b="1" kern="0">
                  <a:solidFill>
                    <a:schemeClr val="bg1"/>
                  </a:solidFill>
                  <a:latin typeface="Segoe UI" panose="020B0502040204020203" pitchFamily="34" charset="0"/>
                  <a:cs typeface="Segoe UI" panose="020B0502040204020203" pitchFamily="34" charset="0"/>
                </a:rPr>
                <a:t>TOOLS</a:t>
              </a:r>
            </a:p>
          </p:txBody>
        </p:sp>
      </p:grpSp>
    </p:spTree>
    <p:extLst>
      <p:ext uri="{BB962C8B-B14F-4D97-AF65-F5344CB8AC3E}">
        <p14:creationId xmlns:p14="http://schemas.microsoft.com/office/powerpoint/2010/main" val="45116048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hink-cell data - do not delete" hidden="1">
            <a:extLst>
              <a:ext uri="{FF2B5EF4-FFF2-40B4-BE49-F238E27FC236}">
                <a16:creationId xmlns:a16="http://schemas.microsoft.com/office/drawing/2014/main" id="{81D49746-9C33-D36C-40A5-B88EA1488420}"/>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411" imgH="409" progId="TCLayout.ActiveDocument.1">
                  <p:embed/>
                </p:oleObj>
              </mc:Choice>
              <mc:Fallback>
                <p:oleObj name="think-cell Slide" r:id="rId4" imgW="411" imgH="409" progId="TCLayout.ActiveDocument.1">
                  <p:embed/>
                  <p:pic>
                    <p:nvPicPr>
                      <p:cNvPr id="5" name="think-cell data - do not delete" hidden="1">
                        <a:extLst>
                          <a:ext uri="{FF2B5EF4-FFF2-40B4-BE49-F238E27FC236}">
                            <a16:creationId xmlns:a16="http://schemas.microsoft.com/office/drawing/2014/main" id="{81D49746-9C33-D36C-40A5-B88EA1488420}"/>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3" name="Title 2">
            <a:extLst>
              <a:ext uri="{FF2B5EF4-FFF2-40B4-BE49-F238E27FC236}">
                <a16:creationId xmlns:a16="http://schemas.microsoft.com/office/drawing/2014/main" id="{1A0DBE53-400D-D237-B3EB-2F6BE6AEFAB6}"/>
              </a:ext>
            </a:extLst>
          </p:cNvPr>
          <p:cNvSpPr>
            <a:spLocks noGrp="1"/>
          </p:cNvSpPr>
          <p:nvPr>
            <p:ph type="title"/>
          </p:nvPr>
        </p:nvSpPr>
        <p:spPr>
          <a:xfrm>
            <a:off x="539999" y="541756"/>
            <a:ext cx="8820000" cy="348543"/>
          </a:xfrm>
        </p:spPr>
        <p:txBody>
          <a:bodyPr vert="horz"/>
          <a:lstStyle/>
          <a:p>
            <a:r>
              <a:rPr lang="en-AU"/>
              <a:t>Model Inspection Measures</a:t>
            </a:r>
          </a:p>
        </p:txBody>
      </p:sp>
      <p:sp>
        <p:nvSpPr>
          <p:cNvPr id="42" name="TextBox 41">
            <a:extLst>
              <a:ext uri="{FF2B5EF4-FFF2-40B4-BE49-F238E27FC236}">
                <a16:creationId xmlns:a16="http://schemas.microsoft.com/office/drawing/2014/main" id="{9097D813-5222-E375-C514-F0D65ACA6278}"/>
              </a:ext>
            </a:extLst>
          </p:cNvPr>
          <p:cNvSpPr txBox="1"/>
          <p:nvPr/>
        </p:nvSpPr>
        <p:spPr>
          <a:xfrm>
            <a:off x="539999" y="1154665"/>
            <a:ext cx="8820000" cy="408958"/>
          </a:xfrm>
          <a:prstGeom prst="rect">
            <a:avLst/>
          </a:prstGeom>
          <a:noFill/>
        </p:spPr>
        <p:txBody>
          <a:bodyPr wrap="square" lIns="0" rIns="0">
            <a:spAutoFit/>
          </a:bodyPr>
          <a:lstStyle/>
          <a:p>
            <a:pPr>
              <a:lnSpc>
                <a:spcPct val="105000"/>
              </a:lnSpc>
              <a:spcBef>
                <a:spcPts val="600"/>
              </a:spcBef>
              <a:spcAft>
                <a:spcPts val="600"/>
              </a:spcAft>
            </a:pPr>
            <a:r>
              <a:rPr lang="en-AU" sz="1000">
                <a:solidFill>
                  <a:schemeClr val="tx2"/>
                </a:solidFill>
                <a:effectLst/>
                <a:latin typeface="VIC" panose="00000500000000000000" pitchFamily="50" charset="0"/>
                <a:ea typeface="MS Mincho" panose="02020609040205080304" pitchFamily="49" charset="-128"/>
                <a:cs typeface="Times New Roman" panose="02020603050405020304" pitchFamily="18" charset="0"/>
              </a:rPr>
              <a:t>Draw on the following measures to build an approach that suits your circumstances. These measures should be developed within an overall approach to directing inspections on the basis of risk, such as developing a risk profile of industry sectors or individual sites. </a:t>
            </a:r>
          </a:p>
        </p:txBody>
      </p:sp>
      <p:graphicFrame>
        <p:nvGraphicFramePr>
          <p:cNvPr id="2" name="Table 1">
            <a:extLst>
              <a:ext uri="{FF2B5EF4-FFF2-40B4-BE49-F238E27FC236}">
                <a16:creationId xmlns:a16="http://schemas.microsoft.com/office/drawing/2014/main" id="{D98ABC1E-242B-3578-05C4-FF7BD138ACDE}"/>
              </a:ext>
            </a:extLst>
          </p:cNvPr>
          <p:cNvGraphicFramePr>
            <a:graphicFrameLocks noGrp="1"/>
          </p:cNvGraphicFramePr>
          <p:nvPr>
            <p:extLst>
              <p:ext uri="{D42A27DB-BD31-4B8C-83A1-F6EECF244321}">
                <p14:modId xmlns:p14="http://schemas.microsoft.com/office/powerpoint/2010/main" val="1695767957"/>
              </p:ext>
            </p:extLst>
          </p:nvPr>
        </p:nvGraphicFramePr>
        <p:xfrm>
          <a:off x="539999" y="1675774"/>
          <a:ext cx="8820001" cy="3874389"/>
        </p:xfrm>
        <a:graphic>
          <a:graphicData uri="http://schemas.openxmlformats.org/drawingml/2006/table">
            <a:tbl>
              <a:tblPr firstRow="1" bandRow="1">
                <a:tableStyleId>{5C22544A-7EE6-4342-B048-85BDC9FD1C3A}</a:tableStyleId>
              </a:tblPr>
              <a:tblGrid>
                <a:gridCol w="931492">
                  <a:extLst>
                    <a:ext uri="{9D8B030D-6E8A-4147-A177-3AD203B41FA5}">
                      <a16:colId xmlns:a16="http://schemas.microsoft.com/office/drawing/2014/main" val="3356887201"/>
                    </a:ext>
                  </a:extLst>
                </a:gridCol>
                <a:gridCol w="3047169">
                  <a:extLst>
                    <a:ext uri="{9D8B030D-6E8A-4147-A177-3AD203B41FA5}">
                      <a16:colId xmlns:a16="http://schemas.microsoft.com/office/drawing/2014/main" val="1709397225"/>
                    </a:ext>
                  </a:extLst>
                </a:gridCol>
                <a:gridCol w="4841340">
                  <a:extLst>
                    <a:ext uri="{9D8B030D-6E8A-4147-A177-3AD203B41FA5}">
                      <a16:colId xmlns:a16="http://schemas.microsoft.com/office/drawing/2014/main" val="3483355845"/>
                    </a:ext>
                  </a:extLst>
                </a:gridCol>
              </a:tblGrid>
              <a:tr h="186655">
                <a:tc>
                  <a:txBody>
                    <a:bodyPr/>
                    <a:lstStyle/>
                    <a:p>
                      <a:r>
                        <a:rPr lang="en-AU" sz="950">
                          <a:solidFill>
                            <a:schemeClr val="bg1"/>
                          </a:solidFill>
                        </a:rPr>
                        <a:t>CATEGORY</a:t>
                      </a:r>
                    </a:p>
                  </a:txBody>
                  <a:tcPr marL="54000" marR="54000">
                    <a:lnL w="12700" cap="flat" cmpd="sng" algn="ctr">
                      <a:noFill/>
                      <a:prstDash val="solid"/>
                      <a:round/>
                      <a:headEnd type="none" w="med" len="med"/>
                      <a:tailEnd type="none" w="med" len="med"/>
                    </a:lnL>
                    <a:lnR w="38100" cap="flat" cmpd="sng" algn="ctr">
                      <a:solidFill>
                        <a:schemeClr val="bg1">
                          <a:lumMod val="95000"/>
                        </a:schemeClr>
                      </a:solidFill>
                      <a:prstDash val="solid"/>
                      <a:round/>
                      <a:headEnd type="none" w="med" len="med"/>
                      <a:tailEnd type="none" w="med" len="med"/>
                    </a:lnR>
                    <a:lnT w="28575" cap="flat" cmpd="sng" algn="ctr">
                      <a:solidFill>
                        <a:schemeClr val="accent1"/>
                      </a:solidFill>
                      <a:prstDash val="solid"/>
                      <a:round/>
                      <a:headEnd type="none" w="med" len="med"/>
                      <a:tailEnd type="none" w="med" len="med"/>
                    </a:lnT>
                    <a:lnB w="12700" cap="flat" cmpd="sng" algn="ctr">
                      <a:noFill/>
                      <a:prstDash val="solid"/>
                      <a:round/>
                      <a:headEnd type="none" w="med" len="med"/>
                      <a:tailEnd type="none" w="med" len="med"/>
                    </a:lnB>
                    <a:solidFill>
                      <a:schemeClr val="tx2"/>
                    </a:solidFill>
                  </a:tcPr>
                </a:tc>
                <a:tc>
                  <a:txBody>
                    <a:bodyPr/>
                    <a:lstStyle/>
                    <a:p>
                      <a:r>
                        <a:rPr lang="en-AU" sz="950">
                          <a:solidFill>
                            <a:schemeClr val="bg1"/>
                          </a:solidFill>
                        </a:rPr>
                        <a:t>MODEL MEASURES</a:t>
                      </a:r>
                    </a:p>
                  </a:txBody>
                  <a:tcPr marL="54000" marR="54000">
                    <a:lnL w="38100" cap="flat" cmpd="sng" algn="ctr">
                      <a:solidFill>
                        <a:schemeClr val="bg1">
                          <a:lumMod val="95000"/>
                        </a:schemeClr>
                      </a:solidFill>
                      <a:prstDash val="solid"/>
                      <a:round/>
                      <a:headEnd type="none" w="med" len="med"/>
                      <a:tailEnd type="none" w="med" len="med"/>
                    </a:lnL>
                    <a:lnR w="38100" cap="flat" cmpd="sng" algn="ctr">
                      <a:solidFill>
                        <a:schemeClr val="bg1">
                          <a:lumMod val="95000"/>
                        </a:schemeClr>
                      </a:solidFill>
                      <a:prstDash val="solid"/>
                      <a:round/>
                      <a:headEnd type="none" w="med" len="med"/>
                      <a:tailEnd type="none" w="med" len="med"/>
                    </a:lnR>
                    <a:lnT w="28575" cap="flat" cmpd="sng" algn="ctr">
                      <a:solidFill>
                        <a:schemeClr val="accent1"/>
                      </a:solidFill>
                      <a:prstDash val="solid"/>
                      <a:round/>
                      <a:headEnd type="none" w="med" len="med"/>
                      <a:tailEnd type="none" w="med" len="med"/>
                    </a:lnT>
                    <a:lnB w="12700" cap="flat" cmpd="sng" algn="ctr">
                      <a:noFill/>
                      <a:prstDash val="solid"/>
                      <a:round/>
                      <a:headEnd type="none" w="med" len="med"/>
                      <a:tailEnd type="none" w="med" len="med"/>
                    </a:lnB>
                    <a:solidFill>
                      <a:schemeClr val="tx2"/>
                    </a:solidFill>
                  </a:tcPr>
                </a:tc>
                <a:tc>
                  <a:txBody>
                    <a:bodyPr/>
                    <a:lstStyle/>
                    <a:p>
                      <a:r>
                        <a:rPr lang="en-AU" sz="950">
                          <a:solidFill>
                            <a:schemeClr val="bg1"/>
                          </a:solidFill>
                        </a:rPr>
                        <a:t>RATIONALE AND ISSUES TO CONSIDER</a:t>
                      </a:r>
                    </a:p>
                  </a:txBody>
                  <a:tcPr marL="54000" marR="54000">
                    <a:lnL w="38100" cap="flat" cmpd="sng" algn="ctr">
                      <a:solidFill>
                        <a:schemeClr val="bg1">
                          <a:lumMod val="95000"/>
                        </a:schemeClr>
                      </a:solidFill>
                      <a:prstDash val="solid"/>
                      <a:round/>
                      <a:headEnd type="none" w="med" len="med"/>
                      <a:tailEnd type="none" w="med" len="med"/>
                    </a:lnL>
                    <a:lnR w="12700" cap="flat" cmpd="sng" algn="ctr">
                      <a:noFill/>
                      <a:prstDash val="solid"/>
                      <a:round/>
                      <a:headEnd type="none" w="med" len="med"/>
                      <a:tailEnd type="none" w="med" len="med"/>
                    </a:lnR>
                    <a:lnT w="28575" cap="flat" cmpd="sng" algn="ctr">
                      <a:solidFill>
                        <a:schemeClr val="accent1"/>
                      </a:solidFill>
                      <a:prstDash val="solid"/>
                      <a:round/>
                      <a:headEnd type="none" w="med" len="med"/>
                      <a:tailEnd type="none" w="med" len="med"/>
                    </a:lnT>
                    <a:lnB w="12700" cap="flat" cmpd="sng" algn="ctr">
                      <a:noFill/>
                      <a:prstDash val="solid"/>
                      <a:round/>
                      <a:headEnd type="none" w="med" len="med"/>
                      <a:tailEnd type="none" w="med" len="med"/>
                    </a:lnB>
                    <a:solidFill>
                      <a:schemeClr val="tx2"/>
                    </a:solidFill>
                  </a:tcPr>
                </a:tc>
                <a:extLst>
                  <a:ext uri="{0D108BD9-81ED-4DB2-BD59-A6C34878D82A}">
                    <a16:rowId xmlns:a16="http://schemas.microsoft.com/office/drawing/2014/main" val="633919756"/>
                  </a:ext>
                </a:extLst>
              </a:tr>
              <a:tr h="691526">
                <a:tc rowSpan="2">
                  <a:txBody>
                    <a:bodyPr/>
                    <a:lstStyle/>
                    <a:p>
                      <a:r>
                        <a:rPr lang="en-AU" sz="950">
                          <a:solidFill>
                            <a:schemeClr val="tx2"/>
                          </a:solidFill>
                          <a:effectLst/>
                          <a:latin typeface="VIC SemiBold" panose="00000700000000000000" pitchFamily="50" charset="0"/>
                          <a:ea typeface="MS Mincho" panose="02020609040205080304" pitchFamily="49" charset="-128"/>
                          <a:cs typeface="Times New Roman" panose="02020603050405020304" pitchFamily="18" charset="0"/>
                        </a:rPr>
                        <a:t>Increased adoption of risk controls in target sectors</a:t>
                      </a:r>
                      <a:r>
                        <a:rPr lang="en-AU" sz="950">
                          <a:solidFill>
                            <a:schemeClr val="tx2"/>
                          </a:solidFill>
                          <a:effectLst/>
                          <a:latin typeface="VIC SemiBold" panose="00000700000000000000" pitchFamily="50" charset="0"/>
                          <a:ea typeface="MS Mincho" panose="02020609040205080304" pitchFamily="49" charset="-128"/>
                          <a:cs typeface="Calibri" panose="020F0502020204030204" pitchFamily="34" charset="0"/>
                        </a:rPr>
                        <a:t> </a:t>
                      </a:r>
                      <a:endParaRPr lang="en-AU" sz="950">
                        <a:solidFill>
                          <a:schemeClr val="tx2"/>
                        </a:solidFill>
                      </a:endParaRPr>
                    </a:p>
                  </a:txBody>
                  <a:tcPr marL="54000" marR="54000">
                    <a:lnL w="12700" cap="flat" cmpd="sng" algn="ctr">
                      <a:noFill/>
                      <a:prstDash val="solid"/>
                      <a:round/>
                      <a:headEnd type="none" w="med" len="med"/>
                      <a:tailEnd type="none" w="med" len="med"/>
                    </a:lnL>
                    <a:lnT w="12700" cap="flat" cmpd="sng" algn="ctr">
                      <a:noFill/>
                      <a:prstDash val="solid"/>
                      <a:round/>
                      <a:headEnd type="none" w="med" len="med"/>
                      <a:tailEnd type="none" w="med" len="med"/>
                    </a:lnT>
                    <a:lnB w="12700" cap="flat" cmpd="sng" algn="ctr">
                      <a:solidFill>
                        <a:schemeClr val="bg2"/>
                      </a:solidFill>
                      <a:prstDash val="solid"/>
                      <a:round/>
                      <a:headEnd type="none" w="med" len="med"/>
                      <a:tailEnd type="none" w="med" len="med"/>
                    </a:lnB>
                    <a:solidFill>
                      <a:schemeClr val="bg1"/>
                    </a:solidFill>
                  </a:tcPr>
                </a:tc>
                <a:tc>
                  <a:txBody>
                    <a:bodyPr/>
                    <a:lstStyle/>
                    <a:p>
                      <a:pPr>
                        <a:lnSpc>
                          <a:spcPct val="105000"/>
                        </a:lnSpc>
                        <a:spcBef>
                          <a:spcPts val="300"/>
                        </a:spcBef>
                        <a:spcAft>
                          <a:spcPts val="300"/>
                        </a:spcAft>
                      </a:pPr>
                      <a:r>
                        <a:rPr lang="en-AU" sz="950" kern="1200">
                          <a:solidFill>
                            <a:schemeClr val="tx2"/>
                          </a:solidFill>
                          <a:effectLst/>
                          <a:latin typeface="VIC" panose="00000500000000000000" pitchFamily="50" charset="0"/>
                          <a:ea typeface="MS Mincho" panose="02020609040205080304" pitchFamily="49" charset="-128"/>
                          <a:cs typeface="Times New Roman" panose="02020603050405020304" pitchFamily="18" charset="0"/>
                        </a:rPr>
                        <a:t>Percentage of regulated entities inspected with management systems/controls in place, e.g. consistent with relevant standards </a:t>
                      </a:r>
                    </a:p>
                    <a:p>
                      <a:r>
                        <a:rPr lang="en-AU" sz="950" kern="1200">
                          <a:solidFill>
                            <a:schemeClr val="tx2"/>
                          </a:solidFill>
                          <a:effectLst/>
                          <a:latin typeface="VIC" panose="00000500000000000000" pitchFamily="50" charset="0"/>
                          <a:ea typeface="MS Mincho" panose="02020609040205080304" pitchFamily="49" charset="-128"/>
                          <a:cs typeface="Times New Roman" panose="02020603050405020304" pitchFamily="18" charset="0"/>
                        </a:rPr>
                        <a:t>(as observed in inspections or desktop assessments)</a:t>
                      </a:r>
                    </a:p>
                  </a:txBody>
                  <a:tcPr marL="54000" marR="54000">
                    <a:lnT w="12700" cap="flat" cmpd="sng" algn="ctr">
                      <a:noFill/>
                      <a:prstDash val="solid"/>
                      <a:round/>
                      <a:headEnd type="none" w="med" len="med"/>
                      <a:tailEnd type="none" w="med" len="med"/>
                    </a:lnT>
                    <a:lnB w="12700" cap="flat" cmpd="sng" algn="ctr">
                      <a:solidFill>
                        <a:schemeClr val="bg2"/>
                      </a:solidFill>
                      <a:prstDash val="solid"/>
                      <a:round/>
                      <a:headEnd type="none" w="med" len="med"/>
                      <a:tailEnd type="none" w="med" len="med"/>
                    </a:lnB>
                    <a:solidFill>
                      <a:schemeClr val="bg1">
                        <a:alpha val="70000"/>
                      </a:schemeClr>
                    </a:solidFill>
                  </a:tcPr>
                </a:tc>
                <a:tc>
                  <a:txBody>
                    <a:bodyPr/>
                    <a:lstStyle/>
                    <a:p>
                      <a:r>
                        <a:rPr lang="en-AU" sz="950">
                          <a:solidFill>
                            <a:schemeClr val="tx2"/>
                          </a:solidFill>
                          <a:effectLst/>
                          <a:latin typeface="VIC" panose="00000500000000000000" pitchFamily="50" charset="0"/>
                          <a:ea typeface="MS Mincho" panose="02020609040205080304" pitchFamily="49" charset="-128"/>
                          <a:cs typeface="Times New Roman" panose="02020603050405020304" pitchFamily="18" charset="0"/>
                        </a:rPr>
                        <a:t>Allows you to baseline and show improvements in regulated entities performance (e.g. applying controls), by sector or legislative scheme. The figure should improve over time, but also help you to show performance improvements as you target new sectors or topics.</a:t>
                      </a:r>
                      <a:r>
                        <a:rPr lang="en-AU" sz="950">
                          <a:solidFill>
                            <a:schemeClr val="tx2"/>
                          </a:solidFill>
                          <a:effectLst/>
                          <a:latin typeface="Calibri" panose="020F0502020204030204" pitchFamily="34" charset="0"/>
                          <a:ea typeface="MS Mincho" panose="02020609040205080304" pitchFamily="49" charset="-128"/>
                        </a:rPr>
                        <a:t> </a:t>
                      </a:r>
                      <a:r>
                        <a:rPr lang="en-AU" sz="950">
                          <a:solidFill>
                            <a:schemeClr val="tx2"/>
                          </a:solidFill>
                          <a:effectLst/>
                          <a:latin typeface="VIC" panose="00000500000000000000" pitchFamily="50" charset="0"/>
                          <a:ea typeface="MS Mincho" panose="02020609040205080304" pitchFamily="49" charset="-128"/>
                          <a:cs typeface="Times New Roman" panose="02020603050405020304" pitchFamily="18" charset="0"/>
                        </a:rPr>
                        <a:t>It is important to account for the population of sites or entities inspected when using this measure.</a:t>
                      </a:r>
                      <a:endParaRPr lang="en-AU" sz="950" b="1">
                        <a:solidFill>
                          <a:schemeClr val="tx2"/>
                        </a:solidFill>
                      </a:endParaRPr>
                    </a:p>
                  </a:txBody>
                  <a:tcPr marL="54000" marR="54000">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2"/>
                      </a:solidFill>
                      <a:prstDash val="solid"/>
                      <a:round/>
                      <a:headEnd type="none" w="med" len="med"/>
                      <a:tailEnd type="none" w="med" len="med"/>
                    </a:lnB>
                    <a:solidFill>
                      <a:schemeClr val="bg1">
                        <a:alpha val="70000"/>
                      </a:schemeClr>
                    </a:solidFill>
                  </a:tcPr>
                </a:tc>
                <a:extLst>
                  <a:ext uri="{0D108BD9-81ED-4DB2-BD59-A6C34878D82A}">
                    <a16:rowId xmlns:a16="http://schemas.microsoft.com/office/drawing/2014/main" val="1985695739"/>
                  </a:ext>
                </a:extLst>
              </a:tr>
              <a:tr h="811647">
                <a:tc vMerge="1">
                  <a:txBody>
                    <a:bodyPr/>
                    <a:lstStyle/>
                    <a:p>
                      <a:endParaRPr lang="en-AU" sz="1000"/>
                    </a:p>
                  </a:txBody>
                  <a:tcPr/>
                </a:tc>
                <a:tc>
                  <a:txBody>
                    <a:bodyPr/>
                    <a:lstStyle/>
                    <a:p>
                      <a:pPr>
                        <a:lnSpc>
                          <a:spcPct val="105000"/>
                        </a:lnSpc>
                        <a:spcBef>
                          <a:spcPts val="300"/>
                        </a:spcBef>
                        <a:spcAft>
                          <a:spcPts val="300"/>
                        </a:spcAft>
                      </a:pPr>
                      <a:r>
                        <a:rPr lang="en-AU" sz="950" kern="1200">
                          <a:solidFill>
                            <a:schemeClr val="tx2"/>
                          </a:solidFill>
                          <a:effectLst/>
                          <a:latin typeface="VIC" panose="00000500000000000000" pitchFamily="50" charset="0"/>
                          <a:ea typeface="MS Mincho" panose="02020609040205080304" pitchFamily="49" charset="-128"/>
                          <a:cs typeface="Times New Roman" panose="02020603050405020304" pitchFamily="18" charset="0"/>
                        </a:rPr>
                        <a:t>Amount of compliance guidance or information given, and remedial notices/direction issued by officers – by category of inspection type (e.g. education focused vs inspection) </a:t>
                      </a:r>
                    </a:p>
                    <a:p>
                      <a:r>
                        <a:rPr lang="en-AU" sz="950" kern="1200">
                          <a:solidFill>
                            <a:schemeClr val="tx2"/>
                          </a:solidFill>
                          <a:effectLst/>
                          <a:latin typeface="VIC" panose="00000500000000000000" pitchFamily="50" charset="0"/>
                          <a:ea typeface="MS Mincho" panose="02020609040205080304" pitchFamily="49" charset="-128"/>
                          <a:cs typeface="Times New Roman" panose="02020603050405020304" pitchFamily="18" charset="0"/>
                        </a:rPr>
                        <a:t>Also as percentage of inspections where guidance/directions issued</a:t>
                      </a:r>
                    </a:p>
                  </a:txBody>
                  <a:tcPr marL="54000" marR="54000">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solidFill>
                      <a:schemeClr val="bg1">
                        <a:alpha val="70000"/>
                      </a:schemeClr>
                    </a:solidFill>
                  </a:tcPr>
                </a:tc>
                <a:tc>
                  <a:txBody>
                    <a:bodyPr/>
                    <a:lstStyle/>
                    <a:p>
                      <a:pPr>
                        <a:lnSpc>
                          <a:spcPct val="105000"/>
                        </a:lnSpc>
                        <a:spcBef>
                          <a:spcPts val="300"/>
                        </a:spcBef>
                        <a:spcAft>
                          <a:spcPts val="300"/>
                        </a:spcAft>
                      </a:pPr>
                      <a:r>
                        <a:rPr lang="en-AU" sz="950" kern="1200">
                          <a:solidFill>
                            <a:schemeClr val="tx2"/>
                          </a:solidFill>
                          <a:effectLst/>
                          <a:latin typeface="VIC" panose="00000500000000000000" pitchFamily="50" charset="0"/>
                          <a:ea typeface="MS Mincho" panose="02020609040205080304" pitchFamily="49" charset="-128"/>
                          <a:cs typeface="Times New Roman" panose="02020603050405020304" pitchFamily="18" charset="0"/>
                        </a:rPr>
                        <a:t>Provides information about your ‘impact’ on the ground when doing compliance work, e.g. showing that officers add value through guidance or issue of remedial notices, to build compliance. </a:t>
                      </a:r>
                    </a:p>
                    <a:p>
                      <a:r>
                        <a:rPr lang="en-AU" sz="950" kern="1200">
                          <a:solidFill>
                            <a:schemeClr val="tx2"/>
                          </a:solidFill>
                          <a:effectLst/>
                          <a:latin typeface="VIC" panose="00000500000000000000" pitchFamily="50" charset="0"/>
                          <a:ea typeface="MS Mincho" panose="02020609040205080304" pitchFamily="49" charset="-128"/>
                          <a:cs typeface="Times New Roman" panose="02020603050405020304" pitchFamily="18" charset="0"/>
                        </a:rPr>
                        <a:t>This may require policies on decision-making where there is a non-compliance, e.g. when to give advice versus when to issue a notice, or to refer to sanction. </a:t>
                      </a:r>
                    </a:p>
                  </a:txBody>
                  <a:tcPr marL="54000" marR="54000">
                    <a:lnR w="12700" cap="flat" cmpd="sng" algn="ctr">
                      <a:no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solidFill>
                      <a:schemeClr val="bg1">
                        <a:alpha val="70000"/>
                      </a:schemeClr>
                    </a:solidFill>
                  </a:tcPr>
                </a:tc>
                <a:extLst>
                  <a:ext uri="{0D108BD9-81ED-4DB2-BD59-A6C34878D82A}">
                    <a16:rowId xmlns:a16="http://schemas.microsoft.com/office/drawing/2014/main" val="3331222674"/>
                  </a:ext>
                </a:extLst>
              </a:tr>
              <a:tr h="1269252">
                <a:tc rowSpan="2">
                  <a:txBody>
                    <a:bodyPr/>
                    <a:lstStyle/>
                    <a:p>
                      <a:pPr marL="0" marR="0" lvl="0" indent="0" algn="l" defTabSz="914349" rtl="0" eaLnBrk="1" fontAlgn="auto" latinLnBrk="0" hangingPunct="1">
                        <a:lnSpc>
                          <a:spcPct val="100000"/>
                        </a:lnSpc>
                        <a:spcBef>
                          <a:spcPts val="0"/>
                        </a:spcBef>
                        <a:spcAft>
                          <a:spcPts val="0"/>
                        </a:spcAft>
                        <a:buClrTx/>
                        <a:buSzTx/>
                        <a:buFontTx/>
                        <a:buNone/>
                        <a:tabLst/>
                        <a:defRPr/>
                      </a:pPr>
                      <a:r>
                        <a:rPr lang="en-AU" sz="950">
                          <a:solidFill>
                            <a:schemeClr val="tx2"/>
                          </a:solidFill>
                          <a:effectLst/>
                          <a:latin typeface="VIC SemiBold" panose="00000700000000000000" pitchFamily="50" charset="0"/>
                          <a:ea typeface="MS Mincho" panose="02020609040205080304" pitchFamily="49" charset="-128"/>
                          <a:cs typeface="Times New Roman" panose="02020603050405020304" pitchFamily="18" charset="0"/>
                        </a:rPr>
                        <a:t>Improved targeting and compliance outcomes</a:t>
                      </a:r>
                      <a:r>
                        <a:rPr lang="en-AU" sz="950">
                          <a:solidFill>
                            <a:schemeClr val="tx2"/>
                          </a:solidFill>
                          <a:effectLst/>
                          <a:latin typeface="VIC SemiBold" panose="00000700000000000000" pitchFamily="50" charset="0"/>
                          <a:ea typeface="MS Mincho" panose="02020609040205080304" pitchFamily="49" charset="-128"/>
                          <a:cs typeface="Calibri" panose="020F0502020204030204" pitchFamily="34" charset="0"/>
                        </a:rPr>
                        <a:t> </a:t>
                      </a:r>
                      <a:endParaRPr lang="en-AU" sz="950">
                        <a:solidFill>
                          <a:schemeClr val="tx2"/>
                        </a:solidFill>
                      </a:endParaRPr>
                    </a:p>
                  </a:txBody>
                  <a:tcPr marL="54000" marR="54000">
                    <a:lnL w="12700" cap="flat" cmpd="sng" algn="ctr">
                      <a:noFill/>
                      <a:prstDash val="solid"/>
                      <a:round/>
                      <a:headEnd type="none" w="med" len="med"/>
                      <a:tailEnd type="none" w="med" len="med"/>
                    </a:lnL>
                    <a:lnT w="12700" cap="flat" cmpd="sng" algn="ctr">
                      <a:solidFill>
                        <a:schemeClr val="bg2"/>
                      </a:solidFill>
                      <a:prstDash val="solid"/>
                      <a:round/>
                      <a:headEnd type="none" w="med" len="med"/>
                      <a:tailEnd type="none" w="med" len="med"/>
                    </a:lnT>
                    <a:lnB w="19050" cap="flat" cmpd="sng" algn="ctr">
                      <a:solidFill>
                        <a:schemeClr val="bg1">
                          <a:lumMod val="95000"/>
                        </a:schemeClr>
                      </a:solidFill>
                      <a:prstDash val="solid"/>
                      <a:round/>
                      <a:headEnd type="none" w="med" len="med"/>
                      <a:tailEnd type="none" w="med" len="med"/>
                    </a:lnB>
                    <a:solidFill>
                      <a:schemeClr val="bg1"/>
                    </a:solidFill>
                  </a:tcPr>
                </a:tc>
                <a:tc>
                  <a:txBody>
                    <a:bodyPr/>
                    <a:lstStyle/>
                    <a:p>
                      <a:pPr>
                        <a:lnSpc>
                          <a:spcPct val="105000"/>
                        </a:lnSpc>
                        <a:spcBef>
                          <a:spcPts val="300"/>
                        </a:spcBef>
                        <a:spcAft>
                          <a:spcPts val="300"/>
                        </a:spcAft>
                      </a:pPr>
                      <a:r>
                        <a:rPr lang="en-AU" sz="950" kern="1200">
                          <a:solidFill>
                            <a:schemeClr val="tx2"/>
                          </a:solidFill>
                          <a:effectLst/>
                          <a:latin typeface="VIC" panose="00000500000000000000" pitchFamily="50" charset="0"/>
                          <a:ea typeface="MS Mincho" panose="02020609040205080304" pitchFamily="49" charset="-128"/>
                          <a:cs typeface="Times New Roman" panose="02020603050405020304" pitchFamily="18" charset="0"/>
                        </a:rPr>
                        <a:t>Amount of non-compliances detected by inspection category (e.g. planned versus responsive) </a:t>
                      </a:r>
                    </a:p>
                    <a:p>
                      <a:r>
                        <a:rPr lang="en-AU" sz="950" kern="1200">
                          <a:solidFill>
                            <a:schemeClr val="tx2"/>
                          </a:solidFill>
                          <a:effectLst/>
                          <a:latin typeface="VIC" panose="00000500000000000000" pitchFamily="50" charset="0"/>
                          <a:ea typeface="MS Mincho" panose="02020609040205080304" pitchFamily="49" charset="-128"/>
                          <a:cs typeface="Times New Roman" panose="02020603050405020304" pitchFamily="18" charset="0"/>
                        </a:rPr>
                        <a:t>Also as percentage of inspections where non-compliances detected</a:t>
                      </a:r>
                    </a:p>
                  </a:txBody>
                  <a:tcPr marL="54000" marR="54000">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solidFill>
                      <a:schemeClr val="bg1">
                        <a:alpha val="70000"/>
                      </a:schemeClr>
                    </a:solidFill>
                  </a:tcPr>
                </a:tc>
                <a:tc>
                  <a:txBody>
                    <a:bodyPr/>
                    <a:lstStyle/>
                    <a:p>
                      <a:pPr>
                        <a:lnSpc>
                          <a:spcPct val="105000"/>
                        </a:lnSpc>
                        <a:spcBef>
                          <a:spcPts val="300"/>
                        </a:spcBef>
                        <a:spcAft>
                          <a:spcPts val="300"/>
                        </a:spcAft>
                      </a:pPr>
                      <a:r>
                        <a:rPr lang="en-AU" sz="950" kern="1200">
                          <a:solidFill>
                            <a:schemeClr val="tx2"/>
                          </a:solidFill>
                          <a:effectLst/>
                          <a:latin typeface="VIC" panose="00000500000000000000" pitchFamily="50" charset="0"/>
                          <a:ea typeface="MS Mincho" panose="02020609040205080304" pitchFamily="49" charset="-128"/>
                          <a:cs typeface="Times New Roman" panose="02020603050405020304" pitchFamily="18" charset="0"/>
                        </a:rPr>
                        <a:t>Shows targeting of effort, especially whether response work is well targeted to problems. The main areas of focus would be responsive inspections, planned inspections (announced and unannounced) and strategic project inspections (e.g. a specific blitz on an issue). </a:t>
                      </a:r>
                    </a:p>
                    <a:p>
                      <a:r>
                        <a:rPr lang="en-AU" sz="950" kern="1200">
                          <a:solidFill>
                            <a:schemeClr val="tx2"/>
                          </a:solidFill>
                          <a:effectLst/>
                          <a:latin typeface="VIC" panose="00000500000000000000" pitchFamily="50" charset="0"/>
                          <a:ea typeface="MS Mincho" panose="02020609040205080304" pitchFamily="49" charset="-128"/>
                          <a:cs typeface="Times New Roman" panose="02020603050405020304" pitchFamily="18" charset="0"/>
                        </a:rPr>
                        <a:t>There is a ‘tension’ in this measure between the number of response/reactive inspections, and the detection rate of those inspections. For example, a team may have a higher detection rate but more aggressively triage issues to respond only to the most severe cases. Therefore, reporting both inspection volume trends and detection rates is needed, to calibrate triage and dispatch settings. </a:t>
                      </a:r>
                    </a:p>
                  </a:txBody>
                  <a:tcPr marL="54000" marR="54000">
                    <a:lnR w="12700" cap="flat" cmpd="sng" algn="ctr">
                      <a:no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solidFill>
                      <a:schemeClr val="bg1">
                        <a:alpha val="70000"/>
                      </a:schemeClr>
                    </a:solidFill>
                  </a:tcPr>
                </a:tc>
                <a:extLst>
                  <a:ext uri="{0D108BD9-81ED-4DB2-BD59-A6C34878D82A}">
                    <a16:rowId xmlns:a16="http://schemas.microsoft.com/office/drawing/2014/main" val="1733140013"/>
                  </a:ext>
                </a:extLst>
              </a:tr>
              <a:tr h="691526">
                <a:tc vMerge="1">
                  <a:txBody>
                    <a:bodyPr/>
                    <a:lstStyle/>
                    <a:p>
                      <a:endParaRPr lang="en-AU" sz="1000"/>
                    </a:p>
                  </a:txBody>
                  <a:tcPr/>
                </a:tc>
                <a:tc>
                  <a:txBody>
                    <a:bodyPr/>
                    <a:lstStyle/>
                    <a:p>
                      <a:pPr>
                        <a:lnSpc>
                          <a:spcPct val="105000"/>
                        </a:lnSpc>
                        <a:spcBef>
                          <a:spcPts val="300"/>
                        </a:spcBef>
                        <a:spcAft>
                          <a:spcPts val="300"/>
                        </a:spcAft>
                      </a:pPr>
                      <a:r>
                        <a:rPr lang="en-AU" sz="950" kern="1200">
                          <a:solidFill>
                            <a:schemeClr val="tx2"/>
                          </a:solidFill>
                          <a:effectLst/>
                          <a:latin typeface="VIC" panose="00000500000000000000" pitchFamily="50" charset="0"/>
                          <a:ea typeface="MS Mincho" panose="02020609040205080304" pitchFamily="49" charset="-128"/>
                          <a:cs typeface="Times New Roman" panose="02020603050405020304" pitchFamily="18" charset="0"/>
                        </a:rPr>
                        <a:t>Percentage of significant non-compliances detected, converted into compliance and enforcement pathways </a:t>
                      </a:r>
                    </a:p>
                    <a:p>
                      <a:r>
                        <a:rPr lang="en-AU" sz="950" kern="1200">
                          <a:solidFill>
                            <a:schemeClr val="tx2"/>
                          </a:solidFill>
                          <a:effectLst/>
                          <a:latin typeface="VIC" panose="00000500000000000000" pitchFamily="50" charset="0"/>
                          <a:ea typeface="MS Mincho" panose="02020609040205080304" pitchFamily="49" charset="-128"/>
                          <a:cs typeface="Times New Roman" panose="02020603050405020304" pitchFamily="18" charset="0"/>
                        </a:rPr>
                        <a:t>(e.g. of all non-compliances, what % were closed out with advice, vs. a penalty issued)</a:t>
                      </a:r>
                    </a:p>
                  </a:txBody>
                  <a:tcPr marL="54000" marR="54000">
                    <a:lnT w="12700" cap="flat" cmpd="sng" algn="ctr">
                      <a:solidFill>
                        <a:schemeClr val="bg2"/>
                      </a:solidFill>
                      <a:prstDash val="solid"/>
                      <a:round/>
                      <a:headEnd type="none" w="med" len="med"/>
                      <a:tailEnd type="none" w="med" len="med"/>
                    </a:lnT>
                    <a:lnB w="19050" cap="flat" cmpd="sng" algn="ctr">
                      <a:solidFill>
                        <a:schemeClr val="bg1">
                          <a:lumMod val="95000"/>
                        </a:schemeClr>
                      </a:solidFill>
                      <a:prstDash val="solid"/>
                      <a:round/>
                      <a:headEnd type="none" w="med" len="med"/>
                      <a:tailEnd type="none" w="med" len="med"/>
                    </a:lnB>
                    <a:solidFill>
                      <a:schemeClr val="bg1">
                        <a:alpha val="70000"/>
                      </a:schemeClr>
                    </a:solidFill>
                  </a:tcPr>
                </a:tc>
                <a:tc>
                  <a:txBody>
                    <a:bodyPr/>
                    <a:lstStyle/>
                    <a:p>
                      <a:r>
                        <a:rPr lang="en-AU" sz="950" kern="1200">
                          <a:solidFill>
                            <a:schemeClr val="tx2"/>
                          </a:solidFill>
                          <a:effectLst/>
                          <a:latin typeface="VIC" panose="00000500000000000000" pitchFamily="50" charset="0"/>
                          <a:ea typeface="MS Mincho" panose="02020609040205080304" pitchFamily="49" charset="-128"/>
                          <a:cs typeface="Times New Roman" panose="02020603050405020304" pitchFamily="18" charset="0"/>
                        </a:rPr>
                        <a:t>You may need to consider what ‘significant’ means in your context, so staff aren’t driven to enforce where issues are trivial, especially in the context of education of a new sector or topic. It also links to the second measure as looking at ‘detection rates’, and how detection flows to enforcement outcomes. </a:t>
                      </a:r>
                    </a:p>
                  </a:txBody>
                  <a:tcPr marL="54000" marR="54000">
                    <a:lnR w="12700" cap="flat" cmpd="sng" algn="ctr">
                      <a:noFill/>
                      <a:prstDash val="solid"/>
                      <a:round/>
                      <a:headEnd type="none" w="med" len="med"/>
                      <a:tailEnd type="none" w="med" len="med"/>
                    </a:lnR>
                    <a:lnT w="12700" cap="flat" cmpd="sng" algn="ctr">
                      <a:solidFill>
                        <a:schemeClr val="bg2"/>
                      </a:solidFill>
                      <a:prstDash val="solid"/>
                      <a:round/>
                      <a:headEnd type="none" w="med" len="med"/>
                      <a:tailEnd type="none" w="med" len="med"/>
                    </a:lnT>
                    <a:lnB w="19050" cap="flat" cmpd="sng" algn="ctr">
                      <a:solidFill>
                        <a:schemeClr val="bg1">
                          <a:lumMod val="95000"/>
                        </a:schemeClr>
                      </a:solidFill>
                      <a:prstDash val="solid"/>
                      <a:round/>
                      <a:headEnd type="none" w="med" len="med"/>
                      <a:tailEnd type="none" w="med" len="med"/>
                    </a:lnB>
                    <a:solidFill>
                      <a:schemeClr val="bg1">
                        <a:alpha val="70000"/>
                      </a:schemeClr>
                    </a:solidFill>
                  </a:tcPr>
                </a:tc>
                <a:extLst>
                  <a:ext uri="{0D108BD9-81ED-4DB2-BD59-A6C34878D82A}">
                    <a16:rowId xmlns:a16="http://schemas.microsoft.com/office/drawing/2014/main" val="605571250"/>
                  </a:ext>
                </a:extLst>
              </a:tr>
            </a:tbl>
          </a:graphicData>
        </a:graphic>
      </p:graphicFrame>
    </p:spTree>
    <p:extLst>
      <p:ext uri="{BB962C8B-B14F-4D97-AF65-F5344CB8AC3E}">
        <p14:creationId xmlns:p14="http://schemas.microsoft.com/office/powerpoint/2010/main" val="69004410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hink-cell data - do not delete" hidden="1">
            <a:extLst>
              <a:ext uri="{FF2B5EF4-FFF2-40B4-BE49-F238E27FC236}">
                <a16:creationId xmlns:a16="http://schemas.microsoft.com/office/drawing/2014/main" id="{81D49746-9C33-D36C-40A5-B88EA1488420}"/>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3" imgW="411" imgH="409" progId="TCLayout.ActiveDocument.1">
                  <p:embed/>
                </p:oleObj>
              </mc:Choice>
              <mc:Fallback>
                <p:oleObj name="think-cell Slide" r:id="rId3" imgW="411" imgH="409" progId="TCLayout.ActiveDocument.1">
                  <p:embed/>
                  <p:pic>
                    <p:nvPicPr>
                      <p:cNvPr id="5" name="think-cell data - do not delete" hidden="1">
                        <a:extLst>
                          <a:ext uri="{FF2B5EF4-FFF2-40B4-BE49-F238E27FC236}">
                            <a16:creationId xmlns:a16="http://schemas.microsoft.com/office/drawing/2014/main" id="{81D49746-9C33-D36C-40A5-B88EA1488420}"/>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Content Placeholder 1">
            <a:extLst>
              <a:ext uri="{FF2B5EF4-FFF2-40B4-BE49-F238E27FC236}">
                <a16:creationId xmlns:a16="http://schemas.microsoft.com/office/drawing/2014/main" id="{2964D38B-4F6D-0250-05BF-57369CA70B88}"/>
              </a:ext>
            </a:extLst>
          </p:cNvPr>
          <p:cNvSpPr>
            <a:spLocks noGrp="1"/>
          </p:cNvSpPr>
          <p:nvPr>
            <p:ph sz="quarter" idx="13"/>
          </p:nvPr>
        </p:nvSpPr>
        <p:spPr>
          <a:xfrm>
            <a:off x="539999" y="1268761"/>
            <a:ext cx="8820000" cy="788640"/>
          </a:xfrm>
        </p:spPr>
        <p:txBody>
          <a:bodyPr vert="horz" lIns="0" tIns="45713" rIns="0" bIns="45713" rtlCol="0" anchor="t">
            <a:noAutofit/>
          </a:bodyPr>
          <a:lstStyle/>
          <a:p>
            <a:pPr marL="0" indent="0">
              <a:buNone/>
            </a:pPr>
            <a:r>
              <a:rPr lang="en-AU" sz="1000" b="1">
                <a:cs typeface="Segoe UI"/>
              </a:rPr>
              <a:t>Regulatory posture </a:t>
            </a:r>
            <a:endParaRPr lang="en-AU" sz="1000" b="1"/>
          </a:p>
          <a:p>
            <a:pPr marL="0" indent="0">
              <a:buNone/>
            </a:pPr>
            <a:r>
              <a:rPr lang="en-AU" sz="1000">
                <a:cs typeface="Segoe UI"/>
              </a:rPr>
              <a:t>Your regulatory posture articulates emphasis of effort, aligns with the strategic plan, reflects risk of harm. You as a regulator may reflect one or multiple of the following postures:</a:t>
            </a:r>
          </a:p>
        </p:txBody>
      </p:sp>
      <p:sp>
        <p:nvSpPr>
          <p:cNvPr id="3" name="Title 2">
            <a:extLst>
              <a:ext uri="{FF2B5EF4-FFF2-40B4-BE49-F238E27FC236}">
                <a16:creationId xmlns:a16="http://schemas.microsoft.com/office/drawing/2014/main" id="{1A0DBE53-400D-D237-B3EB-2F6BE6AEFAB6}"/>
              </a:ext>
            </a:extLst>
          </p:cNvPr>
          <p:cNvSpPr>
            <a:spLocks noGrp="1"/>
          </p:cNvSpPr>
          <p:nvPr>
            <p:ph type="title"/>
          </p:nvPr>
        </p:nvSpPr>
        <p:spPr>
          <a:xfrm>
            <a:off x="539999" y="541756"/>
            <a:ext cx="8820000" cy="348543"/>
          </a:xfrm>
        </p:spPr>
        <p:txBody>
          <a:bodyPr vert="horz"/>
          <a:lstStyle/>
          <a:p>
            <a:r>
              <a:rPr lang="en-AU"/>
              <a:t>Reflect on your regulatory posture</a:t>
            </a:r>
          </a:p>
        </p:txBody>
      </p:sp>
      <p:graphicFrame>
        <p:nvGraphicFramePr>
          <p:cNvPr id="8" name="Table 7">
            <a:extLst>
              <a:ext uri="{FF2B5EF4-FFF2-40B4-BE49-F238E27FC236}">
                <a16:creationId xmlns:a16="http://schemas.microsoft.com/office/drawing/2014/main" id="{C8C2E1F6-FE94-C0D5-8397-4DFA268BFEA2}"/>
              </a:ext>
            </a:extLst>
          </p:cNvPr>
          <p:cNvGraphicFramePr>
            <a:graphicFrameLocks noGrp="1"/>
          </p:cNvGraphicFramePr>
          <p:nvPr>
            <p:extLst>
              <p:ext uri="{D42A27DB-BD31-4B8C-83A1-F6EECF244321}">
                <p14:modId xmlns:p14="http://schemas.microsoft.com/office/powerpoint/2010/main" val="2965514078"/>
              </p:ext>
            </p:extLst>
          </p:nvPr>
        </p:nvGraphicFramePr>
        <p:xfrm>
          <a:off x="539999" y="2149586"/>
          <a:ext cx="8820000" cy="3717813"/>
        </p:xfrm>
        <a:graphic>
          <a:graphicData uri="http://schemas.openxmlformats.org/drawingml/2006/table">
            <a:tbl>
              <a:tblPr firstRow="1" bandRow="1">
                <a:tableStyleId>{5C22544A-7EE6-4342-B048-85BDC9FD1C3A}</a:tableStyleId>
              </a:tblPr>
              <a:tblGrid>
                <a:gridCol w="1113541">
                  <a:extLst>
                    <a:ext uri="{9D8B030D-6E8A-4147-A177-3AD203B41FA5}">
                      <a16:colId xmlns:a16="http://schemas.microsoft.com/office/drawing/2014/main" val="1408393705"/>
                    </a:ext>
                  </a:extLst>
                </a:gridCol>
                <a:gridCol w="7706459">
                  <a:extLst>
                    <a:ext uri="{9D8B030D-6E8A-4147-A177-3AD203B41FA5}">
                      <a16:colId xmlns:a16="http://schemas.microsoft.com/office/drawing/2014/main" val="1619153461"/>
                    </a:ext>
                  </a:extLst>
                </a:gridCol>
              </a:tblGrid>
              <a:tr h="270834">
                <a:tc>
                  <a:txBody>
                    <a:bodyPr/>
                    <a:lstStyle/>
                    <a:p>
                      <a:r>
                        <a:rPr lang="en-AU" sz="1000" b="0" i="0">
                          <a:solidFill>
                            <a:schemeClr val="bg1"/>
                          </a:solidFill>
                          <a:latin typeface="VIC SemiBold" panose="00000700000000000000" pitchFamily="50" charset="0"/>
                        </a:rPr>
                        <a:t>POSTURE</a:t>
                      </a:r>
                    </a:p>
                  </a:txBody>
                  <a:tcPr marL="90000" marR="90000" marT="36000" marB="36000" anchor="ctr">
                    <a:lnL w="12700" cmpd="sng">
                      <a:noFill/>
                    </a:lnL>
                    <a:lnR w="12700" cap="flat" cmpd="sng" algn="ctr">
                      <a:solidFill>
                        <a:schemeClr val="bg1"/>
                      </a:solidFill>
                      <a:prstDash val="solid"/>
                      <a:round/>
                      <a:headEnd type="none" w="med" len="med"/>
                      <a:tailEnd type="none" w="med" len="med"/>
                    </a:lnR>
                    <a:lnT w="28575" cap="flat" cmpd="sng" algn="ctr">
                      <a:solidFill>
                        <a:schemeClr val="accent1"/>
                      </a:solidFill>
                      <a:prstDash val="solid"/>
                      <a:round/>
                      <a:headEnd type="none" w="med" len="med"/>
                      <a:tailEnd type="none" w="med" len="med"/>
                    </a:lnT>
                    <a:lnB w="38100" cmpd="sng">
                      <a:noFill/>
                    </a:lnB>
                    <a:lnTlToBr w="12700" cmpd="sng">
                      <a:noFill/>
                      <a:prstDash val="solid"/>
                    </a:lnTlToBr>
                    <a:lnBlToTr w="12700" cmpd="sng">
                      <a:noFill/>
                      <a:prstDash val="solid"/>
                    </a:lnBlToTr>
                    <a:solidFill>
                      <a:schemeClr val="tx2"/>
                    </a:solidFill>
                  </a:tcPr>
                </a:tc>
                <a:tc>
                  <a:txBody>
                    <a:bodyPr/>
                    <a:lstStyle/>
                    <a:p>
                      <a:r>
                        <a:rPr lang="en-AU" sz="1000" b="0" i="0">
                          <a:solidFill>
                            <a:schemeClr val="bg1"/>
                          </a:solidFill>
                          <a:latin typeface="VIC SemiBold" panose="00000700000000000000" pitchFamily="50" charset="0"/>
                        </a:rPr>
                        <a:t>EXPLANATION</a:t>
                      </a:r>
                    </a:p>
                  </a:txBody>
                  <a:tcPr marL="90000" marR="90000" marT="36000" marB="36000" anchor="ctr">
                    <a:lnL w="12700" cap="flat" cmpd="sng" algn="ctr">
                      <a:solidFill>
                        <a:schemeClr val="bg1"/>
                      </a:solidFill>
                      <a:prstDash val="solid"/>
                      <a:round/>
                      <a:headEnd type="none" w="med" len="med"/>
                      <a:tailEnd type="none" w="med" len="med"/>
                    </a:lnL>
                    <a:lnR w="12700" cmpd="sng">
                      <a:noFill/>
                    </a:lnR>
                    <a:lnT w="28575" cap="flat" cmpd="sng" algn="ctr">
                      <a:solidFill>
                        <a:schemeClr val="accent1"/>
                      </a:solidFill>
                      <a:prstDash val="solid"/>
                      <a:round/>
                      <a:headEnd type="none" w="med" len="med"/>
                      <a:tailEnd type="none" w="med" len="med"/>
                    </a:lnT>
                    <a:lnB w="38100" cmpd="sng">
                      <a:noFill/>
                    </a:lnB>
                    <a:lnTlToBr w="12700" cmpd="sng">
                      <a:noFill/>
                      <a:prstDash val="solid"/>
                    </a:lnTlToBr>
                    <a:lnBlToTr w="12700" cmpd="sng">
                      <a:noFill/>
                      <a:prstDash val="solid"/>
                    </a:lnBlToTr>
                    <a:solidFill>
                      <a:schemeClr val="tx2"/>
                    </a:solidFill>
                  </a:tcPr>
                </a:tc>
                <a:extLst>
                  <a:ext uri="{0D108BD9-81ED-4DB2-BD59-A6C34878D82A}">
                    <a16:rowId xmlns:a16="http://schemas.microsoft.com/office/drawing/2014/main" val="2722755280"/>
                  </a:ext>
                </a:extLst>
              </a:tr>
              <a:tr h="615532">
                <a:tc>
                  <a:txBody>
                    <a:bodyPr/>
                    <a:lstStyle/>
                    <a:p>
                      <a:r>
                        <a:rPr lang="en-AU" sz="1000">
                          <a:solidFill>
                            <a:schemeClr val="tx2"/>
                          </a:solidFill>
                          <a:latin typeface="VIC SemiBold" panose="00000700000000000000" pitchFamily="50" charset="0"/>
                        </a:rPr>
                        <a:t>Proactive</a:t>
                      </a:r>
                    </a:p>
                  </a:txBody>
                  <a:tcPr marL="90000" marR="90000" marT="36000" marB="36000" anchor="ctr">
                    <a:lnL w="12700" cmpd="sng">
                      <a:noFill/>
                    </a:lnL>
                    <a:lnR w="12700" cmpd="sng">
                      <a:noFill/>
                    </a:lnR>
                    <a:lnT w="38100" cmpd="sng">
                      <a:noFill/>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AU" sz="1000">
                          <a:solidFill>
                            <a:schemeClr val="tx2"/>
                          </a:solidFill>
                        </a:rPr>
                        <a:t>Involves anticipating risks and potential problems before they occur. Regulators actively gather information and use it to inform their oversight and to prevent non-compliance. This often includes providing guidance and support to regulated entities to help them understand and meet their obligations.</a:t>
                      </a:r>
                    </a:p>
                  </a:txBody>
                  <a:tcPr marL="90000" marR="90000" marT="36000" marB="36000" anchor="ctr">
                    <a:lnL w="12700" cmpd="sng">
                      <a:noFill/>
                    </a:lnL>
                    <a:lnR w="12700" cmpd="sng">
                      <a:noFill/>
                    </a:lnR>
                    <a:lnT w="38100" cmpd="sng">
                      <a:noFill/>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solidFill>
                      <a:schemeClr val="bg1">
                        <a:alpha val="70000"/>
                      </a:schemeClr>
                    </a:solidFill>
                  </a:tcPr>
                </a:tc>
                <a:extLst>
                  <a:ext uri="{0D108BD9-81ED-4DB2-BD59-A6C34878D82A}">
                    <a16:rowId xmlns:a16="http://schemas.microsoft.com/office/drawing/2014/main" val="4236901078"/>
                  </a:ext>
                </a:extLst>
              </a:tr>
              <a:tr h="443183">
                <a:tc>
                  <a:txBody>
                    <a:bodyPr/>
                    <a:lstStyle/>
                    <a:p>
                      <a:r>
                        <a:rPr lang="en-AU" sz="1000">
                          <a:solidFill>
                            <a:schemeClr val="tx2"/>
                          </a:solidFill>
                          <a:latin typeface="VIC SemiBold" panose="00000700000000000000" pitchFamily="50" charset="0"/>
                        </a:rPr>
                        <a:t>Reactive</a:t>
                      </a:r>
                    </a:p>
                  </a:txBody>
                  <a:tcPr marL="90000" marR="90000" marT="36000" marB="36000" anchor="ctr">
                    <a:lnL w="12700" cmpd="sng">
                      <a:noFill/>
                    </a:lnL>
                    <a:lnR w="12700" cmpd="sng">
                      <a:noFill/>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AU" sz="1000">
                          <a:solidFill>
                            <a:schemeClr val="tx2"/>
                          </a:solidFill>
                        </a:rPr>
                        <a:t>Involves responding to issues as they arise rather than seeking to prevent them. Enforcement actions are primarily taken after non-compliance or a regulatory breach has been identified.</a:t>
                      </a:r>
                    </a:p>
                  </a:txBody>
                  <a:tcPr marL="90000" marR="90000" marT="36000" marB="36000" anchor="ctr">
                    <a:lnL w="12700" cmpd="sng">
                      <a:noFill/>
                    </a:lnL>
                    <a:lnR w="12700" cmpd="sng">
                      <a:noFill/>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solidFill>
                      <a:schemeClr val="bg1">
                        <a:alpha val="70000"/>
                      </a:schemeClr>
                    </a:solidFill>
                  </a:tcPr>
                </a:tc>
                <a:extLst>
                  <a:ext uri="{0D108BD9-81ED-4DB2-BD59-A6C34878D82A}">
                    <a16:rowId xmlns:a16="http://schemas.microsoft.com/office/drawing/2014/main" val="4277478317"/>
                  </a:ext>
                </a:extLst>
              </a:tr>
              <a:tr h="443183">
                <a:tc>
                  <a:txBody>
                    <a:bodyPr/>
                    <a:lstStyle/>
                    <a:p>
                      <a:r>
                        <a:rPr lang="en-AU" sz="1000">
                          <a:solidFill>
                            <a:schemeClr val="tx2"/>
                          </a:solidFill>
                          <a:latin typeface="VIC SemiBold" panose="00000700000000000000" pitchFamily="50" charset="0"/>
                        </a:rPr>
                        <a:t>Risk-Based</a:t>
                      </a:r>
                    </a:p>
                  </a:txBody>
                  <a:tcPr marL="90000" marR="90000" marT="36000" marB="36000" anchor="ctr">
                    <a:lnL w="12700" cmpd="sng">
                      <a:noFill/>
                    </a:lnL>
                    <a:lnR w="12700" cmpd="sng">
                      <a:noFill/>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AU" sz="1000">
                          <a:solidFill>
                            <a:schemeClr val="tx2"/>
                          </a:solidFill>
                        </a:rPr>
                        <a:t>Being efficient by prioritising and tailoring regulatory activities to coincide with the areas of greatest risk to public good, safety, or market integrity.</a:t>
                      </a:r>
                    </a:p>
                  </a:txBody>
                  <a:tcPr marL="90000" marR="90000" marT="36000" marB="36000" anchor="ctr">
                    <a:lnL w="12700" cmpd="sng">
                      <a:noFill/>
                    </a:lnL>
                    <a:lnR w="12700" cmpd="sng">
                      <a:noFill/>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solidFill>
                      <a:schemeClr val="bg1">
                        <a:alpha val="70000"/>
                      </a:schemeClr>
                    </a:solidFill>
                  </a:tcPr>
                </a:tc>
                <a:extLst>
                  <a:ext uri="{0D108BD9-81ED-4DB2-BD59-A6C34878D82A}">
                    <a16:rowId xmlns:a16="http://schemas.microsoft.com/office/drawing/2014/main" val="3302309509"/>
                  </a:ext>
                </a:extLst>
              </a:tr>
              <a:tr h="443183">
                <a:tc>
                  <a:txBody>
                    <a:bodyPr/>
                    <a:lstStyle/>
                    <a:p>
                      <a:r>
                        <a:rPr lang="en-AU" sz="1000">
                          <a:solidFill>
                            <a:schemeClr val="tx2"/>
                          </a:solidFill>
                          <a:latin typeface="VIC SemiBold" panose="00000700000000000000" pitchFamily="50" charset="0"/>
                        </a:rPr>
                        <a:t>Collaborative</a:t>
                      </a:r>
                    </a:p>
                  </a:txBody>
                  <a:tcPr marL="90000" marR="90000" marT="36000" marB="36000" anchor="ctr">
                    <a:lnL w="12700" cmpd="sng">
                      <a:noFill/>
                    </a:lnL>
                    <a:lnR w="12700" cmpd="sng">
                      <a:noFill/>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AU" sz="1000">
                          <a:solidFill>
                            <a:schemeClr val="tx2"/>
                          </a:solidFill>
                        </a:rPr>
                        <a:t>Work alongside industry participants to achieve compliance and regulatory goals. This approach often involves dialogue, partnerships, and joint problem-solving.</a:t>
                      </a:r>
                    </a:p>
                  </a:txBody>
                  <a:tcPr marL="90000" marR="90000" marT="36000" marB="36000" anchor="ctr">
                    <a:lnL w="12700" cmpd="sng">
                      <a:noFill/>
                    </a:lnL>
                    <a:lnR w="12700" cmpd="sng">
                      <a:noFill/>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solidFill>
                      <a:schemeClr val="bg1">
                        <a:alpha val="70000"/>
                      </a:schemeClr>
                    </a:solidFill>
                  </a:tcPr>
                </a:tc>
                <a:extLst>
                  <a:ext uri="{0D108BD9-81ED-4DB2-BD59-A6C34878D82A}">
                    <a16:rowId xmlns:a16="http://schemas.microsoft.com/office/drawing/2014/main" val="2954940074"/>
                  </a:ext>
                </a:extLst>
              </a:tr>
              <a:tr h="443183">
                <a:tc>
                  <a:txBody>
                    <a:bodyPr/>
                    <a:lstStyle/>
                    <a:p>
                      <a:r>
                        <a:rPr lang="en-AU" sz="1000">
                          <a:solidFill>
                            <a:schemeClr val="tx2"/>
                          </a:solidFill>
                          <a:latin typeface="VIC SemiBold" panose="00000700000000000000" pitchFamily="50" charset="0"/>
                        </a:rPr>
                        <a:t>Punitive</a:t>
                      </a:r>
                    </a:p>
                  </a:txBody>
                  <a:tcPr marL="90000" marR="90000" marT="36000" marB="36000" anchor="ctr">
                    <a:lnL w="12700" cmpd="sng">
                      <a:noFill/>
                    </a:lnL>
                    <a:lnR w="12700" cmpd="sng">
                      <a:noFill/>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AU" sz="1000">
                          <a:solidFill>
                            <a:schemeClr val="tx2"/>
                          </a:solidFill>
                        </a:rPr>
                        <a:t>A focus is on deterrence through the application of sanctions for non-compliance. This stance tends to emphasise the importance of “sending a message” to the market or industry about the importance of following regulations.</a:t>
                      </a:r>
                    </a:p>
                  </a:txBody>
                  <a:tcPr marL="90000" marR="90000" marT="36000" marB="36000" anchor="ctr">
                    <a:lnL w="12700" cmpd="sng">
                      <a:noFill/>
                    </a:lnL>
                    <a:lnR w="12700" cmpd="sng">
                      <a:noFill/>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solidFill>
                      <a:schemeClr val="bg1">
                        <a:alpha val="70000"/>
                      </a:schemeClr>
                    </a:solidFill>
                  </a:tcPr>
                </a:tc>
                <a:extLst>
                  <a:ext uri="{0D108BD9-81ED-4DB2-BD59-A6C34878D82A}">
                    <a16:rowId xmlns:a16="http://schemas.microsoft.com/office/drawing/2014/main" val="2183742511"/>
                  </a:ext>
                </a:extLst>
              </a:tr>
              <a:tr h="443183">
                <a:tc>
                  <a:txBody>
                    <a:bodyPr/>
                    <a:lstStyle/>
                    <a:p>
                      <a:r>
                        <a:rPr lang="en-AU" sz="1000">
                          <a:solidFill>
                            <a:schemeClr val="tx2"/>
                          </a:solidFill>
                          <a:latin typeface="VIC SemiBold" panose="00000700000000000000" pitchFamily="50" charset="0"/>
                        </a:rPr>
                        <a:t>Educative</a:t>
                      </a:r>
                    </a:p>
                  </a:txBody>
                  <a:tcPr marL="90000" marR="90000" marT="36000" marB="36000" anchor="ctr">
                    <a:lnL w="12700" cmpd="sng">
                      <a:noFill/>
                    </a:lnL>
                    <a:lnR w="12700" cmpd="sng">
                      <a:noFill/>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AU" sz="1000">
                          <a:solidFill>
                            <a:schemeClr val="tx2"/>
                          </a:solidFill>
                        </a:rPr>
                        <a:t>A focus on teaching and informing regulated entities about regulatory requirements and best practices. This approach is often used to achieve compliance through understanding rather than through enforcement action.</a:t>
                      </a:r>
                    </a:p>
                  </a:txBody>
                  <a:tcPr marL="90000" marR="90000" marT="36000" marB="36000" anchor="ctr">
                    <a:lnL w="12700" cmpd="sng">
                      <a:noFill/>
                    </a:lnL>
                    <a:lnR w="12700" cmpd="sng">
                      <a:noFill/>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solidFill>
                      <a:schemeClr val="bg1">
                        <a:alpha val="70000"/>
                      </a:schemeClr>
                    </a:solidFill>
                  </a:tcPr>
                </a:tc>
                <a:extLst>
                  <a:ext uri="{0D108BD9-81ED-4DB2-BD59-A6C34878D82A}">
                    <a16:rowId xmlns:a16="http://schemas.microsoft.com/office/drawing/2014/main" val="3032911569"/>
                  </a:ext>
                </a:extLst>
              </a:tr>
              <a:tr h="615532">
                <a:tc>
                  <a:txBody>
                    <a:bodyPr/>
                    <a:lstStyle/>
                    <a:p>
                      <a:r>
                        <a:rPr lang="en-AU" sz="1000">
                          <a:solidFill>
                            <a:schemeClr val="tx2"/>
                          </a:solidFill>
                          <a:latin typeface="VIC SemiBold" panose="00000700000000000000" pitchFamily="50" charset="0"/>
                        </a:rPr>
                        <a:t>Strategic</a:t>
                      </a:r>
                    </a:p>
                  </a:txBody>
                  <a:tcPr marL="90000" marR="90000" marT="36000" marB="36000" anchor="ctr">
                    <a:lnL w="12700" cmpd="sng">
                      <a:noFill/>
                    </a:lnL>
                    <a:lnR w="12700" cmpd="sng">
                      <a:noFill/>
                    </a:lnR>
                    <a:lnT w="12700" cap="flat" cmpd="sng" algn="ctr">
                      <a:solidFill>
                        <a:schemeClr val="bg2"/>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1"/>
                    </a:solidFill>
                  </a:tcPr>
                </a:tc>
                <a:tc>
                  <a:txBody>
                    <a:bodyPr/>
                    <a:lstStyle/>
                    <a:p>
                      <a:r>
                        <a:rPr lang="en-AU" sz="1000">
                          <a:solidFill>
                            <a:schemeClr val="tx2"/>
                          </a:solidFill>
                        </a:rPr>
                        <a:t>A longer-term view where the regulator actively shapes the environment through guidance, incentives, and regulatory adjustments to promote desired outcomes such as innovation, market growth, or environmental protection.</a:t>
                      </a:r>
                    </a:p>
                  </a:txBody>
                  <a:tcPr marL="90000" marR="90000" marT="36000" marB="36000" anchor="ctr">
                    <a:lnL w="12700" cmpd="sng">
                      <a:noFill/>
                    </a:lnL>
                    <a:lnR w="12700" cmpd="sng">
                      <a:noFill/>
                    </a:lnR>
                    <a:lnT w="12700" cap="flat" cmpd="sng" algn="ctr">
                      <a:solidFill>
                        <a:schemeClr val="bg2"/>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1">
                        <a:alpha val="70000"/>
                      </a:schemeClr>
                    </a:solidFill>
                  </a:tcPr>
                </a:tc>
                <a:extLst>
                  <a:ext uri="{0D108BD9-81ED-4DB2-BD59-A6C34878D82A}">
                    <a16:rowId xmlns:a16="http://schemas.microsoft.com/office/drawing/2014/main" val="814080765"/>
                  </a:ext>
                </a:extLst>
              </a:tr>
            </a:tbl>
          </a:graphicData>
        </a:graphic>
      </p:graphicFrame>
    </p:spTree>
    <p:extLst>
      <p:ext uri="{BB962C8B-B14F-4D97-AF65-F5344CB8AC3E}">
        <p14:creationId xmlns:p14="http://schemas.microsoft.com/office/powerpoint/2010/main" val="11756987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hink-cell data - do not delete" hidden="1">
            <a:extLst>
              <a:ext uri="{FF2B5EF4-FFF2-40B4-BE49-F238E27FC236}">
                <a16:creationId xmlns:a16="http://schemas.microsoft.com/office/drawing/2014/main" id="{81D49746-9C33-D36C-40A5-B88EA1488420}"/>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411" imgH="409" progId="TCLayout.ActiveDocument.1">
                  <p:embed/>
                </p:oleObj>
              </mc:Choice>
              <mc:Fallback>
                <p:oleObj name="think-cell Slide" r:id="rId4" imgW="411" imgH="409" progId="TCLayout.ActiveDocument.1">
                  <p:embed/>
                  <p:pic>
                    <p:nvPicPr>
                      <p:cNvPr id="5" name="think-cell data - do not delete" hidden="1">
                        <a:extLst>
                          <a:ext uri="{FF2B5EF4-FFF2-40B4-BE49-F238E27FC236}">
                            <a16:creationId xmlns:a16="http://schemas.microsoft.com/office/drawing/2014/main" id="{81D49746-9C33-D36C-40A5-B88EA1488420}"/>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3" name="Title 2">
            <a:extLst>
              <a:ext uri="{FF2B5EF4-FFF2-40B4-BE49-F238E27FC236}">
                <a16:creationId xmlns:a16="http://schemas.microsoft.com/office/drawing/2014/main" id="{1A0DBE53-400D-D237-B3EB-2F6BE6AEFAB6}"/>
              </a:ext>
            </a:extLst>
          </p:cNvPr>
          <p:cNvSpPr>
            <a:spLocks noGrp="1"/>
          </p:cNvSpPr>
          <p:nvPr>
            <p:ph type="title"/>
          </p:nvPr>
        </p:nvSpPr>
        <p:spPr>
          <a:xfrm>
            <a:off x="539999" y="541756"/>
            <a:ext cx="8820000" cy="348543"/>
          </a:xfrm>
        </p:spPr>
        <p:txBody>
          <a:bodyPr vert="horz"/>
          <a:lstStyle/>
          <a:p>
            <a:r>
              <a:rPr lang="en-AU"/>
              <a:t>Review whether you are using information effectively to detect risk</a:t>
            </a:r>
          </a:p>
        </p:txBody>
      </p:sp>
      <p:graphicFrame>
        <p:nvGraphicFramePr>
          <p:cNvPr id="10" name="Table 9">
            <a:extLst>
              <a:ext uri="{FF2B5EF4-FFF2-40B4-BE49-F238E27FC236}">
                <a16:creationId xmlns:a16="http://schemas.microsoft.com/office/drawing/2014/main" id="{3210BF0B-2BC8-C2DF-2AE9-0077185FBB53}"/>
              </a:ext>
            </a:extLst>
          </p:cNvPr>
          <p:cNvGraphicFramePr>
            <a:graphicFrameLocks noGrp="1"/>
          </p:cNvGraphicFramePr>
          <p:nvPr>
            <p:extLst>
              <p:ext uri="{D42A27DB-BD31-4B8C-83A1-F6EECF244321}">
                <p14:modId xmlns:p14="http://schemas.microsoft.com/office/powerpoint/2010/main" val="387848578"/>
              </p:ext>
            </p:extLst>
          </p:nvPr>
        </p:nvGraphicFramePr>
        <p:xfrm>
          <a:off x="539999" y="1784780"/>
          <a:ext cx="8820000" cy="4193738"/>
        </p:xfrm>
        <a:graphic>
          <a:graphicData uri="http://schemas.openxmlformats.org/drawingml/2006/table">
            <a:tbl>
              <a:tblPr firstRow="1" bandRow="1">
                <a:tableStyleId>{5C22544A-7EE6-4342-B048-85BDC9FD1C3A}</a:tableStyleId>
              </a:tblPr>
              <a:tblGrid>
                <a:gridCol w="1776481">
                  <a:extLst>
                    <a:ext uri="{9D8B030D-6E8A-4147-A177-3AD203B41FA5}">
                      <a16:colId xmlns:a16="http://schemas.microsoft.com/office/drawing/2014/main" val="2459174249"/>
                    </a:ext>
                  </a:extLst>
                </a:gridCol>
                <a:gridCol w="7043519">
                  <a:extLst>
                    <a:ext uri="{9D8B030D-6E8A-4147-A177-3AD203B41FA5}">
                      <a16:colId xmlns:a16="http://schemas.microsoft.com/office/drawing/2014/main" val="2064777851"/>
                    </a:ext>
                  </a:extLst>
                </a:gridCol>
              </a:tblGrid>
              <a:tr h="264127">
                <a:tc>
                  <a:txBody>
                    <a:bodyPr/>
                    <a:lstStyle/>
                    <a:p>
                      <a:pPr>
                        <a:lnSpc>
                          <a:spcPts val="1200"/>
                        </a:lnSpc>
                        <a:spcBef>
                          <a:spcPts val="300"/>
                        </a:spcBef>
                        <a:spcAft>
                          <a:spcPts val="600"/>
                        </a:spcAft>
                      </a:pPr>
                      <a:r>
                        <a:rPr lang="en-AU" sz="1000" b="0">
                          <a:effectLst/>
                          <a:latin typeface="VIC SemiBold" panose="00000700000000000000" pitchFamily="50" charset="0"/>
                        </a:rPr>
                        <a:t>ARE YOUR PROCESSES…</a:t>
                      </a:r>
                      <a:endParaRPr lang="en-AU" sz="1000" b="0">
                        <a:solidFill>
                          <a:srgbClr val="FFFFFF"/>
                        </a:solidFill>
                        <a:effectLst/>
                        <a:latin typeface="VIC SemiBold" panose="00000700000000000000" pitchFamily="50" charset="0"/>
                        <a:ea typeface="Segoe UI" panose="020B0502040204020203" pitchFamily="34" charset="0"/>
                        <a:cs typeface="Times New Roman" panose="02020603050405020304" pitchFamily="18" charset="0"/>
                      </a:endParaRPr>
                    </a:p>
                  </a:txBody>
                  <a:tcPr marL="90000" marR="0" marT="36000" marB="36000" anchor="ctr">
                    <a:lnL w="12700" cmpd="sng">
                      <a:noFill/>
                    </a:lnL>
                    <a:lnR w="12700" cap="flat" cmpd="sng" algn="ctr">
                      <a:solidFill>
                        <a:schemeClr val="bg1"/>
                      </a:solidFill>
                      <a:prstDash val="solid"/>
                      <a:round/>
                      <a:headEnd type="none" w="med" len="med"/>
                      <a:tailEnd type="none" w="med" len="med"/>
                    </a:lnR>
                    <a:lnT w="28575" cap="flat" cmpd="sng" algn="ctr">
                      <a:solidFill>
                        <a:schemeClr val="accent1"/>
                      </a:solidFill>
                      <a:prstDash val="solid"/>
                      <a:round/>
                      <a:headEnd type="none" w="med" len="med"/>
                      <a:tailEnd type="none" w="med" len="med"/>
                    </a:lnT>
                    <a:lnB w="38100" cmpd="sng">
                      <a:noFill/>
                    </a:lnB>
                    <a:lnTlToBr w="12700" cmpd="sng">
                      <a:noFill/>
                      <a:prstDash val="solid"/>
                    </a:lnTlToBr>
                    <a:lnBlToTr w="12700" cmpd="sng">
                      <a:noFill/>
                      <a:prstDash val="solid"/>
                    </a:lnBlToTr>
                    <a:solidFill>
                      <a:schemeClr val="tx2"/>
                    </a:solidFill>
                  </a:tcPr>
                </a:tc>
                <a:tc>
                  <a:txBody>
                    <a:bodyPr/>
                    <a:lstStyle/>
                    <a:p>
                      <a:pPr>
                        <a:lnSpc>
                          <a:spcPts val="1200"/>
                        </a:lnSpc>
                        <a:spcBef>
                          <a:spcPts val="300"/>
                        </a:spcBef>
                        <a:spcAft>
                          <a:spcPts val="600"/>
                        </a:spcAft>
                      </a:pPr>
                      <a:r>
                        <a:rPr lang="en-AU" sz="1000" b="0">
                          <a:effectLst/>
                          <a:latin typeface="VIC SemiBold" panose="00000700000000000000" pitchFamily="50" charset="0"/>
                        </a:rPr>
                        <a:t>GUIDING QUESTIONS</a:t>
                      </a:r>
                      <a:endParaRPr lang="en-AU" sz="1000" b="0">
                        <a:solidFill>
                          <a:srgbClr val="FFFFFF"/>
                        </a:solidFill>
                        <a:effectLst/>
                        <a:latin typeface="VIC SemiBold" panose="00000700000000000000" pitchFamily="50" charset="0"/>
                        <a:ea typeface="Segoe UI" panose="020B0502040204020203" pitchFamily="34" charset="0"/>
                        <a:cs typeface="Times New Roman" panose="02020603050405020304" pitchFamily="18" charset="0"/>
                      </a:endParaRPr>
                    </a:p>
                  </a:txBody>
                  <a:tcPr marL="90000" marR="90000" marT="36000" marB="36000" anchor="ctr">
                    <a:lnL w="12700" cap="flat" cmpd="sng" algn="ctr">
                      <a:solidFill>
                        <a:schemeClr val="bg1"/>
                      </a:solidFill>
                      <a:prstDash val="solid"/>
                      <a:round/>
                      <a:headEnd type="none" w="med" len="med"/>
                      <a:tailEnd type="none" w="med" len="med"/>
                    </a:lnL>
                    <a:lnR w="12700" cmpd="sng">
                      <a:noFill/>
                    </a:lnR>
                    <a:lnT w="28575" cap="flat" cmpd="sng" algn="ctr">
                      <a:solidFill>
                        <a:schemeClr val="accent1"/>
                      </a:solidFill>
                      <a:prstDash val="solid"/>
                      <a:round/>
                      <a:headEnd type="none" w="med" len="med"/>
                      <a:tailEnd type="none" w="med" len="med"/>
                    </a:lnT>
                    <a:lnB w="38100" cmpd="sng">
                      <a:noFill/>
                    </a:lnB>
                    <a:lnTlToBr w="12700" cmpd="sng">
                      <a:noFill/>
                      <a:prstDash val="solid"/>
                    </a:lnTlToBr>
                    <a:lnBlToTr w="12700" cmpd="sng">
                      <a:noFill/>
                      <a:prstDash val="solid"/>
                    </a:lnBlToTr>
                    <a:solidFill>
                      <a:schemeClr val="tx2"/>
                    </a:solidFill>
                  </a:tcPr>
                </a:tc>
                <a:extLst>
                  <a:ext uri="{0D108BD9-81ED-4DB2-BD59-A6C34878D82A}">
                    <a16:rowId xmlns:a16="http://schemas.microsoft.com/office/drawing/2014/main" val="2708791361"/>
                  </a:ext>
                </a:extLst>
              </a:tr>
              <a:tr h="828323">
                <a:tc>
                  <a:txBody>
                    <a:bodyPr/>
                    <a:lstStyle/>
                    <a:p>
                      <a:pPr>
                        <a:lnSpc>
                          <a:spcPct val="107000"/>
                        </a:lnSpc>
                        <a:spcAft>
                          <a:spcPts val="300"/>
                        </a:spcAft>
                      </a:pPr>
                      <a:r>
                        <a:rPr lang="en-US" sz="1000">
                          <a:solidFill>
                            <a:schemeClr val="tx2"/>
                          </a:solidFill>
                          <a:effectLst/>
                          <a:latin typeface="VIC SemiBold" panose="00000700000000000000" pitchFamily="50" charset="0"/>
                        </a:rPr>
                        <a:t>Comprehensive </a:t>
                      </a:r>
                      <a:endParaRPr lang="en-AU" sz="1000">
                        <a:solidFill>
                          <a:schemeClr val="tx2"/>
                        </a:solidFill>
                        <a:effectLst/>
                        <a:latin typeface="VIC SemiBold" panose="00000700000000000000" pitchFamily="50" charset="0"/>
                        <a:ea typeface="Segoe UI" panose="020B0502040204020203" pitchFamily="34" charset="0"/>
                        <a:cs typeface="Times New Roman" panose="02020603050405020304" pitchFamily="18" charset="0"/>
                      </a:endParaRPr>
                    </a:p>
                  </a:txBody>
                  <a:tcPr marL="90000" marR="90000" marT="36000" marB="36000" anchor="ctr">
                    <a:lnL w="12700" cmpd="sng">
                      <a:noFill/>
                    </a:lnL>
                    <a:lnR w="12700" cmpd="sng">
                      <a:noFill/>
                    </a:lnR>
                    <a:lnT w="38100" cmpd="sng">
                      <a:noFill/>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171450" lvl="0" indent="-171450">
                        <a:lnSpc>
                          <a:spcPct val="100000"/>
                        </a:lnSpc>
                        <a:spcAft>
                          <a:spcPts val="300"/>
                        </a:spcAft>
                        <a:buFont typeface="Arial" panose="020B0604020202020204" pitchFamily="34" charset="0"/>
                        <a:buChar char="•"/>
                      </a:pPr>
                      <a:r>
                        <a:rPr lang="en-US" sz="1000">
                          <a:solidFill>
                            <a:schemeClr val="tx2"/>
                          </a:solidFill>
                          <a:effectLst/>
                        </a:rPr>
                        <a:t>Does your data or information provide staff a complete understanding of specific cohort, entity or conduct risk?</a:t>
                      </a:r>
                      <a:endParaRPr lang="en-AU" sz="1000">
                        <a:solidFill>
                          <a:schemeClr val="tx2"/>
                        </a:solidFill>
                        <a:effectLst/>
                      </a:endParaRPr>
                    </a:p>
                    <a:p>
                      <a:pPr marL="171450" lvl="0" indent="-171450">
                        <a:lnSpc>
                          <a:spcPct val="100000"/>
                        </a:lnSpc>
                        <a:spcAft>
                          <a:spcPts val="300"/>
                        </a:spcAft>
                        <a:buFont typeface="Arial" panose="020B0604020202020204" pitchFamily="34" charset="0"/>
                        <a:buChar char="•"/>
                      </a:pPr>
                      <a:r>
                        <a:rPr lang="en-US" sz="1000">
                          <a:solidFill>
                            <a:schemeClr val="tx2"/>
                          </a:solidFill>
                          <a:effectLst/>
                        </a:rPr>
                        <a:t>Is additional data or information required to have a more comprehensive understanding of any cohort, entity or conduct risks? If so, what information is required?</a:t>
                      </a:r>
                      <a:endParaRPr lang="en-AU" sz="1000">
                        <a:solidFill>
                          <a:schemeClr val="tx2"/>
                        </a:solidFill>
                        <a:effectLst/>
                        <a:latin typeface="Segoe UI" panose="020B0502040204020203" pitchFamily="34" charset="0"/>
                        <a:ea typeface="Segoe UI" panose="020B0502040204020203" pitchFamily="34" charset="0"/>
                        <a:cs typeface="Times New Roman" panose="02020603050405020304" pitchFamily="18" charset="0"/>
                      </a:endParaRPr>
                    </a:p>
                  </a:txBody>
                  <a:tcPr marL="90000" marR="90000" marT="36000" marB="36000" anchor="ctr">
                    <a:lnL w="12700" cmpd="sng">
                      <a:noFill/>
                    </a:lnL>
                    <a:lnR w="12700" cmpd="sng">
                      <a:noFill/>
                    </a:lnR>
                    <a:lnT w="38100" cmpd="sng">
                      <a:noFill/>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solidFill>
                      <a:schemeClr val="bg1">
                        <a:alpha val="70000"/>
                      </a:schemeClr>
                    </a:solidFill>
                  </a:tcPr>
                </a:tc>
                <a:extLst>
                  <a:ext uri="{0D108BD9-81ED-4DB2-BD59-A6C34878D82A}">
                    <a16:rowId xmlns:a16="http://schemas.microsoft.com/office/drawing/2014/main" val="1360966010"/>
                  </a:ext>
                </a:extLst>
              </a:tr>
              <a:tr h="973346">
                <a:tc>
                  <a:txBody>
                    <a:bodyPr/>
                    <a:lstStyle/>
                    <a:p>
                      <a:pPr>
                        <a:lnSpc>
                          <a:spcPct val="107000"/>
                        </a:lnSpc>
                        <a:spcAft>
                          <a:spcPts val="300"/>
                        </a:spcAft>
                      </a:pPr>
                      <a:r>
                        <a:rPr lang="en-US" sz="1000">
                          <a:solidFill>
                            <a:schemeClr val="tx2"/>
                          </a:solidFill>
                          <a:effectLst/>
                          <a:latin typeface="VIC SemiBold" panose="00000700000000000000" pitchFamily="50" charset="0"/>
                        </a:rPr>
                        <a:t>Useful </a:t>
                      </a:r>
                      <a:endParaRPr lang="en-AU" sz="1000">
                        <a:solidFill>
                          <a:schemeClr val="tx2"/>
                        </a:solidFill>
                        <a:effectLst/>
                        <a:latin typeface="VIC SemiBold" panose="00000700000000000000" pitchFamily="50" charset="0"/>
                        <a:ea typeface="Segoe UI" panose="020B0502040204020203" pitchFamily="34" charset="0"/>
                        <a:cs typeface="Times New Roman" panose="02020603050405020304" pitchFamily="18" charset="0"/>
                      </a:endParaRPr>
                    </a:p>
                  </a:txBody>
                  <a:tcPr marL="90000" marR="90000" marT="36000" marB="36000" anchor="ctr">
                    <a:lnL w="12700" cmpd="sng">
                      <a:noFill/>
                    </a:lnL>
                    <a:lnR w="12700" cmpd="sng">
                      <a:noFill/>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171450" lvl="0" indent="-171450">
                        <a:lnSpc>
                          <a:spcPct val="100000"/>
                        </a:lnSpc>
                        <a:spcAft>
                          <a:spcPts val="300"/>
                        </a:spcAft>
                        <a:buFont typeface="Arial" panose="020B0604020202020204" pitchFamily="34" charset="0"/>
                        <a:buChar char="•"/>
                      </a:pPr>
                      <a:r>
                        <a:rPr lang="en-US" sz="1000">
                          <a:solidFill>
                            <a:schemeClr val="tx2"/>
                          </a:solidFill>
                          <a:effectLst/>
                        </a:rPr>
                        <a:t>Does your data or information provide insight on risks that are a priority for you? </a:t>
                      </a:r>
                      <a:endParaRPr lang="en-AU" sz="1000">
                        <a:solidFill>
                          <a:schemeClr val="tx2"/>
                        </a:solidFill>
                        <a:effectLst/>
                      </a:endParaRPr>
                    </a:p>
                    <a:p>
                      <a:pPr marL="171450" lvl="0" indent="-171450">
                        <a:lnSpc>
                          <a:spcPct val="100000"/>
                        </a:lnSpc>
                        <a:spcAft>
                          <a:spcPts val="300"/>
                        </a:spcAft>
                        <a:buFont typeface="Arial" panose="020B0604020202020204" pitchFamily="34" charset="0"/>
                        <a:buChar char="•"/>
                      </a:pPr>
                      <a:r>
                        <a:rPr lang="en-US" sz="1000">
                          <a:solidFill>
                            <a:schemeClr val="tx2"/>
                          </a:solidFill>
                          <a:effectLst/>
                        </a:rPr>
                        <a:t>To what extent does the data or information provide insight on the scale or severity of non-compliances across the sector?</a:t>
                      </a:r>
                      <a:endParaRPr lang="en-AU" sz="1000">
                        <a:solidFill>
                          <a:schemeClr val="tx2"/>
                        </a:solidFill>
                        <a:effectLst/>
                      </a:endParaRPr>
                    </a:p>
                    <a:p>
                      <a:pPr marL="171450" lvl="0" indent="-171450">
                        <a:lnSpc>
                          <a:spcPct val="100000"/>
                        </a:lnSpc>
                        <a:spcAft>
                          <a:spcPts val="300"/>
                        </a:spcAft>
                        <a:buFont typeface="Arial" panose="020B0604020202020204" pitchFamily="34" charset="0"/>
                        <a:buChar char="•"/>
                      </a:pPr>
                      <a:r>
                        <a:rPr lang="en-US" sz="1000">
                          <a:solidFill>
                            <a:schemeClr val="tx2"/>
                          </a:solidFill>
                          <a:effectLst/>
                        </a:rPr>
                        <a:t>Does this information provide specific insight about individual entities to inform compliance monitoring? </a:t>
                      </a:r>
                      <a:endParaRPr lang="en-AU" sz="1000">
                        <a:solidFill>
                          <a:schemeClr val="tx2"/>
                        </a:solidFill>
                        <a:effectLst/>
                        <a:latin typeface="Segoe UI" panose="020B0502040204020203" pitchFamily="34" charset="0"/>
                        <a:ea typeface="Segoe UI" panose="020B0502040204020203" pitchFamily="34" charset="0"/>
                        <a:cs typeface="Times New Roman" panose="02020603050405020304" pitchFamily="18" charset="0"/>
                      </a:endParaRPr>
                    </a:p>
                  </a:txBody>
                  <a:tcPr marL="90000" marR="90000" marT="36000" marB="36000" anchor="ctr">
                    <a:lnL w="12700" cmpd="sng">
                      <a:noFill/>
                    </a:lnL>
                    <a:lnR w="12700" cmpd="sng">
                      <a:noFill/>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solidFill>
                      <a:schemeClr val="bg1">
                        <a:alpha val="70000"/>
                      </a:schemeClr>
                    </a:solidFill>
                  </a:tcPr>
                </a:tc>
                <a:extLst>
                  <a:ext uri="{0D108BD9-81ED-4DB2-BD59-A6C34878D82A}">
                    <a16:rowId xmlns:a16="http://schemas.microsoft.com/office/drawing/2014/main" val="3887174923"/>
                  </a:ext>
                </a:extLst>
              </a:tr>
              <a:tr h="605747">
                <a:tc>
                  <a:txBody>
                    <a:bodyPr/>
                    <a:lstStyle/>
                    <a:p>
                      <a:pPr>
                        <a:lnSpc>
                          <a:spcPct val="107000"/>
                        </a:lnSpc>
                        <a:spcAft>
                          <a:spcPts val="300"/>
                        </a:spcAft>
                      </a:pPr>
                      <a:r>
                        <a:rPr lang="en-US" sz="1000">
                          <a:solidFill>
                            <a:schemeClr val="tx2"/>
                          </a:solidFill>
                          <a:effectLst/>
                          <a:latin typeface="VIC SemiBold" panose="00000700000000000000" pitchFamily="50" charset="0"/>
                        </a:rPr>
                        <a:t>Accurate</a:t>
                      </a:r>
                      <a:endParaRPr lang="en-AU" sz="1000">
                        <a:solidFill>
                          <a:schemeClr val="tx2"/>
                        </a:solidFill>
                        <a:effectLst/>
                        <a:latin typeface="VIC SemiBold" panose="00000700000000000000" pitchFamily="50" charset="0"/>
                        <a:ea typeface="Segoe UI" panose="020B0502040204020203" pitchFamily="34" charset="0"/>
                        <a:cs typeface="Times New Roman" panose="02020603050405020304" pitchFamily="18" charset="0"/>
                      </a:endParaRPr>
                    </a:p>
                  </a:txBody>
                  <a:tcPr marL="90000" marR="90000" marT="36000" marB="36000" anchor="ctr">
                    <a:lnL w="12700" cmpd="sng">
                      <a:noFill/>
                    </a:lnL>
                    <a:lnR w="12700" cmpd="sng">
                      <a:noFill/>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171450" lvl="0" indent="-171450">
                        <a:lnSpc>
                          <a:spcPct val="100000"/>
                        </a:lnSpc>
                        <a:spcAft>
                          <a:spcPts val="300"/>
                        </a:spcAft>
                        <a:buFont typeface="Arial" panose="020B0604020202020204" pitchFamily="34" charset="0"/>
                        <a:buChar char="•"/>
                      </a:pPr>
                      <a:r>
                        <a:rPr lang="en-US" sz="1000">
                          <a:solidFill>
                            <a:schemeClr val="tx2"/>
                          </a:solidFill>
                          <a:effectLst/>
                        </a:rPr>
                        <a:t>How precisely does the data reflect the issue being reported and how trusted is the source, e.g. complaint?</a:t>
                      </a:r>
                      <a:endParaRPr lang="en-AU" sz="1000">
                        <a:solidFill>
                          <a:schemeClr val="tx2"/>
                        </a:solidFill>
                        <a:effectLst/>
                      </a:endParaRPr>
                    </a:p>
                    <a:p>
                      <a:pPr marL="171450" lvl="0" indent="-171450">
                        <a:lnSpc>
                          <a:spcPct val="100000"/>
                        </a:lnSpc>
                        <a:spcAft>
                          <a:spcPts val="300"/>
                        </a:spcAft>
                        <a:buFont typeface="Arial" panose="020B0604020202020204" pitchFamily="34" charset="0"/>
                        <a:buChar char="•"/>
                      </a:pPr>
                      <a:r>
                        <a:rPr lang="en-US" sz="1000">
                          <a:solidFill>
                            <a:schemeClr val="tx2"/>
                          </a:solidFill>
                          <a:effectLst/>
                        </a:rPr>
                        <a:t>Is additional action or engagement needed to verify the accuracy of this data or information? </a:t>
                      </a:r>
                      <a:endParaRPr lang="en-AU" sz="1000">
                        <a:solidFill>
                          <a:schemeClr val="tx2"/>
                        </a:solidFill>
                        <a:effectLst/>
                        <a:latin typeface="Segoe UI" panose="020B0502040204020203" pitchFamily="34" charset="0"/>
                        <a:ea typeface="Segoe UI" panose="020B0502040204020203" pitchFamily="34" charset="0"/>
                        <a:cs typeface="Times New Roman" panose="02020603050405020304" pitchFamily="18" charset="0"/>
                      </a:endParaRPr>
                    </a:p>
                  </a:txBody>
                  <a:tcPr marL="90000" marR="90000" marT="36000" marB="36000" anchor="ctr">
                    <a:lnL w="12700" cmpd="sng">
                      <a:noFill/>
                    </a:lnL>
                    <a:lnR w="12700" cmpd="sng">
                      <a:noFill/>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solidFill>
                      <a:schemeClr val="bg1">
                        <a:alpha val="70000"/>
                      </a:schemeClr>
                    </a:solidFill>
                  </a:tcPr>
                </a:tc>
                <a:extLst>
                  <a:ext uri="{0D108BD9-81ED-4DB2-BD59-A6C34878D82A}">
                    <a16:rowId xmlns:a16="http://schemas.microsoft.com/office/drawing/2014/main" val="1821146565"/>
                  </a:ext>
                </a:extLst>
              </a:tr>
              <a:tr h="764395">
                <a:tc>
                  <a:txBody>
                    <a:bodyPr/>
                    <a:lstStyle/>
                    <a:p>
                      <a:pPr>
                        <a:lnSpc>
                          <a:spcPct val="107000"/>
                        </a:lnSpc>
                        <a:spcAft>
                          <a:spcPts val="300"/>
                        </a:spcAft>
                      </a:pPr>
                      <a:r>
                        <a:rPr lang="en-US" sz="1000">
                          <a:solidFill>
                            <a:schemeClr val="tx2"/>
                          </a:solidFill>
                          <a:effectLst/>
                          <a:latin typeface="VIC SemiBold" panose="00000700000000000000" pitchFamily="50" charset="0"/>
                        </a:rPr>
                        <a:t>Timely</a:t>
                      </a:r>
                      <a:endParaRPr lang="en-AU" sz="1000">
                        <a:solidFill>
                          <a:schemeClr val="tx2"/>
                        </a:solidFill>
                        <a:effectLst/>
                        <a:latin typeface="VIC SemiBold" panose="00000700000000000000" pitchFamily="50" charset="0"/>
                        <a:ea typeface="Segoe UI" panose="020B0502040204020203" pitchFamily="34" charset="0"/>
                        <a:cs typeface="Times New Roman" panose="02020603050405020304" pitchFamily="18" charset="0"/>
                      </a:endParaRPr>
                    </a:p>
                  </a:txBody>
                  <a:tcPr marL="90000" marR="90000" marT="36000" marB="36000" anchor="ctr">
                    <a:lnL w="12700" cmpd="sng">
                      <a:noFill/>
                    </a:lnL>
                    <a:lnR w="12700" cmpd="sng">
                      <a:noFill/>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171450" lvl="0" indent="-171450">
                        <a:lnSpc>
                          <a:spcPct val="100000"/>
                        </a:lnSpc>
                        <a:spcAft>
                          <a:spcPts val="300"/>
                        </a:spcAft>
                        <a:buFont typeface="Arial" panose="020B0604020202020204" pitchFamily="34" charset="0"/>
                        <a:buChar char="•"/>
                      </a:pPr>
                      <a:r>
                        <a:rPr lang="en-US" sz="1000">
                          <a:solidFill>
                            <a:schemeClr val="tx2"/>
                          </a:solidFill>
                          <a:effectLst/>
                        </a:rPr>
                        <a:t>Does the data or information provide insight about when a risk has become apparent?</a:t>
                      </a:r>
                      <a:endParaRPr lang="en-AU" sz="1000">
                        <a:solidFill>
                          <a:schemeClr val="tx2"/>
                        </a:solidFill>
                        <a:effectLst/>
                      </a:endParaRPr>
                    </a:p>
                    <a:p>
                      <a:pPr marL="171450" lvl="0" indent="-171450">
                        <a:lnSpc>
                          <a:spcPct val="100000"/>
                        </a:lnSpc>
                        <a:spcAft>
                          <a:spcPts val="300"/>
                        </a:spcAft>
                        <a:buFont typeface="Arial" panose="020B0604020202020204" pitchFamily="34" charset="0"/>
                        <a:buChar char="•"/>
                      </a:pPr>
                      <a:r>
                        <a:rPr lang="en-US" sz="1000">
                          <a:solidFill>
                            <a:schemeClr val="tx2"/>
                          </a:solidFill>
                          <a:effectLst/>
                        </a:rPr>
                        <a:t>Does the data or information provide insight about when a risk is likely to materialise as harm? </a:t>
                      </a:r>
                      <a:endParaRPr lang="en-AU" sz="1000">
                        <a:solidFill>
                          <a:schemeClr val="tx2"/>
                        </a:solidFill>
                        <a:effectLst/>
                      </a:endParaRPr>
                    </a:p>
                    <a:p>
                      <a:pPr marL="171450" lvl="0" indent="-171450">
                        <a:lnSpc>
                          <a:spcPct val="100000"/>
                        </a:lnSpc>
                        <a:spcAft>
                          <a:spcPts val="300"/>
                        </a:spcAft>
                        <a:buFont typeface="Arial" panose="020B0604020202020204" pitchFamily="34" charset="0"/>
                        <a:buChar char="•"/>
                      </a:pPr>
                      <a:r>
                        <a:rPr lang="en-US" sz="1000">
                          <a:solidFill>
                            <a:schemeClr val="tx2"/>
                          </a:solidFill>
                          <a:effectLst/>
                        </a:rPr>
                        <a:t>Is it the most current data or information available to detect risk?</a:t>
                      </a:r>
                      <a:endParaRPr lang="en-AU" sz="1000">
                        <a:solidFill>
                          <a:schemeClr val="tx2"/>
                        </a:solidFill>
                        <a:effectLst/>
                        <a:latin typeface="Segoe UI" panose="020B0502040204020203" pitchFamily="34" charset="0"/>
                        <a:ea typeface="Segoe UI" panose="020B0502040204020203" pitchFamily="34" charset="0"/>
                        <a:cs typeface="Times New Roman" panose="02020603050405020304" pitchFamily="18" charset="0"/>
                      </a:endParaRPr>
                    </a:p>
                  </a:txBody>
                  <a:tcPr marL="90000" marR="90000" marT="36000" marB="36000" anchor="ctr">
                    <a:lnL w="12700" cmpd="sng">
                      <a:noFill/>
                    </a:lnL>
                    <a:lnR w="12700" cmpd="sng">
                      <a:noFill/>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solidFill>
                      <a:schemeClr val="bg1">
                        <a:alpha val="70000"/>
                      </a:schemeClr>
                    </a:solidFill>
                  </a:tcPr>
                </a:tc>
                <a:extLst>
                  <a:ext uri="{0D108BD9-81ED-4DB2-BD59-A6C34878D82A}">
                    <a16:rowId xmlns:a16="http://schemas.microsoft.com/office/drawing/2014/main" val="2634523250"/>
                  </a:ext>
                </a:extLst>
              </a:tr>
              <a:tr h="646632">
                <a:tc>
                  <a:txBody>
                    <a:bodyPr/>
                    <a:lstStyle/>
                    <a:p>
                      <a:pPr>
                        <a:lnSpc>
                          <a:spcPct val="107000"/>
                        </a:lnSpc>
                        <a:spcAft>
                          <a:spcPts val="300"/>
                        </a:spcAft>
                      </a:pPr>
                      <a:r>
                        <a:rPr lang="en-US" sz="1000">
                          <a:solidFill>
                            <a:schemeClr val="tx2"/>
                          </a:solidFill>
                          <a:effectLst/>
                          <a:latin typeface="VIC SemiBold" panose="00000700000000000000" pitchFamily="50" charset="0"/>
                        </a:rPr>
                        <a:t>Effective </a:t>
                      </a:r>
                      <a:endParaRPr lang="en-AU" sz="1000">
                        <a:solidFill>
                          <a:schemeClr val="tx2"/>
                        </a:solidFill>
                        <a:effectLst/>
                        <a:latin typeface="VIC SemiBold" panose="00000700000000000000" pitchFamily="50" charset="0"/>
                        <a:ea typeface="Segoe UI" panose="020B0502040204020203" pitchFamily="34" charset="0"/>
                        <a:cs typeface="Times New Roman" panose="02020603050405020304" pitchFamily="18" charset="0"/>
                      </a:endParaRPr>
                    </a:p>
                  </a:txBody>
                  <a:tcPr marL="90000" marR="90000" marT="36000" marB="36000" anchor="ctr">
                    <a:lnL w="12700" cmpd="sng">
                      <a:noFill/>
                    </a:lnL>
                    <a:lnR w="12700" cmpd="sng">
                      <a:noFill/>
                    </a:lnR>
                    <a:lnT w="12700" cap="flat" cmpd="sng" algn="ctr">
                      <a:solidFill>
                        <a:schemeClr val="bg2"/>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1"/>
                    </a:solidFill>
                  </a:tcPr>
                </a:tc>
                <a:tc>
                  <a:txBody>
                    <a:bodyPr/>
                    <a:lstStyle/>
                    <a:p>
                      <a:pPr marL="171450" lvl="0" indent="-171450">
                        <a:lnSpc>
                          <a:spcPct val="100000"/>
                        </a:lnSpc>
                        <a:spcAft>
                          <a:spcPts val="300"/>
                        </a:spcAft>
                        <a:buFont typeface="Arial" panose="020B0604020202020204" pitchFamily="34" charset="0"/>
                        <a:buChar char="•"/>
                      </a:pPr>
                      <a:r>
                        <a:rPr lang="en-US" sz="1000">
                          <a:solidFill>
                            <a:schemeClr val="tx2"/>
                          </a:solidFill>
                          <a:effectLst/>
                        </a:rPr>
                        <a:t>What effort is required to collect and manage the data or information? </a:t>
                      </a:r>
                      <a:endParaRPr lang="en-AU" sz="1000">
                        <a:solidFill>
                          <a:schemeClr val="tx2"/>
                        </a:solidFill>
                        <a:effectLst/>
                      </a:endParaRPr>
                    </a:p>
                    <a:p>
                      <a:pPr marL="171450" lvl="0" indent="-171450">
                        <a:lnSpc>
                          <a:spcPct val="100000"/>
                        </a:lnSpc>
                        <a:spcAft>
                          <a:spcPts val="300"/>
                        </a:spcAft>
                        <a:buFont typeface="Arial" panose="020B0604020202020204" pitchFamily="34" charset="0"/>
                        <a:buChar char="•"/>
                      </a:pPr>
                      <a:r>
                        <a:rPr lang="en-US" sz="1000">
                          <a:solidFill>
                            <a:schemeClr val="tx2"/>
                          </a:solidFill>
                          <a:effectLst/>
                        </a:rPr>
                        <a:t>Is </a:t>
                      </a:r>
                      <a:r>
                        <a:rPr lang="en-US" sz="1000" kern="1200">
                          <a:solidFill>
                            <a:schemeClr val="tx2"/>
                          </a:solidFill>
                          <a:effectLst/>
                          <a:latin typeface="+mn-lt"/>
                          <a:ea typeface="+mn-ea"/>
                          <a:cs typeface="+mn-cs"/>
                        </a:rPr>
                        <a:t>this an effective use of resources proportionate to the insights on risks the data or information provides?</a:t>
                      </a:r>
                    </a:p>
                    <a:p>
                      <a:pPr marL="171450" lvl="0" indent="-171450">
                        <a:lnSpc>
                          <a:spcPct val="100000"/>
                        </a:lnSpc>
                        <a:spcAft>
                          <a:spcPts val="300"/>
                        </a:spcAft>
                        <a:buFont typeface="Arial" panose="020B0604020202020204" pitchFamily="34" charset="0"/>
                        <a:buChar char="•"/>
                      </a:pPr>
                      <a:r>
                        <a:rPr lang="en-US" sz="1000" kern="1200">
                          <a:solidFill>
                            <a:schemeClr val="tx2"/>
                          </a:solidFill>
                          <a:effectLst/>
                          <a:latin typeface="+mn-lt"/>
                          <a:ea typeface="+mn-ea"/>
                          <a:cs typeface="+mn-cs"/>
                        </a:rPr>
                        <a:t>Do the benefits of collecting information outweigh the effort required and any burden placed on regulated entities or co-regulators?</a:t>
                      </a:r>
                      <a:endParaRPr lang="en-AU" sz="1000" kern="1200">
                        <a:solidFill>
                          <a:schemeClr val="tx2"/>
                        </a:solidFill>
                        <a:effectLst/>
                        <a:latin typeface="+mn-lt"/>
                        <a:ea typeface="+mn-ea"/>
                        <a:cs typeface="+mn-cs"/>
                      </a:endParaRPr>
                    </a:p>
                  </a:txBody>
                  <a:tcPr marL="90000" marR="90000" marT="36000" marB="36000" anchor="ctr">
                    <a:lnL w="12700" cmpd="sng">
                      <a:noFill/>
                    </a:lnL>
                    <a:lnR w="12700" cmpd="sng">
                      <a:noFill/>
                    </a:lnR>
                    <a:lnT w="12700" cap="flat" cmpd="sng" algn="ctr">
                      <a:solidFill>
                        <a:schemeClr val="bg2"/>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1">
                        <a:alpha val="70000"/>
                      </a:schemeClr>
                    </a:solidFill>
                  </a:tcPr>
                </a:tc>
                <a:extLst>
                  <a:ext uri="{0D108BD9-81ED-4DB2-BD59-A6C34878D82A}">
                    <a16:rowId xmlns:a16="http://schemas.microsoft.com/office/drawing/2014/main" val="383769212"/>
                  </a:ext>
                </a:extLst>
              </a:tr>
            </a:tbl>
          </a:graphicData>
        </a:graphic>
      </p:graphicFrame>
      <p:sp>
        <p:nvSpPr>
          <p:cNvPr id="11" name="Rectangle 1">
            <a:extLst>
              <a:ext uri="{FF2B5EF4-FFF2-40B4-BE49-F238E27FC236}">
                <a16:creationId xmlns:a16="http://schemas.microsoft.com/office/drawing/2014/main" id="{9BC3F70E-6932-E14A-A589-9D4DB6B640BC}"/>
              </a:ext>
            </a:extLst>
          </p:cNvPr>
          <p:cNvSpPr>
            <a:spLocks noChangeArrowheads="1"/>
          </p:cNvSpPr>
          <p:nvPr/>
        </p:nvSpPr>
        <p:spPr bwMode="auto">
          <a:xfrm>
            <a:off x="539999" y="1268761"/>
            <a:ext cx="8820000"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0" bIns="4572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defTabSz="914400">
              <a:spcAft>
                <a:spcPts val="300"/>
              </a:spcAft>
            </a:pPr>
            <a:r>
              <a:rPr kumimoji="0" lang="en-US" altLang="en-US" sz="1000" b="0" i="0" u="none" strike="noStrike" cap="none" normalizeH="0" baseline="0">
                <a:ln>
                  <a:noFill/>
                </a:ln>
                <a:solidFill>
                  <a:schemeClr val="tx2"/>
                </a:solidFill>
                <a:effectLst/>
                <a:latin typeface="+mn-lt"/>
                <a:ea typeface="Segoe UI" panose="020B0502040204020203" pitchFamily="34" charset="0"/>
                <a:cs typeface="Times New Roman" panose="02020603050405020304" pitchFamily="18" charset="0"/>
              </a:rPr>
              <a:t>The collection and management </a:t>
            </a:r>
            <a:r>
              <a:rPr lang="en-US" altLang="en-US" sz="1000">
                <a:solidFill>
                  <a:schemeClr val="tx2"/>
                </a:solidFill>
                <a:latin typeface="+mn-lt"/>
                <a:ea typeface="Segoe UI" panose="020B0502040204020203" pitchFamily="34" charset="0"/>
                <a:cs typeface="Times New Roman" panose="02020603050405020304" pitchFamily="18" charset="0"/>
              </a:rPr>
              <a:t>of </a:t>
            </a:r>
            <a:r>
              <a:rPr kumimoji="0" lang="en-US" altLang="en-US" sz="1000" b="0" i="0" u="none" strike="noStrike" cap="none" normalizeH="0" baseline="0">
                <a:ln>
                  <a:noFill/>
                </a:ln>
                <a:solidFill>
                  <a:schemeClr val="tx2"/>
                </a:solidFill>
                <a:effectLst/>
                <a:latin typeface="+mn-lt"/>
                <a:ea typeface="Segoe UI" panose="020B0502040204020203" pitchFamily="34" charset="0"/>
                <a:cs typeface="Times New Roman" panose="02020603050405020304" pitchFamily="18" charset="0"/>
              </a:rPr>
              <a:t>data and information provides the basis to generate insights and intelligence on the presence and nature of risk. Review your current information processes for risk detection by considering the following questions:</a:t>
            </a:r>
            <a:endParaRPr kumimoji="0" lang="en-AU" altLang="en-US" sz="1000" b="0" i="0" u="none" strike="noStrike" cap="none" normalizeH="0" baseline="0">
              <a:ln>
                <a:noFill/>
              </a:ln>
              <a:solidFill>
                <a:schemeClr val="tx2"/>
              </a:solidFill>
              <a:effectLst/>
              <a:latin typeface="+mn-lt"/>
            </a:endParaRPr>
          </a:p>
        </p:txBody>
      </p:sp>
    </p:spTree>
    <p:extLst>
      <p:ext uri="{BB962C8B-B14F-4D97-AF65-F5344CB8AC3E}">
        <p14:creationId xmlns:p14="http://schemas.microsoft.com/office/powerpoint/2010/main" val="315405469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Object 8" hidden="1">
            <a:extLst>
              <a:ext uri="{FF2B5EF4-FFF2-40B4-BE49-F238E27FC236}">
                <a16:creationId xmlns:a16="http://schemas.microsoft.com/office/drawing/2014/main" id="{7CEA5E92-5E45-66F5-038A-9D2D81B7138B}"/>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3" imgW="425" imgH="424" progId="TCLayout.ActiveDocument.1">
                  <p:embed/>
                </p:oleObj>
              </mc:Choice>
              <mc:Fallback>
                <p:oleObj name="think-cell Slide" r:id="rId3" imgW="425" imgH="424" progId="TCLayout.ActiveDocument.1">
                  <p:embed/>
                  <p:pic>
                    <p:nvPicPr>
                      <p:cNvPr id="9" name="Object 8" hidden="1">
                        <a:extLst>
                          <a:ext uri="{FF2B5EF4-FFF2-40B4-BE49-F238E27FC236}">
                            <a16:creationId xmlns:a16="http://schemas.microsoft.com/office/drawing/2014/main" id="{7CEA5E92-5E45-66F5-038A-9D2D81B7138B}"/>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10" name="Title 2">
            <a:extLst>
              <a:ext uri="{FF2B5EF4-FFF2-40B4-BE49-F238E27FC236}">
                <a16:creationId xmlns:a16="http://schemas.microsoft.com/office/drawing/2014/main" id="{7EAC2B4E-4E95-8C9E-4DFA-64A18CFF8038}"/>
              </a:ext>
            </a:extLst>
          </p:cNvPr>
          <p:cNvSpPr>
            <a:spLocks noGrp="1"/>
          </p:cNvSpPr>
          <p:nvPr>
            <p:ph type="title"/>
          </p:nvPr>
        </p:nvSpPr>
        <p:spPr>
          <a:xfrm>
            <a:off x="540001" y="541756"/>
            <a:ext cx="4222798" cy="348543"/>
          </a:xfrm>
        </p:spPr>
        <p:txBody>
          <a:bodyPr vert="horz"/>
          <a:lstStyle/>
          <a:p>
            <a:r>
              <a:rPr lang="en-AU"/>
              <a:t>Know your information inputs and store them with future use in mind</a:t>
            </a:r>
            <a:endParaRPr lang="en-AU" b="1"/>
          </a:p>
        </p:txBody>
      </p:sp>
      <p:cxnSp>
        <p:nvCxnSpPr>
          <p:cNvPr id="14" name="Straight Connector 13">
            <a:extLst>
              <a:ext uri="{FF2B5EF4-FFF2-40B4-BE49-F238E27FC236}">
                <a16:creationId xmlns:a16="http://schemas.microsoft.com/office/drawing/2014/main" id="{05A9F8AF-D46C-53D1-3E71-01BA4513CE8A}"/>
              </a:ext>
            </a:extLst>
          </p:cNvPr>
          <p:cNvCxnSpPr>
            <a:cxnSpLocks/>
          </p:cNvCxnSpPr>
          <p:nvPr/>
        </p:nvCxnSpPr>
        <p:spPr>
          <a:xfrm>
            <a:off x="539998" y="1198503"/>
            <a:ext cx="4222800" cy="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sp>
        <p:nvSpPr>
          <p:cNvPr id="17" name="Rectangle 16">
            <a:extLst>
              <a:ext uri="{FF2B5EF4-FFF2-40B4-BE49-F238E27FC236}">
                <a16:creationId xmlns:a16="http://schemas.microsoft.com/office/drawing/2014/main" id="{C20D1C70-A446-141E-A967-A6DF328CBAB3}"/>
              </a:ext>
            </a:extLst>
          </p:cNvPr>
          <p:cNvSpPr>
            <a:spLocks/>
          </p:cNvSpPr>
          <p:nvPr/>
        </p:nvSpPr>
        <p:spPr>
          <a:xfrm>
            <a:off x="5410200" y="1317114"/>
            <a:ext cx="3949798" cy="4668274"/>
          </a:xfrm>
          <a:prstGeom prst="rect">
            <a:avLst/>
          </a:prstGeom>
          <a:noFill/>
          <a:ln>
            <a:noFill/>
          </a:ln>
        </p:spPr>
        <p:style>
          <a:lnRef idx="2">
            <a:schemeClr val="accent5"/>
          </a:lnRef>
          <a:fillRef idx="1">
            <a:schemeClr val="lt1"/>
          </a:fillRef>
          <a:effectRef idx="0">
            <a:schemeClr val="accent5"/>
          </a:effectRef>
          <a:fontRef idx="minor">
            <a:schemeClr val="dk1"/>
          </a:fontRef>
        </p:style>
        <p:txBody>
          <a:bodyPr lIns="0" rtlCol="0" anchor="t"/>
          <a:lstStyle/>
          <a:p>
            <a:pPr>
              <a:spcAft>
                <a:spcPts val="600"/>
              </a:spcAft>
              <a:buClr>
                <a:schemeClr val="bg1"/>
              </a:buClr>
            </a:pPr>
            <a:r>
              <a:rPr lang="en-AU" sz="1000">
                <a:solidFill>
                  <a:schemeClr val="bg1"/>
                </a:solidFill>
                <a:cs typeface="Segoe UI" panose="020B0502040204020203" pitchFamily="34" charset="0"/>
              </a:rPr>
              <a:t>A data model outlines how information is collected, organised, and retained. Consider your different kinds of data. You should understand how your data is currently retained and organised, and the relationship between different categories.</a:t>
            </a:r>
          </a:p>
          <a:p>
            <a:pPr>
              <a:spcAft>
                <a:spcPts val="600"/>
              </a:spcAft>
              <a:buClr>
                <a:schemeClr val="bg1"/>
              </a:buClr>
            </a:pPr>
            <a:r>
              <a:rPr lang="en-AU" sz="1000">
                <a:solidFill>
                  <a:schemeClr val="bg1"/>
                </a:solidFill>
                <a:latin typeface="VIC SemiBold" panose="00000700000000000000" pitchFamily="2" charset="0"/>
                <a:cs typeface="Segoe UI" panose="020B0502040204020203" pitchFamily="34" charset="0"/>
              </a:rPr>
              <a:t>Collect: </a:t>
            </a:r>
            <a:r>
              <a:rPr lang="en-AU" sz="1000">
                <a:solidFill>
                  <a:schemeClr val="bg1"/>
                </a:solidFill>
                <a:cs typeface="Segoe UI" panose="020B0502040204020203" pitchFamily="34" charset="0"/>
              </a:rPr>
              <a:t>Your information will likely come from many sources including permissions, complaints and referrals, feedback from monitoring activities and other regulatory tools (such as information and education or enforcement) that should inform your assessment of risk. To optimise compliance monitoring, it is crucial to integrate and analyse these diverse data sources.</a:t>
            </a:r>
          </a:p>
          <a:p>
            <a:pPr>
              <a:spcAft>
                <a:spcPts val="600"/>
              </a:spcAft>
              <a:buClr>
                <a:schemeClr val="bg1"/>
              </a:buClr>
            </a:pPr>
            <a:r>
              <a:rPr lang="en-AU" sz="1000">
                <a:solidFill>
                  <a:schemeClr val="bg1"/>
                </a:solidFill>
                <a:cs typeface="Segoe UI" panose="020B0502040204020203" pitchFamily="34" charset="0"/>
              </a:rPr>
              <a:t>Your monitoring activities and analysis should feed back into your information ecosystem, providing and using insights constantly.</a:t>
            </a:r>
          </a:p>
          <a:p>
            <a:pPr>
              <a:spcAft>
                <a:spcPts val="600"/>
              </a:spcAft>
              <a:buClr>
                <a:schemeClr val="bg1"/>
              </a:buClr>
            </a:pPr>
            <a:r>
              <a:rPr lang="en-AU" sz="1000">
                <a:solidFill>
                  <a:schemeClr val="bg1"/>
                </a:solidFill>
                <a:latin typeface="VIC SemiBold" panose="00000700000000000000" pitchFamily="2" charset="0"/>
                <a:cs typeface="Segoe UI" panose="020B0502040204020203" pitchFamily="34" charset="0"/>
              </a:rPr>
              <a:t>Organise: </a:t>
            </a:r>
            <a:r>
              <a:rPr lang="en-AU" sz="1000">
                <a:solidFill>
                  <a:schemeClr val="bg1"/>
                </a:solidFill>
                <a:cs typeface="Segoe UI" panose="020B0502040204020203" pitchFamily="34" charset="0"/>
              </a:rPr>
              <a:t>Consider the use of intelligence inputs to categorise or tag information to support future use. Categories or tags may include:</a:t>
            </a:r>
          </a:p>
          <a:p>
            <a:pPr marL="171450" indent="-171450">
              <a:spcAft>
                <a:spcPts val="600"/>
              </a:spcAft>
              <a:buClr>
                <a:schemeClr val="bg1"/>
              </a:buClr>
              <a:buFont typeface="Arial" panose="020B0604020202020204" pitchFamily="34" charset="0"/>
              <a:buChar char="•"/>
            </a:pPr>
            <a:r>
              <a:rPr lang="en-AU" sz="1000">
                <a:solidFill>
                  <a:schemeClr val="bg1"/>
                </a:solidFill>
                <a:cs typeface="Segoe UI" panose="020B0502040204020203" pitchFamily="34" charset="0"/>
              </a:rPr>
              <a:t>Cohort: Risk, trend, reporting requirement etc</a:t>
            </a:r>
          </a:p>
          <a:p>
            <a:pPr marL="171450" indent="-171450">
              <a:spcAft>
                <a:spcPts val="600"/>
              </a:spcAft>
              <a:buClr>
                <a:schemeClr val="bg1"/>
              </a:buClr>
              <a:buFont typeface="Arial" panose="020B0604020202020204" pitchFamily="34" charset="0"/>
              <a:buChar char="•"/>
            </a:pPr>
            <a:r>
              <a:rPr lang="en-AU" sz="1000">
                <a:solidFill>
                  <a:schemeClr val="bg1"/>
                </a:solidFill>
                <a:cs typeface="Segoe UI" panose="020B0502040204020203" pitchFamily="34" charset="0"/>
              </a:rPr>
              <a:t>Entity: Compliance history, business or personal information etc</a:t>
            </a:r>
          </a:p>
          <a:p>
            <a:pPr marL="171450" indent="-171450">
              <a:spcAft>
                <a:spcPts val="600"/>
              </a:spcAft>
              <a:buClr>
                <a:schemeClr val="bg1"/>
              </a:buClr>
              <a:buFont typeface="Arial" panose="020B0604020202020204" pitchFamily="34" charset="0"/>
              <a:buChar char="•"/>
            </a:pPr>
            <a:r>
              <a:rPr lang="en-AU" sz="1000">
                <a:solidFill>
                  <a:schemeClr val="bg1"/>
                </a:solidFill>
                <a:cs typeface="Segoe UI" panose="020B0502040204020203" pitchFamily="34" charset="0"/>
              </a:rPr>
              <a:t>Conduct: Source, regulation in question, etc</a:t>
            </a:r>
          </a:p>
          <a:p>
            <a:pPr>
              <a:spcAft>
                <a:spcPts val="600"/>
              </a:spcAft>
              <a:buClr>
                <a:schemeClr val="bg1"/>
              </a:buClr>
            </a:pPr>
            <a:r>
              <a:rPr lang="en-AU" sz="1000">
                <a:solidFill>
                  <a:schemeClr val="bg1"/>
                </a:solidFill>
                <a:cs typeface="Segoe UI" panose="020B0502040204020203" pitchFamily="34" charset="0"/>
              </a:rPr>
              <a:t>Categories and tags will form the basis of data use in digital systems and set up for automation and process rules. </a:t>
            </a:r>
          </a:p>
          <a:p>
            <a:pPr>
              <a:spcAft>
                <a:spcPts val="600"/>
              </a:spcAft>
              <a:buClr>
                <a:schemeClr val="bg1"/>
              </a:buClr>
            </a:pPr>
            <a:r>
              <a:rPr lang="en-AU" sz="1000">
                <a:solidFill>
                  <a:schemeClr val="bg1"/>
                </a:solidFill>
                <a:latin typeface="VIC SemiBold" panose="00000700000000000000" pitchFamily="2" charset="0"/>
                <a:cs typeface="Segoe UI" panose="020B0502040204020203" pitchFamily="34" charset="0"/>
              </a:rPr>
              <a:t>Retain: </a:t>
            </a:r>
            <a:r>
              <a:rPr lang="en-AU" sz="1000">
                <a:solidFill>
                  <a:schemeClr val="bg1"/>
                </a:solidFill>
                <a:cs typeface="Segoe UI" panose="020B0502040204020203" pitchFamily="34" charset="0"/>
              </a:rPr>
              <a:t>Intelligence should be kept in a central database that can be accessed and used to conduct sophisticated analysis. Consider your data security policies, what information is retained for periods of time and for how long.</a:t>
            </a:r>
          </a:p>
        </p:txBody>
      </p:sp>
      <p:sp>
        <p:nvSpPr>
          <p:cNvPr id="18" name="Rectangle 17">
            <a:extLst>
              <a:ext uri="{FF2B5EF4-FFF2-40B4-BE49-F238E27FC236}">
                <a16:creationId xmlns:a16="http://schemas.microsoft.com/office/drawing/2014/main" id="{AE34C5C9-42BD-8371-3ECD-7E60526A372D}"/>
              </a:ext>
            </a:extLst>
          </p:cNvPr>
          <p:cNvSpPr>
            <a:spLocks/>
          </p:cNvSpPr>
          <p:nvPr/>
        </p:nvSpPr>
        <p:spPr>
          <a:xfrm>
            <a:off x="540001" y="1267969"/>
            <a:ext cx="4222798" cy="957622"/>
          </a:xfrm>
          <a:prstGeom prst="rect">
            <a:avLst/>
          </a:prstGeom>
          <a:noFill/>
          <a:ln>
            <a:noFill/>
          </a:ln>
        </p:spPr>
        <p:style>
          <a:lnRef idx="2">
            <a:schemeClr val="accent3"/>
          </a:lnRef>
          <a:fillRef idx="1">
            <a:schemeClr val="lt1"/>
          </a:fillRef>
          <a:effectRef idx="0">
            <a:schemeClr val="accent3"/>
          </a:effectRef>
          <a:fontRef idx="minor">
            <a:schemeClr val="dk1"/>
          </a:fontRef>
        </p:style>
        <p:txBody>
          <a:bodyPr lIns="0" rtlCol="0" anchor="t"/>
          <a:lstStyle/>
          <a:p>
            <a:r>
              <a:rPr lang="en-AU" sz="1000">
                <a:solidFill>
                  <a:schemeClr val="tx2"/>
                </a:solidFill>
              </a:rPr>
              <a:t>You should consider your data model and structure to ensure your data is collected, retained and used in the most effective way. </a:t>
            </a:r>
            <a:r>
              <a:rPr lang="en-AU" sz="1000">
                <a:solidFill>
                  <a:schemeClr val="tx2"/>
                </a:solidFill>
                <a:cs typeface="Segoe UI" panose="020B0502040204020203" pitchFamily="34" charset="0"/>
              </a:rPr>
              <a:t>Identify how information should be categorised to support consistent and interoperable processes and systems, for example by cohort, entity or conduct as illustrated below.</a:t>
            </a:r>
            <a:endParaRPr lang="en-AU" sz="1000">
              <a:solidFill>
                <a:schemeClr val="tx2"/>
              </a:solidFill>
            </a:endParaRPr>
          </a:p>
        </p:txBody>
      </p:sp>
      <p:sp>
        <p:nvSpPr>
          <p:cNvPr id="23" name="TextBox 22">
            <a:extLst>
              <a:ext uri="{FF2B5EF4-FFF2-40B4-BE49-F238E27FC236}">
                <a16:creationId xmlns:a16="http://schemas.microsoft.com/office/drawing/2014/main" id="{2167ED3F-808E-DDA2-C94F-30DD097498D6}"/>
              </a:ext>
            </a:extLst>
          </p:cNvPr>
          <p:cNvSpPr txBox="1">
            <a:spLocks/>
          </p:cNvSpPr>
          <p:nvPr/>
        </p:nvSpPr>
        <p:spPr>
          <a:xfrm>
            <a:off x="539999" y="2391047"/>
            <a:ext cx="2330201" cy="216000"/>
          </a:xfrm>
          <a:prstGeom prst="rect">
            <a:avLst/>
          </a:prstGeom>
          <a:solidFill>
            <a:schemeClr val="tx2"/>
          </a:solidFill>
        </p:spPr>
        <p:txBody>
          <a:bodyPr wrap="square" lIns="72000" rIns="72000" anchor="ctr">
            <a:noAutofit/>
          </a:bodyPr>
          <a:lstStyle/>
          <a:p>
            <a:r>
              <a:rPr lang="en-AU" sz="1000" b="1">
                <a:solidFill>
                  <a:schemeClr val="bg1"/>
                </a:solidFill>
              </a:rPr>
              <a:t>ILLUSTRATIVE DATA CATEGORIES</a:t>
            </a:r>
          </a:p>
        </p:txBody>
      </p:sp>
      <p:sp>
        <p:nvSpPr>
          <p:cNvPr id="6" name="Rectangle 5">
            <a:extLst>
              <a:ext uri="{FF2B5EF4-FFF2-40B4-BE49-F238E27FC236}">
                <a16:creationId xmlns:a16="http://schemas.microsoft.com/office/drawing/2014/main" id="{E33AB4D2-2473-043E-536B-347BDB43A1F1}"/>
              </a:ext>
            </a:extLst>
          </p:cNvPr>
          <p:cNvSpPr/>
          <p:nvPr/>
        </p:nvSpPr>
        <p:spPr>
          <a:xfrm>
            <a:off x="555780" y="2707540"/>
            <a:ext cx="4207013" cy="965616"/>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defRPr/>
            </a:pPr>
            <a:r>
              <a:rPr kumimoji="0" lang="en-AU" sz="1000" b="1" i="0" u="none" strike="noStrike" kern="1200" cap="none" spc="0" normalizeH="0" baseline="0" noProof="0">
                <a:ln>
                  <a:noFill/>
                </a:ln>
                <a:solidFill>
                  <a:schemeClr val="tx2"/>
                </a:solidFill>
                <a:effectLst/>
                <a:uLnTx/>
                <a:uFillTx/>
                <a:ea typeface="+mn-ea"/>
                <a:cs typeface="+mn-cs"/>
              </a:rPr>
              <a:t>Cohort:</a:t>
            </a:r>
            <a:r>
              <a:rPr lang="en-AU" sz="1000">
                <a:solidFill>
                  <a:schemeClr val="tx2"/>
                </a:solidFill>
              </a:rPr>
              <a:t> This is your aggregated view of entities types. This should link to your view of regulated entities (e.g., by personas, size or activity), and provide a summarised view of risk and other indicators across cohorts of entities. </a:t>
            </a:r>
          </a:p>
        </p:txBody>
      </p:sp>
      <p:sp>
        <p:nvSpPr>
          <p:cNvPr id="7" name="Rectangle 6">
            <a:extLst>
              <a:ext uri="{FF2B5EF4-FFF2-40B4-BE49-F238E27FC236}">
                <a16:creationId xmlns:a16="http://schemas.microsoft.com/office/drawing/2014/main" id="{36C43220-B24A-2578-112B-EF0C78122A3C}"/>
              </a:ext>
            </a:extLst>
          </p:cNvPr>
          <p:cNvSpPr/>
          <p:nvPr/>
        </p:nvSpPr>
        <p:spPr>
          <a:xfrm>
            <a:off x="555780" y="3863656"/>
            <a:ext cx="4207013" cy="965616"/>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10000"/>
              </a:lnSpc>
              <a:spcBef>
                <a:spcPts val="200"/>
              </a:spcBef>
              <a:spcAft>
                <a:spcPts val="600"/>
              </a:spcAft>
            </a:pPr>
            <a:r>
              <a:rPr kumimoji="0" lang="en-AU" sz="1000" b="1" i="0" u="none" strike="noStrike" kern="1200" cap="none" spc="0" normalizeH="0" baseline="0" noProof="0">
                <a:ln>
                  <a:noFill/>
                </a:ln>
                <a:solidFill>
                  <a:schemeClr val="tx2"/>
                </a:solidFill>
                <a:effectLst/>
                <a:uLnTx/>
                <a:uFillTx/>
                <a:ea typeface="+mn-ea"/>
                <a:cs typeface="+mn-cs"/>
              </a:rPr>
              <a:t>Entity:</a:t>
            </a:r>
            <a:r>
              <a:rPr kumimoji="0" lang="en-AU" sz="1000" i="0" u="none" strike="noStrike" kern="1200" cap="none" spc="0" normalizeH="0" baseline="0" noProof="0">
                <a:ln>
                  <a:noFill/>
                </a:ln>
                <a:solidFill>
                  <a:schemeClr val="tx2"/>
                </a:solidFill>
                <a:effectLst/>
                <a:uLnTx/>
                <a:uFillTx/>
                <a:ea typeface="+mn-ea"/>
                <a:cs typeface="+mn-cs"/>
              </a:rPr>
              <a:t> This is your ongoing record of an entity. It should capture their general information (contact information, activities, size) and previous conduct (past complaints, inspections, compliance history).</a:t>
            </a:r>
          </a:p>
        </p:txBody>
      </p:sp>
      <p:sp>
        <p:nvSpPr>
          <p:cNvPr id="8" name="Rectangle 7">
            <a:extLst>
              <a:ext uri="{FF2B5EF4-FFF2-40B4-BE49-F238E27FC236}">
                <a16:creationId xmlns:a16="http://schemas.microsoft.com/office/drawing/2014/main" id="{1D71019D-B99B-6FBF-CAE9-DB5DC4DEAFBC}"/>
              </a:ext>
            </a:extLst>
          </p:cNvPr>
          <p:cNvSpPr/>
          <p:nvPr/>
        </p:nvSpPr>
        <p:spPr>
          <a:xfrm>
            <a:off x="555780" y="5019772"/>
            <a:ext cx="4207013" cy="965616"/>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10000"/>
              </a:lnSpc>
              <a:spcBef>
                <a:spcPts val="200"/>
              </a:spcBef>
              <a:spcAft>
                <a:spcPts val="600"/>
              </a:spcAft>
            </a:pPr>
            <a:r>
              <a:rPr kumimoji="0" lang="en-AU" sz="1000" b="1" i="0" u="none" strike="noStrike" kern="1200" cap="none" spc="0" normalizeH="0" baseline="0" noProof="0">
                <a:ln>
                  <a:noFill/>
                </a:ln>
                <a:solidFill>
                  <a:schemeClr val="tx2"/>
                </a:solidFill>
                <a:effectLst/>
                <a:uLnTx/>
                <a:uFillTx/>
                <a:ea typeface="+mn-ea"/>
                <a:cs typeface="+mn-cs"/>
              </a:rPr>
              <a:t>Conduct:</a:t>
            </a:r>
            <a:r>
              <a:rPr kumimoji="0" lang="en-AU" sz="1000" i="0" u="none" strike="noStrike" kern="1200" cap="none" spc="0" normalizeH="0" baseline="0" noProof="0">
                <a:ln>
                  <a:noFill/>
                </a:ln>
                <a:solidFill>
                  <a:schemeClr val="tx2"/>
                </a:solidFill>
                <a:effectLst/>
                <a:uLnTx/>
                <a:uFillTx/>
                <a:ea typeface="+mn-ea"/>
                <a:cs typeface="+mn-cs"/>
              </a:rPr>
              <a:t> This is your view of an indication or instance of non-compliance. This should capture sufficient information about the conduct, and where possible be linked to an entity or cohort.</a:t>
            </a:r>
          </a:p>
        </p:txBody>
      </p:sp>
      <p:cxnSp>
        <p:nvCxnSpPr>
          <p:cNvPr id="12" name="Straight Connector 11">
            <a:extLst>
              <a:ext uri="{FF2B5EF4-FFF2-40B4-BE49-F238E27FC236}">
                <a16:creationId xmlns:a16="http://schemas.microsoft.com/office/drawing/2014/main" id="{3A4DB923-002C-A2E7-5686-569CCFF53987}"/>
              </a:ext>
            </a:extLst>
          </p:cNvPr>
          <p:cNvCxnSpPr>
            <a:cxnSpLocks/>
          </p:cNvCxnSpPr>
          <p:nvPr/>
        </p:nvCxnSpPr>
        <p:spPr>
          <a:xfrm>
            <a:off x="546002" y="2707540"/>
            <a:ext cx="0" cy="3277848"/>
          </a:xfrm>
          <a:prstGeom prst="line">
            <a:avLst/>
          </a:prstGeom>
          <a:ln w="31750">
            <a:solidFill>
              <a:schemeClr val="accent3"/>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480242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3C42A615-E19E-F1ED-CA05-77A2773C1430}"/>
              </a:ext>
            </a:extLst>
          </p:cNvPr>
          <p:cNvSpPr>
            <a:spLocks noGrp="1"/>
          </p:cNvSpPr>
          <p:nvPr>
            <p:ph type="body" sz="quarter" idx="10"/>
          </p:nvPr>
        </p:nvSpPr>
        <p:spPr/>
        <p:txBody>
          <a:bodyPr/>
          <a:lstStyle/>
          <a:p>
            <a:pPr marL="0" marR="0" lvl="0" indent="0" algn="l" defTabSz="914349" rtl="0" eaLnBrk="1" fontAlgn="auto" latinLnBrk="0" hangingPunct="1">
              <a:lnSpc>
                <a:spcPct val="100000"/>
              </a:lnSpc>
              <a:spcBef>
                <a:spcPts val="0"/>
              </a:spcBef>
              <a:spcAft>
                <a:spcPts val="0"/>
              </a:spcAft>
              <a:buClrTx/>
              <a:buSzTx/>
              <a:buFontTx/>
              <a:buNone/>
              <a:tabLst/>
              <a:defRPr/>
            </a:pPr>
            <a:r>
              <a:rPr kumimoji="0" lang="en-AU" sz="2800" b="0" i="0" u="none" strike="noStrike" kern="1200" cap="none" spc="0" normalizeH="0" baseline="0" noProof="0">
                <a:ln>
                  <a:noFill/>
                </a:ln>
                <a:solidFill>
                  <a:prstClr val="white"/>
                </a:solidFill>
                <a:effectLst/>
                <a:uLnTx/>
                <a:uFillTx/>
                <a:latin typeface="VIC"/>
                <a:ea typeface="+mn-ea"/>
                <a:cs typeface="+mn-cs"/>
              </a:rPr>
              <a:t>Trigger an inspection and define focus</a:t>
            </a:r>
          </a:p>
        </p:txBody>
      </p:sp>
    </p:spTree>
    <p:extLst>
      <p:ext uri="{BB962C8B-B14F-4D97-AF65-F5344CB8AC3E}">
        <p14:creationId xmlns:p14="http://schemas.microsoft.com/office/powerpoint/2010/main" val="37268057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490CE5ED-21C9-4BD7-7E4E-D09BA2AA4990}"/>
              </a:ext>
            </a:extLst>
          </p:cNvPr>
          <p:cNvSpPr>
            <a:spLocks noGrp="1"/>
          </p:cNvSpPr>
          <p:nvPr>
            <p:ph type="body" sz="quarter" idx="14"/>
          </p:nvPr>
        </p:nvSpPr>
        <p:spPr/>
        <p:txBody>
          <a:bodyPr/>
          <a:lstStyle/>
          <a:p>
            <a:r>
              <a:rPr lang="en-AU" sz="1000"/>
              <a:t>Commence your inspections in response to a key decision or input, define the purpose and scope to guide inspections.</a:t>
            </a:r>
          </a:p>
        </p:txBody>
      </p:sp>
      <p:sp>
        <p:nvSpPr>
          <p:cNvPr id="5" name="Title 4">
            <a:extLst>
              <a:ext uri="{FF2B5EF4-FFF2-40B4-BE49-F238E27FC236}">
                <a16:creationId xmlns:a16="http://schemas.microsoft.com/office/drawing/2014/main" id="{B07ACAA1-3A65-2E7E-AD66-5496DE0B300D}"/>
              </a:ext>
            </a:extLst>
          </p:cNvPr>
          <p:cNvSpPr>
            <a:spLocks noGrp="1"/>
          </p:cNvSpPr>
          <p:nvPr>
            <p:ph type="title"/>
          </p:nvPr>
        </p:nvSpPr>
        <p:spPr>
          <a:xfrm>
            <a:off x="540000" y="541756"/>
            <a:ext cx="8824914" cy="348543"/>
          </a:xfrm>
        </p:spPr>
        <p:txBody>
          <a:bodyPr/>
          <a:lstStyle/>
          <a:p>
            <a:r>
              <a:rPr lang="en-AU"/>
              <a:t>Trigger and Focus overview</a:t>
            </a:r>
          </a:p>
        </p:txBody>
      </p:sp>
      <p:sp>
        <p:nvSpPr>
          <p:cNvPr id="6" name="Rectangle 5">
            <a:extLst>
              <a:ext uri="{FF2B5EF4-FFF2-40B4-BE49-F238E27FC236}">
                <a16:creationId xmlns:a16="http://schemas.microsoft.com/office/drawing/2014/main" id="{3A309BFB-EB0E-0C05-1403-9EDD61ABAC74}"/>
              </a:ext>
            </a:extLst>
          </p:cNvPr>
          <p:cNvSpPr/>
          <p:nvPr/>
        </p:nvSpPr>
        <p:spPr>
          <a:xfrm>
            <a:off x="539999" y="1440850"/>
            <a:ext cx="3684903" cy="2209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lang="en-AU" sz="1050" b="1">
                <a:solidFill>
                  <a:schemeClr val="tx2"/>
                </a:solidFill>
                <a:latin typeface="VIC SemiBold" panose="00000700000000000000"/>
              </a:rPr>
              <a:t>Trigger and focus includes two components:</a:t>
            </a:r>
          </a:p>
        </p:txBody>
      </p:sp>
      <p:sp>
        <p:nvSpPr>
          <p:cNvPr id="8" name="Rectangle 7">
            <a:extLst>
              <a:ext uri="{FF2B5EF4-FFF2-40B4-BE49-F238E27FC236}">
                <a16:creationId xmlns:a16="http://schemas.microsoft.com/office/drawing/2014/main" id="{517AA2DF-3CA0-5AFD-2338-6CE569FD5E9C}"/>
              </a:ext>
            </a:extLst>
          </p:cNvPr>
          <p:cNvSpPr/>
          <p:nvPr/>
        </p:nvSpPr>
        <p:spPr>
          <a:xfrm>
            <a:off x="669130" y="1753589"/>
            <a:ext cx="4153769" cy="300036"/>
          </a:xfrm>
          <a:prstGeom prst="rect">
            <a:avLst/>
          </a:prstGeom>
          <a:solidFill>
            <a:schemeClr val="bg1">
              <a:alpha val="7000"/>
            </a:schemeClr>
          </a:solidFill>
          <a:ln w="12700" cap="rnd">
            <a:noFill/>
            <a:prstDash val="sysDot"/>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r>
              <a:rPr lang="en-AU" sz="1050" b="1">
                <a:solidFill>
                  <a:schemeClr val="bg1"/>
                </a:solidFill>
                <a:latin typeface="VIC SemiBold" panose="00000700000000000000"/>
              </a:rPr>
              <a:t>TRIGGER</a:t>
            </a:r>
          </a:p>
        </p:txBody>
      </p:sp>
      <p:sp>
        <p:nvSpPr>
          <p:cNvPr id="9" name="Rectangle 8">
            <a:extLst>
              <a:ext uri="{FF2B5EF4-FFF2-40B4-BE49-F238E27FC236}">
                <a16:creationId xmlns:a16="http://schemas.microsoft.com/office/drawing/2014/main" id="{C482F107-34CF-1B4A-442A-17E54B4394AB}"/>
              </a:ext>
            </a:extLst>
          </p:cNvPr>
          <p:cNvSpPr/>
          <p:nvPr/>
        </p:nvSpPr>
        <p:spPr>
          <a:xfrm>
            <a:off x="5206229" y="1753589"/>
            <a:ext cx="4153770" cy="300036"/>
          </a:xfrm>
          <a:prstGeom prst="rect">
            <a:avLst/>
          </a:prstGeom>
          <a:solidFill>
            <a:schemeClr val="bg1">
              <a:alpha val="7000"/>
            </a:schemeClr>
          </a:solidFill>
          <a:ln w="12700" cap="rnd">
            <a:noFill/>
            <a:prstDash val="sysDot"/>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r>
              <a:rPr lang="en-AU" sz="1050" b="1">
                <a:solidFill>
                  <a:schemeClr val="bg1"/>
                </a:solidFill>
                <a:latin typeface="VIC SemiBold" panose="00000700000000000000"/>
              </a:rPr>
              <a:t>FOCUS</a:t>
            </a:r>
          </a:p>
        </p:txBody>
      </p:sp>
      <p:sp>
        <p:nvSpPr>
          <p:cNvPr id="10" name="Isosceles Triangle 9">
            <a:extLst>
              <a:ext uri="{FF2B5EF4-FFF2-40B4-BE49-F238E27FC236}">
                <a16:creationId xmlns:a16="http://schemas.microsoft.com/office/drawing/2014/main" id="{FA506FB4-EEE8-EFB7-6B4C-058D53BD61EC}"/>
              </a:ext>
            </a:extLst>
          </p:cNvPr>
          <p:cNvSpPr/>
          <p:nvPr/>
        </p:nvSpPr>
        <p:spPr>
          <a:xfrm rot="5400000">
            <a:off x="4876942" y="1861518"/>
            <a:ext cx="146115" cy="84179"/>
          </a:xfrm>
          <a:prstGeom prs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050">
              <a:solidFill>
                <a:schemeClr val="bg2"/>
              </a:solidFill>
            </a:endParaRPr>
          </a:p>
        </p:txBody>
      </p:sp>
      <p:sp>
        <p:nvSpPr>
          <p:cNvPr id="11" name="Oval 10">
            <a:extLst>
              <a:ext uri="{FF2B5EF4-FFF2-40B4-BE49-F238E27FC236}">
                <a16:creationId xmlns:a16="http://schemas.microsoft.com/office/drawing/2014/main" id="{3F759D97-6DAA-0453-ECC7-A645A3793833}"/>
              </a:ext>
            </a:extLst>
          </p:cNvPr>
          <p:cNvSpPr/>
          <p:nvPr/>
        </p:nvSpPr>
        <p:spPr>
          <a:xfrm>
            <a:off x="540000" y="1777607"/>
            <a:ext cx="252000" cy="252000"/>
          </a:xfrm>
          <a:prstGeom prst="ellipse">
            <a:avLst/>
          </a:prstGeom>
          <a:solidFill>
            <a:schemeClr val="tx2"/>
          </a:solidFill>
          <a:ln w="95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050" b="1">
                <a:solidFill>
                  <a:schemeClr val="bg1"/>
                </a:solidFill>
                <a:latin typeface="VIC SemiBold" panose="00000700000000000000" pitchFamily="50" charset="0"/>
              </a:rPr>
              <a:t>1</a:t>
            </a:r>
          </a:p>
        </p:txBody>
      </p:sp>
      <p:sp>
        <p:nvSpPr>
          <p:cNvPr id="12" name="Oval 11">
            <a:extLst>
              <a:ext uri="{FF2B5EF4-FFF2-40B4-BE49-F238E27FC236}">
                <a16:creationId xmlns:a16="http://schemas.microsoft.com/office/drawing/2014/main" id="{702509D5-FDAF-9247-D3E0-0052BB89CCD5}"/>
              </a:ext>
            </a:extLst>
          </p:cNvPr>
          <p:cNvSpPr/>
          <p:nvPr/>
        </p:nvSpPr>
        <p:spPr>
          <a:xfrm>
            <a:off x="5080229" y="1777607"/>
            <a:ext cx="252000" cy="252000"/>
          </a:xfrm>
          <a:prstGeom prst="ellipse">
            <a:avLst/>
          </a:prstGeom>
          <a:solidFill>
            <a:schemeClr val="tx2"/>
          </a:solidFill>
          <a:ln w="95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050" b="1">
                <a:solidFill>
                  <a:schemeClr val="bg1"/>
                </a:solidFill>
                <a:latin typeface="VIC SemiBold" panose="00000700000000000000" pitchFamily="50" charset="0"/>
              </a:rPr>
              <a:t>2</a:t>
            </a:r>
          </a:p>
        </p:txBody>
      </p:sp>
      <p:sp>
        <p:nvSpPr>
          <p:cNvPr id="13" name="Text Placeholder 2">
            <a:extLst>
              <a:ext uri="{FF2B5EF4-FFF2-40B4-BE49-F238E27FC236}">
                <a16:creationId xmlns:a16="http://schemas.microsoft.com/office/drawing/2014/main" id="{E9E4ED43-DD07-C819-170F-338D7FF86545}"/>
              </a:ext>
            </a:extLst>
          </p:cNvPr>
          <p:cNvSpPr txBox="1">
            <a:spLocks/>
          </p:cNvSpPr>
          <p:nvPr/>
        </p:nvSpPr>
        <p:spPr>
          <a:xfrm>
            <a:off x="540000" y="2069386"/>
            <a:ext cx="8820000" cy="458792"/>
          </a:xfrm>
          <a:prstGeom prst="rect">
            <a:avLst/>
          </a:prstGeom>
        </p:spPr>
        <p:txBody>
          <a:bodyPr vert="horz" lIns="0" tIns="45713" rIns="0" bIns="45713" rtlCol="0">
            <a:noAutofit/>
          </a:bodyPr>
          <a:lstStyle>
            <a:lvl1pPr marL="0" indent="0" algn="l" defTabSz="914349" rtl="0" eaLnBrk="1" latinLnBrk="0" hangingPunct="1">
              <a:spcBef>
                <a:spcPts val="1200"/>
              </a:spcBef>
              <a:buFont typeface="Arial" pitchFamily="34" charset="0"/>
              <a:buNone/>
              <a:defRPr sz="1200" kern="1200" spc="0">
                <a:solidFill>
                  <a:schemeClr val="bg1"/>
                </a:solidFill>
                <a:latin typeface="+mn-lt"/>
                <a:ea typeface="Segoe UI" panose="020B0502040204020203" pitchFamily="34" charset="0"/>
                <a:cs typeface="Segoe UI" panose="020B0502040204020203" pitchFamily="34" charset="0"/>
              </a:defRPr>
            </a:lvl1pPr>
            <a:lvl2pPr marL="252000" indent="-252000" algn="l" defTabSz="914349" rtl="0" eaLnBrk="1" latinLnBrk="0" hangingPunct="1">
              <a:spcBef>
                <a:spcPts val="400"/>
              </a:spcBef>
              <a:buClr>
                <a:schemeClr val="bg2"/>
              </a:buClr>
              <a:buFont typeface="Arial" pitchFamily="34" charset="0"/>
              <a:buChar char="•"/>
              <a:defRPr sz="1400" kern="1200" spc="0" baseline="0">
                <a:solidFill>
                  <a:schemeClr val="bg2"/>
                </a:solidFill>
                <a:latin typeface="+mn-lt"/>
                <a:ea typeface="Segoe UI" panose="020B0502040204020203" pitchFamily="34" charset="0"/>
                <a:cs typeface="Segoe UI" panose="020B0502040204020203" pitchFamily="34" charset="0"/>
              </a:defRPr>
            </a:lvl2pPr>
            <a:lvl3pPr marL="504000" indent="-252000" algn="l" defTabSz="914349" rtl="0" eaLnBrk="1" latinLnBrk="0" hangingPunct="1">
              <a:spcBef>
                <a:spcPts val="400"/>
              </a:spcBef>
              <a:buClr>
                <a:schemeClr val="bg2"/>
              </a:buClr>
              <a:buFont typeface="Segoe UI" panose="020B0502040204020203" pitchFamily="34" charset="0"/>
              <a:buChar char="–"/>
              <a:defRPr sz="1400" kern="1200" spc="0">
                <a:solidFill>
                  <a:schemeClr val="bg2"/>
                </a:solidFill>
                <a:latin typeface="+mn-lt"/>
                <a:ea typeface="Segoe UI" panose="020B0502040204020203" pitchFamily="34" charset="0"/>
                <a:cs typeface="Segoe UI" panose="020B0502040204020203" pitchFamily="34" charset="0"/>
              </a:defRPr>
            </a:lvl3pPr>
            <a:lvl4pPr marL="756000" indent="-252000" algn="l" defTabSz="914349" rtl="0" eaLnBrk="1" latinLnBrk="0" hangingPunct="1">
              <a:spcBef>
                <a:spcPts val="400"/>
              </a:spcBef>
              <a:buClr>
                <a:schemeClr val="bg2"/>
              </a:buClr>
              <a:buFont typeface="Arial" pitchFamily="34" charset="0"/>
              <a:buChar char="•"/>
              <a:defRPr sz="1400" kern="1200" spc="0">
                <a:solidFill>
                  <a:schemeClr val="bg2"/>
                </a:solidFill>
                <a:latin typeface="+mn-lt"/>
                <a:ea typeface="Segoe UI" panose="020B0502040204020203" pitchFamily="34" charset="0"/>
                <a:cs typeface="Segoe UI" panose="020B0502040204020203" pitchFamily="34" charset="0"/>
              </a:defRPr>
            </a:lvl4pPr>
            <a:lvl5pPr marL="1008000" indent="-252000" algn="l" defTabSz="914349" rtl="0" eaLnBrk="1" latinLnBrk="0" hangingPunct="1">
              <a:spcBef>
                <a:spcPts val="400"/>
              </a:spcBef>
              <a:buClr>
                <a:schemeClr val="bg2"/>
              </a:buClr>
              <a:buFont typeface="Segoe UI" panose="020B0502040204020203" pitchFamily="34" charset="0"/>
              <a:buChar char="–"/>
              <a:defRPr sz="1400" kern="1200" spc="0">
                <a:solidFill>
                  <a:schemeClr val="bg2"/>
                </a:solidFill>
                <a:latin typeface="+mn-lt"/>
                <a:ea typeface="Segoe UI" panose="020B0502040204020203" pitchFamily="34" charset="0"/>
                <a:cs typeface="Segoe UI" panose="020B0502040204020203" pitchFamily="34" charset="0"/>
              </a:defRPr>
            </a:lvl5pPr>
            <a:lvl6pPr marL="504000" indent="-252000" algn="l" defTabSz="914349" rtl="0" eaLnBrk="1" latinLnBrk="0" hangingPunct="1">
              <a:spcBef>
                <a:spcPts val="400"/>
              </a:spcBef>
              <a:buClr>
                <a:schemeClr val="bg2"/>
              </a:buClr>
              <a:buFont typeface="+mj-lt"/>
              <a:buAutoNum type="arabicPeriod"/>
              <a:defRPr sz="1400" kern="1200" spc="0" baseline="0">
                <a:solidFill>
                  <a:schemeClr val="bg2"/>
                </a:solidFill>
                <a:latin typeface="+mn-lt"/>
                <a:ea typeface="Segoe UI" panose="020B0502040204020203" pitchFamily="34" charset="0"/>
                <a:cs typeface="Segoe UI" panose="020B0502040204020203" pitchFamily="34" charset="0"/>
              </a:defRPr>
            </a:lvl6pPr>
            <a:lvl7pPr marL="756000" indent="-252000" algn="l" defTabSz="914349" rtl="0" eaLnBrk="1" latinLnBrk="0" hangingPunct="1">
              <a:spcBef>
                <a:spcPts val="400"/>
              </a:spcBef>
              <a:buClr>
                <a:schemeClr val="bg2"/>
              </a:buClr>
              <a:buFont typeface="+mj-lt"/>
              <a:buAutoNum type="alphaLcPeriod"/>
              <a:defRPr sz="1400" kern="1200" spc="0">
                <a:solidFill>
                  <a:schemeClr val="bg2"/>
                </a:solidFill>
                <a:latin typeface="+mn-lt"/>
                <a:ea typeface="Segoe UI" panose="020B0502040204020203" pitchFamily="34" charset="0"/>
                <a:cs typeface="Segoe UI" panose="020B0502040204020203" pitchFamily="34" charset="0"/>
              </a:defRPr>
            </a:lvl7pPr>
            <a:lvl8pPr marL="1008000" indent="-252000" algn="l" defTabSz="914349" rtl="0" eaLnBrk="1" latinLnBrk="0" hangingPunct="1">
              <a:spcBef>
                <a:spcPts val="400"/>
              </a:spcBef>
              <a:buClr>
                <a:schemeClr val="bg2"/>
              </a:buClr>
              <a:buFont typeface="+mj-lt"/>
              <a:buAutoNum type="romanLcPeriod"/>
              <a:defRPr sz="1400" kern="1200" spc="0" baseline="0">
                <a:solidFill>
                  <a:schemeClr val="bg2"/>
                </a:solidFill>
                <a:latin typeface="+mn-lt"/>
                <a:ea typeface="Segoe UI" panose="020B0502040204020203" pitchFamily="34" charset="0"/>
                <a:cs typeface="Segoe UI" panose="020B0502040204020203" pitchFamily="34" charset="0"/>
              </a:defRPr>
            </a:lvl8pPr>
            <a:lvl9pPr marL="3885982" indent="-228587" algn="l" defTabSz="914349"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AU" sz="1000"/>
              <a:t>See the following slides for each component in this stage. Review the relevant components and process map for better practice and digital considerations.</a:t>
            </a:r>
          </a:p>
        </p:txBody>
      </p:sp>
      <p:sp>
        <p:nvSpPr>
          <p:cNvPr id="14" name="Rectangle 13">
            <a:extLst>
              <a:ext uri="{FF2B5EF4-FFF2-40B4-BE49-F238E27FC236}">
                <a16:creationId xmlns:a16="http://schemas.microsoft.com/office/drawing/2014/main" id="{EF2467E4-BEFE-2B6E-F02B-8C98D5E327C6}"/>
              </a:ext>
            </a:extLst>
          </p:cNvPr>
          <p:cNvSpPr/>
          <p:nvPr/>
        </p:nvSpPr>
        <p:spPr>
          <a:xfrm>
            <a:off x="539999" y="2620899"/>
            <a:ext cx="3684903" cy="220980"/>
          </a:xfrm>
          <a:prstGeom prst="rect">
            <a:avLst/>
          </a:prstGeom>
          <a:solidFill>
            <a:srgbClr val="00867F"/>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lang="en-AU" sz="1050" b="1">
                <a:solidFill>
                  <a:schemeClr val="bg1"/>
                </a:solidFill>
                <a:latin typeface="VIC SemiBold" panose="00000700000000000000"/>
              </a:rPr>
              <a:t>Considerations before implementing better practice</a:t>
            </a:r>
          </a:p>
        </p:txBody>
      </p:sp>
      <p:sp>
        <p:nvSpPr>
          <p:cNvPr id="15" name="Rectangle 14">
            <a:extLst>
              <a:ext uri="{FF2B5EF4-FFF2-40B4-BE49-F238E27FC236}">
                <a16:creationId xmlns:a16="http://schemas.microsoft.com/office/drawing/2014/main" id="{BE29AF8A-F50E-1A28-8545-95E2DEA29A91}"/>
              </a:ext>
            </a:extLst>
          </p:cNvPr>
          <p:cNvSpPr/>
          <p:nvPr/>
        </p:nvSpPr>
        <p:spPr>
          <a:xfrm>
            <a:off x="539999" y="4467068"/>
            <a:ext cx="3684903" cy="22098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lang="en-AU" sz="1050" b="1" dirty="0">
                <a:solidFill>
                  <a:schemeClr val="bg1"/>
                </a:solidFill>
                <a:latin typeface="VIC SemiBold" panose="00000700000000000000"/>
              </a:rPr>
              <a:t>Provided tools, examples and supporting information</a:t>
            </a:r>
          </a:p>
        </p:txBody>
      </p:sp>
      <p:sp>
        <p:nvSpPr>
          <p:cNvPr id="17" name="Rectangle 16">
            <a:extLst>
              <a:ext uri="{FF2B5EF4-FFF2-40B4-BE49-F238E27FC236}">
                <a16:creationId xmlns:a16="http://schemas.microsoft.com/office/drawing/2014/main" id="{33824FB9-FE09-B6C1-3E31-B5B0385D5ECB}"/>
              </a:ext>
            </a:extLst>
          </p:cNvPr>
          <p:cNvSpPr/>
          <p:nvPr/>
        </p:nvSpPr>
        <p:spPr>
          <a:xfrm>
            <a:off x="540000" y="2929673"/>
            <a:ext cx="4346499" cy="601070"/>
          </a:xfrm>
          <a:prstGeom prst="rect">
            <a:avLst/>
          </a:prstGeom>
          <a:solidFill>
            <a:schemeClr val="bg1">
              <a:alpha val="7000"/>
            </a:schemeClr>
          </a:solidFill>
          <a:ln w="12700" cap="rnd">
            <a:noFill/>
            <a:prstDash val="sysDot"/>
            <a:miter lim="800000"/>
          </a:ln>
        </p:spPr>
        <p:style>
          <a:lnRef idx="2">
            <a:schemeClr val="accent1">
              <a:shade val="50000"/>
            </a:schemeClr>
          </a:lnRef>
          <a:fillRef idx="1">
            <a:schemeClr val="accent1"/>
          </a:fillRef>
          <a:effectRef idx="0">
            <a:schemeClr val="accent1"/>
          </a:effectRef>
          <a:fontRef idx="minor">
            <a:schemeClr val="lt1"/>
          </a:fontRef>
        </p:style>
        <p:txBody>
          <a:bodyPr lIns="216000" rIns="216000" rtlCol="0" anchor="ctr">
            <a:noAutofit/>
          </a:bodyPr>
          <a:lstStyle/>
          <a:p>
            <a:r>
              <a:rPr lang="en-AU" sz="1000">
                <a:solidFill>
                  <a:schemeClr val="bg1"/>
                </a:solidFill>
              </a:rPr>
              <a:t>What are your sources of information, when will these prompt a responsive inspection, or inform a need for strategic or maintenance inspections (see Part A)?</a:t>
            </a:r>
          </a:p>
        </p:txBody>
      </p:sp>
      <p:sp>
        <p:nvSpPr>
          <p:cNvPr id="18" name="Rectangle 17">
            <a:extLst>
              <a:ext uri="{FF2B5EF4-FFF2-40B4-BE49-F238E27FC236}">
                <a16:creationId xmlns:a16="http://schemas.microsoft.com/office/drawing/2014/main" id="{51931EEE-3BC7-A74A-7713-4163D6B1A6B8}"/>
              </a:ext>
            </a:extLst>
          </p:cNvPr>
          <p:cNvSpPr/>
          <p:nvPr/>
        </p:nvSpPr>
        <p:spPr>
          <a:xfrm>
            <a:off x="5013499" y="2929673"/>
            <a:ext cx="4346499" cy="601070"/>
          </a:xfrm>
          <a:prstGeom prst="rect">
            <a:avLst/>
          </a:prstGeom>
          <a:solidFill>
            <a:schemeClr val="bg1">
              <a:alpha val="7000"/>
            </a:schemeClr>
          </a:solidFill>
          <a:ln w="12700" cap="rnd">
            <a:noFill/>
            <a:prstDash val="sysDot"/>
            <a:miter lim="800000"/>
          </a:ln>
        </p:spPr>
        <p:style>
          <a:lnRef idx="2">
            <a:schemeClr val="accent1">
              <a:shade val="50000"/>
            </a:schemeClr>
          </a:lnRef>
          <a:fillRef idx="1">
            <a:schemeClr val="accent1"/>
          </a:fillRef>
          <a:effectRef idx="0">
            <a:schemeClr val="accent1"/>
          </a:effectRef>
          <a:fontRef idx="minor">
            <a:schemeClr val="lt1"/>
          </a:fontRef>
        </p:style>
        <p:txBody>
          <a:bodyPr lIns="216000" rIns="216000" rtlCol="0" anchor="ctr">
            <a:noAutofit/>
          </a:bodyPr>
          <a:lstStyle/>
          <a:p>
            <a:r>
              <a:rPr lang="en-AU" sz="1000">
                <a:solidFill>
                  <a:schemeClr val="bg1"/>
                </a:solidFill>
              </a:rPr>
              <a:t>What are the factors and scenarios that will justify the use of inspections over other monitoring activities?</a:t>
            </a:r>
          </a:p>
        </p:txBody>
      </p:sp>
      <p:sp>
        <p:nvSpPr>
          <p:cNvPr id="19" name="Rectangle 18">
            <a:extLst>
              <a:ext uri="{FF2B5EF4-FFF2-40B4-BE49-F238E27FC236}">
                <a16:creationId xmlns:a16="http://schemas.microsoft.com/office/drawing/2014/main" id="{C7D794CF-1E25-3520-1925-39036BD57413}"/>
              </a:ext>
            </a:extLst>
          </p:cNvPr>
          <p:cNvSpPr/>
          <p:nvPr/>
        </p:nvSpPr>
        <p:spPr>
          <a:xfrm>
            <a:off x="540000" y="3657743"/>
            <a:ext cx="4346499" cy="601070"/>
          </a:xfrm>
          <a:prstGeom prst="rect">
            <a:avLst/>
          </a:prstGeom>
          <a:solidFill>
            <a:schemeClr val="bg1">
              <a:alpha val="7000"/>
            </a:schemeClr>
          </a:solidFill>
          <a:ln w="12700" cap="rnd">
            <a:noFill/>
            <a:prstDash val="sysDot"/>
            <a:miter lim="800000"/>
          </a:ln>
        </p:spPr>
        <p:style>
          <a:lnRef idx="2">
            <a:schemeClr val="accent1">
              <a:shade val="50000"/>
            </a:schemeClr>
          </a:lnRef>
          <a:fillRef idx="1">
            <a:schemeClr val="accent1"/>
          </a:fillRef>
          <a:effectRef idx="0">
            <a:schemeClr val="accent1"/>
          </a:effectRef>
          <a:fontRef idx="minor">
            <a:schemeClr val="lt1"/>
          </a:fontRef>
        </p:style>
        <p:txBody>
          <a:bodyPr lIns="216000" rIns="216000" rtlCol="0" anchor="ctr">
            <a:noAutofit/>
          </a:bodyPr>
          <a:lstStyle/>
          <a:p>
            <a:r>
              <a:rPr lang="en-AU" sz="1000">
                <a:solidFill>
                  <a:schemeClr val="bg1"/>
                </a:solidFill>
              </a:rPr>
              <a:t>What are the factors that will influence the purpose and scope of inspection? How do you communicate this to inspectors? </a:t>
            </a:r>
          </a:p>
        </p:txBody>
      </p:sp>
      <p:sp>
        <p:nvSpPr>
          <p:cNvPr id="20" name="Rectangle 19">
            <a:extLst>
              <a:ext uri="{FF2B5EF4-FFF2-40B4-BE49-F238E27FC236}">
                <a16:creationId xmlns:a16="http://schemas.microsoft.com/office/drawing/2014/main" id="{23A442FD-6B66-B37C-98BF-DB7FCF9E0022}"/>
              </a:ext>
            </a:extLst>
          </p:cNvPr>
          <p:cNvSpPr/>
          <p:nvPr/>
        </p:nvSpPr>
        <p:spPr>
          <a:xfrm>
            <a:off x="5013499" y="3657743"/>
            <a:ext cx="4346499" cy="601070"/>
          </a:xfrm>
          <a:prstGeom prst="rect">
            <a:avLst/>
          </a:prstGeom>
          <a:solidFill>
            <a:schemeClr val="bg1">
              <a:alpha val="7000"/>
            </a:schemeClr>
          </a:solidFill>
          <a:ln w="12700" cap="rnd">
            <a:noFill/>
            <a:prstDash val="sysDot"/>
            <a:miter lim="800000"/>
          </a:ln>
        </p:spPr>
        <p:style>
          <a:lnRef idx="2">
            <a:schemeClr val="accent1">
              <a:shade val="50000"/>
            </a:schemeClr>
          </a:lnRef>
          <a:fillRef idx="1">
            <a:schemeClr val="accent1"/>
          </a:fillRef>
          <a:effectRef idx="0">
            <a:schemeClr val="accent1"/>
          </a:effectRef>
          <a:fontRef idx="minor">
            <a:schemeClr val="lt1"/>
          </a:fontRef>
        </p:style>
        <p:txBody>
          <a:bodyPr lIns="216000" rIns="216000" rtlCol="0" anchor="ctr">
            <a:noAutofit/>
          </a:bodyPr>
          <a:lstStyle/>
          <a:p>
            <a:r>
              <a:rPr lang="en-AU" sz="1000">
                <a:solidFill>
                  <a:schemeClr val="bg1"/>
                </a:solidFill>
              </a:rPr>
              <a:t>Does your regulatory strategy and approach indicate a preference for more educative or directive inspections? When might you be more educative or directive?</a:t>
            </a:r>
          </a:p>
        </p:txBody>
      </p:sp>
      <p:sp>
        <p:nvSpPr>
          <p:cNvPr id="2" name="Rectangle 1">
            <a:extLst>
              <a:ext uri="{FF2B5EF4-FFF2-40B4-BE49-F238E27FC236}">
                <a16:creationId xmlns:a16="http://schemas.microsoft.com/office/drawing/2014/main" id="{320DE830-35AC-CACA-DA88-E8960DFF4117}"/>
              </a:ext>
            </a:extLst>
          </p:cNvPr>
          <p:cNvSpPr/>
          <p:nvPr/>
        </p:nvSpPr>
        <p:spPr>
          <a:xfrm>
            <a:off x="539999" y="4772540"/>
            <a:ext cx="4346499" cy="819233"/>
          </a:xfrm>
          <a:prstGeom prst="rect">
            <a:avLst/>
          </a:prstGeom>
          <a:solidFill>
            <a:schemeClr val="bg1">
              <a:alpha val="7000"/>
            </a:schemeClr>
          </a:solidFill>
          <a:ln w="12700" cap="rnd">
            <a:noFill/>
            <a:prstDash val="sysDot"/>
            <a:miter lim="800000"/>
          </a:ln>
        </p:spPr>
        <p:style>
          <a:lnRef idx="2">
            <a:schemeClr val="accent1">
              <a:shade val="50000"/>
            </a:schemeClr>
          </a:lnRef>
          <a:fillRef idx="1">
            <a:schemeClr val="accent1"/>
          </a:fillRef>
          <a:effectRef idx="0">
            <a:schemeClr val="accent1"/>
          </a:effectRef>
          <a:fontRef idx="minor">
            <a:schemeClr val="lt1"/>
          </a:fontRef>
        </p:style>
        <p:txBody>
          <a:bodyPr lIns="216000" tIns="324000" rIns="216000" rtlCol="0" anchor="t">
            <a:noAutofit/>
          </a:bodyPr>
          <a:lstStyle/>
          <a:p>
            <a:r>
              <a:rPr lang="en-AU" sz="1000" dirty="0">
                <a:solidFill>
                  <a:schemeClr val="bg1"/>
                </a:solidFill>
              </a:rPr>
              <a:t>An example guidance tool to define rules to consistently use inputs to trigger responsive inspections, See </a:t>
            </a:r>
            <a:r>
              <a:rPr lang="en-AU" sz="1000" dirty="0">
                <a:solidFill>
                  <a:schemeClr val="accent5"/>
                </a:solidFill>
                <a:hlinkClick r:id="rId2" action="ppaction://hlinksldjump"/>
              </a:rPr>
              <a:t>Tool 3  </a:t>
            </a:r>
            <a:endParaRPr lang="en-AU" sz="1000" dirty="0">
              <a:solidFill>
                <a:schemeClr val="accent5"/>
              </a:solidFill>
            </a:endParaRPr>
          </a:p>
        </p:txBody>
      </p:sp>
      <p:sp>
        <p:nvSpPr>
          <p:cNvPr id="7" name="Rectangle 6">
            <a:extLst>
              <a:ext uri="{FF2B5EF4-FFF2-40B4-BE49-F238E27FC236}">
                <a16:creationId xmlns:a16="http://schemas.microsoft.com/office/drawing/2014/main" id="{4CF1E8DF-217D-7C62-3666-3A801545BBFC}"/>
              </a:ext>
            </a:extLst>
          </p:cNvPr>
          <p:cNvSpPr/>
          <p:nvPr/>
        </p:nvSpPr>
        <p:spPr>
          <a:xfrm>
            <a:off x="539998" y="4772540"/>
            <a:ext cx="2304000" cy="22098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050" b="1">
                <a:solidFill>
                  <a:schemeClr val="bg1"/>
                </a:solidFill>
                <a:latin typeface="VIC SemiBold" panose="00000700000000000000"/>
              </a:rPr>
              <a:t>TRIGGER</a:t>
            </a:r>
          </a:p>
        </p:txBody>
      </p:sp>
      <p:sp>
        <p:nvSpPr>
          <p:cNvPr id="29" name="Rectangle 28">
            <a:extLst>
              <a:ext uri="{FF2B5EF4-FFF2-40B4-BE49-F238E27FC236}">
                <a16:creationId xmlns:a16="http://schemas.microsoft.com/office/drawing/2014/main" id="{806F873C-D429-A1FD-04E7-6C9DC17A0636}"/>
              </a:ext>
            </a:extLst>
          </p:cNvPr>
          <p:cNvSpPr/>
          <p:nvPr/>
        </p:nvSpPr>
        <p:spPr>
          <a:xfrm>
            <a:off x="539997" y="5716866"/>
            <a:ext cx="8820000" cy="360000"/>
          </a:xfrm>
          <a:prstGeom prst="rect">
            <a:avLst/>
          </a:prstGeom>
          <a:solidFill>
            <a:schemeClr val="accent6">
              <a:lumMod val="20000"/>
              <a:lumOff val="80000"/>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24000" tIns="72000" bIns="72000" rtlCol="0" anchor="ctr" anchorCtr="0">
            <a:noAutofit/>
          </a:bodyPr>
          <a:lstStyle/>
          <a:p>
            <a:pPr marL="360000">
              <a:spcBef>
                <a:spcPts val="600"/>
              </a:spcBef>
              <a:spcAft>
                <a:spcPts val="300"/>
              </a:spcAft>
            </a:pPr>
            <a:r>
              <a:rPr lang="en-AU" sz="1050">
                <a:solidFill>
                  <a:schemeClr val="tx2"/>
                </a:solidFill>
              </a:rPr>
              <a:t>Look for this icon for digital considerations and opportunities to incorporate digital solutions into your practices. </a:t>
            </a:r>
          </a:p>
        </p:txBody>
      </p:sp>
      <p:sp>
        <p:nvSpPr>
          <p:cNvPr id="30" name="Freeform 56">
            <a:extLst>
              <a:ext uri="{FF2B5EF4-FFF2-40B4-BE49-F238E27FC236}">
                <a16:creationId xmlns:a16="http://schemas.microsoft.com/office/drawing/2014/main" id="{9BAE398E-13EB-239E-7431-BE8DC8B6DFB3}"/>
              </a:ext>
            </a:extLst>
          </p:cNvPr>
          <p:cNvSpPr>
            <a:spLocks noChangeAspect="1" noEditPoints="1"/>
          </p:cNvSpPr>
          <p:nvPr/>
        </p:nvSpPr>
        <p:spPr bwMode="auto">
          <a:xfrm>
            <a:off x="781321" y="5764458"/>
            <a:ext cx="267530" cy="267530"/>
          </a:xfrm>
          <a:custGeom>
            <a:avLst/>
            <a:gdLst>
              <a:gd name="T0" fmla="*/ 82 w 163"/>
              <a:gd name="T1" fmla="*/ 163 h 163"/>
              <a:gd name="T2" fmla="*/ 107 w 163"/>
              <a:gd name="T3" fmla="*/ 11 h 163"/>
              <a:gd name="T4" fmla="*/ 123 w 163"/>
              <a:gd name="T5" fmla="*/ 19 h 163"/>
              <a:gd name="T6" fmla="*/ 123 w 163"/>
              <a:gd name="T7" fmla="*/ 22 h 163"/>
              <a:gd name="T8" fmla="*/ 120 w 163"/>
              <a:gd name="T9" fmla="*/ 45 h 163"/>
              <a:gd name="T10" fmla="*/ 115 w 163"/>
              <a:gd name="T11" fmla="*/ 63 h 163"/>
              <a:gd name="T12" fmla="*/ 106 w 163"/>
              <a:gd name="T13" fmla="*/ 82 h 163"/>
              <a:gd name="T14" fmla="*/ 78 w 163"/>
              <a:gd name="T15" fmla="*/ 23 h 163"/>
              <a:gd name="T16" fmla="*/ 107 w 163"/>
              <a:gd name="T17" fmla="*/ 11 h 163"/>
              <a:gd name="T18" fmla="*/ 130 w 163"/>
              <a:gd name="T19" fmla="*/ 109 h 163"/>
              <a:gd name="T20" fmla="*/ 93 w 163"/>
              <a:gd name="T21" fmla="*/ 111 h 163"/>
              <a:gd name="T22" fmla="*/ 92 w 163"/>
              <a:gd name="T23" fmla="*/ 109 h 163"/>
              <a:gd name="T24" fmla="*/ 106 w 163"/>
              <a:gd name="T25" fmla="*/ 92 h 163"/>
              <a:gd name="T26" fmla="*/ 79 w 163"/>
              <a:gd name="T27" fmla="*/ 6 h 163"/>
              <a:gd name="T28" fmla="*/ 94 w 163"/>
              <a:gd name="T29" fmla="*/ 8 h 163"/>
              <a:gd name="T30" fmla="*/ 78 w 163"/>
              <a:gd name="T31" fmla="*/ 15 h 163"/>
              <a:gd name="T32" fmla="*/ 78 w 163"/>
              <a:gd name="T33" fmla="*/ 6 h 163"/>
              <a:gd name="T34" fmla="*/ 102 w 163"/>
              <a:gd name="T35" fmla="*/ 87 h 163"/>
              <a:gd name="T36" fmla="*/ 89 w 163"/>
              <a:gd name="T37" fmla="*/ 103 h 163"/>
              <a:gd name="T38" fmla="*/ 82 w 163"/>
              <a:gd name="T39" fmla="*/ 101 h 163"/>
              <a:gd name="T40" fmla="*/ 71 w 163"/>
              <a:gd name="T41" fmla="*/ 108 h 163"/>
              <a:gd name="T42" fmla="*/ 29 w 163"/>
              <a:gd name="T43" fmla="*/ 90 h 163"/>
              <a:gd name="T44" fmla="*/ 46 w 163"/>
              <a:gd name="T45" fmla="*/ 54 h 163"/>
              <a:gd name="T46" fmla="*/ 58 w 163"/>
              <a:gd name="T47" fmla="*/ 40 h 163"/>
              <a:gd name="T48" fmla="*/ 72 w 163"/>
              <a:gd name="T49" fmla="*/ 27 h 163"/>
              <a:gd name="T50" fmla="*/ 19 w 163"/>
              <a:gd name="T51" fmla="*/ 119 h 163"/>
              <a:gd name="T52" fmla="*/ 19 w 163"/>
              <a:gd name="T53" fmla="*/ 123 h 163"/>
              <a:gd name="T54" fmla="*/ 6 w 163"/>
              <a:gd name="T55" fmla="*/ 82 h 163"/>
              <a:gd name="T56" fmla="*/ 22 w 163"/>
              <a:gd name="T57" fmla="*/ 93 h 163"/>
              <a:gd name="T58" fmla="*/ 23 w 163"/>
              <a:gd name="T59" fmla="*/ 87 h 163"/>
              <a:gd name="T60" fmla="*/ 7 w 163"/>
              <a:gd name="T61" fmla="*/ 73 h 163"/>
              <a:gd name="T62" fmla="*/ 71 w 163"/>
              <a:gd name="T63" fmla="*/ 7 h 163"/>
              <a:gd name="T64" fmla="*/ 72 w 163"/>
              <a:gd name="T65" fmla="*/ 20 h 163"/>
              <a:gd name="T66" fmla="*/ 53 w 163"/>
              <a:gd name="T67" fmla="*/ 35 h 163"/>
              <a:gd name="T68" fmla="*/ 37 w 163"/>
              <a:gd name="T69" fmla="*/ 44 h 163"/>
              <a:gd name="T70" fmla="*/ 40 w 163"/>
              <a:gd name="T71" fmla="*/ 51 h 163"/>
              <a:gd name="T72" fmla="*/ 27 w 163"/>
              <a:gd name="T73" fmla="*/ 133 h 163"/>
              <a:gd name="T74" fmla="*/ 26 w 163"/>
              <a:gd name="T75" fmla="*/ 132 h 163"/>
              <a:gd name="T76" fmla="*/ 27 w 163"/>
              <a:gd name="T77" fmla="*/ 97 h 163"/>
              <a:gd name="T78" fmla="*/ 71 w 163"/>
              <a:gd name="T79" fmla="*/ 114 h 163"/>
              <a:gd name="T80" fmla="*/ 72 w 163"/>
              <a:gd name="T81" fmla="*/ 115 h 163"/>
              <a:gd name="T82" fmla="*/ 27 w 163"/>
              <a:gd name="T83" fmla="*/ 133 h 163"/>
              <a:gd name="T84" fmla="*/ 33 w 163"/>
              <a:gd name="T85" fmla="*/ 139 h 163"/>
              <a:gd name="T86" fmla="*/ 76 w 163"/>
              <a:gd name="T87" fmla="*/ 121 h 163"/>
              <a:gd name="T88" fmla="*/ 90 w 163"/>
              <a:gd name="T89" fmla="*/ 118 h 163"/>
              <a:gd name="T90" fmla="*/ 104 w 163"/>
              <a:gd name="T91" fmla="*/ 118 h 163"/>
              <a:gd name="T92" fmla="*/ 139 w 163"/>
              <a:gd name="T93" fmla="*/ 114 h 163"/>
              <a:gd name="T94" fmla="*/ 153 w 163"/>
              <a:gd name="T95" fmla="*/ 103 h 163"/>
              <a:gd name="T96" fmla="*/ 139 w 163"/>
              <a:gd name="T97" fmla="*/ 107 h 163"/>
              <a:gd name="T98" fmla="*/ 110 w 163"/>
              <a:gd name="T99" fmla="*/ 86 h 163"/>
              <a:gd name="T100" fmla="*/ 121 w 163"/>
              <a:gd name="T101" fmla="*/ 66 h 163"/>
              <a:gd name="T102" fmla="*/ 133 w 163"/>
              <a:gd name="T103" fmla="*/ 55 h 163"/>
              <a:gd name="T104" fmla="*/ 127 w 163"/>
              <a:gd name="T105" fmla="*/ 45 h 163"/>
              <a:gd name="T106" fmla="*/ 130 w 163"/>
              <a:gd name="T107" fmla="*/ 24 h 163"/>
              <a:gd name="T108" fmla="*/ 153 w 163"/>
              <a:gd name="T109" fmla="*/ 103 h 1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163" h="163">
                <a:moveTo>
                  <a:pt x="82" y="0"/>
                </a:moveTo>
                <a:cubicBezTo>
                  <a:pt x="37" y="0"/>
                  <a:pt x="0" y="36"/>
                  <a:pt x="0" y="81"/>
                </a:cubicBezTo>
                <a:cubicBezTo>
                  <a:pt x="0" y="126"/>
                  <a:pt x="37" y="163"/>
                  <a:pt x="82" y="163"/>
                </a:cubicBezTo>
                <a:cubicBezTo>
                  <a:pt x="126" y="163"/>
                  <a:pt x="163" y="126"/>
                  <a:pt x="163" y="81"/>
                </a:cubicBezTo>
                <a:cubicBezTo>
                  <a:pt x="163" y="36"/>
                  <a:pt x="126" y="0"/>
                  <a:pt x="82" y="0"/>
                </a:cubicBezTo>
                <a:close/>
                <a:moveTo>
                  <a:pt x="107" y="11"/>
                </a:moveTo>
                <a:cubicBezTo>
                  <a:pt x="107" y="11"/>
                  <a:pt x="107" y="11"/>
                  <a:pt x="107" y="11"/>
                </a:cubicBezTo>
                <a:cubicBezTo>
                  <a:pt x="113" y="13"/>
                  <a:pt x="118" y="15"/>
                  <a:pt x="123" y="19"/>
                </a:cubicBezTo>
                <a:cubicBezTo>
                  <a:pt x="123" y="19"/>
                  <a:pt x="123" y="19"/>
                  <a:pt x="123" y="19"/>
                </a:cubicBezTo>
                <a:cubicBezTo>
                  <a:pt x="123" y="19"/>
                  <a:pt x="123" y="19"/>
                  <a:pt x="123" y="19"/>
                </a:cubicBezTo>
                <a:cubicBezTo>
                  <a:pt x="123" y="19"/>
                  <a:pt x="123" y="20"/>
                  <a:pt x="123" y="20"/>
                </a:cubicBezTo>
                <a:cubicBezTo>
                  <a:pt x="123" y="21"/>
                  <a:pt x="123" y="21"/>
                  <a:pt x="123" y="22"/>
                </a:cubicBezTo>
                <a:cubicBezTo>
                  <a:pt x="123" y="29"/>
                  <a:pt x="122" y="37"/>
                  <a:pt x="121" y="44"/>
                </a:cubicBezTo>
                <a:cubicBezTo>
                  <a:pt x="121" y="45"/>
                  <a:pt x="121" y="45"/>
                  <a:pt x="121" y="45"/>
                </a:cubicBezTo>
                <a:cubicBezTo>
                  <a:pt x="120" y="45"/>
                  <a:pt x="120" y="45"/>
                  <a:pt x="120" y="45"/>
                </a:cubicBezTo>
                <a:cubicBezTo>
                  <a:pt x="115" y="46"/>
                  <a:pt x="112" y="50"/>
                  <a:pt x="112" y="55"/>
                </a:cubicBezTo>
                <a:cubicBezTo>
                  <a:pt x="112" y="58"/>
                  <a:pt x="113" y="61"/>
                  <a:pt x="115" y="63"/>
                </a:cubicBezTo>
                <a:cubicBezTo>
                  <a:pt x="115" y="63"/>
                  <a:pt x="115" y="63"/>
                  <a:pt x="115" y="63"/>
                </a:cubicBezTo>
                <a:cubicBezTo>
                  <a:pt x="115" y="63"/>
                  <a:pt x="115" y="63"/>
                  <a:pt x="115" y="63"/>
                </a:cubicBezTo>
                <a:cubicBezTo>
                  <a:pt x="113" y="70"/>
                  <a:pt x="110" y="76"/>
                  <a:pt x="106" y="81"/>
                </a:cubicBezTo>
                <a:cubicBezTo>
                  <a:pt x="106" y="82"/>
                  <a:pt x="106" y="82"/>
                  <a:pt x="106" y="82"/>
                </a:cubicBezTo>
                <a:cubicBezTo>
                  <a:pt x="105" y="81"/>
                  <a:pt x="105" y="81"/>
                  <a:pt x="105" y="81"/>
                </a:cubicBezTo>
                <a:cubicBezTo>
                  <a:pt x="91" y="65"/>
                  <a:pt x="82" y="45"/>
                  <a:pt x="78" y="23"/>
                </a:cubicBezTo>
                <a:cubicBezTo>
                  <a:pt x="78" y="23"/>
                  <a:pt x="78" y="23"/>
                  <a:pt x="78" y="23"/>
                </a:cubicBezTo>
                <a:cubicBezTo>
                  <a:pt x="79" y="23"/>
                  <a:pt x="79" y="23"/>
                  <a:pt x="79" y="23"/>
                </a:cubicBezTo>
                <a:cubicBezTo>
                  <a:pt x="87" y="18"/>
                  <a:pt x="96" y="13"/>
                  <a:pt x="106" y="11"/>
                </a:cubicBezTo>
                <a:lnTo>
                  <a:pt x="107" y="11"/>
                </a:lnTo>
                <a:close/>
                <a:moveTo>
                  <a:pt x="107" y="92"/>
                </a:moveTo>
                <a:cubicBezTo>
                  <a:pt x="113" y="98"/>
                  <a:pt x="121" y="104"/>
                  <a:pt x="129" y="109"/>
                </a:cubicBezTo>
                <a:cubicBezTo>
                  <a:pt x="130" y="109"/>
                  <a:pt x="130" y="109"/>
                  <a:pt x="130" y="109"/>
                </a:cubicBezTo>
                <a:cubicBezTo>
                  <a:pt x="129" y="110"/>
                  <a:pt x="129" y="110"/>
                  <a:pt x="129" y="110"/>
                </a:cubicBezTo>
                <a:cubicBezTo>
                  <a:pt x="120" y="111"/>
                  <a:pt x="112" y="112"/>
                  <a:pt x="104" y="112"/>
                </a:cubicBezTo>
                <a:cubicBezTo>
                  <a:pt x="100" y="112"/>
                  <a:pt x="97" y="112"/>
                  <a:pt x="93" y="111"/>
                </a:cubicBezTo>
                <a:cubicBezTo>
                  <a:pt x="92" y="111"/>
                  <a:pt x="92" y="111"/>
                  <a:pt x="92" y="111"/>
                </a:cubicBezTo>
                <a:cubicBezTo>
                  <a:pt x="92" y="111"/>
                  <a:pt x="92" y="111"/>
                  <a:pt x="92" y="111"/>
                </a:cubicBezTo>
                <a:cubicBezTo>
                  <a:pt x="92" y="110"/>
                  <a:pt x="92" y="109"/>
                  <a:pt x="92" y="109"/>
                </a:cubicBezTo>
                <a:cubicBezTo>
                  <a:pt x="92" y="108"/>
                  <a:pt x="92" y="108"/>
                  <a:pt x="92" y="108"/>
                </a:cubicBezTo>
                <a:cubicBezTo>
                  <a:pt x="92" y="108"/>
                  <a:pt x="92" y="108"/>
                  <a:pt x="92" y="108"/>
                </a:cubicBezTo>
                <a:cubicBezTo>
                  <a:pt x="97" y="103"/>
                  <a:pt x="102" y="98"/>
                  <a:pt x="106" y="92"/>
                </a:cubicBezTo>
                <a:cubicBezTo>
                  <a:pt x="107" y="92"/>
                  <a:pt x="107" y="92"/>
                  <a:pt x="107" y="92"/>
                </a:cubicBezTo>
                <a:close/>
                <a:moveTo>
                  <a:pt x="78" y="6"/>
                </a:moveTo>
                <a:cubicBezTo>
                  <a:pt x="78" y="6"/>
                  <a:pt x="79" y="6"/>
                  <a:pt x="79" y="6"/>
                </a:cubicBezTo>
                <a:cubicBezTo>
                  <a:pt x="84" y="6"/>
                  <a:pt x="88" y="6"/>
                  <a:pt x="94" y="7"/>
                </a:cubicBezTo>
                <a:cubicBezTo>
                  <a:pt x="96" y="8"/>
                  <a:pt x="96" y="8"/>
                  <a:pt x="96" y="8"/>
                </a:cubicBezTo>
                <a:cubicBezTo>
                  <a:pt x="94" y="8"/>
                  <a:pt x="94" y="8"/>
                  <a:pt x="94" y="8"/>
                </a:cubicBezTo>
                <a:cubicBezTo>
                  <a:pt x="88" y="11"/>
                  <a:pt x="83" y="13"/>
                  <a:pt x="78" y="16"/>
                </a:cubicBezTo>
                <a:cubicBezTo>
                  <a:pt x="78" y="16"/>
                  <a:pt x="78" y="16"/>
                  <a:pt x="78" y="16"/>
                </a:cubicBezTo>
                <a:cubicBezTo>
                  <a:pt x="78" y="15"/>
                  <a:pt x="78" y="15"/>
                  <a:pt x="78" y="15"/>
                </a:cubicBezTo>
                <a:cubicBezTo>
                  <a:pt x="77" y="12"/>
                  <a:pt x="77" y="9"/>
                  <a:pt x="77" y="7"/>
                </a:cubicBezTo>
                <a:cubicBezTo>
                  <a:pt x="77" y="6"/>
                  <a:pt x="77" y="6"/>
                  <a:pt x="77" y="6"/>
                </a:cubicBezTo>
                <a:lnTo>
                  <a:pt x="78" y="6"/>
                </a:lnTo>
                <a:close/>
                <a:moveTo>
                  <a:pt x="73" y="27"/>
                </a:moveTo>
                <a:cubicBezTo>
                  <a:pt x="73" y="28"/>
                  <a:pt x="73" y="28"/>
                  <a:pt x="73" y="28"/>
                </a:cubicBezTo>
                <a:cubicBezTo>
                  <a:pt x="77" y="50"/>
                  <a:pt x="87" y="70"/>
                  <a:pt x="102" y="87"/>
                </a:cubicBezTo>
                <a:cubicBezTo>
                  <a:pt x="102" y="87"/>
                  <a:pt x="102" y="87"/>
                  <a:pt x="102" y="87"/>
                </a:cubicBezTo>
                <a:cubicBezTo>
                  <a:pt x="102" y="87"/>
                  <a:pt x="102" y="87"/>
                  <a:pt x="102" y="87"/>
                </a:cubicBezTo>
                <a:cubicBezTo>
                  <a:pt x="98" y="93"/>
                  <a:pt x="94" y="98"/>
                  <a:pt x="89" y="103"/>
                </a:cubicBezTo>
                <a:cubicBezTo>
                  <a:pt x="88" y="103"/>
                  <a:pt x="88" y="103"/>
                  <a:pt x="88" y="103"/>
                </a:cubicBezTo>
                <a:cubicBezTo>
                  <a:pt x="88" y="103"/>
                  <a:pt x="88" y="103"/>
                  <a:pt x="88" y="103"/>
                </a:cubicBezTo>
                <a:cubicBezTo>
                  <a:pt x="86" y="101"/>
                  <a:pt x="84" y="101"/>
                  <a:pt x="82" y="101"/>
                </a:cubicBezTo>
                <a:cubicBezTo>
                  <a:pt x="77" y="101"/>
                  <a:pt x="73" y="103"/>
                  <a:pt x="72" y="108"/>
                </a:cubicBezTo>
                <a:cubicBezTo>
                  <a:pt x="71" y="108"/>
                  <a:pt x="71" y="108"/>
                  <a:pt x="71" y="108"/>
                </a:cubicBezTo>
                <a:cubicBezTo>
                  <a:pt x="71" y="108"/>
                  <a:pt x="71" y="108"/>
                  <a:pt x="71" y="108"/>
                </a:cubicBezTo>
                <a:cubicBezTo>
                  <a:pt x="56" y="104"/>
                  <a:pt x="42" y="99"/>
                  <a:pt x="29" y="91"/>
                </a:cubicBezTo>
                <a:cubicBezTo>
                  <a:pt x="29" y="90"/>
                  <a:pt x="29" y="90"/>
                  <a:pt x="29" y="90"/>
                </a:cubicBezTo>
                <a:cubicBezTo>
                  <a:pt x="29" y="90"/>
                  <a:pt x="29" y="90"/>
                  <a:pt x="29" y="90"/>
                </a:cubicBezTo>
                <a:cubicBezTo>
                  <a:pt x="32" y="77"/>
                  <a:pt x="38" y="65"/>
                  <a:pt x="45" y="55"/>
                </a:cubicBezTo>
                <a:cubicBezTo>
                  <a:pt x="45" y="54"/>
                  <a:pt x="45" y="54"/>
                  <a:pt x="45" y="54"/>
                </a:cubicBezTo>
                <a:cubicBezTo>
                  <a:pt x="46" y="54"/>
                  <a:pt x="46" y="54"/>
                  <a:pt x="46" y="54"/>
                </a:cubicBezTo>
                <a:cubicBezTo>
                  <a:pt x="46" y="55"/>
                  <a:pt x="47" y="55"/>
                  <a:pt x="48" y="55"/>
                </a:cubicBezTo>
                <a:cubicBezTo>
                  <a:pt x="54" y="55"/>
                  <a:pt x="59" y="50"/>
                  <a:pt x="59" y="44"/>
                </a:cubicBezTo>
                <a:cubicBezTo>
                  <a:pt x="59" y="43"/>
                  <a:pt x="58" y="41"/>
                  <a:pt x="58" y="40"/>
                </a:cubicBezTo>
                <a:cubicBezTo>
                  <a:pt x="58" y="40"/>
                  <a:pt x="58" y="40"/>
                  <a:pt x="58" y="40"/>
                </a:cubicBezTo>
                <a:cubicBezTo>
                  <a:pt x="58" y="39"/>
                  <a:pt x="58" y="39"/>
                  <a:pt x="58" y="39"/>
                </a:cubicBezTo>
                <a:cubicBezTo>
                  <a:pt x="62" y="35"/>
                  <a:pt x="67" y="31"/>
                  <a:pt x="72" y="27"/>
                </a:cubicBezTo>
                <a:lnTo>
                  <a:pt x="73" y="27"/>
                </a:lnTo>
                <a:close/>
                <a:moveTo>
                  <a:pt x="21" y="94"/>
                </a:moveTo>
                <a:cubicBezTo>
                  <a:pt x="20" y="102"/>
                  <a:pt x="19" y="110"/>
                  <a:pt x="19" y="119"/>
                </a:cubicBezTo>
                <a:cubicBezTo>
                  <a:pt x="19" y="119"/>
                  <a:pt x="19" y="119"/>
                  <a:pt x="19" y="120"/>
                </a:cubicBezTo>
                <a:cubicBezTo>
                  <a:pt x="19" y="120"/>
                  <a:pt x="19" y="120"/>
                  <a:pt x="19" y="121"/>
                </a:cubicBezTo>
                <a:cubicBezTo>
                  <a:pt x="19" y="123"/>
                  <a:pt x="19" y="123"/>
                  <a:pt x="19" y="123"/>
                </a:cubicBezTo>
                <a:cubicBezTo>
                  <a:pt x="18" y="121"/>
                  <a:pt x="18" y="121"/>
                  <a:pt x="18" y="121"/>
                </a:cubicBezTo>
                <a:cubicBezTo>
                  <a:pt x="11" y="110"/>
                  <a:pt x="7" y="96"/>
                  <a:pt x="6" y="83"/>
                </a:cubicBezTo>
                <a:cubicBezTo>
                  <a:pt x="6" y="82"/>
                  <a:pt x="6" y="82"/>
                  <a:pt x="6" y="82"/>
                </a:cubicBezTo>
                <a:cubicBezTo>
                  <a:pt x="7" y="82"/>
                  <a:pt x="7" y="82"/>
                  <a:pt x="7" y="82"/>
                </a:cubicBezTo>
                <a:cubicBezTo>
                  <a:pt x="12" y="86"/>
                  <a:pt x="16" y="90"/>
                  <a:pt x="21" y="93"/>
                </a:cubicBezTo>
                <a:cubicBezTo>
                  <a:pt x="22" y="93"/>
                  <a:pt x="22" y="93"/>
                  <a:pt x="22" y="93"/>
                </a:cubicBezTo>
                <a:lnTo>
                  <a:pt x="21" y="94"/>
                </a:lnTo>
                <a:close/>
                <a:moveTo>
                  <a:pt x="23" y="86"/>
                </a:moveTo>
                <a:cubicBezTo>
                  <a:pt x="23" y="87"/>
                  <a:pt x="23" y="87"/>
                  <a:pt x="23" y="87"/>
                </a:cubicBezTo>
                <a:cubicBezTo>
                  <a:pt x="22" y="86"/>
                  <a:pt x="22" y="86"/>
                  <a:pt x="22" y="86"/>
                </a:cubicBezTo>
                <a:cubicBezTo>
                  <a:pt x="17" y="82"/>
                  <a:pt x="12" y="78"/>
                  <a:pt x="7" y="74"/>
                </a:cubicBezTo>
                <a:cubicBezTo>
                  <a:pt x="7" y="73"/>
                  <a:pt x="7" y="73"/>
                  <a:pt x="7" y="73"/>
                </a:cubicBezTo>
                <a:cubicBezTo>
                  <a:pt x="7" y="73"/>
                  <a:pt x="7" y="73"/>
                  <a:pt x="7" y="73"/>
                </a:cubicBezTo>
                <a:cubicBezTo>
                  <a:pt x="10" y="39"/>
                  <a:pt x="37" y="12"/>
                  <a:pt x="70" y="7"/>
                </a:cubicBezTo>
                <a:cubicBezTo>
                  <a:pt x="71" y="7"/>
                  <a:pt x="71" y="7"/>
                  <a:pt x="71" y="7"/>
                </a:cubicBezTo>
                <a:cubicBezTo>
                  <a:pt x="71" y="8"/>
                  <a:pt x="71" y="8"/>
                  <a:pt x="71" y="8"/>
                </a:cubicBezTo>
                <a:cubicBezTo>
                  <a:pt x="71" y="12"/>
                  <a:pt x="71" y="16"/>
                  <a:pt x="72" y="19"/>
                </a:cubicBezTo>
                <a:cubicBezTo>
                  <a:pt x="72" y="20"/>
                  <a:pt x="72" y="20"/>
                  <a:pt x="72" y="20"/>
                </a:cubicBezTo>
                <a:cubicBezTo>
                  <a:pt x="71" y="20"/>
                  <a:pt x="71" y="20"/>
                  <a:pt x="71" y="20"/>
                </a:cubicBezTo>
                <a:cubicBezTo>
                  <a:pt x="65" y="24"/>
                  <a:pt x="59" y="29"/>
                  <a:pt x="54" y="35"/>
                </a:cubicBezTo>
                <a:cubicBezTo>
                  <a:pt x="53" y="35"/>
                  <a:pt x="53" y="35"/>
                  <a:pt x="53" y="35"/>
                </a:cubicBezTo>
                <a:cubicBezTo>
                  <a:pt x="53" y="35"/>
                  <a:pt x="53" y="35"/>
                  <a:pt x="53" y="35"/>
                </a:cubicBezTo>
                <a:cubicBezTo>
                  <a:pt x="51" y="34"/>
                  <a:pt x="50" y="33"/>
                  <a:pt x="48" y="33"/>
                </a:cubicBezTo>
                <a:cubicBezTo>
                  <a:pt x="42" y="33"/>
                  <a:pt x="37" y="38"/>
                  <a:pt x="37" y="44"/>
                </a:cubicBezTo>
                <a:cubicBezTo>
                  <a:pt x="37" y="46"/>
                  <a:pt x="38" y="49"/>
                  <a:pt x="40" y="51"/>
                </a:cubicBezTo>
                <a:cubicBezTo>
                  <a:pt x="40" y="51"/>
                  <a:pt x="40" y="51"/>
                  <a:pt x="40" y="51"/>
                </a:cubicBezTo>
                <a:cubicBezTo>
                  <a:pt x="40" y="51"/>
                  <a:pt x="40" y="51"/>
                  <a:pt x="40" y="51"/>
                </a:cubicBezTo>
                <a:cubicBezTo>
                  <a:pt x="32" y="62"/>
                  <a:pt x="27" y="73"/>
                  <a:pt x="23" y="86"/>
                </a:cubicBezTo>
                <a:close/>
                <a:moveTo>
                  <a:pt x="27" y="133"/>
                </a:moveTo>
                <a:cubicBezTo>
                  <a:pt x="27" y="133"/>
                  <a:pt x="27" y="133"/>
                  <a:pt x="27" y="133"/>
                </a:cubicBezTo>
                <a:cubicBezTo>
                  <a:pt x="26" y="132"/>
                  <a:pt x="26" y="132"/>
                  <a:pt x="26" y="132"/>
                </a:cubicBezTo>
                <a:cubicBezTo>
                  <a:pt x="26" y="132"/>
                  <a:pt x="26" y="132"/>
                  <a:pt x="26" y="132"/>
                </a:cubicBezTo>
                <a:cubicBezTo>
                  <a:pt x="26" y="132"/>
                  <a:pt x="26" y="132"/>
                  <a:pt x="26" y="132"/>
                </a:cubicBezTo>
                <a:cubicBezTo>
                  <a:pt x="25" y="127"/>
                  <a:pt x="25" y="123"/>
                  <a:pt x="25" y="119"/>
                </a:cubicBezTo>
                <a:cubicBezTo>
                  <a:pt x="25" y="112"/>
                  <a:pt x="26" y="105"/>
                  <a:pt x="27" y="98"/>
                </a:cubicBezTo>
                <a:cubicBezTo>
                  <a:pt x="27" y="97"/>
                  <a:pt x="27" y="97"/>
                  <a:pt x="27" y="97"/>
                </a:cubicBezTo>
                <a:cubicBezTo>
                  <a:pt x="28" y="97"/>
                  <a:pt x="28" y="97"/>
                  <a:pt x="28" y="97"/>
                </a:cubicBezTo>
                <a:cubicBezTo>
                  <a:pt x="41" y="105"/>
                  <a:pt x="56" y="111"/>
                  <a:pt x="71" y="114"/>
                </a:cubicBezTo>
                <a:cubicBezTo>
                  <a:pt x="71" y="114"/>
                  <a:pt x="71" y="114"/>
                  <a:pt x="71" y="114"/>
                </a:cubicBezTo>
                <a:cubicBezTo>
                  <a:pt x="72" y="115"/>
                  <a:pt x="72" y="115"/>
                  <a:pt x="72" y="115"/>
                </a:cubicBezTo>
                <a:cubicBezTo>
                  <a:pt x="72" y="115"/>
                  <a:pt x="72" y="115"/>
                  <a:pt x="72" y="115"/>
                </a:cubicBezTo>
                <a:cubicBezTo>
                  <a:pt x="72" y="115"/>
                  <a:pt x="72" y="115"/>
                  <a:pt x="72" y="115"/>
                </a:cubicBezTo>
                <a:cubicBezTo>
                  <a:pt x="72" y="116"/>
                  <a:pt x="72" y="116"/>
                  <a:pt x="72" y="116"/>
                </a:cubicBezTo>
                <a:cubicBezTo>
                  <a:pt x="72" y="116"/>
                  <a:pt x="72" y="116"/>
                  <a:pt x="72" y="116"/>
                </a:cubicBezTo>
                <a:cubicBezTo>
                  <a:pt x="58" y="125"/>
                  <a:pt x="43" y="131"/>
                  <a:pt x="27" y="133"/>
                </a:cubicBezTo>
                <a:close/>
                <a:moveTo>
                  <a:pt x="147" y="118"/>
                </a:moveTo>
                <a:cubicBezTo>
                  <a:pt x="134" y="142"/>
                  <a:pt x="109" y="157"/>
                  <a:pt x="82" y="157"/>
                </a:cubicBezTo>
                <a:cubicBezTo>
                  <a:pt x="64" y="157"/>
                  <a:pt x="47" y="150"/>
                  <a:pt x="33" y="139"/>
                </a:cubicBezTo>
                <a:cubicBezTo>
                  <a:pt x="32" y="138"/>
                  <a:pt x="32" y="138"/>
                  <a:pt x="32" y="138"/>
                </a:cubicBezTo>
                <a:cubicBezTo>
                  <a:pt x="34" y="138"/>
                  <a:pt x="34" y="138"/>
                  <a:pt x="34" y="138"/>
                </a:cubicBezTo>
                <a:cubicBezTo>
                  <a:pt x="49" y="135"/>
                  <a:pt x="63" y="129"/>
                  <a:pt x="76" y="121"/>
                </a:cubicBezTo>
                <a:cubicBezTo>
                  <a:pt x="76" y="120"/>
                  <a:pt x="76" y="120"/>
                  <a:pt x="76" y="120"/>
                </a:cubicBezTo>
                <a:cubicBezTo>
                  <a:pt x="77" y="121"/>
                  <a:pt x="77" y="121"/>
                  <a:pt x="77" y="121"/>
                </a:cubicBezTo>
                <a:cubicBezTo>
                  <a:pt x="81" y="123"/>
                  <a:pt x="87" y="122"/>
                  <a:pt x="90" y="118"/>
                </a:cubicBezTo>
                <a:cubicBezTo>
                  <a:pt x="90" y="117"/>
                  <a:pt x="90" y="117"/>
                  <a:pt x="90" y="117"/>
                </a:cubicBezTo>
                <a:cubicBezTo>
                  <a:pt x="90" y="117"/>
                  <a:pt x="90" y="117"/>
                  <a:pt x="90" y="117"/>
                </a:cubicBezTo>
                <a:cubicBezTo>
                  <a:pt x="95" y="118"/>
                  <a:pt x="99" y="118"/>
                  <a:pt x="104" y="118"/>
                </a:cubicBezTo>
                <a:cubicBezTo>
                  <a:pt x="115" y="118"/>
                  <a:pt x="127" y="117"/>
                  <a:pt x="139" y="114"/>
                </a:cubicBezTo>
                <a:cubicBezTo>
                  <a:pt x="139" y="114"/>
                  <a:pt x="139" y="114"/>
                  <a:pt x="139" y="114"/>
                </a:cubicBezTo>
                <a:cubicBezTo>
                  <a:pt x="139" y="114"/>
                  <a:pt x="139" y="114"/>
                  <a:pt x="139" y="114"/>
                </a:cubicBezTo>
                <a:cubicBezTo>
                  <a:pt x="142" y="115"/>
                  <a:pt x="144" y="116"/>
                  <a:pt x="147" y="117"/>
                </a:cubicBezTo>
                <a:cubicBezTo>
                  <a:pt x="147" y="118"/>
                  <a:pt x="147" y="118"/>
                  <a:pt x="147" y="118"/>
                </a:cubicBezTo>
                <a:close/>
                <a:moveTo>
                  <a:pt x="153" y="103"/>
                </a:moveTo>
                <a:cubicBezTo>
                  <a:pt x="153" y="103"/>
                  <a:pt x="153" y="103"/>
                  <a:pt x="153" y="103"/>
                </a:cubicBezTo>
                <a:cubicBezTo>
                  <a:pt x="149" y="105"/>
                  <a:pt x="144" y="106"/>
                  <a:pt x="140" y="107"/>
                </a:cubicBezTo>
                <a:cubicBezTo>
                  <a:pt x="139" y="107"/>
                  <a:pt x="139" y="107"/>
                  <a:pt x="139" y="107"/>
                </a:cubicBezTo>
                <a:cubicBezTo>
                  <a:pt x="139" y="107"/>
                  <a:pt x="139" y="107"/>
                  <a:pt x="139" y="107"/>
                </a:cubicBezTo>
                <a:cubicBezTo>
                  <a:pt x="129" y="102"/>
                  <a:pt x="119" y="95"/>
                  <a:pt x="111" y="87"/>
                </a:cubicBezTo>
                <a:cubicBezTo>
                  <a:pt x="110" y="86"/>
                  <a:pt x="110" y="86"/>
                  <a:pt x="110" y="86"/>
                </a:cubicBezTo>
                <a:cubicBezTo>
                  <a:pt x="111" y="86"/>
                  <a:pt x="111" y="86"/>
                  <a:pt x="111" y="86"/>
                </a:cubicBezTo>
                <a:cubicBezTo>
                  <a:pt x="114" y="80"/>
                  <a:pt x="118" y="73"/>
                  <a:pt x="121" y="66"/>
                </a:cubicBezTo>
                <a:cubicBezTo>
                  <a:pt x="121" y="66"/>
                  <a:pt x="121" y="66"/>
                  <a:pt x="121" y="66"/>
                </a:cubicBezTo>
                <a:cubicBezTo>
                  <a:pt x="122" y="66"/>
                  <a:pt x="122" y="66"/>
                  <a:pt x="122" y="66"/>
                </a:cubicBezTo>
                <a:cubicBezTo>
                  <a:pt x="122" y="66"/>
                  <a:pt x="122" y="66"/>
                  <a:pt x="123" y="66"/>
                </a:cubicBezTo>
                <a:cubicBezTo>
                  <a:pt x="128" y="66"/>
                  <a:pt x="133" y="61"/>
                  <a:pt x="133" y="55"/>
                </a:cubicBezTo>
                <a:cubicBezTo>
                  <a:pt x="133" y="51"/>
                  <a:pt x="131" y="48"/>
                  <a:pt x="127" y="46"/>
                </a:cubicBezTo>
                <a:cubicBezTo>
                  <a:pt x="127" y="46"/>
                  <a:pt x="127" y="46"/>
                  <a:pt x="127" y="46"/>
                </a:cubicBezTo>
                <a:cubicBezTo>
                  <a:pt x="127" y="45"/>
                  <a:pt x="127" y="45"/>
                  <a:pt x="127" y="45"/>
                </a:cubicBezTo>
                <a:cubicBezTo>
                  <a:pt x="128" y="38"/>
                  <a:pt x="129" y="31"/>
                  <a:pt x="129" y="25"/>
                </a:cubicBezTo>
                <a:cubicBezTo>
                  <a:pt x="129" y="23"/>
                  <a:pt x="129" y="23"/>
                  <a:pt x="129" y="23"/>
                </a:cubicBezTo>
                <a:cubicBezTo>
                  <a:pt x="130" y="24"/>
                  <a:pt x="130" y="24"/>
                  <a:pt x="130" y="24"/>
                </a:cubicBezTo>
                <a:cubicBezTo>
                  <a:pt x="147" y="39"/>
                  <a:pt x="157" y="59"/>
                  <a:pt x="157" y="81"/>
                </a:cubicBezTo>
                <a:cubicBezTo>
                  <a:pt x="157" y="88"/>
                  <a:pt x="156" y="96"/>
                  <a:pt x="154" y="103"/>
                </a:cubicBezTo>
                <a:lnTo>
                  <a:pt x="153" y="103"/>
                </a:lnTo>
                <a:close/>
              </a:path>
            </a:pathLst>
          </a:custGeom>
          <a:solidFill>
            <a:schemeClr val="tx2">
              <a:lumMod val="90000"/>
              <a:lumOff val="10000"/>
            </a:schemeClr>
          </a:solidFill>
          <a:ln>
            <a:noFill/>
          </a:ln>
        </p:spPr>
        <p:txBody>
          <a:bodyPr vert="horz" wrap="square" lIns="91440" tIns="45720" rIns="91440" bIns="45720" numCol="1" anchor="t" anchorCtr="0" compatLnSpc="1">
            <a:prstTxWarp prst="textNoShape">
              <a:avLst/>
            </a:prstTxWarp>
          </a:bodyPr>
          <a:lstStyle/>
          <a:p>
            <a:endParaRPr lang="en-AU"/>
          </a:p>
        </p:txBody>
      </p:sp>
    </p:spTree>
    <p:extLst>
      <p:ext uri="{BB962C8B-B14F-4D97-AF65-F5344CB8AC3E}">
        <p14:creationId xmlns:p14="http://schemas.microsoft.com/office/powerpoint/2010/main" val="5730273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Object 2" hidden="1">
            <a:extLst>
              <a:ext uri="{FF2B5EF4-FFF2-40B4-BE49-F238E27FC236}">
                <a16:creationId xmlns:a16="http://schemas.microsoft.com/office/drawing/2014/main" id="{392EA10D-9F38-C6CE-7806-41A122A73F33}"/>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411" imgH="409" progId="TCLayout.ActiveDocument.1">
                  <p:embed/>
                </p:oleObj>
              </mc:Choice>
              <mc:Fallback>
                <p:oleObj name="think-cell Slide" r:id="rId4" imgW="411" imgH="409" progId="TCLayout.ActiveDocument.1">
                  <p:embed/>
                  <p:pic>
                    <p:nvPicPr>
                      <p:cNvPr id="3" name="Object 2" hidden="1">
                        <a:extLst>
                          <a:ext uri="{FF2B5EF4-FFF2-40B4-BE49-F238E27FC236}">
                            <a16:creationId xmlns:a16="http://schemas.microsoft.com/office/drawing/2014/main" id="{392EA10D-9F38-C6CE-7806-41A122A73F33}"/>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81" name="Rectangle 80">
            <a:extLst>
              <a:ext uri="{FF2B5EF4-FFF2-40B4-BE49-F238E27FC236}">
                <a16:creationId xmlns:a16="http://schemas.microsoft.com/office/drawing/2014/main" id="{6D4C0065-21E0-B107-709C-F9AC973EA831}"/>
              </a:ext>
            </a:extLst>
          </p:cNvPr>
          <p:cNvSpPr>
            <a:spLocks noGrp="1" noRot="1" noMove="1" noResize="1" noEditPoints="1" noAdjustHandles="1" noChangeArrowheads="1" noChangeShapeType="1"/>
          </p:cNvSpPr>
          <p:nvPr/>
        </p:nvSpPr>
        <p:spPr>
          <a:xfrm>
            <a:off x="807167" y="1139884"/>
            <a:ext cx="8552191" cy="769384"/>
          </a:xfrm>
          <a:prstGeom prst="rect">
            <a:avLst/>
          </a:prstGeom>
          <a:solidFill>
            <a:schemeClr val="bg1">
              <a:lumMod val="95000"/>
            </a:schemeClr>
          </a:solidFill>
          <a:ln w="38100">
            <a:no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en-AU" sz="1100" b="1">
                <a:solidFill>
                  <a:schemeClr val="bg1"/>
                </a:solidFill>
                <a:latin typeface="+mj-lt"/>
              </a:rPr>
              <a:t> </a:t>
            </a:r>
          </a:p>
        </p:txBody>
      </p:sp>
      <p:sp>
        <p:nvSpPr>
          <p:cNvPr id="68" name="Arrow: Pentagon 67">
            <a:extLst>
              <a:ext uri="{FF2B5EF4-FFF2-40B4-BE49-F238E27FC236}">
                <a16:creationId xmlns:a16="http://schemas.microsoft.com/office/drawing/2014/main" id="{FF89B333-861D-4153-7B91-0A932E40E062}"/>
              </a:ext>
            </a:extLst>
          </p:cNvPr>
          <p:cNvSpPr/>
          <p:nvPr/>
        </p:nvSpPr>
        <p:spPr>
          <a:xfrm>
            <a:off x="1231682" y="1289525"/>
            <a:ext cx="7996227" cy="430144"/>
          </a:xfrm>
          <a:prstGeom prst="homePlate">
            <a:avLst/>
          </a:prstGeom>
          <a:solidFill>
            <a:schemeClr val="bg1"/>
          </a:solidFill>
          <a:ln w="9525" cap="rnd">
            <a:solidFill>
              <a:schemeClr val="tx2"/>
            </a:solidFill>
            <a:prstDash val="sysDot"/>
          </a:ln>
        </p:spPr>
        <p:style>
          <a:lnRef idx="2">
            <a:schemeClr val="accent1">
              <a:shade val="50000"/>
            </a:schemeClr>
          </a:lnRef>
          <a:fillRef idx="1">
            <a:schemeClr val="accent1"/>
          </a:fillRef>
          <a:effectRef idx="0">
            <a:schemeClr val="accent1"/>
          </a:effectRef>
          <a:fontRef idx="minor">
            <a:schemeClr val="lt1"/>
          </a:fontRef>
        </p:style>
        <p:txBody>
          <a:bodyPr lIns="288000" tIns="36000" bIns="36000" rtlCol="0" anchor="ctr"/>
          <a:lstStyle/>
          <a:p>
            <a:pPr>
              <a:lnSpc>
                <a:spcPct val="90000"/>
              </a:lnSpc>
            </a:pPr>
            <a:endParaRPr lang="en-AU" sz="1000">
              <a:solidFill>
                <a:schemeClr val="tx2"/>
              </a:solidFill>
              <a:latin typeface="+mj-lt"/>
            </a:endParaRPr>
          </a:p>
        </p:txBody>
      </p:sp>
      <p:sp>
        <p:nvSpPr>
          <p:cNvPr id="82" name="Rectangle 81">
            <a:extLst>
              <a:ext uri="{FF2B5EF4-FFF2-40B4-BE49-F238E27FC236}">
                <a16:creationId xmlns:a16="http://schemas.microsoft.com/office/drawing/2014/main" id="{A7EBDD8F-EAD1-0FA3-53AF-E3B2B61D4BD0}"/>
              </a:ext>
            </a:extLst>
          </p:cNvPr>
          <p:cNvSpPr>
            <a:spLocks noGrp="1" noRot="1" noMove="1" noResize="1" noEditPoints="1" noAdjustHandles="1" noChangeArrowheads="1" noChangeShapeType="1"/>
          </p:cNvSpPr>
          <p:nvPr/>
        </p:nvSpPr>
        <p:spPr>
          <a:xfrm>
            <a:off x="807167" y="1941010"/>
            <a:ext cx="8552191" cy="4451352"/>
          </a:xfrm>
          <a:prstGeom prst="rect">
            <a:avLst/>
          </a:prstGeom>
          <a:solidFill>
            <a:schemeClr val="bg1">
              <a:lumMod val="95000"/>
            </a:schemeClr>
          </a:solidFill>
          <a:ln w="38100">
            <a:no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en-AU" sz="1100" b="1">
                <a:solidFill>
                  <a:schemeClr val="bg1"/>
                </a:solidFill>
                <a:latin typeface="+mj-lt"/>
              </a:rPr>
              <a:t> </a:t>
            </a:r>
          </a:p>
        </p:txBody>
      </p:sp>
      <p:sp>
        <p:nvSpPr>
          <p:cNvPr id="184" name="Isosceles Triangle 183">
            <a:extLst>
              <a:ext uri="{FF2B5EF4-FFF2-40B4-BE49-F238E27FC236}">
                <a16:creationId xmlns:a16="http://schemas.microsoft.com/office/drawing/2014/main" id="{8D25EA30-E223-256A-8C25-BE75E0101C6E}"/>
              </a:ext>
            </a:extLst>
          </p:cNvPr>
          <p:cNvSpPr/>
          <p:nvPr/>
        </p:nvSpPr>
        <p:spPr>
          <a:xfrm rot="5400000">
            <a:off x="8904113" y="1429917"/>
            <a:ext cx="307434" cy="152732"/>
          </a:xfrm>
          <a:prstGeom prst="triangl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100">
              <a:solidFill>
                <a:schemeClr val="bg2"/>
              </a:solidFill>
            </a:endParaRPr>
          </a:p>
        </p:txBody>
      </p:sp>
      <p:cxnSp>
        <p:nvCxnSpPr>
          <p:cNvPr id="86" name="Straight Connector 85">
            <a:extLst>
              <a:ext uri="{FF2B5EF4-FFF2-40B4-BE49-F238E27FC236}">
                <a16:creationId xmlns:a16="http://schemas.microsoft.com/office/drawing/2014/main" id="{757E4D77-98D0-DA2F-AD54-97CE9FE81089}"/>
              </a:ext>
            </a:extLst>
          </p:cNvPr>
          <p:cNvCxnSpPr>
            <a:cxnSpLocks/>
            <a:stCxn id="77" idx="3"/>
            <a:endCxn id="204" idx="3"/>
          </p:cNvCxnSpPr>
          <p:nvPr/>
        </p:nvCxnSpPr>
        <p:spPr>
          <a:xfrm>
            <a:off x="2501401" y="1504597"/>
            <a:ext cx="6469343" cy="3923"/>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161" name="Title 1">
            <a:extLst>
              <a:ext uri="{FF2B5EF4-FFF2-40B4-BE49-F238E27FC236}">
                <a16:creationId xmlns:a16="http://schemas.microsoft.com/office/drawing/2014/main" id="{1062C201-6C03-610D-3C72-BB4BB86A4AF1}"/>
              </a:ext>
            </a:extLst>
          </p:cNvPr>
          <p:cNvSpPr>
            <a:spLocks noGrp="1"/>
          </p:cNvSpPr>
          <p:nvPr>
            <p:ph type="title"/>
          </p:nvPr>
        </p:nvSpPr>
        <p:spPr>
          <a:xfrm>
            <a:off x="540000" y="292457"/>
            <a:ext cx="3484359" cy="597842"/>
          </a:xfrm>
        </p:spPr>
        <p:txBody>
          <a:bodyPr vert="horz"/>
          <a:lstStyle/>
          <a:p>
            <a:r>
              <a:rPr lang="en-AU"/>
              <a:t>Better Practice Inspection Process | </a:t>
            </a:r>
            <a:r>
              <a:rPr lang="en-AU" b="1"/>
              <a:t>Trigger and Focus</a:t>
            </a:r>
          </a:p>
        </p:txBody>
      </p:sp>
      <p:sp>
        <p:nvSpPr>
          <p:cNvPr id="204" name="Isosceles Triangle 203">
            <a:extLst>
              <a:ext uri="{FF2B5EF4-FFF2-40B4-BE49-F238E27FC236}">
                <a16:creationId xmlns:a16="http://schemas.microsoft.com/office/drawing/2014/main" id="{BA9D4C97-DFD6-9311-6065-743BA91D4331}"/>
              </a:ext>
            </a:extLst>
          </p:cNvPr>
          <p:cNvSpPr/>
          <p:nvPr/>
        </p:nvSpPr>
        <p:spPr>
          <a:xfrm rot="5400000">
            <a:off x="8911509" y="1450039"/>
            <a:ext cx="235429" cy="116960"/>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100">
              <a:solidFill>
                <a:schemeClr val="bg2"/>
              </a:solidFill>
            </a:endParaRPr>
          </a:p>
        </p:txBody>
      </p:sp>
      <p:grpSp>
        <p:nvGrpSpPr>
          <p:cNvPr id="94" name="Group 93">
            <a:extLst>
              <a:ext uri="{FF2B5EF4-FFF2-40B4-BE49-F238E27FC236}">
                <a16:creationId xmlns:a16="http://schemas.microsoft.com/office/drawing/2014/main" id="{549AB2AF-D71D-2868-6ACA-647C5BAD9686}"/>
              </a:ext>
            </a:extLst>
          </p:cNvPr>
          <p:cNvGrpSpPr/>
          <p:nvPr/>
        </p:nvGrpSpPr>
        <p:grpSpPr>
          <a:xfrm>
            <a:off x="8716488" y="5668486"/>
            <a:ext cx="1193470" cy="1193469"/>
            <a:chOff x="10069009" y="2893384"/>
            <a:chExt cx="1704975" cy="1704975"/>
          </a:xfrm>
        </p:grpSpPr>
        <p:sp>
          <p:nvSpPr>
            <p:cNvPr id="95" name="Freeform: Shape 94">
              <a:extLst>
                <a:ext uri="{FF2B5EF4-FFF2-40B4-BE49-F238E27FC236}">
                  <a16:creationId xmlns:a16="http://schemas.microsoft.com/office/drawing/2014/main" id="{22E1AB24-0EBE-9163-7938-A4C19CB77545}"/>
                </a:ext>
              </a:extLst>
            </p:cNvPr>
            <p:cNvSpPr/>
            <p:nvPr/>
          </p:nvSpPr>
          <p:spPr>
            <a:xfrm>
              <a:off x="10069009" y="3750634"/>
              <a:ext cx="1704975" cy="847725"/>
            </a:xfrm>
            <a:custGeom>
              <a:avLst/>
              <a:gdLst>
                <a:gd name="connsiteX0" fmla="*/ 847725 w 1704975"/>
                <a:gd name="connsiteY0" fmla="*/ 0 h 847725"/>
                <a:gd name="connsiteX1" fmla="*/ 0 w 1704975"/>
                <a:gd name="connsiteY1" fmla="*/ 847725 h 847725"/>
                <a:gd name="connsiteX2" fmla="*/ 1704975 w 1704975"/>
                <a:gd name="connsiteY2" fmla="*/ 847725 h 847725"/>
                <a:gd name="connsiteX3" fmla="*/ 847725 w 1704975"/>
                <a:gd name="connsiteY3" fmla="*/ 0 h 847725"/>
              </a:gdLst>
              <a:ahLst/>
              <a:cxnLst>
                <a:cxn ang="0">
                  <a:pos x="connsiteX0" y="connsiteY0"/>
                </a:cxn>
                <a:cxn ang="0">
                  <a:pos x="connsiteX1" y="connsiteY1"/>
                </a:cxn>
                <a:cxn ang="0">
                  <a:pos x="connsiteX2" y="connsiteY2"/>
                </a:cxn>
                <a:cxn ang="0">
                  <a:pos x="connsiteX3" y="connsiteY3"/>
                </a:cxn>
              </a:cxnLst>
              <a:rect l="l" t="t" r="r" b="b"/>
              <a:pathLst>
                <a:path w="1704975" h="847725">
                  <a:moveTo>
                    <a:pt x="847725" y="0"/>
                  </a:moveTo>
                  <a:lnTo>
                    <a:pt x="0" y="847725"/>
                  </a:lnTo>
                  <a:lnTo>
                    <a:pt x="1704975" y="847725"/>
                  </a:lnTo>
                  <a:lnTo>
                    <a:pt x="847725" y="0"/>
                  </a:lnTo>
                  <a:close/>
                </a:path>
              </a:pathLst>
            </a:custGeom>
            <a:solidFill>
              <a:schemeClr val="accent1"/>
            </a:solidFill>
            <a:ln w="9525" cap="flat">
              <a:noFill/>
              <a:prstDash val="solid"/>
              <a:miter/>
            </a:ln>
          </p:spPr>
          <p:txBody>
            <a:bodyPr rtlCol="0" anchor="ctr"/>
            <a:lstStyle/>
            <a:p>
              <a:endParaRPr lang="en-AU"/>
            </a:p>
          </p:txBody>
        </p:sp>
        <p:sp>
          <p:nvSpPr>
            <p:cNvPr id="96" name="Freeform: Shape 95">
              <a:extLst>
                <a:ext uri="{FF2B5EF4-FFF2-40B4-BE49-F238E27FC236}">
                  <a16:creationId xmlns:a16="http://schemas.microsoft.com/office/drawing/2014/main" id="{92E189BE-B022-34E8-54C7-65DAEF06FD32}"/>
                </a:ext>
              </a:extLst>
            </p:cNvPr>
            <p:cNvSpPr/>
            <p:nvPr/>
          </p:nvSpPr>
          <p:spPr>
            <a:xfrm>
              <a:off x="10916734" y="3750634"/>
              <a:ext cx="857250" cy="847725"/>
            </a:xfrm>
            <a:custGeom>
              <a:avLst/>
              <a:gdLst>
                <a:gd name="connsiteX0" fmla="*/ 857250 w 857250"/>
                <a:gd name="connsiteY0" fmla="*/ 0 h 847725"/>
                <a:gd name="connsiteX1" fmla="*/ 0 w 857250"/>
                <a:gd name="connsiteY1" fmla="*/ 0 h 847725"/>
                <a:gd name="connsiteX2" fmla="*/ 857250 w 857250"/>
                <a:gd name="connsiteY2" fmla="*/ 847725 h 847725"/>
                <a:gd name="connsiteX3" fmla="*/ 857250 w 857250"/>
                <a:gd name="connsiteY3" fmla="*/ 0 h 847725"/>
              </a:gdLst>
              <a:ahLst/>
              <a:cxnLst>
                <a:cxn ang="0">
                  <a:pos x="connsiteX0" y="connsiteY0"/>
                </a:cxn>
                <a:cxn ang="0">
                  <a:pos x="connsiteX1" y="connsiteY1"/>
                </a:cxn>
                <a:cxn ang="0">
                  <a:pos x="connsiteX2" y="connsiteY2"/>
                </a:cxn>
                <a:cxn ang="0">
                  <a:pos x="connsiteX3" y="connsiteY3"/>
                </a:cxn>
              </a:cxnLst>
              <a:rect l="l" t="t" r="r" b="b"/>
              <a:pathLst>
                <a:path w="857250" h="847725">
                  <a:moveTo>
                    <a:pt x="857250" y="0"/>
                  </a:moveTo>
                  <a:lnTo>
                    <a:pt x="0" y="0"/>
                  </a:lnTo>
                  <a:lnTo>
                    <a:pt x="857250" y="847725"/>
                  </a:lnTo>
                  <a:lnTo>
                    <a:pt x="857250" y="0"/>
                  </a:lnTo>
                  <a:close/>
                </a:path>
              </a:pathLst>
            </a:custGeom>
            <a:solidFill>
              <a:schemeClr val="accent6"/>
            </a:solidFill>
            <a:ln w="9525" cap="flat">
              <a:noFill/>
              <a:prstDash val="solid"/>
              <a:miter/>
            </a:ln>
          </p:spPr>
          <p:txBody>
            <a:bodyPr rtlCol="0" anchor="ctr"/>
            <a:lstStyle/>
            <a:p>
              <a:endParaRPr lang="en-AU"/>
            </a:p>
          </p:txBody>
        </p:sp>
        <p:sp>
          <p:nvSpPr>
            <p:cNvPr id="97" name="Freeform: Shape 96">
              <a:extLst>
                <a:ext uri="{FF2B5EF4-FFF2-40B4-BE49-F238E27FC236}">
                  <a16:creationId xmlns:a16="http://schemas.microsoft.com/office/drawing/2014/main" id="{E969767B-009F-5CCA-9AD6-882B49D4CFA4}"/>
                </a:ext>
              </a:extLst>
            </p:cNvPr>
            <p:cNvSpPr/>
            <p:nvPr/>
          </p:nvSpPr>
          <p:spPr>
            <a:xfrm>
              <a:off x="10916734" y="2893384"/>
              <a:ext cx="857250" cy="857250"/>
            </a:xfrm>
            <a:custGeom>
              <a:avLst/>
              <a:gdLst>
                <a:gd name="connsiteX0" fmla="*/ 857250 w 857250"/>
                <a:gd name="connsiteY0" fmla="*/ 0 h 857250"/>
                <a:gd name="connsiteX1" fmla="*/ 0 w 857250"/>
                <a:gd name="connsiteY1" fmla="*/ 857250 h 857250"/>
                <a:gd name="connsiteX2" fmla="*/ 857250 w 857250"/>
                <a:gd name="connsiteY2" fmla="*/ 857250 h 857250"/>
                <a:gd name="connsiteX3" fmla="*/ 857250 w 857250"/>
                <a:gd name="connsiteY3" fmla="*/ 0 h 857250"/>
              </a:gdLst>
              <a:ahLst/>
              <a:cxnLst>
                <a:cxn ang="0">
                  <a:pos x="connsiteX0" y="connsiteY0"/>
                </a:cxn>
                <a:cxn ang="0">
                  <a:pos x="connsiteX1" y="connsiteY1"/>
                </a:cxn>
                <a:cxn ang="0">
                  <a:pos x="connsiteX2" y="connsiteY2"/>
                </a:cxn>
                <a:cxn ang="0">
                  <a:pos x="connsiteX3" y="connsiteY3"/>
                </a:cxn>
              </a:cxnLst>
              <a:rect l="l" t="t" r="r" b="b"/>
              <a:pathLst>
                <a:path w="857250" h="857250">
                  <a:moveTo>
                    <a:pt x="857250" y="0"/>
                  </a:moveTo>
                  <a:lnTo>
                    <a:pt x="0" y="857250"/>
                  </a:lnTo>
                  <a:lnTo>
                    <a:pt x="857250" y="857250"/>
                  </a:lnTo>
                  <a:lnTo>
                    <a:pt x="857250" y="0"/>
                  </a:lnTo>
                  <a:close/>
                </a:path>
              </a:pathLst>
            </a:custGeom>
            <a:solidFill>
              <a:schemeClr val="accent5"/>
            </a:solidFill>
            <a:ln w="9525" cap="flat">
              <a:noFill/>
              <a:prstDash val="solid"/>
              <a:miter/>
            </a:ln>
          </p:spPr>
          <p:txBody>
            <a:bodyPr rtlCol="0" anchor="ctr"/>
            <a:lstStyle/>
            <a:p>
              <a:endParaRPr lang="en-AU"/>
            </a:p>
          </p:txBody>
        </p:sp>
      </p:grpSp>
      <p:sp>
        <p:nvSpPr>
          <p:cNvPr id="98" name="TextBox 97">
            <a:extLst>
              <a:ext uri="{FF2B5EF4-FFF2-40B4-BE49-F238E27FC236}">
                <a16:creationId xmlns:a16="http://schemas.microsoft.com/office/drawing/2014/main" id="{C0D1A19A-0697-F8E8-23CF-BF14B53E8B85}"/>
              </a:ext>
            </a:extLst>
          </p:cNvPr>
          <p:cNvSpPr txBox="1"/>
          <p:nvPr/>
        </p:nvSpPr>
        <p:spPr>
          <a:xfrm>
            <a:off x="8621976" y="6392362"/>
            <a:ext cx="792089" cy="276999"/>
          </a:xfrm>
          <a:prstGeom prst="rect">
            <a:avLst/>
          </a:prstGeom>
          <a:noFill/>
        </p:spPr>
        <p:txBody>
          <a:bodyPr wrap="square" lIns="0" rIns="0" rtlCol="0">
            <a:spAutoFit/>
          </a:bodyPr>
          <a:lstStyle/>
          <a:p>
            <a:pPr algn="r" rtl="0"/>
            <a:fld id="{6E8856DA-B77A-4A94-8E84-45BF77D9376B}" type="slidenum">
              <a:rPr lang="en-AU" sz="1200" noProof="0" smtClean="0">
                <a:solidFill>
                  <a:schemeClr val="bg1"/>
                </a:solidFill>
                <a:latin typeface="+mn-lt"/>
                <a:ea typeface="Segoe UI" panose="020B0502040204020203" pitchFamily="34" charset="0"/>
                <a:cs typeface="Segoe UI" panose="020B0502040204020203" pitchFamily="34" charset="0"/>
              </a:rPr>
              <a:pPr algn="r" rtl="0"/>
              <a:t>7</a:t>
            </a:fld>
            <a:endParaRPr lang="en-AU" sz="1200" noProof="0">
              <a:solidFill>
                <a:schemeClr val="bg1"/>
              </a:solidFill>
              <a:latin typeface="+mn-lt"/>
              <a:ea typeface="Segoe UI" panose="020B0502040204020203" pitchFamily="34" charset="0"/>
              <a:cs typeface="Segoe UI" panose="020B0502040204020203" pitchFamily="34" charset="0"/>
            </a:endParaRPr>
          </a:p>
        </p:txBody>
      </p:sp>
      <p:sp>
        <p:nvSpPr>
          <p:cNvPr id="91" name="Rectangle 90">
            <a:extLst>
              <a:ext uri="{FF2B5EF4-FFF2-40B4-BE49-F238E27FC236}">
                <a16:creationId xmlns:a16="http://schemas.microsoft.com/office/drawing/2014/main" id="{90A6EE95-373F-1575-A77C-939C01D791A0}"/>
              </a:ext>
            </a:extLst>
          </p:cNvPr>
          <p:cNvSpPr/>
          <p:nvPr/>
        </p:nvSpPr>
        <p:spPr>
          <a:xfrm>
            <a:off x="546641" y="1139884"/>
            <a:ext cx="242421" cy="769384"/>
          </a:xfrm>
          <a:prstGeom prst="rect">
            <a:avLst/>
          </a:prstGeom>
          <a:solidFill>
            <a:schemeClr val="tx2"/>
          </a:solidFill>
          <a:ln w="38100">
            <a:no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en-AU" sz="1100" b="1">
                <a:solidFill>
                  <a:schemeClr val="bg1"/>
                </a:solidFill>
                <a:latin typeface="+mj-lt"/>
              </a:rPr>
              <a:t>STAGE </a:t>
            </a:r>
          </a:p>
        </p:txBody>
      </p:sp>
      <p:sp>
        <p:nvSpPr>
          <p:cNvPr id="92" name="Rectangle 91">
            <a:extLst>
              <a:ext uri="{FF2B5EF4-FFF2-40B4-BE49-F238E27FC236}">
                <a16:creationId xmlns:a16="http://schemas.microsoft.com/office/drawing/2014/main" id="{63DA7044-D7DB-E193-6AE9-77916BC9D139}"/>
              </a:ext>
            </a:extLst>
          </p:cNvPr>
          <p:cNvSpPr/>
          <p:nvPr/>
        </p:nvSpPr>
        <p:spPr>
          <a:xfrm>
            <a:off x="546642" y="1941011"/>
            <a:ext cx="242421" cy="4451350"/>
          </a:xfrm>
          <a:prstGeom prst="rect">
            <a:avLst/>
          </a:prstGeom>
          <a:solidFill>
            <a:schemeClr val="tx2"/>
          </a:solidFill>
          <a:ln w="38100">
            <a:no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en-AU" sz="1100" b="1">
                <a:solidFill>
                  <a:schemeClr val="bg1"/>
                </a:solidFill>
                <a:latin typeface="+mj-lt"/>
              </a:rPr>
              <a:t>PROCESS</a:t>
            </a:r>
          </a:p>
        </p:txBody>
      </p:sp>
      <p:sp>
        <p:nvSpPr>
          <p:cNvPr id="2" name="Rectangle 1">
            <a:extLst>
              <a:ext uri="{FF2B5EF4-FFF2-40B4-BE49-F238E27FC236}">
                <a16:creationId xmlns:a16="http://schemas.microsoft.com/office/drawing/2014/main" id="{C45EE30E-CA19-62A3-F5F0-85AC1924989C}"/>
              </a:ext>
            </a:extLst>
          </p:cNvPr>
          <p:cNvSpPr/>
          <p:nvPr/>
        </p:nvSpPr>
        <p:spPr>
          <a:xfrm>
            <a:off x="546643" y="6449749"/>
            <a:ext cx="8434822" cy="360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36000" rtlCol="0" anchor="ctr"/>
          <a:lstStyle/>
          <a:p>
            <a:r>
              <a:rPr kumimoji="0" lang="en-AU" sz="1000" b="1" i="0" u="none" strike="noStrike" kern="1200" cap="none" spc="0" normalizeH="0" baseline="0" noProof="0">
                <a:ln>
                  <a:noFill/>
                </a:ln>
                <a:solidFill>
                  <a:srgbClr val="1F2A44"/>
                </a:solidFill>
                <a:effectLst/>
                <a:uLnTx/>
                <a:uFillTx/>
                <a:ea typeface="+mn-ea"/>
                <a:cs typeface="Segoe UI Semilight" panose="020B0402040204020203" pitchFamily="34" charset="0"/>
              </a:rPr>
              <a:t>This stage may be automated with a digital process and well-defined business rules. This stage will establish and guide the inspection process. </a:t>
            </a:r>
            <a:endParaRPr lang="en-AU" sz="1000" b="1">
              <a:solidFill>
                <a:schemeClr val="bg2"/>
              </a:solidFill>
            </a:endParaRPr>
          </a:p>
        </p:txBody>
      </p:sp>
      <p:sp>
        <p:nvSpPr>
          <p:cNvPr id="118" name="Isosceles Triangle 117">
            <a:extLst>
              <a:ext uri="{FF2B5EF4-FFF2-40B4-BE49-F238E27FC236}">
                <a16:creationId xmlns:a16="http://schemas.microsoft.com/office/drawing/2014/main" id="{932DBB07-57F5-A152-E12D-F0B7121DDC65}"/>
              </a:ext>
            </a:extLst>
          </p:cNvPr>
          <p:cNvSpPr/>
          <p:nvPr/>
        </p:nvSpPr>
        <p:spPr>
          <a:xfrm rot="5400000">
            <a:off x="6015876" y="2162753"/>
            <a:ext cx="130383" cy="76740"/>
          </a:xfrm>
          <a:prstGeom prst="triangl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950">
              <a:solidFill>
                <a:schemeClr val="bg2"/>
              </a:solidFill>
            </a:endParaRPr>
          </a:p>
        </p:txBody>
      </p:sp>
      <p:sp>
        <p:nvSpPr>
          <p:cNvPr id="186" name="Rectangle 185">
            <a:extLst>
              <a:ext uri="{FF2B5EF4-FFF2-40B4-BE49-F238E27FC236}">
                <a16:creationId xmlns:a16="http://schemas.microsoft.com/office/drawing/2014/main" id="{E98B2176-E01B-4A97-5A26-9C87EC1BC431}"/>
              </a:ext>
            </a:extLst>
          </p:cNvPr>
          <p:cNvSpPr>
            <a:spLocks/>
          </p:cNvSpPr>
          <p:nvPr/>
        </p:nvSpPr>
        <p:spPr>
          <a:xfrm>
            <a:off x="935498" y="5636145"/>
            <a:ext cx="216000" cy="216000"/>
          </a:xfrm>
          <a:prstGeom prst="rect">
            <a:avLst/>
          </a:prstGeom>
          <a:solidFill>
            <a:schemeClr val="bg1"/>
          </a:solid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050" b="1">
              <a:solidFill>
                <a:schemeClr val="tx2"/>
              </a:solidFill>
            </a:endParaRPr>
          </a:p>
        </p:txBody>
      </p:sp>
      <p:sp>
        <p:nvSpPr>
          <p:cNvPr id="187" name="Rectangle 186">
            <a:extLst>
              <a:ext uri="{FF2B5EF4-FFF2-40B4-BE49-F238E27FC236}">
                <a16:creationId xmlns:a16="http://schemas.microsoft.com/office/drawing/2014/main" id="{95E854BA-59EF-75D2-4028-91AEC4720B03}"/>
              </a:ext>
            </a:extLst>
          </p:cNvPr>
          <p:cNvSpPr>
            <a:spLocks/>
          </p:cNvSpPr>
          <p:nvPr/>
        </p:nvSpPr>
        <p:spPr>
          <a:xfrm>
            <a:off x="935498" y="5945002"/>
            <a:ext cx="216000" cy="216000"/>
          </a:xfrm>
          <a:prstGeom prst="rect">
            <a:avLst/>
          </a:prstGeom>
          <a:solidFill>
            <a:schemeClr val="bg1"/>
          </a:solidFill>
          <a:ln w="19050" cap="rnd">
            <a:solidFill>
              <a:schemeClr val="accent1"/>
            </a:solidFill>
            <a:prstDash val="sysDot"/>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050" b="1">
              <a:solidFill>
                <a:schemeClr val="tx2"/>
              </a:solidFill>
            </a:endParaRPr>
          </a:p>
        </p:txBody>
      </p:sp>
      <p:sp>
        <p:nvSpPr>
          <p:cNvPr id="188" name="Content Placeholder 1">
            <a:extLst>
              <a:ext uri="{FF2B5EF4-FFF2-40B4-BE49-F238E27FC236}">
                <a16:creationId xmlns:a16="http://schemas.microsoft.com/office/drawing/2014/main" id="{9A251AF4-58EC-E0AC-41F1-AA092ED87D37}"/>
              </a:ext>
            </a:extLst>
          </p:cNvPr>
          <p:cNvSpPr txBox="1">
            <a:spLocks/>
          </p:cNvSpPr>
          <p:nvPr/>
        </p:nvSpPr>
        <p:spPr>
          <a:xfrm>
            <a:off x="1236404" y="5644335"/>
            <a:ext cx="2384176" cy="199620"/>
          </a:xfrm>
          <a:prstGeom prst="rect">
            <a:avLst/>
          </a:prstGeom>
        </p:spPr>
        <p:txBody>
          <a:bodyPr vert="horz" lIns="0" tIns="45713" rIns="0" bIns="45713" rtlCol="0" anchor="ctr">
            <a:noAutofit/>
          </a:bodyPr>
          <a:lstStyle>
            <a:lvl1pPr marL="252000" marR="0" indent="-252000" algn="l" defTabSz="914349" rtl="0" eaLnBrk="1" fontAlgn="auto" latinLnBrk="0" hangingPunct="1">
              <a:lnSpc>
                <a:spcPct val="100000"/>
              </a:lnSpc>
              <a:spcBef>
                <a:spcPts val="400"/>
              </a:spcBef>
              <a:spcAft>
                <a:spcPts val="600"/>
              </a:spcAft>
              <a:buClr>
                <a:schemeClr val="bg1"/>
              </a:buClr>
              <a:buSzTx/>
              <a:buFont typeface="Arial" panose="020B0604020202020204" pitchFamily="34" charset="0"/>
              <a:buChar char="•"/>
              <a:tabLst/>
              <a:defRPr sz="1200" kern="1200" spc="0">
                <a:solidFill>
                  <a:schemeClr val="tx2"/>
                </a:solidFill>
                <a:latin typeface="+mn-lt"/>
                <a:ea typeface="Segoe UI" panose="020B0502040204020203" pitchFamily="34" charset="0"/>
                <a:cs typeface="Segoe UI" panose="020B0502040204020203" pitchFamily="34" charset="0"/>
              </a:defRPr>
            </a:lvl1pPr>
            <a:lvl2pPr marL="504000" indent="-252000" algn="l" defTabSz="914349" rtl="0" eaLnBrk="1" latinLnBrk="0" hangingPunct="1">
              <a:spcBef>
                <a:spcPts val="400"/>
              </a:spcBef>
              <a:spcAft>
                <a:spcPts val="600"/>
              </a:spcAft>
              <a:buClr>
                <a:schemeClr val="bg1"/>
              </a:buClr>
              <a:buFont typeface="Segoe UI" panose="020B0502040204020203" pitchFamily="34" charset="0"/>
              <a:buChar char="–"/>
              <a:defRPr sz="1200" kern="1200" spc="0" baseline="0">
                <a:solidFill>
                  <a:schemeClr val="tx2"/>
                </a:solidFill>
                <a:latin typeface="+mn-lt"/>
                <a:ea typeface="Segoe UI" panose="020B0502040204020203" pitchFamily="34" charset="0"/>
                <a:cs typeface="Segoe UI" panose="020B0502040204020203" pitchFamily="34" charset="0"/>
              </a:defRPr>
            </a:lvl2pPr>
            <a:lvl3pPr marL="756000" indent="-252000" algn="l" defTabSz="914349" rtl="0" eaLnBrk="1" latinLnBrk="0" hangingPunct="1">
              <a:spcBef>
                <a:spcPts val="400"/>
              </a:spcBef>
              <a:spcAft>
                <a:spcPts val="600"/>
              </a:spcAft>
              <a:buClr>
                <a:schemeClr val="bg1"/>
              </a:buClr>
              <a:buFont typeface="Arial" panose="020B0604020202020204" pitchFamily="34" charset="0"/>
              <a:buChar char="•"/>
              <a:defRPr sz="1200" kern="1200" spc="0">
                <a:solidFill>
                  <a:schemeClr val="tx2"/>
                </a:solidFill>
                <a:latin typeface="+mn-lt"/>
                <a:ea typeface="Segoe UI" panose="020B0502040204020203" pitchFamily="34" charset="0"/>
                <a:cs typeface="Segoe UI" panose="020B0502040204020203" pitchFamily="34" charset="0"/>
              </a:defRPr>
            </a:lvl3pPr>
            <a:lvl4pPr marL="809955" indent="0" algn="l" defTabSz="914349" rtl="0" eaLnBrk="1" latinLnBrk="0" hangingPunct="1">
              <a:spcBef>
                <a:spcPts val="400"/>
              </a:spcBef>
              <a:buClr>
                <a:schemeClr val="accent4"/>
              </a:buClr>
              <a:buFont typeface="+mj-lt"/>
              <a:buNone/>
              <a:defRPr sz="1400" kern="1200" spc="0">
                <a:solidFill>
                  <a:schemeClr val="bg2"/>
                </a:solidFill>
                <a:latin typeface="+mn-lt"/>
                <a:ea typeface="Segoe UI" panose="020B0502040204020203" pitchFamily="34" charset="0"/>
                <a:cs typeface="Segoe UI" panose="020B0502040204020203" pitchFamily="34" charset="0"/>
              </a:defRPr>
            </a:lvl4pPr>
            <a:lvl5pPr marL="1008000" indent="-252000" algn="l" defTabSz="914349" rtl="0" eaLnBrk="1" latinLnBrk="0" hangingPunct="1">
              <a:spcBef>
                <a:spcPts val="400"/>
              </a:spcBef>
              <a:buClr>
                <a:schemeClr val="bg2"/>
              </a:buClr>
              <a:buFont typeface="Segoe UI" panose="020B0502040204020203" pitchFamily="34" charset="0"/>
              <a:buChar char="–"/>
              <a:defRPr sz="1400" kern="1200" spc="0">
                <a:solidFill>
                  <a:schemeClr val="bg2"/>
                </a:solidFill>
                <a:latin typeface="+mn-lt"/>
                <a:ea typeface="Segoe UI" panose="020B0502040204020203" pitchFamily="34" charset="0"/>
                <a:cs typeface="Segoe UI" panose="020B0502040204020203" pitchFamily="34" charset="0"/>
              </a:defRPr>
            </a:lvl5pPr>
            <a:lvl6pPr marL="504000" indent="-252000" algn="l" defTabSz="914349" rtl="0" eaLnBrk="1" latinLnBrk="0" hangingPunct="1">
              <a:spcBef>
                <a:spcPts val="400"/>
              </a:spcBef>
              <a:buClr>
                <a:schemeClr val="bg2"/>
              </a:buClr>
              <a:buFont typeface="+mj-lt"/>
              <a:buAutoNum type="arabicPeriod"/>
              <a:defRPr sz="1400" kern="1200" spc="0" baseline="0">
                <a:solidFill>
                  <a:schemeClr val="bg2"/>
                </a:solidFill>
                <a:latin typeface="+mn-lt"/>
                <a:ea typeface="Segoe UI" panose="020B0502040204020203" pitchFamily="34" charset="0"/>
                <a:cs typeface="Segoe UI" panose="020B0502040204020203" pitchFamily="34" charset="0"/>
              </a:defRPr>
            </a:lvl6pPr>
            <a:lvl7pPr marL="756000" indent="-252000" algn="l" defTabSz="914349" rtl="0" eaLnBrk="1" latinLnBrk="0" hangingPunct="1">
              <a:spcBef>
                <a:spcPts val="400"/>
              </a:spcBef>
              <a:buClr>
                <a:schemeClr val="bg2"/>
              </a:buClr>
              <a:buFont typeface="+mj-lt"/>
              <a:buAutoNum type="alphaLcPeriod"/>
              <a:defRPr sz="1400" kern="1200" spc="0">
                <a:solidFill>
                  <a:schemeClr val="bg2"/>
                </a:solidFill>
                <a:latin typeface="+mn-lt"/>
                <a:ea typeface="Segoe UI" panose="020B0502040204020203" pitchFamily="34" charset="0"/>
                <a:cs typeface="Segoe UI" panose="020B0502040204020203" pitchFamily="34" charset="0"/>
              </a:defRPr>
            </a:lvl7pPr>
            <a:lvl8pPr marL="1008000" indent="-252000" algn="l" defTabSz="914349" rtl="0" eaLnBrk="1" latinLnBrk="0" hangingPunct="1">
              <a:spcBef>
                <a:spcPts val="400"/>
              </a:spcBef>
              <a:buClr>
                <a:schemeClr val="bg2"/>
              </a:buClr>
              <a:buFont typeface="+mj-lt"/>
              <a:buAutoNum type="romanLcPeriod"/>
              <a:defRPr sz="1400" kern="1200" spc="0" baseline="0">
                <a:solidFill>
                  <a:schemeClr val="bg2"/>
                </a:solidFill>
                <a:latin typeface="+mn-lt"/>
                <a:ea typeface="Segoe UI" panose="020B0502040204020203" pitchFamily="34" charset="0"/>
                <a:cs typeface="Segoe UI" panose="020B0502040204020203" pitchFamily="34" charset="0"/>
              </a:defRPr>
            </a:lvl8pPr>
            <a:lvl9pPr marL="3885982" indent="-228587" algn="l" defTabSz="914349"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Clr>
                <a:schemeClr val="tx2"/>
              </a:buClr>
              <a:buNone/>
            </a:pPr>
            <a:r>
              <a:rPr lang="en-AU" sz="1050"/>
              <a:t>Components</a:t>
            </a:r>
          </a:p>
        </p:txBody>
      </p:sp>
      <p:sp>
        <p:nvSpPr>
          <p:cNvPr id="189" name="Content Placeholder 1">
            <a:extLst>
              <a:ext uri="{FF2B5EF4-FFF2-40B4-BE49-F238E27FC236}">
                <a16:creationId xmlns:a16="http://schemas.microsoft.com/office/drawing/2014/main" id="{4566F8D5-0138-2B8C-2758-522822F448B9}"/>
              </a:ext>
            </a:extLst>
          </p:cNvPr>
          <p:cNvSpPr txBox="1">
            <a:spLocks/>
          </p:cNvSpPr>
          <p:nvPr/>
        </p:nvSpPr>
        <p:spPr>
          <a:xfrm>
            <a:off x="1236404" y="5953192"/>
            <a:ext cx="3492000" cy="199620"/>
          </a:xfrm>
          <a:prstGeom prst="rect">
            <a:avLst/>
          </a:prstGeom>
        </p:spPr>
        <p:txBody>
          <a:bodyPr vert="horz" lIns="0" tIns="45713" rIns="0" bIns="45713" rtlCol="0" anchor="ctr">
            <a:noAutofit/>
          </a:bodyPr>
          <a:lstStyle>
            <a:lvl1pPr marL="252000" marR="0" indent="-252000" algn="l" defTabSz="914349" rtl="0" eaLnBrk="1" fontAlgn="auto" latinLnBrk="0" hangingPunct="1">
              <a:lnSpc>
                <a:spcPct val="100000"/>
              </a:lnSpc>
              <a:spcBef>
                <a:spcPts val="400"/>
              </a:spcBef>
              <a:spcAft>
                <a:spcPts val="600"/>
              </a:spcAft>
              <a:buClr>
                <a:schemeClr val="bg1"/>
              </a:buClr>
              <a:buSzTx/>
              <a:buFont typeface="Arial" panose="020B0604020202020204" pitchFamily="34" charset="0"/>
              <a:buChar char="•"/>
              <a:tabLst/>
              <a:defRPr sz="1200" kern="1200" spc="0">
                <a:solidFill>
                  <a:schemeClr val="tx2"/>
                </a:solidFill>
                <a:latin typeface="+mn-lt"/>
                <a:ea typeface="Segoe UI" panose="020B0502040204020203" pitchFamily="34" charset="0"/>
                <a:cs typeface="Segoe UI" panose="020B0502040204020203" pitchFamily="34" charset="0"/>
              </a:defRPr>
            </a:lvl1pPr>
            <a:lvl2pPr marL="504000" indent="-252000" algn="l" defTabSz="914349" rtl="0" eaLnBrk="1" latinLnBrk="0" hangingPunct="1">
              <a:spcBef>
                <a:spcPts val="400"/>
              </a:spcBef>
              <a:spcAft>
                <a:spcPts val="600"/>
              </a:spcAft>
              <a:buClr>
                <a:schemeClr val="bg1"/>
              </a:buClr>
              <a:buFont typeface="Segoe UI" panose="020B0502040204020203" pitchFamily="34" charset="0"/>
              <a:buChar char="–"/>
              <a:defRPr sz="1200" kern="1200" spc="0" baseline="0">
                <a:solidFill>
                  <a:schemeClr val="tx2"/>
                </a:solidFill>
                <a:latin typeface="+mn-lt"/>
                <a:ea typeface="Segoe UI" panose="020B0502040204020203" pitchFamily="34" charset="0"/>
                <a:cs typeface="Segoe UI" panose="020B0502040204020203" pitchFamily="34" charset="0"/>
              </a:defRPr>
            </a:lvl2pPr>
            <a:lvl3pPr marL="756000" indent="-252000" algn="l" defTabSz="914349" rtl="0" eaLnBrk="1" latinLnBrk="0" hangingPunct="1">
              <a:spcBef>
                <a:spcPts val="400"/>
              </a:spcBef>
              <a:spcAft>
                <a:spcPts val="600"/>
              </a:spcAft>
              <a:buClr>
                <a:schemeClr val="bg1"/>
              </a:buClr>
              <a:buFont typeface="Arial" panose="020B0604020202020204" pitchFamily="34" charset="0"/>
              <a:buChar char="•"/>
              <a:defRPr sz="1200" kern="1200" spc="0">
                <a:solidFill>
                  <a:schemeClr val="tx2"/>
                </a:solidFill>
                <a:latin typeface="+mn-lt"/>
                <a:ea typeface="Segoe UI" panose="020B0502040204020203" pitchFamily="34" charset="0"/>
                <a:cs typeface="Segoe UI" panose="020B0502040204020203" pitchFamily="34" charset="0"/>
              </a:defRPr>
            </a:lvl3pPr>
            <a:lvl4pPr marL="809955" indent="0" algn="l" defTabSz="914349" rtl="0" eaLnBrk="1" latinLnBrk="0" hangingPunct="1">
              <a:spcBef>
                <a:spcPts val="400"/>
              </a:spcBef>
              <a:buClr>
                <a:schemeClr val="accent4"/>
              </a:buClr>
              <a:buFont typeface="+mj-lt"/>
              <a:buNone/>
              <a:defRPr sz="1400" kern="1200" spc="0">
                <a:solidFill>
                  <a:schemeClr val="bg2"/>
                </a:solidFill>
                <a:latin typeface="+mn-lt"/>
                <a:ea typeface="Segoe UI" panose="020B0502040204020203" pitchFamily="34" charset="0"/>
                <a:cs typeface="Segoe UI" panose="020B0502040204020203" pitchFamily="34" charset="0"/>
              </a:defRPr>
            </a:lvl4pPr>
            <a:lvl5pPr marL="1008000" indent="-252000" algn="l" defTabSz="914349" rtl="0" eaLnBrk="1" latinLnBrk="0" hangingPunct="1">
              <a:spcBef>
                <a:spcPts val="400"/>
              </a:spcBef>
              <a:buClr>
                <a:schemeClr val="bg2"/>
              </a:buClr>
              <a:buFont typeface="Segoe UI" panose="020B0502040204020203" pitchFamily="34" charset="0"/>
              <a:buChar char="–"/>
              <a:defRPr sz="1400" kern="1200" spc="0">
                <a:solidFill>
                  <a:schemeClr val="bg2"/>
                </a:solidFill>
                <a:latin typeface="+mn-lt"/>
                <a:ea typeface="Segoe UI" panose="020B0502040204020203" pitchFamily="34" charset="0"/>
                <a:cs typeface="Segoe UI" panose="020B0502040204020203" pitchFamily="34" charset="0"/>
              </a:defRPr>
            </a:lvl5pPr>
            <a:lvl6pPr marL="504000" indent="-252000" algn="l" defTabSz="914349" rtl="0" eaLnBrk="1" latinLnBrk="0" hangingPunct="1">
              <a:spcBef>
                <a:spcPts val="400"/>
              </a:spcBef>
              <a:buClr>
                <a:schemeClr val="bg2"/>
              </a:buClr>
              <a:buFont typeface="+mj-lt"/>
              <a:buAutoNum type="arabicPeriod"/>
              <a:defRPr sz="1400" kern="1200" spc="0" baseline="0">
                <a:solidFill>
                  <a:schemeClr val="bg2"/>
                </a:solidFill>
                <a:latin typeface="+mn-lt"/>
                <a:ea typeface="Segoe UI" panose="020B0502040204020203" pitchFamily="34" charset="0"/>
                <a:cs typeface="Segoe UI" panose="020B0502040204020203" pitchFamily="34" charset="0"/>
              </a:defRPr>
            </a:lvl6pPr>
            <a:lvl7pPr marL="756000" indent="-252000" algn="l" defTabSz="914349" rtl="0" eaLnBrk="1" latinLnBrk="0" hangingPunct="1">
              <a:spcBef>
                <a:spcPts val="400"/>
              </a:spcBef>
              <a:buClr>
                <a:schemeClr val="bg2"/>
              </a:buClr>
              <a:buFont typeface="+mj-lt"/>
              <a:buAutoNum type="alphaLcPeriod"/>
              <a:defRPr sz="1400" kern="1200" spc="0">
                <a:solidFill>
                  <a:schemeClr val="bg2"/>
                </a:solidFill>
                <a:latin typeface="+mn-lt"/>
                <a:ea typeface="Segoe UI" panose="020B0502040204020203" pitchFamily="34" charset="0"/>
                <a:cs typeface="Segoe UI" panose="020B0502040204020203" pitchFamily="34" charset="0"/>
              </a:defRPr>
            </a:lvl7pPr>
            <a:lvl8pPr marL="1008000" indent="-252000" algn="l" defTabSz="914349" rtl="0" eaLnBrk="1" latinLnBrk="0" hangingPunct="1">
              <a:spcBef>
                <a:spcPts val="400"/>
              </a:spcBef>
              <a:buClr>
                <a:schemeClr val="bg2"/>
              </a:buClr>
              <a:buFont typeface="+mj-lt"/>
              <a:buAutoNum type="romanLcPeriod"/>
              <a:defRPr sz="1400" kern="1200" spc="0" baseline="0">
                <a:solidFill>
                  <a:schemeClr val="bg2"/>
                </a:solidFill>
                <a:latin typeface="+mn-lt"/>
                <a:ea typeface="Segoe UI" panose="020B0502040204020203" pitchFamily="34" charset="0"/>
                <a:cs typeface="Segoe UI" panose="020B0502040204020203" pitchFamily="34" charset="0"/>
              </a:defRPr>
            </a:lvl8pPr>
            <a:lvl9pPr marL="3885982" indent="-228587" algn="l" defTabSz="914349"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Clr>
                <a:schemeClr val="tx2"/>
              </a:buClr>
              <a:buNone/>
            </a:pPr>
            <a:r>
              <a:rPr lang="en-AU" sz="1050"/>
              <a:t>Sub-components</a:t>
            </a:r>
          </a:p>
        </p:txBody>
      </p:sp>
      <p:grpSp>
        <p:nvGrpSpPr>
          <p:cNvPr id="61" name="Group 60">
            <a:extLst>
              <a:ext uri="{FF2B5EF4-FFF2-40B4-BE49-F238E27FC236}">
                <a16:creationId xmlns:a16="http://schemas.microsoft.com/office/drawing/2014/main" id="{A7457DBF-6848-9279-22DC-50CDF393261F}"/>
              </a:ext>
            </a:extLst>
          </p:cNvPr>
          <p:cNvGrpSpPr>
            <a:grpSpLocks noChangeAspect="1"/>
          </p:cNvGrpSpPr>
          <p:nvPr/>
        </p:nvGrpSpPr>
        <p:grpSpPr>
          <a:xfrm>
            <a:off x="4319363" y="584059"/>
            <a:ext cx="5039996" cy="254379"/>
            <a:chOff x="-3869577" y="1922284"/>
            <a:chExt cx="4597773" cy="232059"/>
          </a:xfrm>
        </p:grpSpPr>
        <p:grpSp>
          <p:nvGrpSpPr>
            <p:cNvPr id="57" name="Group 56">
              <a:extLst>
                <a:ext uri="{FF2B5EF4-FFF2-40B4-BE49-F238E27FC236}">
                  <a16:creationId xmlns:a16="http://schemas.microsoft.com/office/drawing/2014/main" id="{CD771A8C-EF16-F394-2612-35E62D809203}"/>
                </a:ext>
              </a:extLst>
            </p:cNvPr>
            <p:cNvGrpSpPr/>
            <p:nvPr/>
          </p:nvGrpSpPr>
          <p:grpSpPr>
            <a:xfrm>
              <a:off x="-3869577" y="1922284"/>
              <a:ext cx="813518" cy="232059"/>
              <a:chOff x="-5562550" y="1992616"/>
              <a:chExt cx="813518" cy="232059"/>
            </a:xfrm>
          </p:grpSpPr>
          <p:sp>
            <p:nvSpPr>
              <p:cNvPr id="7" name="Isosceles Triangle 6">
                <a:extLst>
                  <a:ext uri="{FF2B5EF4-FFF2-40B4-BE49-F238E27FC236}">
                    <a16:creationId xmlns:a16="http://schemas.microsoft.com/office/drawing/2014/main" id="{8F841526-6D78-1BA2-67BB-9F274753119F}"/>
                  </a:ext>
                </a:extLst>
              </p:cNvPr>
              <p:cNvSpPr/>
              <p:nvPr/>
            </p:nvSpPr>
            <p:spPr>
              <a:xfrm rot="5400000">
                <a:off x="-4863369" y="2070696"/>
                <a:ext cx="152775" cy="75898"/>
              </a:xfrm>
              <a:prstGeom prst="triangl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AU" sz="700">
                  <a:solidFill>
                    <a:schemeClr val="bg2"/>
                  </a:solidFill>
                </a:endParaRPr>
              </a:p>
            </p:txBody>
          </p:sp>
          <p:sp>
            <p:nvSpPr>
              <p:cNvPr id="8" name="Arrow: Pentagon 7">
                <a:extLst>
                  <a:ext uri="{FF2B5EF4-FFF2-40B4-BE49-F238E27FC236}">
                    <a16:creationId xmlns:a16="http://schemas.microsoft.com/office/drawing/2014/main" id="{541AC84F-A361-A736-49AF-4780A3AFB62B}"/>
                  </a:ext>
                </a:extLst>
              </p:cNvPr>
              <p:cNvSpPr/>
              <p:nvPr/>
            </p:nvSpPr>
            <p:spPr>
              <a:xfrm>
                <a:off x="-5447035" y="2001768"/>
                <a:ext cx="662636" cy="213754"/>
              </a:xfrm>
              <a:prstGeom prst="homePlate">
                <a:avLst/>
              </a:prstGeom>
              <a:solidFill>
                <a:schemeClr val="tx2"/>
              </a:solidFill>
              <a:ln w="9525" cap="rnd">
                <a:solidFill>
                  <a:schemeClr val="tx2"/>
                </a:solidFill>
                <a:prstDash val="sysDot"/>
              </a:ln>
            </p:spPr>
            <p:style>
              <a:lnRef idx="2">
                <a:schemeClr val="accent1">
                  <a:shade val="50000"/>
                </a:schemeClr>
              </a:lnRef>
              <a:fillRef idx="1">
                <a:schemeClr val="accent1"/>
              </a:fillRef>
              <a:effectRef idx="0">
                <a:schemeClr val="accent1"/>
              </a:effectRef>
              <a:fontRef idx="minor">
                <a:schemeClr val="lt1"/>
              </a:fontRef>
            </p:style>
            <p:txBody>
              <a:bodyPr lIns="144000" tIns="0" rIns="0" bIns="0" rtlCol="0" anchor="ctr"/>
              <a:lstStyle/>
              <a:p>
                <a:r>
                  <a:rPr lang="en-AU" sz="600">
                    <a:solidFill>
                      <a:schemeClr val="bg1"/>
                    </a:solidFill>
                    <a:latin typeface="+mj-lt"/>
                  </a:rPr>
                  <a:t>TRIGGER </a:t>
                </a:r>
                <a:br>
                  <a:rPr lang="en-AU" sz="600">
                    <a:solidFill>
                      <a:schemeClr val="bg1"/>
                    </a:solidFill>
                    <a:latin typeface="+mj-lt"/>
                  </a:rPr>
                </a:br>
                <a:r>
                  <a:rPr lang="en-AU" sz="600">
                    <a:solidFill>
                      <a:schemeClr val="bg1"/>
                    </a:solidFill>
                    <a:latin typeface="+mj-lt"/>
                  </a:rPr>
                  <a:t>AND  FOCUS</a:t>
                </a:r>
              </a:p>
            </p:txBody>
          </p:sp>
          <p:sp>
            <p:nvSpPr>
              <p:cNvPr id="9" name="Oval 8">
                <a:extLst>
                  <a:ext uri="{FF2B5EF4-FFF2-40B4-BE49-F238E27FC236}">
                    <a16:creationId xmlns:a16="http://schemas.microsoft.com/office/drawing/2014/main" id="{9317D03C-E4C9-FE14-F2D1-0FA3E9EAB9E8}"/>
                  </a:ext>
                </a:extLst>
              </p:cNvPr>
              <p:cNvSpPr/>
              <p:nvPr/>
            </p:nvSpPr>
            <p:spPr>
              <a:xfrm>
                <a:off x="-5562550" y="1992616"/>
                <a:ext cx="232059" cy="232059"/>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AU" sz="700">
                  <a:solidFill>
                    <a:schemeClr val="bg2"/>
                  </a:solidFill>
                </a:endParaRPr>
              </a:p>
            </p:txBody>
          </p:sp>
          <p:sp>
            <p:nvSpPr>
              <p:cNvPr id="10" name="Oval 9">
                <a:extLst>
                  <a:ext uri="{FF2B5EF4-FFF2-40B4-BE49-F238E27FC236}">
                    <a16:creationId xmlns:a16="http://schemas.microsoft.com/office/drawing/2014/main" id="{DA23D1F4-BECB-4AFA-8A33-D58F5EEE84B2}"/>
                  </a:ext>
                </a:extLst>
              </p:cNvPr>
              <p:cNvSpPr/>
              <p:nvPr/>
            </p:nvSpPr>
            <p:spPr>
              <a:xfrm>
                <a:off x="-5539344" y="2015822"/>
                <a:ext cx="185647" cy="185647"/>
              </a:xfrm>
              <a:prstGeom prst="ellipse">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AU" sz="700">
                  <a:solidFill>
                    <a:schemeClr val="bg2"/>
                  </a:solidFill>
                </a:endParaRPr>
              </a:p>
            </p:txBody>
          </p:sp>
          <p:sp>
            <p:nvSpPr>
              <p:cNvPr id="11" name="Isosceles Triangle 10">
                <a:extLst>
                  <a:ext uri="{FF2B5EF4-FFF2-40B4-BE49-F238E27FC236}">
                    <a16:creationId xmlns:a16="http://schemas.microsoft.com/office/drawing/2014/main" id="{1FDFFAB0-715A-24FF-6B64-92945E936D30}"/>
                  </a:ext>
                </a:extLst>
              </p:cNvPr>
              <p:cNvSpPr/>
              <p:nvPr/>
            </p:nvSpPr>
            <p:spPr>
              <a:xfrm rot="5400000">
                <a:off x="-4908187" y="2079585"/>
                <a:ext cx="116993" cy="58121"/>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AU" sz="700">
                  <a:solidFill>
                    <a:schemeClr val="bg2"/>
                  </a:solidFill>
                </a:endParaRPr>
              </a:p>
            </p:txBody>
          </p:sp>
          <p:grpSp>
            <p:nvGrpSpPr>
              <p:cNvPr id="12" name="Group 5">
                <a:extLst>
                  <a:ext uri="{FF2B5EF4-FFF2-40B4-BE49-F238E27FC236}">
                    <a16:creationId xmlns:a16="http://schemas.microsoft.com/office/drawing/2014/main" id="{2F22290E-81ED-2D1F-944B-C55DDE4C6CAD}"/>
                  </a:ext>
                </a:extLst>
              </p:cNvPr>
              <p:cNvGrpSpPr>
                <a:grpSpLocks noChangeAspect="1"/>
              </p:cNvGrpSpPr>
              <p:nvPr/>
            </p:nvGrpSpPr>
            <p:grpSpPr bwMode="auto">
              <a:xfrm>
                <a:off x="-5510730" y="2044519"/>
                <a:ext cx="129011" cy="128252"/>
                <a:chOff x="3163" y="2182"/>
                <a:chExt cx="340" cy="338"/>
              </a:xfrm>
              <a:solidFill>
                <a:schemeClr val="tx2"/>
              </a:solidFill>
            </p:grpSpPr>
            <p:sp>
              <p:nvSpPr>
                <p:cNvPr id="13" name="Freeform 6">
                  <a:extLst>
                    <a:ext uri="{FF2B5EF4-FFF2-40B4-BE49-F238E27FC236}">
                      <a16:creationId xmlns:a16="http://schemas.microsoft.com/office/drawing/2014/main" id="{34FCF02C-E272-F8FF-93CC-5AEE3DF38FD6}"/>
                    </a:ext>
                  </a:extLst>
                </p:cNvPr>
                <p:cNvSpPr>
                  <a:spLocks noEditPoints="1"/>
                </p:cNvSpPr>
                <p:nvPr/>
              </p:nvSpPr>
              <p:spPr bwMode="auto">
                <a:xfrm>
                  <a:off x="3163" y="2182"/>
                  <a:ext cx="340" cy="338"/>
                </a:xfrm>
                <a:custGeom>
                  <a:avLst/>
                  <a:gdLst>
                    <a:gd name="T0" fmla="*/ 85 w 171"/>
                    <a:gd name="T1" fmla="*/ 0 h 170"/>
                    <a:gd name="T2" fmla="*/ 0 w 171"/>
                    <a:gd name="T3" fmla="*/ 85 h 170"/>
                    <a:gd name="T4" fmla="*/ 85 w 171"/>
                    <a:gd name="T5" fmla="*/ 170 h 170"/>
                    <a:gd name="T6" fmla="*/ 171 w 171"/>
                    <a:gd name="T7" fmla="*/ 85 h 170"/>
                    <a:gd name="T8" fmla="*/ 85 w 171"/>
                    <a:gd name="T9" fmla="*/ 0 h 170"/>
                    <a:gd name="T10" fmla="*/ 85 w 171"/>
                    <a:gd name="T11" fmla="*/ 162 h 170"/>
                    <a:gd name="T12" fmla="*/ 8 w 171"/>
                    <a:gd name="T13" fmla="*/ 85 h 170"/>
                    <a:gd name="T14" fmla="*/ 85 w 171"/>
                    <a:gd name="T15" fmla="*/ 8 h 170"/>
                    <a:gd name="T16" fmla="*/ 163 w 171"/>
                    <a:gd name="T17" fmla="*/ 85 h 170"/>
                    <a:gd name="T18" fmla="*/ 85 w 171"/>
                    <a:gd name="T19" fmla="*/ 162 h 1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71" h="170">
                      <a:moveTo>
                        <a:pt x="85" y="0"/>
                      </a:moveTo>
                      <a:cubicBezTo>
                        <a:pt x="39" y="0"/>
                        <a:pt x="0" y="38"/>
                        <a:pt x="0" y="85"/>
                      </a:cubicBezTo>
                      <a:cubicBezTo>
                        <a:pt x="0" y="132"/>
                        <a:pt x="39" y="170"/>
                        <a:pt x="85" y="170"/>
                      </a:cubicBezTo>
                      <a:cubicBezTo>
                        <a:pt x="132" y="170"/>
                        <a:pt x="171" y="132"/>
                        <a:pt x="171" y="85"/>
                      </a:cubicBezTo>
                      <a:cubicBezTo>
                        <a:pt x="171" y="38"/>
                        <a:pt x="132" y="0"/>
                        <a:pt x="85" y="0"/>
                      </a:cubicBezTo>
                      <a:close/>
                      <a:moveTo>
                        <a:pt x="85" y="162"/>
                      </a:moveTo>
                      <a:cubicBezTo>
                        <a:pt x="43" y="162"/>
                        <a:pt x="8" y="128"/>
                        <a:pt x="8" y="85"/>
                      </a:cubicBezTo>
                      <a:cubicBezTo>
                        <a:pt x="8" y="42"/>
                        <a:pt x="43" y="8"/>
                        <a:pt x="85" y="8"/>
                      </a:cubicBezTo>
                      <a:cubicBezTo>
                        <a:pt x="128" y="8"/>
                        <a:pt x="163" y="42"/>
                        <a:pt x="163" y="85"/>
                      </a:cubicBezTo>
                      <a:cubicBezTo>
                        <a:pt x="163" y="128"/>
                        <a:pt x="128" y="162"/>
                        <a:pt x="85" y="16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0" tIns="0" rIns="0" bIns="0" numCol="1" anchor="t" anchorCtr="0" compatLnSpc="1">
                  <a:prstTxWarp prst="textNoShape">
                    <a:avLst/>
                  </a:prstTxWarp>
                </a:bodyPr>
                <a:lstStyle/>
                <a:p>
                  <a:endParaRPr lang="en-AU" sz="700"/>
                </a:p>
              </p:txBody>
            </p:sp>
            <p:sp>
              <p:nvSpPr>
                <p:cNvPr id="14" name="Freeform 7">
                  <a:extLst>
                    <a:ext uri="{FF2B5EF4-FFF2-40B4-BE49-F238E27FC236}">
                      <a16:creationId xmlns:a16="http://schemas.microsoft.com/office/drawing/2014/main" id="{DD1E7561-2809-A987-C7D2-8C7DCF5F9E46}"/>
                    </a:ext>
                  </a:extLst>
                </p:cNvPr>
                <p:cNvSpPr>
                  <a:spLocks/>
                </p:cNvSpPr>
                <p:nvPr/>
              </p:nvSpPr>
              <p:spPr bwMode="auto">
                <a:xfrm>
                  <a:off x="3316" y="2273"/>
                  <a:ext cx="34" cy="36"/>
                </a:xfrm>
                <a:custGeom>
                  <a:avLst/>
                  <a:gdLst>
                    <a:gd name="T0" fmla="*/ 8 w 17"/>
                    <a:gd name="T1" fmla="*/ 0 h 18"/>
                    <a:gd name="T2" fmla="*/ 2 w 17"/>
                    <a:gd name="T3" fmla="*/ 3 h 18"/>
                    <a:gd name="T4" fmla="*/ 0 w 17"/>
                    <a:gd name="T5" fmla="*/ 9 h 18"/>
                    <a:gd name="T6" fmla="*/ 2 w 17"/>
                    <a:gd name="T7" fmla="*/ 16 h 18"/>
                    <a:gd name="T8" fmla="*/ 8 w 17"/>
                    <a:gd name="T9" fmla="*/ 18 h 18"/>
                    <a:gd name="T10" fmla="*/ 15 w 17"/>
                    <a:gd name="T11" fmla="*/ 16 h 18"/>
                    <a:gd name="T12" fmla="*/ 17 w 17"/>
                    <a:gd name="T13" fmla="*/ 9 h 18"/>
                    <a:gd name="T14" fmla="*/ 15 w 17"/>
                    <a:gd name="T15" fmla="*/ 3 h 18"/>
                    <a:gd name="T16" fmla="*/ 8 w 17"/>
                    <a:gd name="T17" fmla="*/ 0 h 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7" h="18">
                      <a:moveTo>
                        <a:pt x="8" y="0"/>
                      </a:moveTo>
                      <a:cubicBezTo>
                        <a:pt x="6" y="0"/>
                        <a:pt x="4" y="1"/>
                        <a:pt x="2" y="3"/>
                      </a:cubicBezTo>
                      <a:cubicBezTo>
                        <a:pt x="1" y="5"/>
                        <a:pt x="0" y="7"/>
                        <a:pt x="0" y="9"/>
                      </a:cubicBezTo>
                      <a:cubicBezTo>
                        <a:pt x="0" y="12"/>
                        <a:pt x="1" y="14"/>
                        <a:pt x="2" y="16"/>
                      </a:cubicBezTo>
                      <a:cubicBezTo>
                        <a:pt x="4" y="17"/>
                        <a:pt x="6" y="18"/>
                        <a:pt x="8" y="18"/>
                      </a:cubicBezTo>
                      <a:cubicBezTo>
                        <a:pt x="11" y="18"/>
                        <a:pt x="13" y="17"/>
                        <a:pt x="15" y="16"/>
                      </a:cubicBezTo>
                      <a:cubicBezTo>
                        <a:pt x="16" y="14"/>
                        <a:pt x="17" y="12"/>
                        <a:pt x="17" y="9"/>
                      </a:cubicBezTo>
                      <a:cubicBezTo>
                        <a:pt x="17" y="7"/>
                        <a:pt x="16" y="5"/>
                        <a:pt x="15" y="3"/>
                      </a:cubicBezTo>
                      <a:cubicBezTo>
                        <a:pt x="13" y="1"/>
                        <a:pt x="11" y="0"/>
                        <a:pt x="8" y="0"/>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0" tIns="0" rIns="0" bIns="0" numCol="1" anchor="t" anchorCtr="0" compatLnSpc="1">
                  <a:prstTxWarp prst="textNoShape">
                    <a:avLst/>
                  </a:prstTxWarp>
                </a:bodyPr>
                <a:lstStyle/>
                <a:p>
                  <a:endParaRPr lang="en-AU" sz="700"/>
                </a:p>
              </p:txBody>
            </p:sp>
            <p:sp>
              <p:nvSpPr>
                <p:cNvPr id="15" name="Freeform 8">
                  <a:extLst>
                    <a:ext uri="{FF2B5EF4-FFF2-40B4-BE49-F238E27FC236}">
                      <a16:creationId xmlns:a16="http://schemas.microsoft.com/office/drawing/2014/main" id="{D2CE344D-5188-6E31-0E14-86F18D0DE8CC}"/>
                    </a:ext>
                  </a:extLst>
                </p:cNvPr>
                <p:cNvSpPr>
                  <a:spLocks/>
                </p:cNvSpPr>
                <p:nvPr/>
              </p:nvSpPr>
              <p:spPr bwMode="auto">
                <a:xfrm>
                  <a:off x="3304" y="2325"/>
                  <a:ext cx="58" cy="102"/>
                </a:xfrm>
                <a:custGeom>
                  <a:avLst/>
                  <a:gdLst>
                    <a:gd name="T0" fmla="*/ 24 w 29"/>
                    <a:gd name="T1" fmla="*/ 44 h 51"/>
                    <a:gd name="T2" fmla="*/ 20 w 29"/>
                    <a:gd name="T3" fmla="*/ 43 h 51"/>
                    <a:gd name="T4" fmla="*/ 19 w 29"/>
                    <a:gd name="T5" fmla="*/ 40 h 51"/>
                    <a:gd name="T6" fmla="*/ 19 w 29"/>
                    <a:gd name="T7" fmla="*/ 36 h 51"/>
                    <a:gd name="T8" fmla="*/ 20 w 29"/>
                    <a:gd name="T9" fmla="*/ 32 h 51"/>
                    <a:gd name="T10" fmla="*/ 24 w 29"/>
                    <a:gd name="T11" fmla="*/ 18 h 51"/>
                    <a:gd name="T12" fmla="*/ 24 w 29"/>
                    <a:gd name="T13" fmla="*/ 14 h 51"/>
                    <a:gd name="T14" fmla="*/ 25 w 29"/>
                    <a:gd name="T15" fmla="*/ 11 h 51"/>
                    <a:gd name="T16" fmla="*/ 22 w 29"/>
                    <a:gd name="T17" fmla="*/ 3 h 51"/>
                    <a:gd name="T18" fmla="*/ 14 w 29"/>
                    <a:gd name="T19" fmla="*/ 0 h 51"/>
                    <a:gd name="T20" fmla="*/ 7 w 29"/>
                    <a:gd name="T21" fmla="*/ 2 h 51"/>
                    <a:gd name="T22" fmla="*/ 1 w 29"/>
                    <a:gd name="T23" fmla="*/ 4 h 51"/>
                    <a:gd name="T24" fmla="*/ 0 w 29"/>
                    <a:gd name="T25" fmla="*/ 9 h 51"/>
                    <a:gd name="T26" fmla="*/ 2 w 29"/>
                    <a:gd name="T27" fmla="*/ 8 h 51"/>
                    <a:gd name="T28" fmla="*/ 5 w 29"/>
                    <a:gd name="T29" fmla="*/ 7 h 51"/>
                    <a:gd name="T30" fmla="*/ 9 w 29"/>
                    <a:gd name="T31" fmla="*/ 8 h 51"/>
                    <a:gd name="T32" fmla="*/ 10 w 29"/>
                    <a:gd name="T33" fmla="*/ 12 h 51"/>
                    <a:gd name="T34" fmla="*/ 10 w 29"/>
                    <a:gd name="T35" fmla="*/ 16 h 51"/>
                    <a:gd name="T36" fmla="*/ 9 w 29"/>
                    <a:gd name="T37" fmla="*/ 19 h 51"/>
                    <a:gd name="T38" fmla="*/ 5 w 29"/>
                    <a:gd name="T39" fmla="*/ 34 h 51"/>
                    <a:gd name="T40" fmla="*/ 4 w 29"/>
                    <a:gd name="T41" fmla="*/ 38 h 51"/>
                    <a:gd name="T42" fmla="*/ 4 w 29"/>
                    <a:gd name="T43" fmla="*/ 41 h 51"/>
                    <a:gd name="T44" fmla="*/ 7 w 29"/>
                    <a:gd name="T45" fmla="*/ 48 h 51"/>
                    <a:gd name="T46" fmla="*/ 15 w 29"/>
                    <a:gd name="T47" fmla="*/ 51 h 51"/>
                    <a:gd name="T48" fmla="*/ 21 w 29"/>
                    <a:gd name="T49" fmla="*/ 50 h 51"/>
                    <a:gd name="T50" fmla="*/ 28 w 29"/>
                    <a:gd name="T51" fmla="*/ 47 h 51"/>
                    <a:gd name="T52" fmla="*/ 29 w 29"/>
                    <a:gd name="T53" fmla="*/ 43 h 51"/>
                    <a:gd name="T54" fmla="*/ 27 w 29"/>
                    <a:gd name="T55" fmla="*/ 44 h 51"/>
                    <a:gd name="T56" fmla="*/ 24 w 29"/>
                    <a:gd name="T57" fmla="*/ 44 h 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29" h="51">
                      <a:moveTo>
                        <a:pt x="24" y="44"/>
                      </a:moveTo>
                      <a:cubicBezTo>
                        <a:pt x="22" y="44"/>
                        <a:pt x="21" y="44"/>
                        <a:pt x="20" y="43"/>
                      </a:cubicBezTo>
                      <a:cubicBezTo>
                        <a:pt x="19" y="43"/>
                        <a:pt x="19" y="41"/>
                        <a:pt x="19" y="40"/>
                      </a:cubicBezTo>
                      <a:cubicBezTo>
                        <a:pt x="19" y="39"/>
                        <a:pt x="19" y="38"/>
                        <a:pt x="19" y="36"/>
                      </a:cubicBezTo>
                      <a:cubicBezTo>
                        <a:pt x="19" y="35"/>
                        <a:pt x="20" y="33"/>
                        <a:pt x="20" y="32"/>
                      </a:cubicBezTo>
                      <a:cubicBezTo>
                        <a:pt x="24" y="18"/>
                        <a:pt x="24" y="18"/>
                        <a:pt x="24" y="18"/>
                      </a:cubicBezTo>
                      <a:cubicBezTo>
                        <a:pt x="24" y="17"/>
                        <a:pt x="24" y="15"/>
                        <a:pt x="24" y="14"/>
                      </a:cubicBezTo>
                      <a:cubicBezTo>
                        <a:pt x="24" y="12"/>
                        <a:pt x="25" y="11"/>
                        <a:pt x="25" y="11"/>
                      </a:cubicBezTo>
                      <a:cubicBezTo>
                        <a:pt x="25" y="8"/>
                        <a:pt x="24" y="5"/>
                        <a:pt x="22" y="3"/>
                      </a:cubicBezTo>
                      <a:cubicBezTo>
                        <a:pt x="20" y="1"/>
                        <a:pt x="17" y="0"/>
                        <a:pt x="14" y="0"/>
                      </a:cubicBezTo>
                      <a:cubicBezTo>
                        <a:pt x="12" y="0"/>
                        <a:pt x="10" y="1"/>
                        <a:pt x="7" y="2"/>
                      </a:cubicBezTo>
                      <a:cubicBezTo>
                        <a:pt x="5" y="2"/>
                        <a:pt x="3" y="3"/>
                        <a:pt x="1" y="4"/>
                      </a:cubicBezTo>
                      <a:cubicBezTo>
                        <a:pt x="0" y="9"/>
                        <a:pt x="0" y="9"/>
                        <a:pt x="0" y="9"/>
                      </a:cubicBezTo>
                      <a:cubicBezTo>
                        <a:pt x="0" y="8"/>
                        <a:pt x="1" y="8"/>
                        <a:pt x="2" y="8"/>
                      </a:cubicBezTo>
                      <a:cubicBezTo>
                        <a:pt x="3" y="8"/>
                        <a:pt x="4" y="7"/>
                        <a:pt x="5" y="7"/>
                      </a:cubicBezTo>
                      <a:cubicBezTo>
                        <a:pt x="7" y="7"/>
                        <a:pt x="8" y="8"/>
                        <a:pt x="9" y="8"/>
                      </a:cubicBezTo>
                      <a:cubicBezTo>
                        <a:pt x="10" y="9"/>
                        <a:pt x="10" y="10"/>
                        <a:pt x="10" y="12"/>
                      </a:cubicBezTo>
                      <a:cubicBezTo>
                        <a:pt x="10" y="13"/>
                        <a:pt x="10" y="14"/>
                        <a:pt x="10" y="16"/>
                      </a:cubicBezTo>
                      <a:cubicBezTo>
                        <a:pt x="9" y="17"/>
                        <a:pt x="9" y="18"/>
                        <a:pt x="9" y="19"/>
                      </a:cubicBezTo>
                      <a:cubicBezTo>
                        <a:pt x="5" y="34"/>
                        <a:pt x="5" y="34"/>
                        <a:pt x="5" y="34"/>
                      </a:cubicBezTo>
                      <a:cubicBezTo>
                        <a:pt x="5" y="35"/>
                        <a:pt x="5" y="37"/>
                        <a:pt x="4" y="38"/>
                      </a:cubicBezTo>
                      <a:cubicBezTo>
                        <a:pt x="4" y="39"/>
                        <a:pt x="4" y="40"/>
                        <a:pt x="4" y="41"/>
                      </a:cubicBezTo>
                      <a:cubicBezTo>
                        <a:pt x="4" y="44"/>
                        <a:pt x="5" y="47"/>
                        <a:pt x="7" y="48"/>
                      </a:cubicBezTo>
                      <a:cubicBezTo>
                        <a:pt x="9" y="50"/>
                        <a:pt x="12" y="51"/>
                        <a:pt x="15" y="51"/>
                      </a:cubicBezTo>
                      <a:cubicBezTo>
                        <a:pt x="18" y="51"/>
                        <a:pt x="20" y="51"/>
                        <a:pt x="21" y="50"/>
                      </a:cubicBezTo>
                      <a:cubicBezTo>
                        <a:pt x="23" y="50"/>
                        <a:pt x="25" y="49"/>
                        <a:pt x="28" y="47"/>
                      </a:cubicBezTo>
                      <a:cubicBezTo>
                        <a:pt x="29" y="43"/>
                        <a:pt x="29" y="43"/>
                        <a:pt x="29" y="43"/>
                      </a:cubicBezTo>
                      <a:cubicBezTo>
                        <a:pt x="29" y="43"/>
                        <a:pt x="28" y="44"/>
                        <a:pt x="27" y="44"/>
                      </a:cubicBezTo>
                      <a:cubicBezTo>
                        <a:pt x="26" y="44"/>
                        <a:pt x="25" y="44"/>
                        <a:pt x="24" y="44"/>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0" tIns="0" rIns="0" bIns="0" numCol="1" anchor="t" anchorCtr="0" compatLnSpc="1">
                  <a:prstTxWarp prst="textNoShape">
                    <a:avLst/>
                  </a:prstTxWarp>
                </a:bodyPr>
                <a:lstStyle/>
                <a:p>
                  <a:endParaRPr lang="en-AU" sz="700"/>
                </a:p>
              </p:txBody>
            </p:sp>
          </p:grpSp>
        </p:grpSp>
        <p:grpSp>
          <p:nvGrpSpPr>
            <p:cNvPr id="56" name="Group 55">
              <a:extLst>
                <a:ext uri="{FF2B5EF4-FFF2-40B4-BE49-F238E27FC236}">
                  <a16:creationId xmlns:a16="http://schemas.microsoft.com/office/drawing/2014/main" id="{EC5645E3-BD70-A5A1-91E8-B9A8EAFCAA21}"/>
                </a:ext>
              </a:extLst>
            </p:cNvPr>
            <p:cNvGrpSpPr/>
            <p:nvPr/>
          </p:nvGrpSpPr>
          <p:grpSpPr>
            <a:xfrm>
              <a:off x="-2940691" y="1922284"/>
              <a:ext cx="814355" cy="232059"/>
              <a:chOff x="-4452658" y="1992616"/>
              <a:chExt cx="814355" cy="232059"/>
            </a:xfrm>
          </p:grpSpPr>
          <p:sp>
            <p:nvSpPr>
              <p:cNvPr id="16" name="Isosceles Triangle 15">
                <a:extLst>
                  <a:ext uri="{FF2B5EF4-FFF2-40B4-BE49-F238E27FC236}">
                    <a16:creationId xmlns:a16="http://schemas.microsoft.com/office/drawing/2014/main" id="{EC462112-3944-C89D-7D4C-F34C85BB8F1A}"/>
                  </a:ext>
                </a:extLst>
              </p:cNvPr>
              <p:cNvSpPr/>
              <p:nvPr/>
            </p:nvSpPr>
            <p:spPr>
              <a:xfrm rot="5400000">
                <a:off x="-3752640" y="2070696"/>
                <a:ext cx="152775" cy="75898"/>
              </a:xfrm>
              <a:prstGeom prst="triangl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AU" sz="700">
                  <a:solidFill>
                    <a:schemeClr val="bg2"/>
                  </a:solidFill>
                </a:endParaRPr>
              </a:p>
            </p:txBody>
          </p:sp>
          <p:sp>
            <p:nvSpPr>
              <p:cNvPr id="18" name="Arrow: Pentagon 17">
                <a:extLst>
                  <a:ext uri="{FF2B5EF4-FFF2-40B4-BE49-F238E27FC236}">
                    <a16:creationId xmlns:a16="http://schemas.microsoft.com/office/drawing/2014/main" id="{51B0694F-3469-FD3D-57AB-48C0357B5D37}"/>
                  </a:ext>
                </a:extLst>
              </p:cNvPr>
              <p:cNvSpPr/>
              <p:nvPr/>
            </p:nvSpPr>
            <p:spPr>
              <a:xfrm>
                <a:off x="-4334418" y="2001768"/>
                <a:ext cx="662636" cy="213754"/>
              </a:xfrm>
              <a:prstGeom prst="homePlate">
                <a:avLst/>
              </a:prstGeom>
              <a:solidFill>
                <a:schemeClr val="bg1"/>
              </a:solidFill>
              <a:ln w="9525" cap="rnd">
                <a:solidFill>
                  <a:schemeClr val="tx2"/>
                </a:solidFill>
                <a:prstDash val="sysDot"/>
              </a:ln>
            </p:spPr>
            <p:style>
              <a:lnRef idx="2">
                <a:schemeClr val="accent1">
                  <a:shade val="50000"/>
                </a:schemeClr>
              </a:lnRef>
              <a:fillRef idx="1">
                <a:schemeClr val="accent1"/>
              </a:fillRef>
              <a:effectRef idx="0">
                <a:schemeClr val="accent1"/>
              </a:effectRef>
              <a:fontRef idx="minor">
                <a:schemeClr val="lt1"/>
              </a:fontRef>
            </p:style>
            <p:txBody>
              <a:bodyPr lIns="180000" tIns="0" rIns="0" bIns="0" rtlCol="0" anchor="ctr"/>
              <a:lstStyle/>
              <a:p>
                <a:pPr>
                  <a:lnSpc>
                    <a:spcPct val="90000"/>
                  </a:lnSpc>
                </a:pPr>
                <a:r>
                  <a:rPr lang="en-AU" sz="700">
                    <a:solidFill>
                      <a:schemeClr val="tx2"/>
                    </a:solidFill>
                    <a:latin typeface="+mj-lt"/>
                  </a:rPr>
                  <a:t>PLAN</a:t>
                </a:r>
              </a:p>
            </p:txBody>
          </p:sp>
          <p:sp>
            <p:nvSpPr>
              <p:cNvPr id="19" name="Isosceles Triangle 18">
                <a:extLst>
                  <a:ext uri="{FF2B5EF4-FFF2-40B4-BE49-F238E27FC236}">
                    <a16:creationId xmlns:a16="http://schemas.microsoft.com/office/drawing/2014/main" id="{72B0C933-8953-CEB7-B750-12DC7686B956}"/>
                  </a:ext>
                </a:extLst>
              </p:cNvPr>
              <p:cNvSpPr/>
              <p:nvPr/>
            </p:nvSpPr>
            <p:spPr>
              <a:xfrm rot="5400000">
                <a:off x="-3800215" y="2079585"/>
                <a:ext cx="116993" cy="58121"/>
              </a:xfrm>
              <a:prstGeom prst="triangl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AU" sz="700">
                  <a:solidFill>
                    <a:schemeClr val="bg2"/>
                  </a:solidFill>
                </a:endParaRPr>
              </a:p>
            </p:txBody>
          </p:sp>
          <p:grpSp>
            <p:nvGrpSpPr>
              <p:cNvPr id="20" name="Group 19">
                <a:extLst>
                  <a:ext uri="{FF2B5EF4-FFF2-40B4-BE49-F238E27FC236}">
                    <a16:creationId xmlns:a16="http://schemas.microsoft.com/office/drawing/2014/main" id="{2F583916-049A-314B-D138-EF0DB22BE9A1}"/>
                  </a:ext>
                </a:extLst>
              </p:cNvPr>
              <p:cNvGrpSpPr/>
              <p:nvPr/>
            </p:nvGrpSpPr>
            <p:grpSpPr>
              <a:xfrm>
                <a:off x="-4452658" y="1992616"/>
                <a:ext cx="232059" cy="232059"/>
                <a:chOff x="722538" y="2874633"/>
                <a:chExt cx="360000" cy="360000"/>
              </a:xfrm>
            </p:grpSpPr>
            <p:sp>
              <p:nvSpPr>
                <p:cNvPr id="21" name="Oval 20">
                  <a:extLst>
                    <a:ext uri="{FF2B5EF4-FFF2-40B4-BE49-F238E27FC236}">
                      <a16:creationId xmlns:a16="http://schemas.microsoft.com/office/drawing/2014/main" id="{0E93C44D-2A13-7542-C508-F59D5B957457}"/>
                    </a:ext>
                  </a:extLst>
                </p:cNvPr>
                <p:cNvSpPr/>
                <p:nvPr/>
              </p:nvSpPr>
              <p:spPr>
                <a:xfrm>
                  <a:off x="722538" y="2874633"/>
                  <a:ext cx="360000" cy="360000"/>
                </a:xfrm>
                <a:prstGeom prst="ellips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AU" sz="700">
                    <a:solidFill>
                      <a:schemeClr val="bg2"/>
                    </a:solidFill>
                  </a:endParaRPr>
                </a:p>
              </p:txBody>
            </p:sp>
            <p:sp>
              <p:nvSpPr>
                <p:cNvPr id="22" name="Oval 21">
                  <a:extLst>
                    <a:ext uri="{FF2B5EF4-FFF2-40B4-BE49-F238E27FC236}">
                      <a16:creationId xmlns:a16="http://schemas.microsoft.com/office/drawing/2014/main" id="{61432C5F-743F-C9BA-486D-511EE3F3B539}"/>
                    </a:ext>
                  </a:extLst>
                </p:cNvPr>
                <p:cNvSpPr/>
                <p:nvPr/>
              </p:nvSpPr>
              <p:spPr>
                <a:xfrm>
                  <a:off x="758538" y="2910633"/>
                  <a:ext cx="288000" cy="288000"/>
                </a:xfrm>
                <a:prstGeom prst="ellipse">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AU" sz="700">
                    <a:solidFill>
                      <a:schemeClr val="bg2"/>
                    </a:solidFill>
                  </a:endParaRPr>
                </a:p>
              </p:txBody>
            </p:sp>
          </p:grpSp>
          <p:grpSp>
            <p:nvGrpSpPr>
              <p:cNvPr id="23" name="Group 22">
                <a:extLst>
                  <a:ext uri="{FF2B5EF4-FFF2-40B4-BE49-F238E27FC236}">
                    <a16:creationId xmlns:a16="http://schemas.microsoft.com/office/drawing/2014/main" id="{215673FF-55FE-52FA-0FFA-FED0453097F5}"/>
                  </a:ext>
                </a:extLst>
              </p:cNvPr>
              <p:cNvGrpSpPr>
                <a:grpSpLocks noChangeAspect="1"/>
              </p:cNvGrpSpPr>
              <p:nvPr/>
            </p:nvGrpSpPr>
            <p:grpSpPr>
              <a:xfrm>
                <a:off x="-4400757" y="2046064"/>
                <a:ext cx="125162" cy="125162"/>
                <a:chOff x="6107113" y="1108075"/>
                <a:chExt cx="542925" cy="542925"/>
              </a:xfrm>
              <a:solidFill>
                <a:schemeClr val="tx2"/>
              </a:solidFill>
            </p:grpSpPr>
            <p:sp>
              <p:nvSpPr>
                <p:cNvPr id="24" name="Freeform 129">
                  <a:extLst>
                    <a:ext uri="{FF2B5EF4-FFF2-40B4-BE49-F238E27FC236}">
                      <a16:creationId xmlns:a16="http://schemas.microsoft.com/office/drawing/2014/main" id="{7900B4AE-6882-7DC0-E544-1428B4CA9902}"/>
                    </a:ext>
                  </a:extLst>
                </p:cNvPr>
                <p:cNvSpPr>
                  <a:spLocks noEditPoints="1"/>
                </p:cNvSpPr>
                <p:nvPr/>
              </p:nvSpPr>
              <p:spPr bwMode="auto">
                <a:xfrm>
                  <a:off x="6107113" y="1108075"/>
                  <a:ext cx="542925" cy="542925"/>
                </a:xfrm>
                <a:custGeom>
                  <a:avLst/>
                  <a:gdLst>
                    <a:gd name="T0" fmla="*/ 168 w 170"/>
                    <a:gd name="T1" fmla="*/ 164 h 170"/>
                    <a:gd name="T2" fmla="*/ 127 w 170"/>
                    <a:gd name="T3" fmla="*/ 123 h 170"/>
                    <a:gd name="T4" fmla="*/ 128 w 170"/>
                    <a:gd name="T5" fmla="*/ 122 h 170"/>
                    <a:gd name="T6" fmla="*/ 146 w 170"/>
                    <a:gd name="T7" fmla="*/ 74 h 170"/>
                    <a:gd name="T8" fmla="*/ 73 w 170"/>
                    <a:gd name="T9" fmla="*/ 0 h 170"/>
                    <a:gd name="T10" fmla="*/ 0 w 170"/>
                    <a:gd name="T11" fmla="*/ 74 h 170"/>
                    <a:gd name="T12" fmla="*/ 73 w 170"/>
                    <a:gd name="T13" fmla="*/ 147 h 170"/>
                    <a:gd name="T14" fmla="*/ 122 w 170"/>
                    <a:gd name="T15" fmla="*/ 128 h 170"/>
                    <a:gd name="T16" fmla="*/ 122 w 170"/>
                    <a:gd name="T17" fmla="*/ 128 h 170"/>
                    <a:gd name="T18" fmla="*/ 163 w 170"/>
                    <a:gd name="T19" fmla="*/ 169 h 170"/>
                    <a:gd name="T20" fmla="*/ 166 w 170"/>
                    <a:gd name="T21" fmla="*/ 170 h 170"/>
                    <a:gd name="T22" fmla="*/ 170 w 170"/>
                    <a:gd name="T23" fmla="*/ 166 h 170"/>
                    <a:gd name="T24" fmla="*/ 168 w 170"/>
                    <a:gd name="T25" fmla="*/ 164 h 170"/>
                    <a:gd name="T26" fmla="*/ 139 w 170"/>
                    <a:gd name="T27" fmla="*/ 74 h 170"/>
                    <a:gd name="T28" fmla="*/ 73 w 170"/>
                    <a:gd name="T29" fmla="*/ 140 h 170"/>
                    <a:gd name="T30" fmla="*/ 7 w 170"/>
                    <a:gd name="T31" fmla="*/ 74 h 170"/>
                    <a:gd name="T32" fmla="*/ 73 w 170"/>
                    <a:gd name="T33" fmla="*/ 8 h 170"/>
                    <a:gd name="T34" fmla="*/ 139 w 170"/>
                    <a:gd name="T35" fmla="*/ 74 h 1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70" h="170">
                      <a:moveTo>
                        <a:pt x="168" y="164"/>
                      </a:moveTo>
                      <a:cubicBezTo>
                        <a:pt x="127" y="123"/>
                        <a:pt x="127" y="123"/>
                        <a:pt x="127" y="123"/>
                      </a:cubicBezTo>
                      <a:cubicBezTo>
                        <a:pt x="128" y="122"/>
                        <a:pt x="128" y="122"/>
                        <a:pt x="128" y="122"/>
                      </a:cubicBezTo>
                      <a:cubicBezTo>
                        <a:pt x="140" y="109"/>
                        <a:pt x="146" y="92"/>
                        <a:pt x="146" y="74"/>
                      </a:cubicBezTo>
                      <a:cubicBezTo>
                        <a:pt x="146" y="33"/>
                        <a:pt x="114" y="0"/>
                        <a:pt x="73" y="0"/>
                      </a:cubicBezTo>
                      <a:cubicBezTo>
                        <a:pt x="33" y="0"/>
                        <a:pt x="0" y="33"/>
                        <a:pt x="0" y="74"/>
                      </a:cubicBezTo>
                      <a:cubicBezTo>
                        <a:pt x="0" y="114"/>
                        <a:pt x="33" y="147"/>
                        <a:pt x="73" y="147"/>
                      </a:cubicBezTo>
                      <a:cubicBezTo>
                        <a:pt x="91" y="147"/>
                        <a:pt x="109" y="140"/>
                        <a:pt x="122" y="128"/>
                      </a:cubicBezTo>
                      <a:cubicBezTo>
                        <a:pt x="122" y="128"/>
                        <a:pt x="122" y="128"/>
                        <a:pt x="122" y="128"/>
                      </a:cubicBezTo>
                      <a:cubicBezTo>
                        <a:pt x="163" y="169"/>
                        <a:pt x="163" y="169"/>
                        <a:pt x="163" y="169"/>
                      </a:cubicBezTo>
                      <a:cubicBezTo>
                        <a:pt x="164" y="170"/>
                        <a:pt x="165" y="170"/>
                        <a:pt x="166" y="170"/>
                      </a:cubicBezTo>
                      <a:cubicBezTo>
                        <a:pt x="168" y="170"/>
                        <a:pt x="170" y="168"/>
                        <a:pt x="170" y="166"/>
                      </a:cubicBezTo>
                      <a:cubicBezTo>
                        <a:pt x="170" y="165"/>
                        <a:pt x="169" y="164"/>
                        <a:pt x="168" y="164"/>
                      </a:cubicBezTo>
                      <a:close/>
                      <a:moveTo>
                        <a:pt x="139" y="74"/>
                      </a:moveTo>
                      <a:cubicBezTo>
                        <a:pt x="139" y="110"/>
                        <a:pt x="110" y="140"/>
                        <a:pt x="73" y="140"/>
                      </a:cubicBezTo>
                      <a:cubicBezTo>
                        <a:pt x="37" y="140"/>
                        <a:pt x="7" y="110"/>
                        <a:pt x="7" y="74"/>
                      </a:cubicBezTo>
                      <a:cubicBezTo>
                        <a:pt x="7" y="37"/>
                        <a:pt x="37" y="8"/>
                        <a:pt x="73" y="8"/>
                      </a:cubicBezTo>
                      <a:cubicBezTo>
                        <a:pt x="110" y="8"/>
                        <a:pt x="139" y="37"/>
                        <a:pt x="139" y="7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0" tIns="0" rIns="0" bIns="0" numCol="1" anchor="t" anchorCtr="0" compatLnSpc="1">
                  <a:prstTxWarp prst="textNoShape">
                    <a:avLst/>
                  </a:prstTxWarp>
                </a:bodyPr>
                <a:lstStyle/>
                <a:p>
                  <a:endParaRPr lang="en-AU" sz="700"/>
                </a:p>
              </p:txBody>
            </p:sp>
            <p:sp>
              <p:nvSpPr>
                <p:cNvPr id="25" name="Freeform 130">
                  <a:extLst>
                    <a:ext uri="{FF2B5EF4-FFF2-40B4-BE49-F238E27FC236}">
                      <a16:creationId xmlns:a16="http://schemas.microsoft.com/office/drawing/2014/main" id="{1EB943D9-48C6-1AD3-7A3D-CB924029A71C}"/>
                    </a:ext>
                  </a:extLst>
                </p:cNvPr>
                <p:cNvSpPr>
                  <a:spLocks/>
                </p:cNvSpPr>
                <p:nvPr/>
              </p:nvSpPr>
              <p:spPr bwMode="auto">
                <a:xfrm>
                  <a:off x="6227763" y="1249363"/>
                  <a:ext cx="217488" cy="215900"/>
                </a:xfrm>
                <a:custGeom>
                  <a:avLst/>
                  <a:gdLst>
                    <a:gd name="T0" fmla="*/ 65 w 68"/>
                    <a:gd name="T1" fmla="*/ 0 h 68"/>
                    <a:gd name="T2" fmla="*/ 17 w 68"/>
                    <a:gd name="T3" fmla="*/ 0 h 68"/>
                    <a:gd name="T4" fmla="*/ 14 w 68"/>
                    <a:gd name="T5" fmla="*/ 3 h 68"/>
                    <a:gd name="T6" fmla="*/ 17 w 68"/>
                    <a:gd name="T7" fmla="*/ 7 h 68"/>
                    <a:gd name="T8" fmla="*/ 56 w 68"/>
                    <a:gd name="T9" fmla="*/ 7 h 68"/>
                    <a:gd name="T10" fmla="*/ 1 w 68"/>
                    <a:gd name="T11" fmla="*/ 62 h 68"/>
                    <a:gd name="T12" fmla="*/ 0 w 68"/>
                    <a:gd name="T13" fmla="*/ 64 h 68"/>
                    <a:gd name="T14" fmla="*/ 4 w 68"/>
                    <a:gd name="T15" fmla="*/ 68 h 68"/>
                    <a:gd name="T16" fmla="*/ 6 w 68"/>
                    <a:gd name="T17" fmla="*/ 67 h 68"/>
                    <a:gd name="T18" fmla="*/ 61 w 68"/>
                    <a:gd name="T19" fmla="*/ 12 h 68"/>
                    <a:gd name="T20" fmla="*/ 61 w 68"/>
                    <a:gd name="T21" fmla="*/ 51 h 68"/>
                    <a:gd name="T22" fmla="*/ 65 w 68"/>
                    <a:gd name="T23" fmla="*/ 54 h 68"/>
                    <a:gd name="T24" fmla="*/ 68 w 68"/>
                    <a:gd name="T25" fmla="*/ 51 h 68"/>
                    <a:gd name="T26" fmla="*/ 68 w 68"/>
                    <a:gd name="T27" fmla="*/ 3 h 68"/>
                    <a:gd name="T28" fmla="*/ 65 w 68"/>
                    <a:gd name="T29" fmla="*/ 0 h 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68" h="68">
                      <a:moveTo>
                        <a:pt x="65" y="0"/>
                      </a:moveTo>
                      <a:cubicBezTo>
                        <a:pt x="17" y="0"/>
                        <a:pt x="17" y="0"/>
                        <a:pt x="17" y="0"/>
                      </a:cubicBezTo>
                      <a:cubicBezTo>
                        <a:pt x="15" y="0"/>
                        <a:pt x="14" y="1"/>
                        <a:pt x="14" y="3"/>
                      </a:cubicBezTo>
                      <a:cubicBezTo>
                        <a:pt x="14" y="5"/>
                        <a:pt x="15" y="7"/>
                        <a:pt x="17" y="7"/>
                      </a:cubicBezTo>
                      <a:cubicBezTo>
                        <a:pt x="56" y="7"/>
                        <a:pt x="56" y="7"/>
                        <a:pt x="56" y="7"/>
                      </a:cubicBezTo>
                      <a:cubicBezTo>
                        <a:pt x="1" y="62"/>
                        <a:pt x="1" y="62"/>
                        <a:pt x="1" y="62"/>
                      </a:cubicBezTo>
                      <a:cubicBezTo>
                        <a:pt x="0" y="62"/>
                        <a:pt x="0" y="63"/>
                        <a:pt x="0" y="64"/>
                      </a:cubicBezTo>
                      <a:cubicBezTo>
                        <a:pt x="0" y="66"/>
                        <a:pt x="2" y="68"/>
                        <a:pt x="4" y="68"/>
                      </a:cubicBezTo>
                      <a:cubicBezTo>
                        <a:pt x="5" y="68"/>
                        <a:pt x="5" y="68"/>
                        <a:pt x="6" y="67"/>
                      </a:cubicBezTo>
                      <a:cubicBezTo>
                        <a:pt x="61" y="12"/>
                        <a:pt x="61" y="12"/>
                        <a:pt x="61" y="12"/>
                      </a:cubicBezTo>
                      <a:cubicBezTo>
                        <a:pt x="61" y="51"/>
                        <a:pt x="61" y="51"/>
                        <a:pt x="61" y="51"/>
                      </a:cubicBezTo>
                      <a:cubicBezTo>
                        <a:pt x="61" y="53"/>
                        <a:pt x="63" y="54"/>
                        <a:pt x="65" y="54"/>
                      </a:cubicBezTo>
                      <a:cubicBezTo>
                        <a:pt x="67" y="54"/>
                        <a:pt x="68" y="53"/>
                        <a:pt x="68" y="51"/>
                      </a:cubicBezTo>
                      <a:cubicBezTo>
                        <a:pt x="68" y="3"/>
                        <a:pt x="68" y="3"/>
                        <a:pt x="68" y="3"/>
                      </a:cubicBezTo>
                      <a:cubicBezTo>
                        <a:pt x="68" y="1"/>
                        <a:pt x="67" y="0"/>
                        <a:pt x="6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0" tIns="0" rIns="0" bIns="0" numCol="1" anchor="t" anchorCtr="0" compatLnSpc="1">
                  <a:prstTxWarp prst="textNoShape">
                    <a:avLst/>
                  </a:prstTxWarp>
                </a:bodyPr>
                <a:lstStyle/>
                <a:p>
                  <a:endParaRPr lang="en-AU" sz="700"/>
                </a:p>
              </p:txBody>
            </p:sp>
          </p:grpSp>
        </p:grpSp>
        <p:grpSp>
          <p:nvGrpSpPr>
            <p:cNvPr id="58" name="Group 57">
              <a:extLst>
                <a:ext uri="{FF2B5EF4-FFF2-40B4-BE49-F238E27FC236}">
                  <a16:creationId xmlns:a16="http://schemas.microsoft.com/office/drawing/2014/main" id="{104841FD-A7D6-4CD1-8DA9-F63D1186864B}"/>
                </a:ext>
              </a:extLst>
            </p:cNvPr>
            <p:cNvGrpSpPr/>
            <p:nvPr/>
          </p:nvGrpSpPr>
          <p:grpSpPr>
            <a:xfrm>
              <a:off x="-2005852" y="1922284"/>
              <a:ext cx="831754" cy="232059"/>
              <a:chOff x="-3336813" y="1992616"/>
              <a:chExt cx="831754" cy="232059"/>
            </a:xfrm>
          </p:grpSpPr>
          <p:sp>
            <p:nvSpPr>
              <p:cNvPr id="26" name="Isosceles Triangle 25">
                <a:extLst>
                  <a:ext uri="{FF2B5EF4-FFF2-40B4-BE49-F238E27FC236}">
                    <a16:creationId xmlns:a16="http://schemas.microsoft.com/office/drawing/2014/main" id="{7855A49D-E76C-64FC-4A7B-3D910EFAE01E}"/>
                  </a:ext>
                </a:extLst>
              </p:cNvPr>
              <p:cNvSpPr/>
              <p:nvPr/>
            </p:nvSpPr>
            <p:spPr>
              <a:xfrm rot="5400000">
                <a:off x="-2619396" y="2070696"/>
                <a:ext cx="152775" cy="75898"/>
              </a:xfrm>
              <a:prstGeom prst="triangl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AU" sz="700">
                  <a:solidFill>
                    <a:schemeClr val="bg2"/>
                  </a:solidFill>
                </a:endParaRPr>
              </a:p>
            </p:txBody>
          </p:sp>
          <p:sp>
            <p:nvSpPr>
              <p:cNvPr id="27" name="Arrow: Pentagon 26">
                <a:extLst>
                  <a:ext uri="{FF2B5EF4-FFF2-40B4-BE49-F238E27FC236}">
                    <a16:creationId xmlns:a16="http://schemas.microsoft.com/office/drawing/2014/main" id="{9163F5A5-7CC2-3DB4-4C92-8F430304CC22}"/>
                  </a:ext>
                </a:extLst>
              </p:cNvPr>
              <p:cNvSpPr/>
              <p:nvPr/>
            </p:nvSpPr>
            <p:spPr>
              <a:xfrm>
                <a:off x="-3245720" y="2001768"/>
                <a:ext cx="707012" cy="213754"/>
              </a:xfrm>
              <a:prstGeom prst="homePlate">
                <a:avLst/>
              </a:prstGeom>
              <a:solidFill>
                <a:schemeClr val="bg1"/>
              </a:solidFill>
              <a:ln w="9525" cap="rnd">
                <a:solidFill>
                  <a:schemeClr val="tx2"/>
                </a:solidFill>
                <a:prstDash val="sysDot"/>
              </a:ln>
            </p:spPr>
            <p:style>
              <a:lnRef idx="2">
                <a:schemeClr val="accent1">
                  <a:shade val="50000"/>
                </a:schemeClr>
              </a:lnRef>
              <a:fillRef idx="1">
                <a:schemeClr val="accent1"/>
              </a:fillRef>
              <a:effectRef idx="0">
                <a:schemeClr val="accent1"/>
              </a:effectRef>
              <a:fontRef idx="minor">
                <a:schemeClr val="lt1"/>
              </a:fontRef>
            </p:style>
            <p:txBody>
              <a:bodyPr lIns="180000" tIns="0" rIns="0" bIns="0" rtlCol="0" anchor="ctr"/>
              <a:lstStyle/>
              <a:p>
                <a:r>
                  <a:rPr lang="en-AU" sz="700">
                    <a:solidFill>
                      <a:schemeClr val="tx2"/>
                    </a:solidFill>
                    <a:latin typeface="+mj-lt"/>
                  </a:rPr>
                  <a:t>CONDUCT</a:t>
                </a:r>
              </a:p>
            </p:txBody>
          </p:sp>
          <p:sp>
            <p:nvSpPr>
              <p:cNvPr id="28" name="Isosceles Triangle 27">
                <a:extLst>
                  <a:ext uri="{FF2B5EF4-FFF2-40B4-BE49-F238E27FC236}">
                    <a16:creationId xmlns:a16="http://schemas.microsoft.com/office/drawing/2014/main" id="{85ABCB46-87B7-E53E-12D4-6678FF4EE539}"/>
                  </a:ext>
                </a:extLst>
              </p:cNvPr>
              <p:cNvSpPr/>
              <p:nvPr/>
            </p:nvSpPr>
            <p:spPr>
              <a:xfrm rot="5400000">
                <a:off x="-2663158" y="2079585"/>
                <a:ext cx="116993" cy="58121"/>
              </a:xfrm>
              <a:prstGeom prst="triangl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AU" sz="700">
                  <a:solidFill>
                    <a:schemeClr val="bg2"/>
                  </a:solidFill>
                </a:endParaRPr>
              </a:p>
            </p:txBody>
          </p:sp>
          <p:sp>
            <p:nvSpPr>
              <p:cNvPr id="29" name="Oval 28">
                <a:extLst>
                  <a:ext uri="{FF2B5EF4-FFF2-40B4-BE49-F238E27FC236}">
                    <a16:creationId xmlns:a16="http://schemas.microsoft.com/office/drawing/2014/main" id="{B69B5005-5B8D-D3B7-2087-CE932AD27A41}"/>
                  </a:ext>
                </a:extLst>
              </p:cNvPr>
              <p:cNvSpPr/>
              <p:nvPr/>
            </p:nvSpPr>
            <p:spPr>
              <a:xfrm>
                <a:off x="-3336813" y="1992616"/>
                <a:ext cx="232059" cy="232059"/>
              </a:xfrm>
              <a:prstGeom prst="ellips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AU" sz="700">
                  <a:solidFill>
                    <a:schemeClr val="bg2"/>
                  </a:solidFill>
                </a:endParaRPr>
              </a:p>
            </p:txBody>
          </p:sp>
          <p:sp>
            <p:nvSpPr>
              <p:cNvPr id="30" name="Oval 29">
                <a:extLst>
                  <a:ext uri="{FF2B5EF4-FFF2-40B4-BE49-F238E27FC236}">
                    <a16:creationId xmlns:a16="http://schemas.microsoft.com/office/drawing/2014/main" id="{50E1AC6F-73D5-9D53-BE41-691CFC6E5EFC}"/>
                  </a:ext>
                </a:extLst>
              </p:cNvPr>
              <p:cNvSpPr/>
              <p:nvPr/>
            </p:nvSpPr>
            <p:spPr>
              <a:xfrm>
                <a:off x="-3313607" y="2015822"/>
                <a:ext cx="185647" cy="185647"/>
              </a:xfrm>
              <a:prstGeom prst="ellipse">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AU" sz="700">
                  <a:solidFill>
                    <a:schemeClr val="bg2"/>
                  </a:solidFill>
                </a:endParaRPr>
              </a:p>
            </p:txBody>
          </p:sp>
          <p:grpSp>
            <p:nvGrpSpPr>
              <p:cNvPr id="31" name="Group 30">
                <a:extLst>
                  <a:ext uri="{FF2B5EF4-FFF2-40B4-BE49-F238E27FC236}">
                    <a16:creationId xmlns:a16="http://schemas.microsoft.com/office/drawing/2014/main" id="{65C29514-B7F1-AB23-1D48-46BD5D48C165}"/>
                  </a:ext>
                </a:extLst>
              </p:cNvPr>
              <p:cNvGrpSpPr>
                <a:grpSpLocks noChangeAspect="1"/>
              </p:cNvGrpSpPr>
              <p:nvPr/>
            </p:nvGrpSpPr>
            <p:grpSpPr>
              <a:xfrm>
                <a:off x="-3266565" y="2049187"/>
                <a:ext cx="96235" cy="118977"/>
                <a:chOff x="5126038" y="3305175"/>
                <a:chExt cx="436562" cy="539750"/>
              </a:xfrm>
              <a:solidFill>
                <a:schemeClr val="tx2"/>
              </a:solidFill>
            </p:grpSpPr>
            <p:sp>
              <p:nvSpPr>
                <p:cNvPr id="32" name="Freeform 34">
                  <a:extLst>
                    <a:ext uri="{FF2B5EF4-FFF2-40B4-BE49-F238E27FC236}">
                      <a16:creationId xmlns:a16="http://schemas.microsoft.com/office/drawing/2014/main" id="{8AD0332E-E1EA-90E7-74F0-DCA35783869A}"/>
                    </a:ext>
                  </a:extLst>
                </p:cNvPr>
                <p:cNvSpPr>
                  <a:spLocks/>
                </p:cNvSpPr>
                <p:nvPr/>
              </p:nvSpPr>
              <p:spPr bwMode="auto">
                <a:xfrm>
                  <a:off x="5300663" y="3514725"/>
                  <a:ext cx="169862" cy="19050"/>
                </a:xfrm>
                <a:custGeom>
                  <a:avLst/>
                  <a:gdLst>
                    <a:gd name="T0" fmla="*/ 0 w 53"/>
                    <a:gd name="T1" fmla="*/ 3 h 6"/>
                    <a:gd name="T2" fmla="*/ 3 w 53"/>
                    <a:gd name="T3" fmla="*/ 6 h 6"/>
                    <a:gd name="T4" fmla="*/ 50 w 53"/>
                    <a:gd name="T5" fmla="*/ 6 h 6"/>
                    <a:gd name="T6" fmla="*/ 53 w 53"/>
                    <a:gd name="T7" fmla="*/ 3 h 6"/>
                    <a:gd name="T8" fmla="*/ 50 w 53"/>
                    <a:gd name="T9" fmla="*/ 0 h 6"/>
                    <a:gd name="T10" fmla="*/ 3 w 53"/>
                    <a:gd name="T11" fmla="*/ 0 h 6"/>
                    <a:gd name="T12" fmla="*/ 0 w 53"/>
                    <a:gd name="T13" fmla="*/ 3 h 6"/>
                  </a:gdLst>
                  <a:ahLst/>
                  <a:cxnLst>
                    <a:cxn ang="0">
                      <a:pos x="T0" y="T1"/>
                    </a:cxn>
                    <a:cxn ang="0">
                      <a:pos x="T2" y="T3"/>
                    </a:cxn>
                    <a:cxn ang="0">
                      <a:pos x="T4" y="T5"/>
                    </a:cxn>
                    <a:cxn ang="0">
                      <a:pos x="T6" y="T7"/>
                    </a:cxn>
                    <a:cxn ang="0">
                      <a:pos x="T8" y="T9"/>
                    </a:cxn>
                    <a:cxn ang="0">
                      <a:pos x="T10" y="T11"/>
                    </a:cxn>
                    <a:cxn ang="0">
                      <a:pos x="T12" y="T13"/>
                    </a:cxn>
                  </a:cxnLst>
                  <a:rect l="0" t="0" r="r" b="b"/>
                  <a:pathLst>
                    <a:path w="53" h="6">
                      <a:moveTo>
                        <a:pt x="0" y="3"/>
                      </a:moveTo>
                      <a:cubicBezTo>
                        <a:pt x="0" y="5"/>
                        <a:pt x="1" y="6"/>
                        <a:pt x="3" y="6"/>
                      </a:cubicBezTo>
                      <a:cubicBezTo>
                        <a:pt x="50" y="6"/>
                        <a:pt x="50" y="6"/>
                        <a:pt x="50" y="6"/>
                      </a:cubicBezTo>
                      <a:cubicBezTo>
                        <a:pt x="52" y="6"/>
                        <a:pt x="53" y="5"/>
                        <a:pt x="53" y="3"/>
                      </a:cubicBezTo>
                      <a:cubicBezTo>
                        <a:pt x="53" y="1"/>
                        <a:pt x="52" y="0"/>
                        <a:pt x="50" y="0"/>
                      </a:cubicBezTo>
                      <a:cubicBezTo>
                        <a:pt x="3" y="0"/>
                        <a:pt x="3" y="0"/>
                        <a:pt x="3" y="0"/>
                      </a:cubicBezTo>
                      <a:cubicBezTo>
                        <a:pt x="1" y="0"/>
                        <a:pt x="0" y="1"/>
                        <a:pt x="0" y="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0" tIns="0" rIns="0" bIns="0" numCol="1" anchor="t" anchorCtr="0" compatLnSpc="1">
                  <a:prstTxWarp prst="textNoShape">
                    <a:avLst/>
                  </a:prstTxWarp>
                </a:bodyPr>
                <a:lstStyle/>
                <a:p>
                  <a:endParaRPr lang="en-AU" sz="700"/>
                </a:p>
              </p:txBody>
            </p:sp>
            <p:sp>
              <p:nvSpPr>
                <p:cNvPr id="33" name="Freeform 35">
                  <a:extLst>
                    <a:ext uri="{FF2B5EF4-FFF2-40B4-BE49-F238E27FC236}">
                      <a16:creationId xmlns:a16="http://schemas.microsoft.com/office/drawing/2014/main" id="{0D4DAD7E-1A9C-655A-843F-6985C67F8B8C}"/>
                    </a:ext>
                  </a:extLst>
                </p:cNvPr>
                <p:cNvSpPr>
                  <a:spLocks/>
                </p:cNvSpPr>
                <p:nvPr/>
              </p:nvSpPr>
              <p:spPr bwMode="auto">
                <a:xfrm>
                  <a:off x="5205413" y="3486150"/>
                  <a:ext cx="85725" cy="58737"/>
                </a:xfrm>
                <a:custGeom>
                  <a:avLst/>
                  <a:gdLst>
                    <a:gd name="T0" fmla="*/ 22 w 27"/>
                    <a:gd name="T1" fmla="*/ 1 h 18"/>
                    <a:gd name="T2" fmla="*/ 10 w 27"/>
                    <a:gd name="T3" fmla="*/ 11 h 18"/>
                    <a:gd name="T4" fmla="*/ 6 w 27"/>
                    <a:gd name="T5" fmla="*/ 7 h 18"/>
                    <a:gd name="T6" fmla="*/ 1 w 27"/>
                    <a:gd name="T7" fmla="*/ 7 h 18"/>
                    <a:gd name="T8" fmla="*/ 1 w 27"/>
                    <a:gd name="T9" fmla="*/ 11 h 18"/>
                    <a:gd name="T10" fmla="*/ 7 w 27"/>
                    <a:gd name="T11" fmla="*/ 17 h 18"/>
                    <a:gd name="T12" fmla="*/ 9 w 27"/>
                    <a:gd name="T13" fmla="*/ 18 h 18"/>
                    <a:gd name="T14" fmla="*/ 11 w 27"/>
                    <a:gd name="T15" fmla="*/ 17 h 18"/>
                    <a:gd name="T16" fmla="*/ 26 w 27"/>
                    <a:gd name="T17" fmla="*/ 5 h 18"/>
                    <a:gd name="T18" fmla="*/ 26 w 27"/>
                    <a:gd name="T19" fmla="*/ 1 h 18"/>
                    <a:gd name="T20" fmla="*/ 22 w 27"/>
                    <a:gd name="T21" fmla="*/ 1 h 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7" h="18">
                      <a:moveTo>
                        <a:pt x="22" y="1"/>
                      </a:moveTo>
                      <a:cubicBezTo>
                        <a:pt x="10" y="11"/>
                        <a:pt x="10" y="11"/>
                        <a:pt x="10" y="11"/>
                      </a:cubicBezTo>
                      <a:cubicBezTo>
                        <a:pt x="6" y="7"/>
                        <a:pt x="6" y="7"/>
                        <a:pt x="6" y="7"/>
                      </a:cubicBezTo>
                      <a:cubicBezTo>
                        <a:pt x="4" y="6"/>
                        <a:pt x="3" y="6"/>
                        <a:pt x="1" y="7"/>
                      </a:cubicBezTo>
                      <a:cubicBezTo>
                        <a:pt x="0" y="8"/>
                        <a:pt x="0" y="10"/>
                        <a:pt x="1" y="11"/>
                      </a:cubicBezTo>
                      <a:cubicBezTo>
                        <a:pt x="7" y="17"/>
                        <a:pt x="7" y="17"/>
                        <a:pt x="7" y="17"/>
                      </a:cubicBezTo>
                      <a:cubicBezTo>
                        <a:pt x="8" y="18"/>
                        <a:pt x="9" y="18"/>
                        <a:pt x="9" y="18"/>
                      </a:cubicBezTo>
                      <a:cubicBezTo>
                        <a:pt x="10" y="18"/>
                        <a:pt x="11" y="18"/>
                        <a:pt x="11" y="17"/>
                      </a:cubicBezTo>
                      <a:cubicBezTo>
                        <a:pt x="26" y="5"/>
                        <a:pt x="26" y="5"/>
                        <a:pt x="26" y="5"/>
                      </a:cubicBezTo>
                      <a:cubicBezTo>
                        <a:pt x="27" y="4"/>
                        <a:pt x="27" y="2"/>
                        <a:pt x="26" y="1"/>
                      </a:cubicBezTo>
                      <a:cubicBezTo>
                        <a:pt x="25" y="0"/>
                        <a:pt x="24" y="0"/>
                        <a:pt x="22" y="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0" tIns="0" rIns="0" bIns="0" numCol="1" anchor="t" anchorCtr="0" compatLnSpc="1">
                  <a:prstTxWarp prst="textNoShape">
                    <a:avLst/>
                  </a:prstTxWarp>
                </a:bodyPr>
                <a:lstStyle/>
                <a:p>
                  <a:endParaRPr lang="en-AU" sz="700"/>
                </a:p>
              </p:txBody>
            </p:sp>
            <p:sp>
              <p:nvSpPr>
                <p:cNvPr id="34" name="Freeform 36">
                  <a:extLst>
                    <a:ext uri="{FF2B5EF4-FFF2-40B4-BE49-F238E27FC236}">
                      <a16:creationId xmlns:a16="http://schemas.microsoft.com/office/drawing/2014/main" id="{BD988A8B-756E-8252-D212-3E51D40C3FA0}"/>
                    </a:ext>
                  </a:extLst>
                </p:cNvPr>
                <p:cNvSpPr>
                  <a:spLocks/>
                </p:cNvSpPr>
                <p:nvPr/>
              </p:nvSpPr>
              <p:spPr bwMode="auto">
                <a:xfrm>
                  <a:off x="5300663" y="3617913"/>
                  <a:ext cx="169862" cy="19050"/>
                </a:xfrm>
                <a:custGeom>
                  <a:avLst/>
                  <a:gdLst>
                    <a:gd name="T0" fmla="*/ 50 w 53"/>
                    <a:gd name="T1" fmla="*/ 0 h 6"/>
                    <a:gd name="T2" fmla="*/ 3 w 53"/>
                    <a:gd name="T3" fmla="*/ 0 h 6"/>
                    <a:gd name="T4" fmla="*/ 0 w 53"/>
                    <a:gd name="T5" fmla="*/ 3 h 6"/>
                    <a:gd name="T6" fmla="*/ 3 w 53"/>
                    <a:gd name="T7" fmla="*/ 6 h 6"/>
                    <a:gd name="T8" fmla="*/ 50 w 53"/>
                    <a:gd name="T9" fmla="*/ 6 h 6"/>
                    <a:gd name="T10" fmla="*/ 53 w 53"/>
                    <a:gd name="T11" fmla="*/ 3 h 6"/>
                    <a:gd name="T12" fmla="*/ 50 w 53"/>
                    <a:gd name="T13" fmla="*/ 0 h 6"/>
                  </a:gdLst>
                  <a:ahLst/>
                  <a:cxnLst>
                    <a:cxn ang="0">
                      <a:pos x="T0" y="T1"/>
                    </a:cxn>
                    <a:cxn ang="0">
                      <a:pos x="T2" y="T3"/>
                    </a:cxn>
                    <a:cxn ang="0">
                      <a:pos x="T4" y="T5"/>
                    </a:cxn>
                    <a:cxn ang="0">
                      <a:pos x="T6" y="T7"/>
                    </a:cxn>
                    <a:cxn ang="0">
                      <a:pos x="T8" y="T9"/>
                    </a:cxn>
                    <a:cxn ang="0">
                      <a:pos x="T10" y="T11"/>
                    </a:cxn>
                    <a:cxn ang="0">
                      <a:pos x="T12" y="T13"/>
                    </a:cxn>
                  </a:cxnLst>
                  <a:rect l="0" t="0" r="r" b="b"/>
                  <a:pathLst>
                    <a:path w="53" h="6">
                      <a:moveTo>
                        <a:pt x="50" y="0"/>
                      </a:moveTo>
                      <a:cubicBezTo>
                        <a:pt x="3" y="0"/>
                        <a:pt x="3" y="0"/>
                        <a:pt x="3" y="0"/>
                      </a:cubicBezTo>
                      <a:cubicBezTo>
                        <a:pt x="1" y="0"/>
                        <a:pt x="0" y="2"/>
                        <a:pt x="0" y="3"/>
                      </a:cubicBezTo>
                      <a:cubicBezTo>
                        <a:pt x="0" y="5"/>
                        <a:pt x="1" y="6"/>
                        <a:pt x="3" y="6"/>
                      </a:cubicBezTo>
                      <a:cubicBezTo>
                        <a:pt x="50" y="6"/>
                        <a:pt x="50" y="6"/>
                        <a:pt x="50" y="6"/>
                      </a:cubicBezTo>
                      <a:cubicBezTo>
                        <a:pt x="52" y="6"/>
                        <a:pt x="53" y="5"/>
                        <a:pt x="53" y="3"/>
                      </a:cubicBezTo>
                      <a:cubicBezTo>
                        <a:pt x="53" y="2"/>
                        <a:pt x="52" y="0"/>
                        <a:pt x="50"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0" tIns="0" rIns="0" bIns="0" numCol="1" anchor="t" anchorCtr="0" compatLnSpc="1">
                  <a:prstTxWarp prst="textNoShape">
                    <a:avLst/>
                  </a:prstTxWarp>
                </a:bodyPr>
                <a:lstStyle/>
                <a:p>
                  <a:endParaRPr lang="en-AU" sz="700"/>
                </a:p>
              </p:txBody>
            </p:sp>
            <p:sp>
              <p:nvSpPr>
                <p:cNvPr id="35" name="Freeform 37">
                  <a:extLst>
                    <a:ext uri="{FF2B5EF4-FFF2-40B4-BE49-F238E27FC236}">
                      <a16:creationId xmlns:a16="http://schemas.microsoft.com/office/drawing/2014/main" id="{AF97AB9D-2D2C-C8BF-0AEB-78467B2B54DC}"/>
                    </a:ext>
                  </a:extLst>
                </p:cNvPr>
                <p:cNvSpPr>
                  <a:spLocks/>
                </p:cNvSpPr>
                <p:nvPr/>
              </p:nvSpPr>
              <p:spPr bwMode="auto">
                <a:xfrm>
                  <a:off x="5205413" y="3589338"/>
                  <a:ext cx="85725" cy="57150"/>
                </a:xfrm>
                <a:custGeom>
                  <a:avLst/>
                  <a:gdLst>
                    <a:gd name="T0" fmla="*/ 22 w 27"/>
                    <a:gd name="T1" fmla="*/ 1 h 18"/>
                    <a:gd name="T2" fmla="*/ 10 w 27"/>
                    <a:gd name="T3" fmla="*/ 11 h 18"/>
                    <a:gd name="T4" fmla="*/ 6 w 27"/>
                    <a:gd name="T5" fmla="*/ 7 h 18"/>
                    <a:gd name="T6" fmla="*/ 1 w 27"/>
                    <a:gd name="T7" fmla="*/ 7 h 18"/>
                    <a:gd name="T8" fmla="*/ 1 w 27"/>
                    <a:gd name="T9" fmla="*/ 11 h 18"/>
                    <a:gd name="T10" fmla="*/ 7 w 27"/>
                    <a:gd name="T11" fmla="*/ 17 h 18"/>
                    <a:gd name="T12" fmla="*/ 9 w 27"/>
                    <a:gd name="T13" fmla="*/ 18 h 18"/>
                    <a:gd name="T14" fmla="*/ 11 w 27"/>
                    <a:gd name="T15" fmla="*/ 18 h 18"/>
                    <a:gd name="T16" fmla="*/ 26 w 27"/>
                    <a:gd name="T17" fmla="*/ 6 h 18"/>
                    <a:gd name="T18" fmla="*/ 26 w 27"/>
                    <a:gd name="T19" fmla="*/ 2 h 18"/>
                    <a:gd name="T20" fmla="*/ 22 w 27"/>
                    <a:gd name="T21" fmla="*/ 1 h 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7" h="18">
                      <a:moveTo>
                        <a:pt x="22" y="1"/>
                      </a:moveTo>
                      <a:cubicBezTo>
                        <a:pt x="10" y="11"/>
                        <a:pt x="10" y="11"/>
                        <a:pt x="10" y="11"/>
                      </a:cubicBezTo>
                      <a:cubicBezTo>
                        <a:pt x="6" y="7"/>
                        <a:pt x="6" y="7"/>
                        <a:pt x="6" y="7"/>
                      </a:cubicBezTo>
                      <a:cubicBezTo>
                        <a:pt x="4" y="6"/>
                        <a:pt x="3" y="6"/>
                        <a:pt x="1" y="7"/>
                      </a:cubicBezTo>
                      <a:cubicBezTo>
                        <a:pt x="0" y="8"/>
                        <a:pt x="0" y="10"/>
                        <a:pt x="1" y="11"/>
                      </a:cubicBezTo>
                      <a:cubicBezTo>
                        <a:pt x="7" y="17"/>
                        <a:pt x="7" y="17"/>
                        <a:pt x="7" y="17"/>
                      </a:cubicBezTo>
                      <a:cubicBezTo>
                        <a:pt x="8" y="18"/>
                        <a:pt x="9" y="18"/>
                        <a:pt x="9" y="18"/>
                      </a:cubicBezTo>
                      <a:cubicBezTo>
                        <a:pt x="10" y="18"/>
                        <a:pt x="11" y="18"/>
                        <a:pt x="11" y="18"/>
                      </a:cubicBezTo>
                      <a:cubicBezTo>
                        <a:pt x="26" y="6"/>
                        <a:pt x="26" y="6"/>
                        <a:pt x="26" y="6"/>
                      </a:cubicBezTo>
                      <a:cubicBezTo>
                        <a:pt x="27" y="5"/>
                        <a:pt x="27" y="3"/>
                        <a:pt x="26" y="2"/>
                      </a:cubicBezTo>
                      <a:cubicBezTo>
                        <a:pt x="25" y="0"/>
                        <a:pt x="24" y="0"/>
                        <a:pt x="22" y="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0" tIns="0" rIns="0" bIns="0" numCol="1" anchor="t" anchorCtr="0" compatLnSpc="1">
                  <a:prstTxWarp prst="textNoShape">
                    <a:avLst/>
                  </a:prstTxWarp>
                </a:bodyPr>
                <a:lstStyle/>
                <a:p>
                  <a:endParaRPr lang="en-AU" sz="700"/>
                </a:p>
              </p:txBody>
            </p:sp>
            <p:sp>
              <p:nvSpPr>
                <p:cNvPr id="36" name="Freeform 38">
                  <a:extLst>
                    <a:ext uri="{FF2B5EF4-FFF2-40B4-BE49-F238E27FC236}">
                      <a16:creationId xmlns:a16="http://schemas.microsoft.com/office/drawing/2014/main" id="{47F01CAC-C7A0-F2AB-C245-1A557D83CE09}"/>
                    </a:ext>
                  </a:extLst>
                </p:cNvPr>
                <p:cNvSpPr>
                  <a:spLocks/>
                </p:cNvSpPr>
                <p:nvPr/>
              </p:nvSpPr>
              <p:spPr bwMode="auto">
                <a:xfrm>
                  <a:off x="5300663" y="3722688"/>
                  <a:ext cx="169862" cy="19050"/>
                </a:xfrm>
                <a:custGeom>
                  <a:avLst/>
                  <a:gdLst>
                    <a:gd name="T0" fmla="*/ 50 w 53"/>
                    <a:gd name="T1" fmla="*/ 0 h 6"/>
                    <a:gd name="T2" fmla="*/ 3 w 53"/>
                    <a:gd name="T3" fmla="*/ 0 h 6"/>
                    <a:gd name="T4" fmla="*/ 0 w 53"/>
                    <a:gd name="T5" fmla="*/ 3 h 6"/>
                    <a:gd name="T6" fmla="*/ 3 w 53"/>
                    <a:gd name="T7" fmla="*/ 6 h 6"/>
                    <a:gd name="T8" fmla="*/ 50 w 53"/>
                    <a:gd name="T9" fmla="*/ 6 h 6"/>
                    <a:gd name="T10" fmla="*/ 53 w 53"/>
                    <a:gd name="T11" fmla="*/ 3 h 6"/>
                    <a:gd name="T12" fmla="*/ 50 w 53"/>
                    <a:gd name="T13" fmla="*/ 0 h 6"/>
                  </a:gdLst>
                  <a:ahLst/>
                  <a:cxnLst>
                    <a:cxn ang="0">
                      <a:pos x="T0" y="T1"/>
                    </a:cxn>
                    <a:cxn ang="0">
                      <a:pos x="T2" y="T3"/>
                    </a:cxn>
                    <a:cxn ang="0">
                      <a:pos x="T4" y="T5"/>
                    </a:cxn>
                    <a:cxn ang="0">
                      <a:pos x="T6" y="T7"/>
                    </a:cxn>
                    <a:cxn ang="0">
                      <a:pos x="T8" y="T9"/>
                    </a:cxn>
                    <a:cxn ang="0">
                      <a:pos x="T10" y="T11"/>
                    </a:cxn>
                    <a:cxn ang="0">
                      <a:pos x="T12" y="T13"/>
                    </a:cxn>
                  </a:cxnLst>
                  <a:rect l="0" t="0" r="r" b="b"/>
                  <a:pathLst>
                    <a:path w="53" h="6">
                      <a:moveTo>
                        <a:pt x="50" y="0"/>
                      </a:moveTo>
                      <a:cubicBezTo>
                        <a:pt x="3" y="0"/>
                        <a:pt x="3" y="0"/>
                        <a:pt x="3" y="0"/>
                      </a:cubicBezTo>
                      <a:cubicBezTo>
                        <a:pt x="1" y="0"/>
                        <a:pt x="0" y="1"/>
                        <a:pt x="0" y="3"/>
                      </a:cubicBezTo>
                      <a:cubicBezTo>
                        <a:pt x="0" y="4"/>
                        <a:pt x="1" y="6"/>
                        <a:pt x="3" y="6"/>
                      </a:cubicBezTo>
                      <a:cubicBezTo>
                        <a:pt x="50" y="6"/>
                        <a:pt x="50" y="6"/>
                        <a:pt x="50" y="6"/>
                      </a:cubicBezTo>
                      <a:cubicBezTo>
                        <a:pt x="52" y="6"/>
                        <a:pt x="53" y="4"/>
                        <a:pt x="53" y="3"/>
                      </a:cubicBezTo>
                      <a:cubicBezTo>
                        <a:pt x="53" y="1"/>
                        <a:pt x="52" y="0"/>
                        <a:pt x="50"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0" tIns="0" rIns="0" bIns="0" numCol="1" anchor="t" anchorCtr="0" compatLnSpc="1">
                  <a:prstTxWarp prst="textNoShape">
                    <a:avLst/>
                  </a:prstTxWarp>
                </a:bodyPr>
                <a:lstStyle/>
                <a:p>
                  <a:endParaRPr lang="en-AU" sz="700"/>
                </a:p>
              </p:txBody>
            </p:sp>
            <p:sp>
              <p:nvSpPr>
                <p:cNvPr id="37" name="Freeform 39">
                  <a:extLst>
                    <a:ext uri="{FF2B5EF4-FFF2-40B4-BE49-F238E27FC236}">
                      <a16:creationId xmlns:a16="http://schemas.microsoft.com/office/drawing/2014/main" id="{08C2A231-21FC-FB12-830C-4F2B076723D6}"/>
                    </a:ext>
                  </a:extLst>
                </p:cNvPr>
                <p:cNvSpPr>
                  <a:spLocks/>
                </p:cNvSpPr>
                <p:nvPr/>
              </p:nvSpPr>
              <p:spPr bwMode="auto">
                <a:xfrm>
                  <a:off x="5205413" y="3694113"/>
                  <a:ext cx="85725" cy="57150"/>
                </a:xfrm>
                <a:custGeom>
                  <a:avLst/>
                  <a:gdLst>
                    <a:gd name="T0" fmla="*/ 22 w 27"/>
                    <a:gd name="T1" fmla="*/ 1 h 18"/>
                    <a:gd name="T2" fmla="*/ 10 w 27"/>
                    <a:gd name="T3" fmla="*/ 11 h 18"/>
                    <a:gd name="T4" fmla="*/ 6 w 27"/>
                    <a:gd name="T5" fmla="*/ 7 h 18"/>
                    <a:gd name="T6" fmla="*/ 1 w 27"/>
                    <a:gd name="T7" fmla="*/ 7 h 18"/>
                    <a:gd name="T8" fmla="*/ 1 w 27"/>
                    <a:gd name="T9" fmla="*/ 11 h 18"/>
                    <a:gd name="T10" fmla="*/ 7 w 27"/>
                    <a:gd name="T11" fmla="*/ 17 h 18"/>
                    <a:gd name="T12" fmla="*/ 9 w 27"/>
                    <a:gd name="T13" fmla="*/ 18 h 18"/>
                    <a:gd name="T14" fmla="*/ 11 w 27"/>
                    <a:gd name="T15" fmla="*/ 17 h 18"/>
                    <a:gd name="T16" fmla="*/ 26 w 27"/>
                    <a:gd name="T17" fmla="*/ 5 h 18"/>
                    <a:gd name="T18" fmla="*/ 26 w 27"/>
                    <a:gd name="T19" fmla="*/ 1 h 18"/>
                    <a:gd name="T20" fmla="*/ 22 w 27"/>
                    <a:gd name="T21" fmla="*/ 1 h 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7" h="18">
                      <a:moveTo>
                        <a:pt x="22" y="1"/>
                      </a:moveTo>
                      <a:cubicBezTo>
                        <a:pt x="10" y="11"/>
                        <a:pt x="10" y="11"/>
                        <a:pt x="10" y="11"/>
                      </a:cubicBezTo>
                      <a:cubicBezTo>
                        <a:pt x="6" y="7"/>
                        <a:pt x="6" y="7"/>
                        <a:pt x="6" y="7"/>
                      </a:cubicBezTo>
                      <a:cubicBezTo>
                        <a:pt x="4" y="6"/>
                        <a:pt x="3" y="6"/>
                        <a:pt x="1" y="7"/>
                      </a:cubicBezTo>
                      <a:cubicBezTo>
                        <a:pt x="0" y="8"/>
                        <a:pt x="0" y="10"/>
                        <a:pt x="1" y="11"/>
                      </a:cubicBezTo>
                      <a:cubicBezTo>
                        <a:pt x="7" y="17"/>
                        <a:pt x="7" y="17"/>
                        <a:pt x="7" y="17"/>
                      </a:cubicBezTo>
                      <a:cubicBezTo>
                        <a:pt x="8" y="17"/>
                        <a:pt x="9" y="18"/>
                        <a:pt x="9" y="18"/>
                      </a:cubicBezTo>
                      <a:cubicBezTo>
                        <a:pt x="10" y="18"/>
                        <a:pt x="11" y="17"/>
                        <a:pt x="11" y="17"/>
                      </a:cubicBezTo>
                      <a:cubicBezTo>
                        <a:pt x="26" y="5"/>
                        <a:pt x="26" y="5"/>
                        <a:pt x="26" y="5"/>
                      </a:cubicBezTo>
                      <a:cubicBezTo>
                        <a:pt x="27" y="4"/>
                        <a:pt x="27" y="2"/>
                        <a:pt x="26" y="1"/>
                      </a:cubicBezTo>
                      <a:cubicBezTo>
                        <a:pt x="25" y="0"/>
                        <a:pt x="24" y="0"/>
                        <a:pt x="22" y="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0" tIns="0" rIns="0" bIns="0" numCol="1" anchor="t" anchorCtr="0" compatLnSpc="1">
                  <a:prstTxWarp prst="textNoShape">
                    <a:avLst/>
                  </a:prstTxWarp>
                </a:bodyPr>
                <a:lstStyle/>
                <a:p>
                  <a:endParaRPr lang="en-AU" sz="700"/>
                </a:p>
              </p:txBody>
            </p:sp>
            <p:sp>
              <p:nvSpPr>
                <p:cNvPr id="38" name="Freeform 40">
                  <a:extLst>
                    <a:ext uri="{FF2B5EF4-FFF2-40B4-BE49-F238E27FC236}">
                      <a16:creationId xmlns:a16="http://schemas.microsoft.com/office/drawing/2014/main" id="{4A88624B-B26C-5BBF-289D-5A3164218657}"/>
                    </a:ext>
                  </a:extLst>
                </p:cNvPr>
                <p:cNvSpPr>
                  <a:spLocks noEditPoints="1"/>
                </p:cNvSpPr>
                <p:nvPr/>
              </p:nvSpPr>
              <p:spPr bwMode="auto">
                <a:xfrm>
                  <a:off x="5126038" y="3305175"/>
                  <a:ext cx="436562" cy="539750"/>
                </a:xfrm>
                <a:custGeom>
                  <a:avLst/>
                  <a:gdLst>
                    <a:gd name="T0" fmla="*/ 99 w 137"/>
                    <a:gd name="T1" fmla="*/ 0 h 169"/>
                    <a:gd name="T2" fmla="*/ 14 w 137"/>
                    <a:gd name="T3" fmla="*/ 0 h 169"/>
                    <a:gd name="T4" fmla="*/ 0 w 137"/>
                    <a:gd name="T5" fmla="*/ 15 h 169"/>
                    <a:gd name="T6" fmla="*/ 0 w 137"/>
                    <a:gd name="T7" fmla="*/ 154 h 169"/>
                    <a:gd name="T8" fmla="*/ 14 w 137"/>
                    <a:gd name="T9" fmla="*/ 169 h 169"/>
                    <a:gd name="T10" fmla="*/ 123 w 137"/>
                    <a:gd name="T11" fmla="*/ 169 h 169"/>
                    <a:gd name="T12" fmla="*/ 137 w 137"/>
                    <a:gd name="T13" fmla="*/ 154 h 169"/>
                    <a:gd name="T14" fmla="*/ 137 w 137"/>
                    <a:gd name="T15" fmla="*/ 42 h 169"/>
                    <a:gd name="T16" fmla="*/ 99 w 137"/>
                    <a:gd name="T17" fmla="*/ 0 h 169"/>
                    <a:gd name="T18" fmla="*/ 131 w 137"/>
                    <a:gd name="T19" fmla="*/ 154 h 169"/>
                    <a:gd name="T20" fmla="*/ 123 w 137"/>
                    <a:gd name="T21" fmla="*/ 162 h 169"/>
                    <a:gd name="T22" fmla="*/ 14 w 137"/>
                    <a:gd name="T23" fmla="*/ 162 h 169"/>
                    <a:gd name="T24" fmla="*/ 6 w 137"/>
                    <a:gd name="T25" fmla="*/ 154 h 169"/>
                    <a:gd name="T26" fmla="*/ 6 w 137"/>
                    <a:gd name="T27" fmla="*/ 15 h 169"/>
                    <a:gd name="T28" fmla="*/ 14 w 137"/>
                    <a:gd name="T29" fmla="*/ 6 h 169"/>
                    <a:gd name="T30" fmla="*/ 85 w 137"/>
                    <a:gd name="T31" fmla="*/ 6 h 169"/>
                    <a:gd name="T32" fmla="*/ 85 w 137"/>
                    <a:gd name="T33" fmla="*/ 46 h 169"/>
                    <a:gd name="T34" fmla="*/ 92 w 137"/>
                    <a:gd name="T35" fmla="*/ 53 h 169"/>
                    <a:gd name="T36" fmla="*/ 131 w 137"/>
                    <a:gd name="T37" fmla="*/ 53 h 169"/>
                    <a:gd name="T38" fmla="*/ 131 w 137"/>
                    <a:gd name="T39" fmla="*/ 154 h 169"/>
                    <a:gd name="T40" fmla="*/ 91 w 137"/>
                    <a:gd name="T41" fmla="*/ 46 h 169"/>
                    <a:gd name="T42" fmla="*/ 91 w 137"/>
                    <a:gd name="T43" fmla="*/ 6 h 169"/>
                    <a:gd name="T44" fmla="*/ 96 w 137"/>
                    <a:gd name="T45" fmla="*/ 6 h 169"/>
                    <a:gd name="T46" fmla="*/ 132 w 137"/>
                    <a:gd name="T47" fmla="*/ 46 h 169"/>
                    <a:gd name="T48" fmla="*/ 91 w 137"/>
                    <a:gd name="T49" fmla="*/ 46 h 1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37" h="169">
                      <a:moveTo>
                        <a:pt x="99" y="0"/>
                      </a:moveTo>
                      <a:cubicBezTo>
                        <a:pt x="14" y="0"/>
                        <a:pt x="14" y="0"/>
                        <a:pt x="14" y="0"/>
                      </a:cubicBezTo>
                      <a:cubicBezTo>
                        <a:pt x="6" y="0"/>
                        <a:pt x="0" y="7"/>
                        <a:pt x="0" y="15"/>
                      </a:cubicBezTo>
                      <a:cubicBezTo>
                        <a:pt x="0" y="154"/>
                        <a:pt x="0" y="154"/>
                        <a:pt x="0" y="154"/>
                      </a:cubicBezTo>
                      <a:cubicBezTo>
                        <a:pt x="0" y="162"/>
                        <a:pt x="6" y="169"/>
                        <a:pt x="14" y="169"/>
                      </a:cubicBezTo>
                      <a:cubicBezTo>
                        <a:pt x="123" y="169"/>
                        <a:pt x="123" y="169"/>
                        <a:pt x="123" y="169"/>
                      </a:cubicBezTo>
                      <a:cubicBezTo>
                        <a:pt x="131" y="169"/>
                        <a:pt x="137" y="162"/>
                        <a:pt x="137" y="154"/>
                      </a:cubicBezTo>
                      <a:cubicBezTo>
                        <a:pt x="137" y="42"/>
                        <a:pt x="137" y="42"/>
                        <a:pt x="137" y="42"/>
                      </a:cubicBezTo>
                      <a:lnTo>
                        <a:pt x="99" y="0"/>
                      </a:lnTo>
                      <a:close/>
                      <a:moveTo>
                        <a:pt x="131" y="154"/>
                      </a:moveTo>
                      <a:cubicBezTo>
                        <a:pt x="131" y="159"/>
                        <a:pt x="127" y="162"/>
                        <a:pt x="123" y="162"/>
                      </a:cubicBezTo>
                      <a:cubicBezTo>
                        <a:pt x="14" y="162"/>
                        <a:pt x="14" y="162"/>
                        <a:pt x="14" y="162"/>
                      </a:cubicBezTo>
                      <a:cubicBezTo>
                        <a:pt x="10" y="162"/>
                        <a:pt x="6" y="159"/>
                        <a:pt x="6" y="154"/>
                      </a:cubicBezTo>
                      <a:cubicBezTo>
                        <a:pt x="6" y="15"/>
                        <a:pt x="6" y="15"/>
                        <a:pt x="6" y="15"/>
                      </a:cubicBezTo>
                      <a:cubicBezTo>
                        <a:pt x="6" y="10"/>
                        <a:pt x="10" y="6"/>
                        <a:pt x="14" y="6"/>
                      </a:cubicBezTo>
                      <a:cubicBezTo>
                        <a:pt x="85" y="6"/>
                        <a:pt x="85" y="6"/>
                        <a:pt x="85" y="6"/>
                      </a:cubicBezTo>
                      <a:cubicBezTo>
                        <a:pt x="85" y="46"/>
                        <a:pt x="85" y="46"/>
                        <a:pt x="85" y="46"/>
                      </a:cubicBezTo>
                      <a:cubicBezTo>
                        <a:pt x="85" y="49"/>
                        <a:pt x="88" y="53"/>
                        <a:pt x="92" y="53"/>
                      </a:cubicBezTo>
                      <a:cubicBezTo>
                        <a:pt x="131" y="53"/>
                        <a:pt x="131" y="53"/>
                        <a:pt x="131" y="53"/>
                      </a:cubicBezTo>
                      <a:lnTo>
                        <a:pt x="131" y="154"/>
                      </a:lnTo>
                      <a:close/>
                      <a:moveTo>
                        <a:pt x="91" y="46"/>
                      </a:moveTo>
                      <a:cubicBezTo>
                        <a:pt x="91" y="6"/>
                        <a:pt x="91" y="6"/>
                        <a:pt x="91" y="6"/>
                      </a:cubicBezTo>
                      <a:cubicBezTo>
                        <a:pt x="96" y="6"/>
                        <a:pt x="96" y="6"/>
                        <a:pt x="96" y="6"/>
                      </a:cubicBezTo>
                      <a:cubicBezTo>
                        <a:pt x="132" y="46"/>
                        <a:pt x="132" y="46"/>
                        <a:pt x="132" y="46"/>
                      </a:cubicBezTo>
                      <a:lnTo>
                        <a:pt x="91" y="4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0" tIns="0" rIns="0" bIns="0" numCol="1" anchor="t" anchorCtr="0" compatLnSpc="1">
                  <a:prstTxWarp prst="textNoShape">
                    <a:avLst/>
                  </a:prstTxWarp>
                </a:bodyPr>
                <a:lstStyle/>
                <a:p>
                  <a:endParaRPr lang="en-AU" sz="700"/>
                </a:p>
              </p:txBody>
            </p:sp>
          </p:grpSp>
        </p:grpSp>
        <p:grpSp>
          <p:nvGrpSpPr>
            <p:cNvPr id="60" name="Group 59">
              <a:extLst>
                <a:ext uri="{FF2B5EF4-FFF2-40B4-BE49-F238E27FC236}">
                  <a16:creationId xmlns:a16="http://schemas.microsoft.com/office/drawing/2014/main" id="{B5383CA4-0DDC-9B0D-6D61-E3D85EF51DB1}"/>
                </a:ext>
              </a:extLst>
            </p:cNvPr>
            <p:cNvGrpSpPr/>
            <p:nvPr/>
          </p:nvGrpSpPr>
          <p:grpSpPr>
            <a:xfrm>
              <a:off x="-88602" y="1922284"/>
              <a:ext cx="816798" cy="232059"/>
              <a:chOff x="-1159348" y="1992616"/>
              <a:chExt cx="816798" cy="232059"/>
            </a:xfrm>
          </p:grpSpPr>
          <p:sp>
            <p:nvSpPr>
              <p:cNvPr id="39" name="Arrow: Pentagon 38">
                <a:extLst>
                  <a:ext uri="{FF2B5EF4-FFF2-40B4-BE49-F238E27FC236}">
                    <a16:creationId xmlns:a16="http://schemas.microsoft.com/office/drawing/2014/main" id="{B14C51B9-042E-CCBB-8358-68DE8CB99370}"/>
                  </a:ext>
                </a:extLst>
              </p:cNvPr>
              <p:cNvSpPr/>
              <p:nvPr/>
            </p:nvSpPr>
            <p:spPr>
              <a:xfrm>
                <a:off x="-1042928" y="2001768"/>
                <a:ext cx="700378" cy="213754"/>
              </a:xfrm>
              <a:prstGeom prst="homePlate">
                <a:avLst>
                  <a:gd name="adj" fmla="val 0"/>
                </a:avLst>
              </a:prstGeom>
              <a:solidFill>
                <a:schemeClr val="bg1"/>
              </a:solidFill>
              <a:ln w="9525" cap="rnd">
                <a:solidFill>
                  <a:schemeClr val="tx2"/>
                </a:solidFill>
                <a:prstDash val="sysDot"/>
              </a:ln>
            </p:spPr>
            <p:style>
              <a:lnRef idx="2">
                <a:schemeClr val="accent1">
                  <a:shade val="50000"/>
                </a:schemeClr>
              </a:lnRef>
              <a:fillRef idx="1">
                <a:schemeClr val="accent1"/>
              </a:fillRef>
              <a:effectRef idx="0">
                <a:schemeClr val="accent1"/>
              </a:effectRef>
              <a:fontRef idx="minor">
                <a:schemeClr val="lt1"/>
              </a:fontRef>
            </p:style>
            <p:txBody>
              <a:bodyPr lIns="180000" tIns="0" rIns="0" bIns="0" rtlCol="0" anchor="ctr"/>
              <a:lstStyle/>
              <a:p>
                <a:pPr>
                  <a:lnSpc>
                    <a:spcPct val="90000"/>
                  </a:lnSpc>
                </a:pPr>
                <a:r>
                  <a:rPr lang="en-AU" sz="700">
                    <a:solidFill>
                      <a:schemeClr val="tx2"/>
                    </a:solidFill>
                    <a:latin typeface="+mj-lt"/>
                  </a:rPr>
                  <a:t>CLOSE-OUT</a:t>
                </a:r>
              </a:p>
            </p:txBody>
          </p:sp>
          <p:grpSp>
            <p:nvGrpSpPr>
              <p:cNvPr id="40" name="Group 39">
                <a:extLst>
                  <a:ext uri="{FF2B5EF4-FFF2-40B4-BE49-F238E27FC236}">
                    <a16:creationId xmlns:a16="http://schemas.microsoft.com/office/drawing/2014/main" id="{00E0B307-069E-20C9-1774-4DF0E6BFBFDE}"/>
                  </a:ext>
                </a:extLst>
              </p:cNvPr>
              <p:cNvGrpSpPr/>
              <p:nvPr/>
            </p:nvGrpSpPr>
            <p:grpSpPr>
              <a:xfrm>
                <a:off x="-1159348" y="1992616"/>
                <a:ext cx="232059" cy="232059"/>
                <a:chOff x="722538" y="2874633"/>
                <a:chExt cx="360000" cy="360000"/>
              </a:xfrm>
            </p:grpSpPr>
            <p:sp>
              <p:nvSpPr>
                <p:cNvPr id="41" name="Oval 40">
                  <a:extLst>
                    <a:ext uri="{FF2B5EF4-FFF2-40B4-BE49-F238E27FC236}">
                      <a16:creationId xmlns:a16="http://schemas.microsoft.com/office/drawing/2014/main" id="{9E61A263-5BC9-AA38-3B76-79D9DB13732C}"/>
                    </a:ext>
                  </a:extLst>
                </p:cNvPr>
                <p:cNvSpPr/>
                <p:nvPr/>
              </p:nvSpPr>
              <p:spPr>
                <a:xfrm>
                  <a:off x="722538" y="2874633"/>
                  <a:ext cx="360000" cy="360000"/>
                </a:xfrm>
                <a:prstGeom prst="ellips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AU" sz="700">
                    <a:solidFill>
                      <a:schemeClr val="bg2"/>
                    </a:solidFill>
                  </a:endParaRPr>
                </a:p>
              </p:txBody>
            </p:sp>
            <p:sp>
              <p:nvSpPr>
                <p:cNvPr id="42" name="Oval 41">
                  <a:extLst>
                    <a:ext uri="{FF2B5EF4-FFF2-40B4-BE49-F238E27FC236}">
                      <a16:creationId xmlns:a16="http://schemas.microsoft.com/office/drawing/2014/main" id="{9229F20F-C65B-6263-BFB3-2CB9CD98F4E0}"/>
                    </a:ext>
                  </a:extLst>
                </p:cNvPr>
                <p:cNvSpPr/>
                <p:nvPr/>
              </p:nvSpPr>
              <p:spPr>
                <a:xfrm>
                  <a:off x="758538" y="2910633"/>
                  <a:ext cx="288000" cy="288000"/>
                </a:xfrm>
                <a:prstGeom prst="ellipse">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AU" sz="700">
                    <a:solidFill>
                      <a:schemeClr val="bg2"/>
                    </a:solidFill>
                  </a:endParaRPr>
                </a:p>
              </p:txBody>
            </p:sp>
          </p:grpSp>
          <p:grpSp>
            <p:nvGrpSpPr>
              <p:cNvPr id="43" name="Group 42">
                <a:extLst>
                  <a:ext uri="{FF2B5EF4-FFF2-40B4-BE49-F238E27FC236}">
                    <a16:creationId xmlns:a16="http://schemas.microsoft.com/office/drawing/2014/main" id="{C5DDC599-A072-E8FA-6140-219CB63922A3}"/>
                  </a:ext>
                </a:extLst>
              </p:cNvPr>
              <p:cNvGrpSpPr>
                <a:grpSpLocks noChangeAspect="1"/>
              </p:cNvGrpSpPr>
              <p:nvPr/>
            </p:nvGrpSpPr>
            <p:grpSpPr>
              <a:xfrm>
                <a:off x="-1104014" y="2061697"/>
                <a:ext cx="121389" cy="93898"/>
                <a:chOff x="8389938" y="1176338"/>
                <a:chExt cx="539751" cy="417513"/>
              </a:xfrm>
              <a:solidFill>
                <a:schemeClr val="tx2"/>
              </a:solidFill>
            </p:grpSpPr>
            <p:sp>
              <p:nvSpPr>
                <p:cNvPr id="44" name="Freeform 23">
                  <a:extLst>
                    <a:ext uri="{FF2B5EF4-FFF2-40B4-BE49-F238E27FC236}">
                      <a16:creationId xmlns:a16="http://schemas.microsoft.com/office/drawing/2014/main" id="{F46DF902-A4D3-80C5-0D02-95EDDDA9AAE4}"/>
                    </a:ext>
                  </a:extLst>
                </p:cNvPr>
                <p:cNvSpPr>
                  <a:spLocks noEditPoints="1"/>
                </p:cNvSpPr>
                <p:nvPr/>
              </p:nvSpPr>
              <p:spPr bwMode="auto">
                <a:xfrm>
                  <a:off x="8389938" y="1276351"/>
                  <a:ext cx="441325" cy="317500"/>
                </a:xfrm>
                <a:custGeom>
                  <a:avLst/>
                  <a:gdLst>
                    <a:gd name="T0" fmla="*/ 138 w 138"/>
                    <a:gd name="T1" fmla="*/ 84 h 99"/>
                    <a:gd name="T2" fmla="*/ 138 w 138"/>
                    <a:gd name="T3" fmla="*/ 15 h 99"/>
                    <a:gd name="T4" fmla="*/ 123 w 138"/>
                    <a:gd name="T5" fmla="*/ 0 h 99"/>
                    <a:gd name="T6" fmla="*/ 15 w 138"/>
                    <a:gd name="T7" fmla="*/ 0 h 99"/>
                    <a:gd name="T8" fmla="*/ 0 w 138"/>
                    <a:gd name="T9" fmla="*/ 15 h 99"/>
                    <a:gd name="T10" fmla="*/ 0 w 138"/>
                    <a:gd name="T11" fmla="*/ 84 h 99"/>
                    <a:gd name="T12" fmla="*/ 15 w 138"/>
                    <a:gd name="T13" fmla="*/ 99 h 99"/>
                    <a:gd name="T14" fmla="*/ 123 w 138"/>
                    <a:gd name="T15" fmla="*/ 99 h 99"/>
                    <a:gd name="T16" fmla="*/ 138 w 138"/>
                    <a:gd name="T17" fmla="*/ 84 h 99"/>
                    <a:gd name="T18" fmla="*/ 10 w 138"/>
                    <a:gd name="T19" fmla="*/ 9 h 99"/>
                    <a:gd name="T20" fmla="*/ 15 w 138"/>
                    <a:gd name="T21" fmla="*/ 7 h 99"/>
                    <a:gd name="T22" fmla="*/ 123 w 138"/>
                    <a:gd name="T23" fmla="*/ 7 h 99"/>
                    <a:gd name="T24" fmla="*/ 129 w 138"/>
                    <a:gd name="T25" fmla="*/ 9 h 99"/>
                    <a:gd name="T26" fmla="*/ 129 w 138"/>
                    <a:gd name="T27" fmla="*/ 9 h 99"/>
                    <a:gd name="T28" fmla="*/ 75 w 138"/>
                    <a:gd name="T29" fmla="*/ 63 h 99"/>
                    <a:gd name="T30" fmla="*/ 69 w 138"/>
                    <a:gd name="T31" fmla="*/ 65 h 99"/>
                    <a:gd name="T32" fmla="*/ 63 w 138"/>
                    <a:gd name="T33" fmla="*/ 63 h 99"/>
                    <a:gd name="T34" fmla="*/ 9 w 138"/>
                    <a:gd name="T35" fmla="*/ 9 h 99"/>
                    <a:gd name="T36" fmla="*/ 10 w 138"/>
                    <a:gd name="T37" fmla="*/ 9 h 99"/>
                    <a:gd name="T38" fmla="*/ 7 w 138"/>
                    <a:gd name="T39" fmla="*/ 16 h 99"/>
                    <a:gd name="T40" fmla="*/ 40 w 138"/>
                    <a:gd name="T41" fmla="*/ 49 h 99"/>
                    <a:gd name="T42" fmla="*/ 7 w 138"/>
                    <a:gd name="T43" fmla="*/ 83 h 99"/>
                    <a:gd name="T44" fmla="*/ 7 w 138"/>
                    <a:gd name="T45" fmla="*/ 16 h 99"/>
                    <a:gd name="T46" fmla="*/ 129 w 138"/>
                    <a:gd name="T47" fmla="*/ 90 h 99"/>
                    <a:gd name="T48" fmla="*/ 123 w 138"/>
                    <a:gd name="T49" fmla="*/ 92 h 99"/>
                    <a:gd name="T50" fmla="*/ 15 w 138"/>
                    <a:gd name="T51" fmla="*/ 92 h 99"/>
                    <a:gd name="T52" fmla="*/ 10 w 138"/>
                    <a:gd name="T53" fmla="*/ 90 h 99"/>
                    <a:gd name="T54" fmla="*/ 9 w 138"/>
                    <a:gd name="T55" fmla="*/ 90 h 99"/>
                    <a:gd name="T56" fmla="*/ 10 w 138"/>
                    <a:gd name="T57" fmla="*/ 89 h 99"/>
                    <a:gd name="T58" fmla="*/ 45 w 138"/>
                    <a:gd name="T59" fmla="*/ 54 h 99"/>
                    <a:gd name="T60" fmla="*/ 59 w 138"/>
                    <a:gd name="T61" fmla="*/ 67 h 99"/>
                    <a:gd name="T62" fmla="*/ 69 w 138"/>
                    <a:gd name="T63" fmla="*/ 72 h 99"/>
                    <a:gd name="T64" fmla="*/ 79 w 138"/>
                    <a:gd name="T65" fmla="*/ 67 h 99"/>
                    <a:gd name="T66" fmla="*/ 93 w 138"/>
                    <a:gd name="T67" fmla="*/ 54 h 99"/>
                    <a:gd name="T68" fmla="*/ 129 w 138"/>
                    <a:gd name="T69" fmla="*/ 90 h 99"/>
                    <a:gd name="T70" fmla="*/ 132 w 138"/>
                    <a:gd name="T71" fmla="*/ 83 h 99"/>
                    <a:gd name="T72" fmla="*/ 98 w 138"/>
                    <a:gd name="T73" fmla="*/ 49 h 99"/>
                    <a:gd name="T74" fmla="*/ 132 w 138"/>
                    <a:gd name="T75" fmla="*/ 16 h 99"/>
                    <a:gd name="T76" fmla="*/ 132 w 138"/>
                    <a:gd name="T77" fmla="*/ 83 h 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138" h="99">
                      <a:moveTo>
                        <a:pt x="138" y="84"/>
                      </a:moveTo>
                      <a:cubicBezTo>
                        <a:pt x="138" y="15"/>
                        <a:pt x="138" y="15"/>
                        <a:pt x="138" y="15"/>
                      </a:cubicBezTo>
                      <a:cubicBezTo>
                        <a:pt x="138" y="7"/>
                        <a:pt x="131" y="0"/>
                        <a:pt x="123" y="0"/>
                      </a:cubicBezTo>
                      <a:cubicBezTo>
                        <a:pt x="15" y="0"/>
                        <a:pt x="15" y="0"/>
                        <a:pt x="15" y="0"/>
                      </a:cubicBezTo>
                      <a:cubicBezTo>
                        <a:pt x="7" y="0"/>
                        <a:pt x="0" y="7"/>
                        <a:pt x="0" y="15"/>
                      </a:cubicBezTo>
                      <a:cubicBezTo>
                        <a:pt x="0" y="84"/>
                        <a:pt x="0" y="84"/>
                        <a:pt x="0" y="84"/>
                      </a:cubicBezTo>
                      <a:cubicBezTo>
                        <a:pt x="0" y="92"/>
                        <a:pt x="7" y="99"/>
                        <a:pt x="15" y="99"/>
                      </a:cubicBezTo>
                      <a:cubicBezTo>
                        <a:pt x="123" y="99"/>
                        <a:pt x="123" y="99"/>
                        <a:pt x="123" y="99"/>
                      </a:cubicBezTo>
                      <a:cubicBezTo>
                        <a:pt x="131" y="99"/>
                        <a:pt x="138" y="92"/>
                        <a:pt x="138" y="84"/>
                      </a:cubicBezTo>
                      <a:close/>
                      <a:moveTo>
                        <a:pt x="10" y="9"/>
                      </a:moveTo>
                      <a:cubicBezTo>
                        <a:pt x="11" y="7"/>
                        <a:pt x="13" y="7"/>
                        <a:pt x="15" y="7"/>
                      </a:cubicBezTo>
                      <a:cubicBezTo>
                        <a:pt x="123" y="7"/>
                        <a:pt x="123" y="7"/>
                        <a:pt x="123" y="7"/>
                      </a:cubicBezTo>
                      <a:cubicBezTo>
                        <a:pt x="125" y="7"/>
                        <a:pt x="127" y="7"/>
                        <a:pt x="129" y="9"/>
                      </a:cubicBezTo>
                      <a:cubicBezTo>
                        <a:pt x="129" y="9"/>
                        <a:pt x="129" y="9"/>
                        <a:pt x="129" y="9"/>
                      </a:cubicBezTo>
                      <a:cubicBezTo>
                        <a:pt x="75" y="63"/>
                        <a:pt x="75" y="63"/>
                        <a:pt x="75" y="63"/>
                      </a:cubicBezTo>
                      <a:cubicBezTo>
                        <a:pt x="73" y="64"/>
                        <a:pt x="71" y="65"/>
                        <a:pt x="69" y="65"/>
                      </a:cubicBezTo>
                      <a:cubicBezTo>
                        <a:pt x="67" y="65"/>
                        <a:pt x="65" y="64"/>
                        <a:pt x="63" y="63"/>
                      </a:cubicBezTo>
                      <a:cubicBezTo>
                        <a:pt x="9" y="9"/>
                        <a:pt x="9" y="9"/>
                        <a:pt x="9" y="9"/>
                      </a:cubicBezTo>
                      <a:lnTo>
                        <a:pt x="10" y="9"/>
                      </a:lnTo>
                      <a:close/>
                      <a:moveTo>
                        <a:pt x="7" y="16"/>
                      </a:moveTo>
                      <a:cubicBezTo>
                        <a:pt x="40" y="49"/>
                        <a:pt x="40" y="49"/>
                        <a:pt x="40" y="49"/>
                      </a:cubicBezTo>
                      <a:cubicBezTo>
                        <a:pt x="7" y="83"/>
                        <a:pt x="7" y="83"/>
                        <a:pt x="7" y="83"/>
                      </a:cubicBezTo>
                      <a:lnTo>
                        <a:pt x="7" y="16"/>
                      </a:lnTo>
                      <a:close/>
                      <a:moveTo>
                        <a:pt x="129" y="90"/>
                      </a:moveTo>
                      <a:cubicBezTo>
                        <a:pt x="127" y="91"/>
                        <a:pt x="125" y="92"/>
                        <a:pt x="123" y="92"/>
                      </a:cubicBezTo>
                      <a:cubicBezTo>
                        <a:pt x="15" y="92"/>
                        <a:pt x="15" y="92"/>
                        <a:pt x="15" y="92"/>
                      </a:cubicBezTo>
                      <a:cubicBezTo>
                        <a:pt x="13" y="92"/>
                        <a:pt x="11" y="91"/>
                        <a:pt x="10" y="90"/>
                      </a:cubicBezTo>
                      <a:cubicBezTo>
                        <a:pt x="9" y="90"/>
                        <a:pt x="9" y="90"/>
                        <a:pt x="9" y="90"/>
                      </a:cubicBezTo>
                      <a:cubicBezTo>
                        <a:pt x="10" y="89"/>
                        <a:pt x="10" y="89"/>
                        <a:pt x="10" y="89"/>
                      </a:cubicBezTo>
                      <a:cubicBezTo>
                        <a:pt x="45" y="54"/>
                        <a:pt x="45" y="54"/>
                        <a:pt x="45" y="54"/>
                      </a:cubicBezTo>
                      <a:cubicBezTo>
                        <a:pt x="59" y="67"/>
                        <a:pt x="59" y="67"/>
                        <a:pt x="59" y="67"/>
                      </a:cubicBezTo>
                      <a:cubicBezTo>
                        <a:pt x="62" y="70"/>
                        <a:pt x="65" y="72"/>
                        <a:pt x="69" y="72"/>
                      </a:cubicBezTo>
                      <a:cubicBezTo>
                        <a:pt x="73" y="72"/>
                        <a:pt x="77" y="70"/>
                        <a:pt x="79" y="67"/>
                      </a:cubicBezTo>
                      <a:cubicBezTo>
                        <a:pt x="93" y="54"/>
                        <a:pt x="93" y="54"/>
                        <a:pt x="93" y="54"/>
                      </a:cubicBezTo>
                      <a:cubicBezTo>
                        <a:pt x="129" y="90"/>
                        <a:pt x="129" y="90"/>
                        <a:pt x="129" y="90"/>
                      </a:cubicBezTo>
                      <a:close/>
                      <a:moveTo>
                        <a:pt x="132" y="83"/>
                      </a:moveTo>
                      <a:cubicBezTo>
                        <a:pt x="98" y="49"/>
                        <a:pt x="98" y="49"/>
                        <a:pt x="98" y="49"/>
                      </a:cubicBezTo>
                      <a:cubicBezTo>
                        <a:pt x="132" y="16"/>
                        <a:pt x="132" y="16"/>
                        <a:pt x="132" y="16"/>
                      </a:cubicBezTo>
                      <a:lnTo>
                        <a:pt x="132" y="8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0" tIns="0" rIns="0" bIns="0" numCol="1" anchor="t" anchorCtr="0" compatLnSpc="1">
                  <a:prstTxWarp prst="textNoShape">
                    <a:avLst/>
                  </a:prstTxWarp>
                </a:bodyPr>
                <a:lstStyle/>
                <a:p>
                  <a:endParaRPr lang="en-AU" sz="700"/>
                </a:p>
              </p:txBody>
            </p:sp>
            <p:sp>
              <p:nvSpPr>
                <p:cNvPr id="45" name="Freeform 24">
                  <a:extLst>
                    <a:ext uri="{FF2B5EF4-FFF2-40B4-BE49-F238E27FC236}">
                      <a16:creationId xmlns:a16="http://schemas.microsoft.com/office/drawing/2014/main" id="{C8B1E1C4-4818-72ED-8764-005C8904F091}"/>
                    </a:ext>
                  </a:extLst>
                </p:cNvPr>
                <p:cNvSpPr>
                  <a:spLocks/>
                </p:cNvSpPr>
                <p:nvPr/>
              </p:nvSpPr>
              <p:spPr bwMode="auto">
                <a:xfrm>
                  <a:off x="8489951" y="1176338"/>
                  <a:ext cx="439738" cy="317500"/>
                </a:xfrm>
                <a:custGeom>
                  <a:avLst/>
                  <a:gdLst>
                    <a:gd name="T0" fmla="*/ 123 w 138"/>
                    <a:gd name="T1" fmla="*/ 0 h 99"/>
                    <a:gd name="T2" fmla="*/ 15 w 138"/>
                    <a:gd name="T3" fmla="*/ 0 h 99"/>
                    <a:gd name="T4" fmla="*/ 0 w 138"/>
                    <a:gd name="T5" fmla="*/ 15 h 99"/>
                    <a:gd name="T6" fmla="*/ 0 w 138"/>
                    <a:gd name="T7" fmla="*/ 19 h 99"/>
                    <a:gd name="T8" fmla="*/ 3 w 138"/>
                    <a:gd name="T9" fmla="*/ 22 h 99"/>
                    <a:gd name="T10" fmla="*/ 7 w 138"/>
                    <a:gd name="T11" fmla="*/ 19 h 99"/>
                    <a:gd name="T12" fmla="*/ 7 w 138"/>
                    <a:gd name="T13" fmla="*/ 15 h 99"/>
                    <a:gd name="T14" fmla="*/ 15 w 138"/>
                    <a:gd name="T15" fmla="*/ 7 h 99"/>
                    <a:gd name="T16" fmla="*/ 123 w 138"/>
                    <a:gd name="T17" fmla="*/ 7 h 99"/>
                    <a:gd name="T18" fmla="*/ 131 w 138"/>
                    <a:gd name="T19" fmla="*/ 15 h 99"/>
                    <a:gd name="T20" fmla="*/ 131 w 138"/>
                    <a:gd name="T21" fmla="*/ 84 h 99"/>
                    <a:gd name="T22" fmla="*/ 123 w 138"/>
                    <a:gd name="T23" fmla="*/ 92 h 99"/>
                    <a:gd name="T24" fmla="*/ 119 w 138"/>
                    <a:gd name="T25" fmla="*/ 92 h 99"/>
                    <a:gd name="T26" fmla="*/ 116 w 138"/>
                    <a:gd name="T27" fmla="*/ 96 h 99"/>
                    <a:gd name="T28" fmla="*/ 119 w 138"/>
                    <a:gd name="T29" fmla="*/ 99 h 99"/>
                    <a:gd name="T30" fmla="*/ 123 w 138"/>
                    <a:gd name="T31" fmla="*/ 99 h 99"/>
                    <a:gd name="T32" fmla="*/ 138 w 138"/>
                    <a:gd name="T33" fmla="*/ 84 h 99"/>
                    <a:gd name="T34" fmla="*/ 138 w 138"/>
                    <a:gd name="T35" fmla="*/ 15 h 99"/>
                    <a:gd name="T36" fmla="*/ 123 w 138"/>
                    <a:gd name="T37" fmla="*/ 0 h 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38" h="99">
                      <a:moveTo>
                        <a:pt x="123" y="0"/>
                      </a:moveTo>
                      <a:cubicBezTo>
                        <a:pt x="15" y="0"/>
                        <a:pt x="15" y="0"/>
                        <a:pt x="15" y="0"/>
                      </a:cubicBezTo>
                      <a:cubicBezTo>
                        <a:pt x="7" y="0"/>
                        <a:pt x="0" y="7"/>
                        <a:pt x="0" y="15"/>
                      </a:cubicBezTo>
                      <a:cubicBezTo>
                        <a:pt x="0" y="19"/>
                        <a:pt x="0" y="19"/>
                        <a:pt x="0" y="19"/>
                      </a:cubicBezTo>
                      <a:cubicBezTo>
                        <a:pt x="0" y="21"/>
                        <a:pt x="1" y="22"/>
                        <a:pt x="3" y="22"/>
                      </a:cubicBezTo>
                      <a:cubicBezTo>
                        <a:pt x="5" y="22"/>
                        <a:pt x="7" y="21"/>
                        <a:pt x="7" y="19"/>
                      </a:cubicBezTo>
                      <a:cubicBezTo>
                        <a:pt x="7" y="15"/>
                        <a:pt x="7" y="15"/>
                        <a:pt x="7" y="15"/>
                      </a:cubicBezTo>
                      <a:cubicBezTo>
                        <a:pt x="7" y="11"/>
                        <a:pt x="10" y="7"/>
                        <a:pt x="15" y="7"/>
                      </a:cubicBezTo>
                      <a:cubicBezTo>
                        <a:pt x="123" y="7"/>
                        <a:pt x="123" y="7"/>
                        <a:pt x="123" y="7"/>
                      </a:cubicBezTo>
                      <a:cubicBezTo>
                        <a:pt x="128" y="7"/>
                        <a:pt x="131" y="11"/>
                        <a:pt x="131" y="15"/>
                      </a:cubicBezTo>
                      <a:cubicBezTo>
                        <a:pt x="131" y="84"/>
                        <a:pt x="131" y="84"/>
                        <a:pt x="131" y="84"/>
                      </a:cubicBezTo>
                      <a:cubicBezTo>
                        <a:pt x="131" y="89"/>
                        <a:pt x="128" y="92"/>
                        <a:pt x="123" y="92"/>
                      </a:cubicBezTo>
                      <a:cubicBezTo>
                        <a:pt x="119" y="92"/>
                        <a:pt x="119" y="92"/>
                        <a:pt x="119" y="92"/>
                      </a:cubicBezTo>
                      <a:cubicBezTo>
                        <a:pt x="117" y="92"/>
                        <a:pt x="116" y="94"/>
                        <a:pt x="116" y="96"/>
                      </a:cubicBezTo>
                      <a:cubicBezTo>
                        <a:pt x="116" y="97"/>
                        <a:pt x="117" y="99"/>
                        <a:pt x="119" y="99"/>
                      </a:cubicBezTo>
                      <a:cubicBezTo>
                        <a:pt x="123" y="99"/>
                        <a:pt x="123" y="99"/>
                        <a:pt x="123" y="99"/>
                      </a:cubicBezTo>
                      <a:cubicBezTo>
                        <a:pt x="131" y="99"/>
                        <a:pt x="138" y="92"/>
                        <a:pt x="138" y="84"/>
                      </a:cubicBezTo>
                      <a:cubicBezTo>
                        <a:pt x="138" y="15"/>
                        <a:pt x="138" y="15"/>
                        <a:pt x="138" y="15"/>
                      </a:cubicBezTo>
                      <a:cubicBezTo>
                        <a:pt x="138" y="7"/>
                        <a:pt x="131" y="0"/>
                        <a:pt x="123"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0" tIns="0" rIns="0" bIns="0" numCol="1" anchor="t" anchorCtr="0" compatLnSpc="1">
                  <a:prstTxWarp prst="textNoShape">
                    <a:avLst/>
                  </a:prstTxWarp>
                </a:bodyPr>
                <a:lstStyle/>
                <a:p>
                  <a:endParaRPr lang="en-AU" sz="700"/>
                </a:p>
              </p:txBody>
            </p:sp>
          </p:grpSp>
        </p:grpSp>
        <p:grpSp>
          <p:nvGrpSpPr>
            <p:cNvPr id="59" name="Group 58">
              <a:extLst>
                <a:ext uri="{FF2B5EF4-FFF2-40B4-BE49-F238E27FC236}">
                  <a16:creationId xmlns:a16="http://schemas.microsoft.com/office/drawing/2014/main" id="{AC1765C6-5A6B-F94D-E537-0E01ED649F89}"/>
                </a:ext>
              </a:extLst>
            </p:cNvPr>
            <p:cNvGrpSpPr/>
            <p:nvPr/>
          </p:nvGrpSpPr>
          <p:grpSpPr>
            <a:xfrm>
              <a:off x="-1053614" y="1922284"/>
              <a:ext cx="844528" cy="232059"/>
              <a:chOff x="-2221794" y="1992616"/>
              <a:chExt cx="844528" cy="232059"/>
            </a:xfrm>
          </p:grpSpPr>
          <p:sp>
            <p:nvSpPr>
              <p:cNvPr id="46" name="Isosceles Triangle 45">
                <a:extLst>
                  <a:ext uri="{FF2B5EF4-FFF2-40B4-BE49-F238E27FC236}">
                    <a16:creationId xmlns:a16="http://schemas.microsoft.com/office/drawing/2014/main" id="{C35FF2C7-6E19-D4C9-5260-7927D4A2CC9D}"/>
                  </a:ext>
                </a:extLst>
              </p:cNvPr>
              <p:cNvSpPr/>
              <p:nvPr/>
            </p:nvSpPr>
            <p:spPr>
              <a:xfrm rot="5400000">
                <a:off x="-1491603" y="2070696"/>
                <a:ext cx="152775" cy="75898"/>
              </a:xfrm>
              <a:prstGeom prst="triangl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AU" sz="700">
                  <a:solidFill>
                    <a:schemeClr val="bg2"/>
                  </a:solidFill>
                </a:endParaRPr>
              </a:p>
            </p:txBody>
          </p:sp>
          <p:sp>
            <p:nvSpPr>
              <p:cNvPr id="47" name="Isosceles Triangle 46">
                <a:extLst>
                  <a:ext uri="{FF2B5EF4-FFF2-40B4-BE49-F238E27FC236}">
                    <a16:creationId xmlns:a16="http://schemas.microsoft.com/office/drawing/2014/main" id="{3FF4F15F-C0D0-BC21-644B-201A9A55CE59}"/>
                  </a:ext>
                </a:extLst>
              </p:cNvPr>
              <p:cNvSpPr/>
              <p:nvPr/>
            </p:nvSpPr>
            <p:spPr>
              <a:xfrm rot="5400000">
                <a:off x="-1526230" y="2070696"/>
                <a:ext cx="152775" cy="75898"/>
              </a:xfrm>
              <a:prstGeom prst="triangl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AU" sz="700">
                  <a:solidFill>
                    <a:schemeClr val="bg2"/>
                  </a:solidFill>
                </a:endParaRPr>
              </a:p>
            </p:txBody>
          </p:sp>
          <p:sp>
            <p:nvSpPr>
              <p:cNvPr id="48" name="Arrow: Pentagon 47">
                <a:extLst>
                  <a:ext uri="{FF2B5EF4-FFF2-40B4-BE49-F238E27FC236}">
                    <a16:creationId xmlns:a16="http://schemas.microsoft.com/office/drawing/2014/main" id="{AAE3518C-721B-B30B-AD1C-DDBA98109A8E}"/>
                  </a:ext>
                </a:extLst>
              </p:cNvPr>
              <p:cNvSpPr/>
              <p:nvPr/>
            </p:nvSpPr>
            <p:spPr>
              <a:xfrm>
                <a:off x="-2102549" y="2001768"/>
                <a:ext cx="690655" cy="213754"/>
              </a:xfrm>
              <a:prstGeom prst="homePlate">
                <a:avLst/>
              </a:prstGeom>
              <a:solidFill>
                <a:schemeClr val="bg1"/>
              </a:solidFill>
              <a:ln w="9525" cap="rnd">
                <a:solidFill>
                  <a:schemeClr val="tx2"/>
                </a:solidFill>
                <a:prstDash val="sysDot"/>
              </a:ln>
            </p:spPr>
            <p:style>
              <a:lnRef idx="2">
                <a:schemeClr val="accent1">
                  <a:shade val="50000"/>
                </a:schemeClr>
              </a:lnRef>
              <a:fillRef idx="1">
                <a:schemeClr val="accent1"/>
              </a:fillRef>
              <a:effectRef idx="0">
                <a:schemeClr val="accent1"/>
              </a:effectRef>
              <a:fontRef idx="minor">
                <a:schemeClr val="lt1"/>
              </a:fontRef>
            </p:style>
            <p:txBody>
              <a:bodyPr lIns="144000" tIns="0" rIns="0" bIns="0" rtlCol="0" anchor="ctr"/>
              <a:lstStyle/>
              <a:p>
                <a:r>
                  <a:rPr lang="en-AU" sz="600">
                    <a:solidFill>
                      <a:schemeClr val="tx2"/>
                    </a:solidFill>
                    <a:latin typeface="+mj-lt"/>
                  </a:rPr>
                  <a:t>RECORD </a:t>
                </a:r>
                <a:br>
                  <a:rPr lang="en-AU" sz="600">
                    <a:solidFill>
                      <a:schemeClr val="tx2"/>
                    </a:solidFill>
                    <a:latin typeface="+mj-lt"/>
                  </a:rPr>
                </a:br>
                <a:r>
                  <a:rPr lang="en-AU" sz="600">
                    <a:solidFill>
                      <a:schemeClr val="tx2"/>
                    </a:solidFill>
                    <a:latin typeface="+mj-lt"/>
                  </a:rPr>
                  <a:t>AND ASSESS</a:t>
                </a:r>
              </a:p>
            </p:txBody>
          </p:sp>
          <p:sp>
            <p:nvSpPr>
              <p:cNvPr id="49" name="Isosceles Triangle 48">
                <a:extLst>
                  <a:ext uri="{FF2B5EF4-FFF2-40B4-BE49-F238E27FC236}">
                    <a16:creationId xmlns:a16="http://schemas.microsoft.com/office/drawing/2014/main" id="{E777A5E1-0FD0-C34B-EC7F-DFEE6E30BA6C}"/>
                  </a:ext>
                </a:extLst>
              </p:cNvPr>
              <p:cNvSpPr/>
              <p:nvPr/>
            </p:nvSpPr>
            <p:spPr>
              <a:xfrm rot="5400000">
                <a:off x="-1542521" y="2079585"/>
                <a:ext cx="116993" cy="58121"/>
              </a:xfrm>
              <a:prstGeom prst="triangl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AU" sz="700">
                  <a:solidFill>
                    <a:schemeClr val="bg2"/>
                  </a:solidFill>
                </a:endParaRPr>
              </a:p>
            </p:txBody>
          </p:sp>
          <p:grpSp>
            <p:nvGrpSpPr>
              <p:cNvPr id="50" name="Group 49">
                <a:extLst>
                  <a:ext uri="{FF2B5EF4-FFF2-40B4-BE49-F238E27FC236}">
                    <a16:creationId xmlns:a16="http://schemas.microsoft.com/office/drawing/2014/main" id="{81D15EF0-2345-6C8C-8C26-984661248FFE}"/>
                  </a:ext>
                </a:extLst>
              </p:cNvPr>
              <p:cNvGrpSpPr/>
              <p:nvPr/>
            </p:nvGrpSpPr>
            <p:grpSpPr>
              <a:xfrm>
                <a:off x="-2221794" y="1992616"/>
                <a:ext cx="232059" cy="232059"/>
                <a:chOff x="722538" y="2874633"/>
                <a:chExt cx="360000" cy="360000"/>
              </a:xfrm>
            </p:grpSpPr>
            <p:sp>
              <p:nvSpPr>
                <p:cNvPr id="51" name="Oval 50">
                  <a:extLst>
                    <a:ext uri="{FF2B5EF4-FFF2-40B4-BE49-F238E27FC236}">
                      <a16:creationId xmlns:a16="http://schemas.microsoft.com/office/drawing/2014/main" id="{B4127680-4828-AD24-4D68-D6ACD9479720}"/>
                    </a:ext>
                  </a:extLst>
                </p:cNvPr>
                <p:cNvSpPr/>
                <p:nvPr/>
              </p:nvSpPr>
              <p:spPr>
                <a:xfrm>
                  <a:off x="722538" y="2874633"/>
                  <a:ext cx="360000" cy="360000"/>
                </a:xfrm>
                <a:prstGeom prst="ellips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AU" sz="700">
                    <a:solidFill>
                      <a:schemeClr val="bg2"/>
                    </a:solidFill>
                  </a:endParaRPr>
                </a:p>
              </p:txBody>
            </p:sp>
            <p:sp>
              <p:nvSpPr>
                <p:cNvPr id="52" name="Oval 51">
                  <a:extLst>
                    <a:ext uri="{FF2B5EF4-FFF2-40B4-BE49-F238E27FC236}">
                      <a16:creationId xmlns:a16="http://schemas.microsoft.com/office/drawing/2014/main" id="{8836E407-9170-411A-B716-A7BBEA910B47}"/>
                    </a:ext>
                  </a:extLst>
                </p:cNvPr>
                <p:cNvSpPr/>
                <p:nvPr/>
              </p:nvSpPr>
              <p:spPr>
                <a:xfrm>
                  <a:off x="758538" y="2910633"/>
                  <a:ext cx="288000" cy="288000"/>
                </a:xfrm>
                <a:prstGeom prst="ellipse">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AU" sz="700">
                    <a:solidFill>
                      <a:schemeClr val="bg2"/>
                    </a:solidFill>
                  </a:endParaRPr>
                </a:p>
              </p:txBody>
            </p:sp>
          </p:grpSp>
          <p:sp>
            <p:nvSpPr>
              <p:cNvPr id="53" name="Freeform 23">
                <a:extLst>
                  <a:ext uri="{FF2B5EF4-FFF2-40B4-BE49-F238E27FC236}">
                    <a16:creationId xmlns:a16="http://schemas.microsoft.com/office/drawing/2014/main" id="{F5844480-8A92-2E2E-ACE3-92CC491F8035}"/>
                  </a:ext>
                </a:extLst>
              </p:cNvPr>
              <p:cNvSpPr>
                <a:spLocks noChangeAspect="1" noEditPoints="1"/>
              </p:cNvSpPr>
              <p:nvPr/>
            </p:nvSpPr>
            <p:spPr bwMode="auto">
              <a:xfrm>
                <a:off x="-2142777" y="2072635"/>
                <a:ext cx="71810" cy="72021"/>
              </a:xfrm>
              <a:custGeom>
                <a:avLst/>
                <a:gdLst>
                  <a:gd name="T0" fmla="*/ 163 w 170"/>
                  <a:gd name="T1" fmla="*/ 52 h 170"/>
                  <a:gd name="T2" fmla="*/ 158 w 170"/>
                  <a:gd name="T3" fmla="*/ 52 h 170"/>
                  <a:gd name="T4" fmla="*/ 157 w 170"/>
                  <a:gd name="T5" fmla="*/ 56 h 170"/>
                  <a:gd name="T6" fmla="*/ 157 w 170"/>
                  <a:gd name="T7" fmla="*/ 56 h 170"/>
                  <a:gd name="T8" fmla="*/ 162 w 170"/>
                  <a:gd name="T9" fmla="*/ 85 h 170"/>
                  <a:gd name="T10" fmla="*/ 85 w 170"/>
                  <a:gd name="T11" fmla="*/ 162 h 170"/>
                  <a:gd name="T12" fmla="*/ 8 w 170"/>
                  <a:gd name="T13" fmla="*/ 85 h 170"/>
                  <a:gd name="T14" fmla="*/ 85 w 170"/>
                  <a:gd name="T15" fmla="*/ 7 h 170"/>
                  <a:gd name="T16" fmla="*/ 141 w 170"/>
                  <a:gd name="T17" fmla="*/ 31 h 170"/>
                  <a:gd name="T18" fmla="*/ 141 w 170"/>
                  <a:gd name="T19" fmla="*/ 31 h 170"/>
                  <a:gd name="T20" fmla="*/ 146 w 170"/>
                  <a:gd name="T21" fmla="*/ 31 h 170"/>
                  <a:gd name="T22" fmla="*/ 146 w 170"/>
                  <a:gd name="T23" fmla="*/ 25 h 170"/>
                  <a:gd name="T24" fmla="*/ 145 w 170"/>
                  <a:gd name="T25" fmla="*/ 25 h 170"/>
                  <a:gd name="T26" fmla="*/ 85 w 170"/>
                  <a:gd name="T27" fmla="*/ 0 h 170"/>
                  <a:gd name="T28" fmla="*/ 0 w 170"/>
                  <a:gd name="T29" fmla="*/ 85 h 170"/>
                  <a:gd name="T30" fmla="*/ 85 w 170"/>
                  <a:gd name="T31" fmla="*/ 170 h 170"/>
                  <a:gd name="T32" fmla="*/ 170 w 170"/>
                  <a:gd name="T33" fmla="*/ 85 h 170"/>
                  <a:gd name="T34" fmla="*/ 164 w 170"/>
                  <a:gd name="T35" fmla="*/ 54 h 170"/>
                  <a:gd name="T36" fmla="*/ 163 w 170"/>
                  <a:gd name="T37" fmla="*/ 52 h 170"/>
                  <a:gd name="T38" fmla="*/ 85 w 170"/>
                  <a:gd name="T39" fmla="*/ 106 h 170"/>
                  <a:gd name="T40" fmla="*/ 49 w 170"/>
                  <a:gd name="T41" fmla="*/ 70 h 170"/>
                  <a:gd name="T42" fmla="*/ 46 w 170"/>
                  <a:gd name="T43" fmla="*/ 69 h 170"/>
                  <a:gd name="T44" fmla="*/ 42 w 170"/>
                  <a:gd name="T45" fmla="*/ 73 h 170"/>
                  <a:gd name="T46" fmla="*/ 44 w 170"/>
                  <a:gd name="T47" fmla="*/ 76 h 170"/>
                  <a:gd name="T48" fmla="*/ 82 w 170"/>
                  <a:gd name="T49" fmla="*/ 115 h 170"/>
                  <a:gd name="T50" fmla="*/ 85 w 170"/>
                  <a:gd name="T51" fmla="*/ 116 h 170"/>
                  <a:gd name="T52" fmla="*/ 88 w 170"/>
                  <a:gd name="T53" fmla="*/ 114 h 170"/>
                  <a:gd name="T54" fmla="*/ 88 w 170"/>
                  <a:gd name="T55" fmla="*/ 115 h 170"/>
                  <a:gd name="T56" fmla="*/ 152 w 170"/>
                  <a:gd name="T57" fmla="*/ 47 h 170"/>
                  <a:gd name="T58" fmla="*/ 152 w 170"/>
                  <a:gd name="T59" fmla="*/ 47 h 170"/>
                  <a:gd name="T60" fmla="*/ 158 w 170"/>
                  <a:gd name="T61" fmla="*/ 41 h 170"/>
                  <a:gd name="T62" fmla="*/ 158 w 170"/>
                  <a:gd name="T63" fmla="*/ 41 h 170"/>
                  <a:gd name="T64" fmla="*/ 169 w 170"/>
                  <a:gd name="T65" fmla="*/ 29 h 170"/>
                  <a:gd name="T66" fmla="*/ 169 w 170"/>
                  <a:gd name="T67" fmla="*/ 29 h 170"/>
                  <a:gd name="T68" fmla="*/ 170 w 170"/>
                  <a:gd name="T69" fmla="*/ 27 h 170"/>
                  <a:gd name="T70" fmla="*/ 166 w 170"/>
                  <a:gd name="T71" fmla="*/ 23 h 170"/>
                  <a:gd name="T72" fmla="*/ 163 w 170"/>
                  <a:gd name="T73" fmla="*/ 24 h 170"/>
                  <a:gd name="T74" fmla="*/ 163 w 170"/>
                  <a:gd name="T75" fmla="*/ 24 h 170"/>
                  <a:gd name="T76" fmla="*/ 153 w 170"/>
                  <a:gd name="T77" fmla="*/ 35 h 170"/>
                  <a:gd name="T78" fmla="*/ 153 w 170"/>
                  <a:gd name="T79" fmla="*/ 35 h 170"/>
                  <a:gd name="T80" fmla="*/ 148 w 170"/>
                  <a:gd name="T81" fmla="*/ 40 h 170"/>
                  <a:gd name="T82" fmla="*/ 148 w 170"/>
                  <a:gd name="T83" fmla="*/ 40 h 170"/>
                  <a:gd name="T84" fmla="*/ 85 w 170"/>
                  <a:gd name="T85" fmla="*/ 106 h 1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170" h="170">
                    <a:moveTo>
                      <a:pt x="163" y="52"/>
                    </a:moveTo>
                    <a:cubicBezTo>
                      <a:pt x="162" y="51"/>
                      <a:pt x="159" y="51"/>
                      <a:pt x="158" y="52"/>
                    </a:cubicBezTo>
                    <a:cubicBezTo>
                      <a:pt x="157" y="53"/>
                      <a:pt x="156" y="55"/>
                      <a:pt x="157" y="56"/>
                    </a:cubicBezTo>
                    <a:cubicBezTo>
                      <a:pt x="157" y="56"/>
                      <a:pt x="157" y="56"/>
                      <a:pt x="157" y="56"/>
                    </a:cubicBezTo>
                    <a:cubicBezTo>
                      <a:pt x="160" y="65"/>
                      <a:pt x="162" y="75"/>
                      <a:pt x="162" y="85"/>
                    </a:cubicBezTo>
                    <a:cubicBezTo>
                      <a:pt x="162" y="127"/>
                      <a:pt x="128" y="162"/>
                      <a:pt x="85" y="162"/>
                    </a:cubicBezTo>
                    <a:cubicBezTo>
                      <a:pt x="42" y="162"/>
                      <a:pt x="8" y="127"/>
                      <a:pt x="8" y="85"/>
                    </a:cubicBezTo>
                    <a:cubicBezTo>
                      <a:pt x="8" y="42"/>
                      <a:pt x="42" y="7"/>
                      <a:pt x="85" y="7"/>
                    </a:cubicBezTo>
                    <a:cubicBezTo>
                      <a:pt x="107" y="7"/>
                      <a:pt x="127" y="17"/>
                      <a:pt x="141" y="31"/>
                    </a:cubicBezTo>
                    <a:cubicBezTo>
                      <a:pt x="141" y="31"/>
                      <a:pt x="141" y="31"/>
                      <a:pt x="141" y="31"/>
                    </a:cubicBezTo>
                    <a:cubicBezTo>
                      <a:pt x="142" y="32"/>
                      <a:pt x="145" y="32"/>
                      <a:pt x="146" y="31"/>
                    </a:cubicBezTo>
                    <a:cubicBezTo>
                      <a:pt x="147" y="29"/>
                      <a:pt x="147" y="27"/>
                      <a:pt x="146" y="25"/>
                    </a:cubicBezTo>
                    <a:cubicBezTo>
                      <a:pt x="146" y="25"/>
                      <a:pt x="146" y="25"/>
                      <a:pt x="145" y="25"/>
                    </a:cubicBezTo>
                    <a:cubicBezTo>
                      <a:pt x="130" y="10"/>
                      <a:pt x="109" y="0"/>
                      <a:pt x="85" y="0"/>
                    </a:cubicBezTo>
                    <a:cubicBezTo>
                      <a:pt x="38" y="0"/>
                      <a:pt x="0" y="38"/>
                      <a:pt x="0" y="85"/>
                    </a:cubicBezTo>
                    <a:cubicBezTo>
                      <a:pt x="0" y="132"/>
                      <a:pt x="38" y="170"/>
                      <a:pt x="85" y="170"/>
                    </a:cubicBezTo>
                    <a:cubicBezTo>
                      <a:pt x="132" y="170"/>
                      <a:pt x="170" y="132"/>
                      <a:pt x="170" y="85"/>
                    </a:cubicBezTo>
                    <a:cubicBezTo>
                      <a:pt x="170" y="74"/>
                      <a:pt x="168" y="63"/>
                      <a:pt x="164" y="54"/>
                    </a:cubicBezTo>
                    <a:cubicBezTo>
                      <a:pt x="164" y="53"/>
                      <a:pt x="164" y="53"/>
                      <a:pt x="163" y="52"/>
                    </a:cubicBezTo>
                    <a:moveTo>
                      <a:pt x="85" y="106"/>
                    </a:moveTo>
                    <a:cubicBezTo>
                      <a:pt x="49" y="70"/>
                      <a:pt x="49" y="70"/>
                      <a:pt x="49" y="70"/>
                    </a:cubicBezTo>
                    <a:cubicBezTo>
                      <a:pt x="48" y="70"/>
                      <a:pt x="47" y="69"/>
                      <a:pt x="46" y="69"/>
                    </a:cubicBezTo>
                    <a:cubicBezTo>
                      <a:pt x="44" y="69"/>
                      <a:pt x="42" y="71"/>
                      <a:pt x="42" y="73"/>
                    </a:cubicBezTo>
                    <a:cubicBezTo>
                      <a:pt x="42" y="74"/>
                      <a:pt x="43" y="75"/>
                      <a:pt x="44" y="76"/>
                    </a:cubicBezTo>
                    <a:cubicBezTo>
                      <a:pt x="82" y="115"/>
                      <a:pt x="82" y="115"/>
                      <a:pt x="82" y="115"/>
                    </a:cubicBezTo>
                    <a:cubicBezTo>
                      <a:pt x="83" y="115"/>
                      <a:pt x="84" y="116"/>
                      <a:pt x="85" y="116"/>
                    </a:cubicBezTo>
                    <a:cubicBezTo>
                      <a:pt x="86" y="116"/>
                      <a:pt x="87" y="115"/>
                      <a:pt x="88" y="114"/>
                    </a:cubicBezTo>
                    <a:cubicBezTo>
                      <a:pt x="88" y="115"/>
                      <a:pt x="88" y="115"/>
                      <a:pt x="88" y="115"/>
                    </a:cubicBezTo>
                    <a:cubicBezTo>
                      <a:pt x="152" y="47"/>
                      <a:pt x="152" y="47"/>
                      <a:pt x="152" y="47"/>
                    </a:cubicBezTo>
                    <a:cubicBezTo>
                      <a:pt x="152" y="47"/>
                      <a:pt x="152" y="47"/>
                      <a:pt x="152" y="47"/>
                    </a:cubicBezTo>
                    <a:cubicBezTo>
                      <a:pt x="158" y="41"/>
                      <a:pt x="158" y="41"/>
                      <a:pt x="158" y="41"/>
                    </a:cubicBezTo>
                    <a:cubicBezTo>
                      <a:pt x="158" y="41"/>
                      <a:pt x="158" y="41"/>
                      <a:pt x="158" y="41"/>
                    </a:cubicBezTo>
                    <a:cubicBezTo>
                      <a:pt x="169" y="29"/>
                      <a:pt x="169" y="29"/>
                      <a:pt x="169" y="29"/>
                    </a:cubicBezTo>
                    <a:cubicBezTo>
                      <a:pt x="169" y="29"/>
                      <a:pt x="169" y="29"/>
                      <a:pt x="169" y="29"/>
                    </a:cubicBezTo>
                    <a:cubicBezTo>
                      <a:pt x="170" y="29"/>
                      <a:pt x="170" y="28"/>
                      <a:pt x="170" y="27"/>
                    </a:cubicBezTo>
                    <a:cubicBezTo>
                      <a:pt x="170" y="25"/>
                      <a:pt x="168" y="23"/>
                      <a:pt x="166" y="23"/>
                    </a:cubicBezTo>
                    <a:cubicBezTo>
                      <a:pt x="165" y="23"/>
                      <a:pt x="164" y="23"/>
                      <a:pt x="163" y="24"/>
                    </a:cubicBezTo>
                    <a:cubicBezTo>
                      <a:pt x="163" y="24"/>
                      <a:pt x="163" y="24"/>
                      <a:pt x="163" y="24"/>
                    </a:cubicBezTo>
                    <a:cubicBezTo>
                      <a:pt x="153" y="35"/>
                      <a:pt x="153" y="35"/>
                      <a:pt x="153" y="35"/>
                    </a:cubicBezTo>
                    <a:cubicBezTo>
                      <a:pt x="153" y="35"/>
                      <a:pt x="153" y="35"/>
                      <a:pt x="153" y="35"/>
                    </a:cubicBezTo>
                    <a:cubicBezTo>
                      <a:pt x="148" y="40"/>
                      <a:pt x="148" y="40"/>
                      <a:pt x="148" y="40"/>
                    </a:cubicBezTo>
                    <a:cubicBezTo>
                      <a:pt x="148" y="40"/>
                      <a:pt x="148" y="40"/>
                      <a:pt x="148" y="40"/>
                    </a:cubicBezTo>
                    <a:cubicBezTo>
                      <a:pt x="85" y="106"/>
                      <a:pt x="85" y="106"/>
                      <a:pt x="85" y="106"/>
                    </a:cubicBezTo>
                    <a:close/>
                  </a:path>
                </a:pathLst>
              </a:custGeom>
              <a:solidFill>
                <a:schemeClr val="tx2"/>
              </a:solidFill>
              <a:ln>
                <a:noFill/>
              </a:ln>
            </p:spPr>
            <p:txBody>
              <a:bodyPr vert="horz" wrap="square" lIns="0" tIns="0" rIns="0" bIns="0" numCol="1" anchor="t" anchorCtr="0" compatLnSpc="1">
                <a:prstTxWarp prst="textNoShape">
                  <a:avLst/>
                </a:prstTxWarp>
              </a:bodyPr>
              <a:lstStyle/>
              <a:p>
                <a:endParaRPr lang="en-AU" sz="700"/>
              </a:p>
            </p:txBody>
          </p:sp>
          <p:sp>
            <p:nvSpPr>
              <p:cNvPr id="54" name="Oval 53">
                <a:extLst>
                  <a:ext uri="{FF2B5EF4-FFF2-40B4-BE49-F238E27FC236}">
                    <a16:creationId xmlns:a16="http://schemas.microsoft.com/office/drawing/2014/main" id="{8056A6B6-5489-6930-0EF2-6EA6A27E71B7}"/>
                  </a:ext>
                </a:extLst>
              </p:cNvPr>
              <p:cNvSpPr/>
              <p:nvPr/>
            </p:nvSpPr>
            <p:spPr>
              <a:xfrm>
                <a:off x="-2172403" y="2044519"/>
                <a:ext cx="128252" cy="128252"/>
              </a:xfrm>
              <a:prstGeom prst="ellipse">
                <a:avLst/>
              </a:prstGeom>
              <a:noFill/>
              <a:ln w="952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AU" sz="700">
                  <a:solidFill>
                    <a:schemeClr val="bg2"/>
                  </a:solidFill>
                </a:endParaRPr>
              </a:p>
            </p:txBody>
          </p:sp>
        </p:grpSp>
      </p:grpSp>
      <p:sp>
        <p:nvSpPr>
          <p:cNvPr id="76" name="Isosceles Triangle 75">
            <a:extLst>
              <a:ext uri="{FF2B5EF4-FFF2-40B4-BE49-F238E27FC236}">
                <a16:creationId xmlns:a16="http://schemas.microsoft.com/office/drawing/2014/main" id="{0B6FCD94-1FA9-4F1C-0877-511627CCCE7A}"/>
              </a:ext>
            </a:extLst>
          </p:cNvPr>
          <p:cNvSpPr/>
          <p:nvPr/>
        </p:nvSpPr>
        <p:spPr>
          <a:xfrm rot="5400000">
            <a:off x="2319078" y="1429991"/>
            <a:ext cx="307434" cy="152732"/>
          </a:xfrm>
          <a:prstGeom prst="triangl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100">
              <a:solidFill>
                <a:schemeClr val="bg2"/>
              </a:solidFill>
            </a:endParaRPr>
          </a:p>
        </p:txBody>
      </p:sp>
      <p:sp>
        <p:nvSpPr>
          <p:cNvPr id="77" name="Arrow: Pentagon 76">
            <a:extLst>
              <a:ext uri="{FF2B5EF4-FFF2-40B4-BE49-F238E27FC236}">
                <a16:creationId xmlns:a16="http://schemas.microsoft.com/office/drawing/2014/main" id="{C507A24A-214D-1B77-E87F-78338CBDAABF}"/>
              </a:ext>
            </a:extLst>
          </p:cNvPr>
          <p:cNvSpPr/>
          <p:nvPr/>
        </p:nvSpPr>
        <p:spPr>
          <a:xfrm>
            <a:off x="1167954" y="1289525"/>
            <a:ext cx="1333447" cy="430144"/>
          </a:xfrm>
          <a:prstGeom prst="homePlate">
            <a:avLst/>
          </a:prstGeom>
          <a:solidFill>
            <a:schemeClr val="bg1"/>
          </a:solidFill>
          <a:ln w="9525" cap="rnd">
            <a:solidFill>
              <a:schemeClr val="tx2"/>
            </a:solidFill>
            <a:prstDash val="sysDot"/>
          </a:ln>
        </p:spPr>
        <p:style>
          <a:lnRef idx="2">
            <a:schemeClr val="accent1">
              <a:shade val="50000"/>
            </a:schemeClr>
          </a:lnRef>
          <a:fillRef idx="1">
            <a:schemeClr val="accent1"/>
          </a:fillRef>
          <a:effectRef idx="0">
            <a:schemeClr val="accent1"/>
          </a:effectRef>
          <a:fontRef idx="minor">
            <a:schemeClr val="lt1"/>
          </a:fontRef>
        </p:style>
        <p:txBody>
          <a:bodyPr lIns="288000" tIns="36000" bIns="36000" rtlCol="0" anchor="ctr"/>
          <a:lstStyle/>
          <a:p>
            <a:r>
              <a:rPr lang="en-AU" sz="1000">
                <a:solidFill>
                  <a:schemeClr val="tx2"/>
                </a:solidFill>
                <a:latin typeface="+mj-lt"/>
              </a:rPr>
              <a:t>TRIGGER AND FOCUS</a:t>
            </a:r>
          </a:p>
        </p:txBody>
      </p:sp>
      <p:sp>
        <p:nvSpPr>
          <p:cNvPr id="80" name="Isosceles Triangle 79">
            <a:extLst>
              <a:ext uri="{FF2B5EF4-FFF2-40B4-BE49-F238E27FC236}">
                <a16:creationId xmlns:a16="http://schemas.microsoft.com/office/drawing/2014/main" id="{3C9C9D52-7E62-FEAC-6757-2850C0D1E908}"/>
              </a:ext>
            </a:extLst>
          </p:cNvPr>
          <p:cNvSpPr/>
          <p:nvPr/>
        </p:nvSpPr>
        <p:spPr>
          <a:xfrm rot="5400000">
            <a:off x="2252297" y="1446574"/>
            <a:ext cx="235429" cy="116960"/>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100">
              <a:solidFill>
                <a:schemeClr val="bg2"/>
              </a:solidFill>
            </a:endParaRPr>
          </a:p>
        </p:txBody>
      </p:sp>
      <p:grpSp>
        <p:nvGrpSpPr>
          <p:cNvPr id="64" name="Group 63">
            <a:extLst>
              <a:ext uri="{FF2B5EF4-FFF2-40B4-BE49-F238E27FC236}">
                <a16:creationId xmlns:a16="http://schemas.microsoft.com/office/drawing/2014/main" id="{64E13226-8B72-950D-03A2-D1A5AB30B49B}"/>
              </a:ext>
            </a:extLst>
          </p:cNvPr>
          <p:cNvGrpSpPr/>
          <p:nvPr/>
        </p:nvGrpSpPr>
        <p:grpSpPr>
          <a:xfrm>
            <a:off x="935498" y="1280444"/>
            <a:ext cx="466980" cy="466980"/>
            <a:chOff x="935498" y="1280444"/>
            <a:chExt cx="466980" cy="466980"/>
          </a:xfrm>
        </p:grpSpPr>
        <p:sp>
          <p:nvSpPr>
            <p:cNvPr id="78" name="Oval 77">
              <a:extLst>
                <a:ext uri="{FF2B5EF4-FFF2-40B4-BE49-F238E27FC236}">
                  <a16:creationId xmlns:a16="http://schemas.microsoft.com/office/drawing/2014/main" id="{2CCBB119-A2D4-97AE-DD4D-856FE1B0CFD5}"/>
                </a:ext>
              </a:extLst>
            </p:cNvPr>
            <p:cNvSpPr/>
            <p:nvPr/>
          </p:nvSpPr>
          <p:spPr>
            <a:xfrm>
              <a:off x="935498" y="1280444"/>
              <a:ext cx="466980" cy="46698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100">
                <a:solidFill>
                  <a:schemeClr val="bg2"/>
                </a:solidFill>
              </a:endParaRPr>
            </a:p>
          </p:txBody>
        </p:sp>
        <p:sp>
          <p:nvSpPr>
            <p:cNvPr id="79" name="Oval 78">
              <a:extLst>
                <a:ext uri="{FF2B5EF4-FFF2-40B4-BE49-F238E27FC236}">
                  <a16:creationId xmlns:a16="http://schemas.microsoft.com/office/drawing/2014/main" id="{EB8AA3F8-5BAA-E470-D940-471E8E7BA53D}"/>
                </a:ext>
              </a:extLst>
            </p:cNvPr>
            <p:cNvSpPr/>
            <p:nvPr/>
          </p:nvSpPr>
          <p:spPr>
            <a:xfrm>
              <a:off x="982196" y="1327142"/>
              <a:ext cx="373584" cy="373584"/>
            </a:xfrm>
            <a:prstGeom prst="ellipse">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100">
                <a:solidFill>
                  <a:schemeClr val="bg2"/>
                </a:solidFill>
              </a:endParaRPr>
            </a:p>
          </p:txBody>
        </p:sp>
      </p:grpSp>
      <p:sp>
        <p:nvSpPr>
          <p:cNvPr id="93" name="Rectangle 92">
            <a:extLst>
              <a:ext uri="{FF2B5EF4-FFF2-40B4-BE49-F238E27FC236}">
                <a16:creationId xmlns:a16="http://schemas.microsoft.com/office/drawing/2014/main" id="{7CF2C122-898D-7652-69F8-FE9BCF6ED9C4}"/>
              </a:ext>
            </a:extLst>
          </p:cNvPr>
          <p:cNvSpPr/>
          <p:nvPr/>
        </p:nvSpPr>
        <p:spPr>
          <a:xfrm>
            <a:off x="1444121" y="2080369"/>
            <a:ext cx="4556629" cy="241498"/>
          </a:xfrm>
          <a:prstGeom prst="rect">
            <a:avLst/>
          </a:prstGeom>
          <a:solidFill>
            <a:schemeClr val="bg1"/>
          </a:solid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r>
              <a:rPr lang="en-AU" sz="950">
                <a:solidFill>
                  <a:schemeClr val="tx2"/>
                </a:solidFill>
              </a:rPr>
              <a:t>Trigger</a:t>
            </a:r>
          </a:p>
        </p:txBody>
      </p:sp>
      <p:sp>
        <p:nvSpPr>
          <p:cNvPr id="101" name="Rectangle 100">
            <a:extLst>
              <a:ext uri="{FF2B5EF4-FFF2-40B4-BE49-F238E27FC236}">
                <a16:creationId xmlns:a16="http://schemas.microsoft.com/office/drawing/2014/main" id="{AF522BD9-F343-ACB4-7959-45810D75AC8D}"/>
              </a:ext>
            </a:extLst>
          </p:cNvPr>
          <p:cNvSpPr/>
          <p:nvPr/>
        </p:nvSpPr>
        <p:spPr>
          <a:xfrm>
            <a:off x="6156330" y="2080369"/>
            <a:ext cx="3071580" cy="241498"/>
          </a:xfrm>
          <a:prstGeom prst="rect">
            <a:avLst/>
          </a:prstGeom>
          <a:solidFill>
            <a:schemeClr val="bg1"/>
          </a:solid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r>
              <a:rPr lang="en-AU" sz="950">
                <a:solidFill>
                  <a:schemeClr val="tx2"/>
                </a:solidFill>
              </a:rPr>
              <a:t>Focus</a:t>
            </a:r>
          </a:p>
        </p:txBody>
      </p:sp>
      <p:grpSp>
        <p:nvGrpSpPr>
          <p:cNvPr id="138" name="Group 137">
            <a:extLst>
              <a:ext uri="{FF2B5EF4-FFF2-40B4-BE49-F238E27FC236}">
                <a16:creationId xmlns:a16="http://schemas.microsoft.com/office/drawing/2014/main" id="{D2DFC92A-C5AB-EBD5-9917-82141D5F2B7C}"/>
              </a:ext>
            </a:extLst>
          </p:cNvPr>
          <p:cNvGrpSpPr/>
          <p:nvPr/>
        </p:nvGrpSpPr>
        <p:grpSpPr>
          <a:xfrm>
            <a:off x="5199976" y="5303865"/>
            <a:ext cx="4027932" cy="857137"/>
            <a:chOff x="5199976" y="5303865"/>
            <a:chExt cx="4027932" cy="857137"/>
          </a:xfrm>
        </p:grpSpPr>
        <p:sp>
          <p:nvSpPr>
            <p:cNvPr id="137" name="Right Triangle 136">
              <a:extLst>
                <a:ext uri="{FF2B5EF4-FFF2-40B4-BE49-F238E27FC236}">
                  <a16:creationId xmlns:a16="http://schemas.microsoft.com/office/drawing/2014/main" id="{E1A85C20-F981-09ED-C3F6-9BDCD9EE9D80}"/>
                </a:ext>
              </a:extLst>
            </p:cNvPr>
            <p:cNvSpPr/>
            <p:nvPr/>
          </p:nvSpPr>
          <p:spPr>
            <a:xfrm rot="5400000">
              <a:off x="5199976" y="5303865"/>
              <a:ext cx="342000" cy="342000"/>
            </a:xfrm>
            <a:prstGeom prst="r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050">
                <a:solidFill>
                  <a:schemeClr val="bg2"/>
                </a:solidFill>
              </a:endParaRPr>
            </a:p>
          </p:txBody>
        </p:sp>
        <p:sp>
          <p:nvSpPr>
            <p:cNvPr id="89" name="object 112">
              <a:extLst>
                <a:ext uri="{FF2B5EF4-FFF2-40B4-BE49-F238E27FC236}">
                  <a16:creationId xmlns:a16="http://schemas.microsoft.com/office/drawing/2014/main" id="{ECD89055-23DC-2859-7491-B2650BE1A22A}"/>
                </a:ext>
              </a:extLst>
            </p:cNvPr>
            <p:cNvSpPr txBox="1"/>
            <p:nvPr/>
          </p:nvSpPr>
          <p:spPr>
            <a:xfrm>
              <a:off x="5245451" y="5353403"/>
              <a:ext cx="3982457" cy="807599"/>
            </a:xfrm>
            <a:prstGeom prst="rect">
              <a:avLst/>
            </a:prstGeom>
            <a:solidFill>
              <a:schemeClr val="bg1"/>
            </a:solidFill>
            <a:ln w="12700">
              <a:solidFill>
                <a:schemeClr val="accent1"/>
              </a:solidFill>
            </a:ln>
          </p:spPr>
          <p:txBody>
            <a:bodyPr vert="horz" wrap="square" lIns="144000" tIns="72000" rIns="144000" bIns="72000" rtlCol="0" anchor="ctr">
              <a:noAutofit/>
            </a:bodyPr>
            <a:lstStyle/>
            <a:p>
              <a:r>
                <a:rPr lang="en-AU" sz="1000" b="1">
                  <a:latin typeface="+mj-lt"/>
                  <a:cs typeface="Times New Roman"/>
                </a:rPr>
                <a:t>Trigger and Focus</a:t>
              </a:r>
              <a:r>
                <a:rPr lang="en-AU" sz="1000">
                  <a:latin typeface="+mj-lt"/>
                  <a:cs typeface="Times New Roman"/>
                </a:rPr>
                <a:t>: Commence your inspections in response to a key decision or input, define the purpose and scope to guide inspections.</a:t>
              </a:r>
            </a:p>
          </p:txBody>
        </p:sp>
      </p:grpSp>
      <p:sp>
        <p:nvSpPr>
          <p:cNvPr id="140" name="object 41">
            <a:extLst>
              <a:ext uri="{FF2B5EF4-FFF2-40B4-BE49-F238E27FC236}">
                <a16:creationId xmlns:a16="http://schemas.microsoft.com/office/drawing/2014/main" id="{58911907-EBEB-75D2-1CDC-38F46D79FB5C}"/>
              </a:ext>
            </a:extLst>
          </p:cNvPr>
          <p:cNvSpPr txBox="1">
            <a:spLocks noGrp="1" noRot="1" noMove="1" noResize="1" noEditPoints="1" noAdjustHandles="1" noChangeArrowheads="1" noChangeShapeType="1"/>
          </p:cNvSpPr>
          <p:nvPr/>
        </p:nvSpPr>
        <p:spPr>
          <a:xfrm>
            <a:off x="789063" y="2550352"/>
            <a:ext cx="8570296" cy="2500582"/>
          </a:xfrm>
          <a:prstGeom prst="rect">
            <a:avLst/>
          </a:prstGeom>
          <a:solidFill>
            <a:schemeClr val="bg2"/>
          </a:solidFill>
        </p:spPr>
        <p:txBody>
          <a:bodyPr vert="horz" wrap="square" lIns="36000" tIns="36000" rIns="36000" bIns="36000" rtlCol="0" anchor="t">
            <a:noAutofit/>
          </a:bodyPr>
          <a:lstStyle/>
          <a:p>
            <a:pPr marL="12700" algn="ctr"/>
            <a:endParaRPr sz="950">
              <a:latin typeface="+mj-lt"/>
              <a:cs typeface="Open Sans"/>
            </a:endParaRPr>
          </a:p>
        </p:txBody>
      </p:sp>
      <p:sp>
        <p:nvSpPr>
          <p:cNvPr id="103" name="Rectangle 102">
            <a:extLst>
              <a:ext uri="{FF2B5EF4-FFF2-40B4-BE49-F238E27FC236}">
                <a16:creationId xmlns:a16="http://schemas.microsoft.com/office/drawing/2014/main" id="{84ABBDB5-934A-1C7C-4A88-87D1268AF61E}"/>
              </a:ext>
            </a:extLst>
          </p:cNvPr>
          <p:cNvSpPr/>
          <p:nvPr/>
        </p:nvSpPr>
        <p:spPr>
          <a:xfrm>
            <a:off x="931178" y="2931209"/>
            <a:ext cx="236776" cy="1964639"/>
          </a:xfrm>
          <a:prstGeom prst="rect">
            <a:avLst/>
          </a:prstGeom>
          <a:solidFill>
            <a:schemeClr val="tx2"/>
          </a:solidFill>
          <a:ln w="38100">
            <a:no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noAutofit/>
          </a:bodyPr>
          <a:lstStyle/>
          <a:p>
            <a:pPr algn="ctr"/>
            <a:r>
              <a:rPr lang="en-AU" sz="950" b="1">
                <a:solidFill>
                  <a:schemeClr val="bg1"/>
                </a:solidFill>
                <a:latin typeface="+mj-lt"/>
              </a:rPr>
              <a:t>Internal teams</a:t>
            </a:r>
          </a:p>
        </p:txBody>
      </p:sp>
      <p:grpSp>
        <p:nvGrpSpPr>
          <p:cNvPr id="129" name="Group 128">
            <a:extLst>
              <a:ext uri="{FF2B5EF4-FFF2-40B4-BE49-F238E27FC236}">
                <a16:creationId xmlns:a16="http://schemas.microsoft.com/office/drawing/2014/main" id="{1EDD4497-1DEA-B7A6-204A-5CE40B435086}"/>
              </a:ext>
            </a:extLst>
          </p:cNvPr>
          <p:cNvGrpSpPr/>
          <p:nvPr/>
        </p:nvGrpSpPr>
        <p:grpSpPr>
          <a:xfrm>
            <a:off x="3333566" y="3246365"/>
            <a:ext cx="1112422" cy="1300897"/>
            <a:chOff x="2609850" y="2625571"/>
            <a:chExt cx="1251957" cy="1312905"/>
          </a:xfrm>
        </p:grpSpPr>
        <p:sp>
          <p:nvSpPr>
            <p:cNvPr id="112" name="Rectangle 111">
              <a:extLst>
                <a:ext uri="{FF2B5EF4-FFF2-40B4-BE49-F238E27FC236}">
                  <a16:creationId xmlns:a16="http://schemas.microsoft.com/office/drawing/2014/main" id="{A24549C7-1B07-F134-FB13-11E33948C393}"/>
                </a:ext>
              </a:extLst>
            </p:cNvPr>
            <p:cNvSpPr/>
            <p:nvPr/>
          </p:nvSpPr>
          <p:spPr>
            <a:xfrm>
              <a:off x="2609850" y="2798438"/>
              <a:ext cx="1251957" cy="1140038"/>
            </a:xfrm>
            <a:prstGeom prst="rect">
              <a:avLst/>
            </a:prstGeom>
            <a:solidFill>
              <a:schemeClr val="bg1"/>
            </a:solidFill>
            <a:ln w="19050" cap="rnd">
              <a:solidFill>
                <a:schemeClr val="accent1"/>
              </a:solidFill>
              <a:prstDash val="sysDot"/>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r>
                <a:rPr lang="en-AU" sz="950">
                  <a:solidFill>
                    <a:schemeClr val="tx2"/>
                  </a:solidFill>
                </a:rPr>
                <a:t>Create a new case and workflow for the inspection</a:t>
              </a:r>
            </a:p>
          </p:txBody>
        </p:sp>
        <p:sp>
          <p:nvSpPr>
            <p:cNvPr id="119" name="Rectangle 118">
              <a:extLst>
                <a:ext uri="{FF2B5EF4-FFF2-40B4-BE49-F238E27FC236}">
                  <a16:creationId xmlns:a16="http://schemas.microsoft.com/office/drawing/2014/main" id="{46ABB6CF-9E19-95B0-110D-90BD811DAC79}"/>
                </a:ext>
              </a:extLst>
            </p:cNvPr>
            <p:cNvSpPr/>
            <p:nvPr/>
          </p:nvSpPr>
          <p:spPr>
            <a:xfrm>
              <a:off x="2609850" y="2625571"/>
              <a:ext cx="1251957" cy="172867"/>
            </a:xfrm>
            <a:prstGeom prst="rect">
              <a:avLst/>
            </a:prstGeom>
            <a:solidFill>
              <a:schemeClr val="tx2"/>
            </a:solidFill>
            <a:ln w="9525">
              <a:solidFill>
                <a:schemeClr val="tx2"/>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r>
                <a:rPr lang="en-AU" sz="950">
                  <a:solidFill>
                    <a:schemeClr val="bg1"/>
                  </a:solidFill>
                  <a:latin typeface="VIC" panose="00000500000000000000" pitchFamily="50" charset="0"/>
                </a:rPr>
                <a:t>COMMON</a:t>
              </a:r>
            </a:p>
          </p:txBody>
        </p:sp>
      </p:grpSp>
      <p:grpSp>
        <p:nvGrpSpPr>
          <p:cNvPr id="128" name="Group 127">
            <a:extLst>
              <a:ext uri="{FF2B5EF4-FFF2-40B4-BE49-F238E27FC236}">
                <a16:creationId xmlns:a16="http://schemas.microsoft.com/office/drawing/2014/main" id="{6F7913AC-92BD-E058-2D97-F80783693B1B}"/>
              </a:ext>
            </a:extLst>
          </p:cNvPr>
          <p:cNvGrpSpPr/>
          <p:nvPr/>
        </p:nvGrpSpPr>
        <p:grpSpPr>
          <a:xfrm>
            <a:off x="4807145" y="3246365"/>
            <a:ext cx="1112422" cy="1300897"/>
            <a:chOff x="3952540" y="2625571"/>
            <a:chExt cx="1251957" cy="1312905"/>
          </a:xfrm>
        </p:grpSpPr>
        <p:sp>
          <p:nvSpPr>
            <p:cNvPr id="113" name="Rectangle 112">
              <a:extLst>
                <a:ext uri="{FF2B5EF4-FFF2-40B4-BE49-F238E27FC236}">
                  <a16:creationId xmlns:a16="http://schemas.microsoft.com/office/drawing/2014/main" id="{91B05480-2270-C6DC-FF0A-F6154EA4625E}"/>
                </a:ext>
              </a:extLst>
            </p:cNvPr>
            <p:cNvSpPr/>
            <p:nvPr/>
          </p:nvSpPr>
          <p:spPr>
            <a:xfrm>
              <a:off x="3952540" y="2798438"/>
              <a:ext cx="1251957" cy="1140038"/>
            </a:xfrm>
            <a:prstGeom prst="rect">
              <a:avLst/>
            </a:prstGeom>
            <a:solidFill>
              <a:schemeClr val="bg1"/>
            </a:solidFill>
            <a:ln w="19050" cap="rnd">
              <a:solidFill>
                <a:schemeClr val="accent1"/>
              </a:solidFill>
              <a:prstDash val="sysDot"/>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r>
                <a:rPr lang="en-AU" sz="950">
                  <a:solidFill>
                    <a:schemeClr val="tx2"/>
                  </a:solidFill>
                </a:rPr>
                <a:t>Triage and prioritise inspections based on risk assessment</a:t>
              </a:r>
            </a:p>
          </p:txBody>
        </p:sp>
        <p:sp>
          <p:nvSpPr>
            <p:cNvPr id="120" name="Rectangle 119">
              <a:extLst>
                <a:ext uri="{FF2B5EF4-FFF2-40B4-BE49-F238E27FC236}">
                  <a16:creationId xmlns:a16="http://schemas.microsoft.com/office/drawing/2014/main" id="{AC4E7AA6-0AEB-67CE-B4DF-551F33ABCB4F}"/>
                </a:ext>
              </a:extLst>
            </p:cNvPr>
            <p:cNvSpPr/>
            <p:nvPr/>
          </p:nvSpPr>
          <p:spPr>
            <a:xfrm>
              <a:off x="3952540" y="2625571"/>
              <a:ext cx="1251957" cy="172867"/>
            </a:xfrm>
            <a:prstGeom prst="rect">
              <a:avLst/>
            </a:prstGeom>
            <a:solidFill>
              <a:schemeClr val="tx2"/>
            </a:solidFill>
            <a:ln w="9525">
              <a:solidFill>
                <a:schemeClr val="tx2"/>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r>
                <a:rPr lang="en-AU" sz="950">
                  <a:solidFill>
                    <a:schemeClr val="bg1"/>
                  </a:solidFill>
                  <a:latin typeface="VIC" panose="00000500000000000000" pitchFamily="50" charset="0"/>
                </a:rPr>
                <a:t>COMMON</a:t>
              </a:r>
            </a:p>
          </p:txBody>
        </p:sp>
      </p:grpSp>
      <p:grpSp>
        <p:nvGrpSpPr>
          <p:cNvPr id="127" name="Group 126">
            <a:extLst>
              <a:ext uri="{FF2B5EF4-FFF2-40B4-BE49-F238E27FC236}">
                <a16:creationId xmlns:a16="http://schemas.microsoft.com/office/drawing/2014/main" id="{0DEE1EC7-B745-0D58-9F50-C96AE2A4B257}"/>
              </a:ext>
            </a:extLst>
          </p:cNvPr>
          <p:cNvGrpSpPr/>
          <p:nvPr/>
        </p:nvGrpSpPr>
        <p:grpSpPr>
          <a:xfrm>
            <a:off x="6319186" y="3246365"/>
            <a:ext cx="1112423" cy="1300897"/>
            <a:chOff x="5295228" y="2625571"/>
            <a:chExt cx="1251958" cy="1312905"/>
          </a:xfrm>
        </p:grpSpPr>
        <p:sp>
          <p:nvSpPr>
            <p:cNvPr id="114" name="Rectangle 113">
              <a:extLst>
                <a:ext uri="{FF2B5EF4-FFF2-40B4-BE49-F238E27FC236}">
                  <a16:creationId xmlns:a16="http://schemas.microsoft.com/office/drawing/2014/main" id="{CC45E247-3E82-059C-68DE-3CED4D56C2C5}"/>
                </a:ext>
              </a:extLst>
            </p:cNvPr>
            <p:cNvSpPr/>
            <p:nvPr/>
          </p:nvSpPr>
          <p:spPr>
            <a:xfrm>
              <a:off x="5295228" y="2798438"/>
              <a:ext cx="1251957" cy="1140038"/>
            </a:xfrm>
            <a:prstGeom prst="rect">
              <a:avLst/>
            </a:prstGeom>
            <a:solidFill>
              <a:schemeClr val="bg1"/>
            </a:solidFill>
            <a:ln w="19050" cap="rnd">
              <a:solidFill>
                <a:schemeClr val="accent1"/>
              </a:solidFill>
              <a:prstDash val="sysDot"/>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r>
                <a:rPr lang="en-AU" sz="950">
                  <a:solidFill>
                    <a:schemeClr val="tx2"/>
                  </a:solidFill>
                </a:rPr>
                <a:t>Define inspection purpose and approach</a:t>
              </a:r>
            </a:p>
          </p:txBody>
        </p:sp>
        <p:sp>
          <p:nvSpPr>
            <p:cNvPr id="121" name="Rectangle 120">
              <a:extLst>
                <a:ext uri="{FF2B5EF4-FFF2-40B4-BE49-F238E27FC236}">
                  <a16:creationId xmlns:a16="http://schemas.microsoft.com/office/drawing/2014/main" id="{D8EF73A3-6700-4675-7EC9-87D11C7ACDA4}"/>
                </a:ext>
              </a:extLst>
            </p:cNvPr>
            <p:cNvSpPr/>
            <p:nvPr/>
          </p:nvSpPr>
          <p:spPr>
            <a:xfrm>
              <a:off x="5295229" y="2625571"/>
              <a:ext cx="1251957" cy="172867"/>
            </a:xfrm>
            <a:prstGeom prst="rect">
              <a:avLst/>
            </a:prstGeom>
            <a:solidFill>
              <a:schemeClr val="tx2"/>
            </a:solidFill>
            <a:ln w="9525">
              <a:solidFill>
                <a:schemeClr val="tx2"/>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r>
                <a:rPr lang="en-AU" sz="950">
                  <a:solidFill>
                    <a:schemeClr val="bg1"/>
                  </a:solidFill>
                  <a:latin typeface="VIC" panose="00000500000000000000" pitchFamily="50" charset="0"/>
                </a:rPr>
                <a:t>COMMON</a:t>
              </a:r>
            </a:p>
          </p:txBody>
        </p:sp>
      </p:grpSp>
      <p:grpSp>
        <p:nvGrpSpPr>
          <p:cNvPr id="126" name="Group 125">
            <a:extLst>
              <a:ext uri="{FF2B5EF4-FFF2-40B4-BE49-F238E27FC236}">
                <a16:creationId xmlns:a16="http://schemas.microsoft.com/office/drawing/2014/main" id="{F51825E1-A0BB-D32F-69F2-8984B00982E3}"/>
              </a:ext>
            </a:extLst>
          </p:cNvPr>
          <p:cNvGrpSpPr/>
          <p:nvPr/>
        </p:nvGrpSpPr>
        <p:grpSpPr>
          <a:xfrm>
            <a:off x="7904031" y="3246365"/>
            <a:ext cx="1112422" cy="1300897"/>
            <a:chOff x="7300534" y="2625571"/>
            <a:chExt cx="1251957" cy="1312905"/>
          </a:xfrm>
        </p:grpSpPr>
        <p:sp>
          <p:nvSpPr>
            <p:cNvPr id="115" name="Rectangle 114">
              <a:extLst>
                <a:ext uri="{FF2B5EF4-FFF2-40B4-BE49-F238E27FC236}">
                  <a16:creationId xmlns:a16="http://schemas.microsoft.com/office/drawing/2014/main" id="{7FAB57A1-8C91-3E35-0513-779BF26411B0}"/>
                </a:ext>
              </a:extLst>
            </p:cNvPr>
            <p:cNvSpPr/>
            <p:nvPr/>
          </p:nvSpPr>
          <p:spPr>
            <a:xfrm>
              <a:off x="7300534" y="2798438"/>
              <a:ext cx="1251957" cy="1140038"/>
            </a:xfrm>
            <a:prstGeom prst="rect">
              <a:avLst/>
            </a:prstGeom>
            <a:solidFill>
              <a:schemeClr val="bg1"/>
            </a:solidFill>
            <a:ln w="19050" cap="rnd">
              <a:solidFill>
                <a:schemeClr val="accent1"/>
              </a:solidFill>
              <a:prstDash val="sysDot"/>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r>
                <a:rPr lang="en-AU" sz="950">
                  <a:solidFill>
                    <a:schemeClr val="tx2"/>
                  </a:solidFill>
                </a:rPr>
                <a:t>Define inspection scope</a:t>
              </a:r>
            </a:p>
          </p:txBody>
        </p:sp>
        <p:sp>
          <p:nvSpPr>
            <p:cNvPr id="122" name="Rectangle 121">
              <a:extLst>
                <a:ext uri="{FF2B5EF4-FFF2-40B4-BE49-F238E27FC236}">
                  <a16:creationId xmlns:a16="http://schemas.microsoft.com/office/drawing/2014/main" id="{8D91060B-AFFC-DFEB-B869-C7BC5E2914DF}"/>
                </a:ext>
              </a:extLst>
            </p:cNvPr>
            <p:cNvSpPr/>
            <p:nvPr/>
          </p:nvSpPr>
          <p:spPr>
            <a:xfrm>
              <a:off x="7300534" y="2625571"/>
              <a:ext cx="1251957" cy="172867"/>
            </a:xfrm>
            <a:prstGeom prst="rect">
              <a:avLst/>
            </a:prstGeom>
            <a:solidFill>
              <a:schemeClr val="tx2"/>
            </a:solidFill>
            <a:ln w="9525">
              <a:solidFill>
                <a:schemeClr val="tx2"/>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r>
                <a:rPr lang="en-AU" sz="950">
                  <a:solidFill>
                    <a:schemeClr val="bg1"/>
                  </a:solidFill>
                  <a:latin typeface="VIC" panose="00000500000000000000" pitchFamily="50" charset="0"/>
                </a:rPr>
                <a:t>COMMON</a:t>
              </a:r>
            </a:p>
          </p:txBody>
        </p:sp>
      </p:grpSp>
      <p:sp>
        <p:nvSpPr>
          <p:cNvPr id="130" name="Isosceles Triangle 129">
            <a:extLst>
              <a:ext uri="{FF2B5EF4-FFF2-40B4-BE49-F238E27FC236}">
                <a16:creationId xmlns:a16="http://schemas.microsoft.com/office/drawing/2014/main" id="{6F28356B-09FA-FC61-0273-2B69ADC5CB49}"/>
              </a:ext>
            </a:extLst>
          </p:cNvPr>
          <p:cNvSpPr/>
          <p:nvPr/>
        </p:nvSpPr>
        <p:spPr>
          <a:xfrm rot="5400000">
            <a:off x="1138717" y="3851847"/>
            <a:ext cx="346014" cy="88112"/>
          </a:xfrm>
          <a:prstGeom prst="triangl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950">
              <a:solidFill>
                <a:schemeClr val="bg2"/>
              </a:solidFill>
            </a:endParaRPr>
          </a:p>
        </p:txBody>
      </p:sp>
      <p:cxnSp>
        <p:nvCxnSpPr>
          <p:cNvPr id="132" name="Straight Arrow Connector 131">
            <a:extLst>
              <a:ext uri="{FF2B5EF4-FFF2-40B4-BE49-F238E27FC236}">
                <a16:creationId xmlns:a16="http://schemas.microsoft.com/office/drawing/2014/main" id="{CBFE2529-C6D7-B530-C0D4-38115DD5D47A}"/>
              </a:ext>
            </a:extLst>
          </p:cNvPr>
          <p:cNvCxnSpPr>
            <a:cxnSpLocks/>
          </p:cNvCxnSpPr>
          <p:nvPr/>
        </p:nvCxnSpPr>
        <p:spPr>
          <a:xfrm>
            <a:off x="4467173" y="3895903"/>
            <a:ext cx="342000" cy="0"/>
          </a:xfrm>
          <a:prstGeom prst="straightConnector1">
            <a:avLst/>
          </a:prstGeom>
          <a:ln w="12700">
            <a:solidFill>
              <a:schemeClr val="tx2"/>
            </a:solidFill>
            <a:tailEnd type="triangle" w="med" len="med"/>
          </a:ln>
        </p:spPr>
        <p:style>
          <a:lnRef idx="1">
            <a:schemeClr val="accent1"/>
          </a:lnRef>
          <a:fillRef idx="0">
            <a:schemeClr val="accent1"/>
          </a:fillRef>
          <a:effectRef idx="0">
            <a:schemeClr val="accent1"/>
          </a:effectRef>
          <a:fontRef idx="minor">
            <a:schemeClr val="tx1"/>
          </a:fontRef>
        </p:style>
      </p:cxnSp>
      <p:cxnSp>
        <p:nvCxnSpPr>
          <p:cNvPr id="67" name="Straight Arrow Connector 66">
            <a:extLst>
              <a:ext uri="{FF2B5EF4-FFF2-40B4-BE49-F238E27FC236}">
                <a16:creationId xmlns:a16="http://schemas.microsoft.com/office/drawing/2014/main" id="{DDB730F1-875E-81CB-F8D2-9CEF5CD23A78}"/>
              </a:ext>
            </a:extLst>
          </p:cNvPr>
          <p:cNvCxnSpPr>
            <a:cxnSpLocks/>
          </p:cNvCxnSpPr>
          <p:nvPr/>
        </p:nvCxnSpPr>
        <p:spPr>
          <a:xfrm>
            <a:off x="5927187" y="3895903"/>
            <a:ext cx="387314" cy="0"/>
          </a:xfrm>
          <a:prstGeom prst="straightConnector1">
            <a:avLst/>
          </a:prstGeom>
          <a:ln w="12700">
            <a:solidFill>
              <a:schemeClr val="tx2"/>
            </a:solidFill>
            <a:tailEnd type="triangle" w="med" len="med"/>
          </a:ln>
        </p:spPr>
        <p:style>
          <a:lnRef idx="1">
            <a:schemeClr val="accent1"/>
          </a:lnRef>
          <a:fillRef idx="0">
            <a:schemeClr val="accent1"/>
          </a:fillRef>
          <a:effectRef idx="0">
            <a:schemeClr val="accent1"/>
          </a:effectRef>
          <a:fontRef idx="minor">
            <a:schemeClr val="tx1"/>
          </a:fontRef>
        </p:style>
      </p:cxnSp>
      <p:cxnSp>
        <p:nvCxnSpPr>
          <p:cNvPr id="69" name="Straight Arrow Connector 68">
            <a:extLst>
              <a:ext uri="{FF2B5EF4-FFF2-40B4-BE49-F238E27FC236}">
                <a16:creationId xmlns:a16="http://schemas.microsoft.com/office/drawing/2014/main" id="{ED929D53-84F5-7128-3561-29BFEB4F6597}"/>
              </a:ext>
            </a:extLst>
          </p:cNvPr>
          <p:cNvCxnSpPr>
            <a:cxnSpLocks/>
          </p:cNvCxnSpPr>
          <p:nvPr/>
        </p:nvCxnSpPr>
        <p:spPr>
          <a:xfrm>
            <a:off x="7434474" y="3895903"/>
            <a:ext cx="451801" cy="0"/>
          </a:xfrm>
          <a:prstGeom prst="straightConnector1">
            <a:avLst/>
          </a:prstGeom>
          <a:ln w="12700">
            <a:solidFill>
              <a:schemeClr val="tx2"/>
            </a:solidFill>
            <a:tailEnd type="triangle" w="med" len="med"/>
          </a:ln>
        </p:spPr>
        <p:style>
          <a:lnRef idx="1">
            <a:schemeClr val="accent1"/>
          </a:lnRef>
          <a:fillRef idx="0">
            <a:schemeClr val="accent1"/>
          </a:fillRef>
          <a:effectRef idx="0">
            <a:schemeClr val="accent1"/>
          </a:effectRef>
          <a:fontRef idx="minor">
            <a:schemeClr val="tx1"/>
          </a:fontRef>
        </p:style>
      </p:cxnSp>
      <p:cxnSp>
        <p:nvCxnSpPr>
          <p:cNvPr id="70" name="Straight Arrow Connector 69">
            <a:extLst>
              <a:ext uri="{FF2B5EF4-FFF2-40B4-BE49-F238E27FC236}">
                <a16:creationId xmlns:a16="http://schemas.microsoft.com/office/drawing/2014/main" id="{BB62C866-063D-43F6-27A1-9D66FC745AC1}"/>
              </a:ext>
            </a:extLst>
          </p:cNvPr>
          <p:cNvCxnSpPr>
            <a:cxnSpLocks/>
          </p:cNvCxnSpPr>
          <p:nvPr/>
        </p:nvCxnSpPr>
        <p:spPr>
          <a:xfrm>
            <a:off x="9028057" y="3895903"/>
            <a:ext cx="331301" cy="0"/>
          </a:xfrm>
          <a:prstGeom prst="straightConnector1">
            <a:avLst/>
          </a:prstGeom>
          <a:ln w="12700">
            <a:solidFill>
              <a:schemeClr val="tx2"/>
            </a:solidFill>
            <a:tailEnd type="triangle" w="med" len="med"/>
          </a:ln>
        </p:spPr>
        <p:style>
          <a:lnRef idx="1">
            <a:schemeClr val="accent1"/>
          </a:lnRef>
          <a:fillRef idx="0">
            <a:schemeClr val="accent1"/>
          </a:fillRef>
          <a:effectRef idx="0">
            <a:schemeClr val="accent1"/>
          </a:effectRef>
          <a:fontRef idx="minor">
            <a:schemeClr val="tx1"/>
          </a:fontRef>
        </p:style>
      </p:cxnSp>
      <p:grpSp>
        <p:nvGrpSpPr>
          <p:cNvPr id="100" name="Group 99">
            <a:extLst>
              <a:ext uri="{FF2B5EF4-FFF2-40B4-BE49-F238E27FC236}">
                <a16:creationId xmlns:a16="http://schemas.microsoft.com/office/drawing/2014/main" id="{33BFF484-842A-C8DB-F5D7-0621F2D9384D}"/>
              </a:ext>
            </a:extLst>
          </p:cNvPr>
          <p:cNvGrpSpPr/>
          <p:nvPr/>
        </p:nvGrpSpPr>
        <p:grpSpPr>
          <a:xfrm>
            <a:off x="1060988" y="1405934"/>
            <a:ext cx="216000" cy="216000"/>
            <a:chOff x="4528562" y="793354"/>
            <a:chExt cx="141420" cy="140588"/>
          </a:xfrm>
        </p:grpSpPr>
        <p:sp>
          <p:nvSpPr>
            <p:cNvPr id="88" name="Freeform 6">
              <a:extLst>
                <a:ext uri="{FF2B5EF4-FFF2-40B4-BE49-F238E27FC236}">
                  <a16:creationId xmlns:a16="http://schemas.microsoft.com/office/drawing/2014/main" id="{172727DE-2D58-84C8-6B78-D399C5E24711}"/>
                </a:ext>
              </a:extLst>
            </p:cNvPr>
            <p:cNvSpPr>
              <a:spLocks noEditPoints="1"/>
            </p:cNvSpPr>
            <p:nvPr/>
          </p:nvSpPr>
          <p:spPr bwMode="auto">
            <a:xfrm>
              <a:off x="4528562" y="793354"/>
              <a:ext cx="141420" cy="140588"/>
            </a:xfrm>
            <a:custGeom>
              <a:avLst/>
              <a:gdLst>
                <a:gd name="T0" fmla="*/ 85 w 171"/>
                <a:gd name="T1" fmla="*/ 0 h 170"/>
                <a:gd name="T2" fmla="*/ 0 w 171"/>
                <a:gd name="T3" fmla="*/ 85 h 170"/>
                <a:gd name="T4" fmla="*/ 85 w 171"/>
                <a:gd name="T5" fmla="*/ 170 h 170"/>
                <a:gd name="T6" fmla="*/ 171 w 171"/>
                <a:gd name="T7" fmla="*/ 85 h 170"/>
                <a:gd name="T8" fmla="*/ 85 w 171"/>
                <a:gd name="T9" fmla="*/ 0 h 170"/>
                <a:gd name="T10" fmla="*/ 85 w 171"/>
                <a:gd name="T11" fmla="*/ 162 h 170"/>
                <a:gd name="T12" fmla="*/ 8 w 171"/>
                <a:gd name="T13" fmla="*/ 85 h 170"/>
                <a:gd name="T14" fmla="*/ 85 w 171"/>
                <a:gd name="T15" fmla="*/ 8 h 170"/>
                <a:gd name="T16" fmla="*/ 163 w 171"/>
                <a:gd name="T17" fmla="*/ 85 h 170"/>
                <a:gd name="T18" fmla="*/ 85 w 171"/>
                <a:gd name="T19" fmla="*/ 162 h 1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71" h="170">
                  <a:moveTo>
                    <a:pt x="85" y="0"/>
                  </a:moveTo>
                  <a:cubicBezTo>
                    <a:pt x="39" y="0"/>
                    <a:pt x="0" y="38"/>
                    <a:pt x="0" y="85"/>
                  </a:cubicBezTo>
                  <a:cubicBezTo>
                    <a:pt x="0" y="132"/>
                    <a:pt x="39" y="170"/>
                    <a:pt x="85" y="170"/>
                  </a:cubicBezTo>
                  <a:cubicBezTo>
                    <a:pt x="132" y="170"/>
                    <a:pt x="171" y="132"/>
                    <a:pt x="171" y="85"/>
                  </a:cubicBezTo>
                  <a:cubicBezTo>
                    <a:pt x="171" y="38"/>
                    <a:pt x="132" y="0"/>
                    <a:pt x="85" y="0"/>
                  </a:cubicBezTo>
                  <a:close/>
                  <a:moveTo>
                    <a:pt x="85" y="162"/>
                  </a:moveTo>
                  <a:cubicBezTo>
                    <a:pt x="43" y="162"/>
                    <a:pt x="8" y="128"/>
                    <a:pt x="8" y="85"/>
                  </a:cubicBezTo>
                  <a:cubicBezTo>
                    <a:pt x="8" y="42"/>
                    <a:pt x="43" y="8"/>
                    <a:pt x="85" y="8"/>
                  </a:cubicBezTo>
                  <a:cubicBezTo>
                    <a:pt x="128" y="8"/>
                    <a:pt x="163" y="42"/>
                    <a:pt x="163" y="85"/>
                  </a:cubicBezTo>
                  <a:cubicBezTo>
                    <a:pt x="163" y="128"/>
                    <a:pt x="128" y="162"/>
                    <a:pt x="85" y="162"/>
                  </a:cubicBez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0" tIns="0" rIns="0" bIns="0" numCol="1" anchor="t" anchorCtr="0" compatLnSpc="1">
              <a:prstTxWarp prst="textNoShape">
                <a:avLst/>
              </a:prstTxWarp>
            </a:bodyPr>
            <a:lstStyle/>
            <a:p>
              <a:endParaRPr lang="en-AU" sz="700"/>
            </a:p>
          </p:txBody>
        </p:sp>
        <p:sp>
          <p:nvSpPr>
            <p:cNvPr id="90" name="Freeform 7">
              <a:extLst>
                <a:ext uri="{FF2B5EF4-FFF2-40B4-BE49-F238E27FC236}">
                  <a16:creationId xmlns:a16="http://schemas.microsoft.com/office/drawing/2014/main" id="{B3E8779B-0F2A-A127-662C-60284C702688}"/>
                </a:ext>
              </a:extLst>
            </p:cNvPr>
            <p:cNvSpPr>
              <a:spLocks/>
            </p:cNvSpPr>
            <p:nvPr/>
          </p:nvSpPr>
          <p:spPr bwMode="auto">
            <a:xfrm>
              <a:off x="4592201" y="831205"/>
              <a:ext cx="14142" cy="14974"/>
            </a:xfrm>
            <a:custGeom>
              <a:avLst/>
              <a:gdLst>
                <a:gd name="T0" fmla="*/ 8 w 17"/>
                <a:gd name="T1" fmla="*/ 0 h 18"/>
                <a:gd name="T2" fmla="*/ 2 w 17"/>
                <a:gd name="T3" fmla="*/ 3 h 18"/>
                <a:gd name="T4" fmla="*/ 0 w 17"/>
                <a:gd name="T5" fmla="*/ 9 h 18"/>
                <a:gd name="T6" fmla="*/ 2 w 17"/>
                <a:gd name="T7" fmla="*/ 16 h 18"/>
                <a:gd name="T8" fmla="*/ 8 w 17"/>
                <a:gd name="T9" fmla="*/ 18 h 18"/>
                <a:gd name="T10" fmla="*/ 15 w 17"/>
                <a:gd name="T11" fmla="*/ 16 h 18"/>
                <a:gd name="T12" fmla="*/ 17 w 17"/>
                <a:gd name="T13" fmla="*/ 9 h 18"/>
                <a:gd name="T14" fmla="*/ 15 w 17"/>
                <a:gd name="T15" fmla="*/ 3 h 18"/>
                <a:gd name="T16" fmla="*/ 8 w 17"/>
                <a:gd name="T17" fmla="*/ 0 h 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7" h="18">
                  <a:moveTo>
                    <a:pt x="8" y="0"/>
                  </a:moveTo>
                  <a:cubicBezTo>
                    <a:pt x="6" y="0"/>
                    <a:pt x="4" y="1"/>
                    <a:pt x="2" y="3"/>
                  </a:cubicBezTo>
                  <a:cubicBezTo>
                    <a:pt x="1" y="5"/>
                    <a:pt x="0" y="7"/>
                    <a:pt x="0" y="9"/>
                  </a:cubicBezTo>
                  <a:cubicBezTo>
                    <a:pt x="0" y="12"/>
                    <a:pt x="1" y="14"/>
                    <a:pt x="2" y="16"/>
                  </a:cubicBezTo>
                  <a:cubicBezTo>
                    <a:pt x="4" y="17"/>
                    <a:pt x="6" y="18"/>
                    <a:pt x="8" y="18"/>
                  </a:cubicBezTo>
                  <a:cubicBezTo>
                    <a:pt x="11" y="18"/>
                    <a:pt x="13" y="17"/>
                    <a:pt x="15" y="16"/>
                  </a:cubicBezTo>
                  <a:cubicBezTo>
                    <a:pt x="16" y="14"/>
                    <a:pt x="17" y="12"/>
                    <a:pt x="17" y="9"/>
                  </a:cubicBezTo>
                  <a:cubicBezTo>
                    <a:pt x="17" y="7"/>
                    <a:pt x="16" y="5"/>
                    <a:pt x="15" y="3"/>
                  </a:cubicBezTo>
                  <a:cubicBezTo>
                    <a:pt x="13" y="1"/>
                    <a:pt x="11" y="0"/>
                    <a:pt x="8" y="0"/>
                  </a:cubicBezTo>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0" tIns="0" rIns="0" bIns="0" numCol="1" anchor="t" anchorCtr="0" compatLnSpc="1">
              <a:prstTxWarp prst="textNoShape">
                <a:avLst/>
              </a:prstTxWarp>
            </a:bodyPr>
            <a:lstStyle/>
            <a:p>
              <a:endParaRPr lang="en-AU" sz="700"/>
            </a:p>
          </p:txBody>
        </p:sp>
        <p:sp>
          <p:nvSpPr>
            <p:cNvPr id="99" name="Freeform 8">
              <a:extLst>
                <a:ext uri="{FF2B5EF4-FFF2-40B4-BE49-F238E27FC236}">
                  <a16:creationId xmlns:a16="http://schemas.microsoft.com/office/drawing/2014/main" id="{16839FAB-8771-D5D2-63E3-BE39785F0A3A}"/>
                </a:ext>
              </a:extLst>
            </p:cNvPr>
            <p:cNvSpPr>
              <a:spLocks/>
            </p:cNvSpPr>
            <p:nvPr/>
          </p:nvSpPr>
          <p:spPr bwMode="auto">
            <a:xfrm>
              <a:off x="4587210" y="852834"/>
              <a:ext cx="24125" cy="42426"/>
            </a:xfrm>
            <a:custGeom>
              <a:avLst/>
              <a:gdLst>
                <a:gd name="T0" fmla="*/ 24 w 29"/>
                <a:gd name="T1" fmla="*/ 44 h 51"/>
                <a:gd name="T2" fmla="*/ 20 w 29"/>
                <a:gd name="T3" fmla="*/ 43 h 51"/>
                <a:gd name="T4" fmla="*/ 19 w 29"/>
                <a:gd name="T5" fmla="*/ 40 h 51"/>
                <a:gd name="T6" fmla="*/ 19 w 29"/>
                <a:gd name="T7" fmla="*/ 36 h 51"/>
                <a:gd name="T8" fmla="*/ 20 w 29"/>
                <a:gd name="T9" fmla="*/ 32 h 51"/>
                <a:gd name="T10" fmla="*/ 24 w 29"/>
                <a:gd name="T11" fmla="*/ 18 h 51"/>
                <a:gd name="T12" fmla="*/ 24 w 29"/>
                <a:gd name="T13" fmla="*/ 14 h 51"/>
                <a:gd name="T14" fmla="*/ 25 w 29"/>
                <a:gd name="T15" fmla="*/ 11 h 51"/>
                <a:gd name="T16" fmla="*/ 22 w 29"/>
                <a:gd name="T17" fmla="*/ 3 h 51"/>
                <a:gd name="T18" fmla="*/ 14 w 29"/>
                <a:gd name="T19" fmla="*/ 0 h 51"/>
                <a:gd name="T20" fmla="*/ 7 w 29"/>
                <a:gd name="T21" fmla="*/ 2 h 51"/>
                <a:gd name="T22" fmla="*/ 1 w 29"/>
                <a:gd name="T23" fmla="*/ 4 h 51"/>
                <a:gd name="T24" fmla="*/ 0 w 29"/>
                <a:gd name="T25" fmla="*/ 9 h 51"/>
                <a:gd name="T26" fmla="*/ 2 w 29"/>
                <a:gd name="T27" fmla="*/ 8 h 51"/>
                <a:gd name="T28" fmla="*/ 5 w 29"/>
                <a:gd name="T29" fmla="*/ 7 h 51"/>
                <a:gd name="T30" fmla="*/ 9 w 29"/>
                <a:gd name="T31" fmla="*/ 8 h 51"/>
                <a:gd name="T32" fmla="*/ 10 w 29"/>
                <a:gd name="T33" fmla="*/ 12 h 51"/>
                <a:gd name="T34" fmla="*/ 10 w 29"/>
                <a:gd name="T35" fmla="*/ 16 h 51"/>
                <a:gd name="T36" fmla="*/ 9 w 29"/>
                <a:gd name="T37" fmla="*/ 19 h 51"/>
                <a:gd name="T38" fmla="*/ 5 w 29"/>
                <a:gd name="T39" fmla="*/ 34 h 51"/>
                <a:gd name="T40" fmla="*/ 4 w 29"/>
                <a:gd name="T41" fmla="*/ 38 h 51"/>
                <a:gd name="T42" fmla="*/ 4 w 29"/>
                <a:gd name="T43" fmla="*/ 41 h 51"/>
                <a:gd name="T44" fmla="*/ 7 w 29"/>
                <a:gd name="T45" fmla="*/ 48 h 51"/>
                <a:gd name="T46" fmla="*/ 15 w 29"/>
                <a:gd name="T47" fmla="*/ 51 h 51"/>
                <a:gd name="T48" fmla="*/ 21 w 29"/>
                <a:gd name="T49" fmla="*/ 50 h 51"/>
                <a:gd name="T50" fmla="*/ 28 w 29"/>
                <a:gd name="T51" fmla="*/ 47 h 51"/>
                <a:gd name="T52" fmla="*/ 29 w 29"/>
                <a:gd name="T53" fmla="*/ 43 h 51"/>
                <a:gd name="T54" fmla="*/ 27 w 29"/>
                <a:gd name="T55" fmla="*/ 44 h 51"/>
                <a:gd name="T56" fmla="*/ 24 w 29"/>
                <a:gd name="T57" fmla="*/ 44 h 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29" h="51">
                  <a:moveTo>
                    <a:pt x="24" y="44"/>
                  </a:moveTo>
                  <a:cubicBezTo>
                    <a:pt x="22" y="44"/>
                    <a:pt x="21" y="44"/>
                    <a:pt x="20" y="43"/>
                  </a:cubicBezTo>
                  <a:cubicBezTo>
                    <a:pt x="19" y="43"/>
                    <a:pt x="19" y="41"/>
                    <a:pt x="19" y="40"/>
                  </a:cubicBezTo>
                  <a:cubicBezTo>
                    <a:pt x="19" y="39"/>
                    <a:pt x="19" y="38"/>
                    <a:pt x="19" y="36"/>
                  </a:cubicBezTo>
                  <a:cubicBezTo>
                    <a:pt x="19" y="35"/>
                    <a:pt x="20" y="33"/>
                    <a:pt x="20" y="32"/>
                  </a:cubicBezTo>
                  <a:cubicBezTo>
                    <a:pt x="24" y="18"/>
                    <a:pt x="24" y="18"/>
                    <a:pt x="24" y="18"/>
                  </a:cubicBezTo>
                  <a:cubicBezTo>
                    <a:pt x="24" y="17"/>
                    <a:pt x="24" y="15"/>
                    <a:pt x="24" y="14"/>
                  </a:cubicBezTo>
                  <a:cubicBezTo>
                    <a:pt x="24" y="12"/>
                    <a:pt x="25" y="11"/>
                    <a:pt x="25" y="11"/>
                  </a:cubicBezTo>
                  <a:cubicBezTo>
                    <a:pt x="25" y="8"/>
                    <a:pt x="24" y="5"/>
                    <a:pt x="22" y="3"/>
                  </a:cubicBezTo>
                  <a:cubicBezTo>
                    <a:pt x="20" y="1"/>
                    <a:pt x="17" y="0"/>
                    <a:pt x="14" y="0"/>
                  </a:cubicBezTo>
                  <a:cubicBezTo>
                    <a:pt x="12" y="0"/>
                    <a:pt x="10" y="1"/>
                    <a:pt x="7" y="2"/>
                  </a:cubicBezTo>
                  <a:cubicBezTo>
                    <a:pt x="5" y="2"/>
                    <a:pt x="3" y="3"/>
                    <a:pt x="1" y="4"/>
                  </a:cubicBezTo>
                  <a:cubicBezTo>
                    <a:pt x="0" y="9"/>
                    <a:pt x="0" y="9"/>
                    <a:pt x="0" y="9"/>
                  </a:cubicBezTo>
                  <a:cubicBezTo>
                    <a:pt x="0" y="8"/>
                    <a:pt x="1" y="8"/>
                    <a:pt x="2" y="8"/>
                  </a:cubicBezTo>
                  <a:cubicBezTo>
                    <a:pt x="3" y="8"/>
                    <a:pt x="4" y="7"/>
                    <a:pt x="5" y="7"/>
                  </a:cubicBezTo>
                  <a:cubicBezTo>
                    <a:pt x="7" y="7"/>
                    <a:pt x="8" y="8"/>
                    <a:pt x="9" y="8"/>
                  </a:cubicBezTo>
                  <a:cubicBezTo>
                    <a:pt x="10" y="9"/>
                    <a:pt x="10" y="10"/>
                    <a:pt x="10" y="12"/>
                  </a:cubicBezTo>
                  <a:cubicBezTo>
                    <a:pt x="10" y="13"/>
                    <a:pt x="10" y="14"/>
                    <a:pt x="10" y="16"/>
                  </a:cubicBezTo>
                  <a:cubicBezTo>
                    <a:pt x="9" y="17"/>
                    <a:pt x="9" y="18"/>
                    <a:pt x="9" y="19"/>
                  </a:cubicBezTo>
                  <a:cubicBezTo>
                    <a:pt x="5" y="34"/>
                    <a:pt x="5" y="34"/>
                    <a:pt x="5" y="34"/>
                  </a:cubicBezTo>
                  <a:cubicBezTo>
                    <a:pt x="5" y="35"/>
                    <a:pt x="5" y="37"/>
                    <a:pt x="4" y="38"/>
                  </a:cubicBezTo>
                  <a:cubicBezTo>
                    <a:pt x="4" y="39"/>
                    <a:pt x="4" y="40"/>
                    <a:pt x="4" y="41"/>
                  </a:cubicBezTo>
                  <a:cubicBezTo>
                    <a:pt x="4" y="44"/>
                    <a:pt x="5" y="47"/>
                    <a:pt x="7" y="48"/>
                  </a:cubicBezTo>
                  <a:cubicBezTo>
                    <a:pt x="9" y="50"/>
                    <a:pt x="12" y="51"/>
                    <a:pt x="15" y="51"/>
                  </a:cubicBezTo>
                  <a:cubicBezTo>
                    <a:pt x="18" y="51"/>
                    <a:pt x="20" y="51"/>
                    <a:pt x="21" y="50"/>
                  </a:cubicBezTo>
                  <a:cubicBezTo>
                    <a:pt x="23" y="50"/>
                    <a:pt x="25" y="49"/>
                    <a:pt x="28" y="47"/>
                  </a:cubicBezTo>
                  <a:cubicBezTo>
                    <a:pt x="29" y="43"/>
                    <a:pt x="29" y="43"/>
                    <a:pt x="29" y="43"/>
                  </a:cubicBezTo>
                  <a:cubicBezTo>
                    <a:pt x="29" y="43"/>
                    <a:pt x="28" y="44"/>
                    <a:pt x="27" y="44"/>
                  </a:cubicBezTo>
                  <a:cubicBezTo>
                    <a:pt x="26" y="44"/>
                    <a:pt x="25" y="44"/>
                    <a:pt x="24" y="44"/>
                  </a:cubicBezTo>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0" tIns="0" rIns="0" bIns="0" numCol="1" anchor="t" anchorCtr="0" compatLnSpc="1">
              <a:prstTxWarp prst="textNoShape">
                <a:avLst/>
              </a:prstTxWarp>
            </a:bodyPr>
            <a:lstStyle/>
            <a:p>
              <a:endParaRPr lang="en-AU" sz="700"/>
            </a:p>
          </p:txBody>
        </p:sp>
      </p:grpSp>
      <p:grpSp>
        <p:nvGrpSpPr>
          <p:cNvPr id="62" name="Group 61">
            <a:extLst>
              <a:ext uri="{FF2B5EF4-FFF2-40B4-BE49-F238E27FC236}">
                <a16:creationId xmlns:a16="http://schemas.microsoft.com/office/drawing/2014/main" id="{94956889-AE09-F977-AB72-4D7F82023C50}"/>
              </a:ext>
            </a:extLst>
          </p:cNvPr>
          <p:cNvGrpSpPr/>
          <p:nvPr/>
        </p:nvGrpSpPr>
        <p:grpSpPr>
          <a:xfrm>
            <a:off x="1444119" y="2931209"/>
            <a:ext cx="1542722" cy="1964639"/>
            <a:chOff x="2609849" y="2625571"/>
            <a:chExt cx="1354476" cy="1982773"/>
          </a:xfrm>
        </p:grpSpPr>
        <p:sp>
          <p:nvSpPr>
            <p:cNvPr id="63" name="Rectangle 62">
              <a:extLst>
                <a:ext uri="{FF2B5EF4-FFF2-40B4-BE49-F238E27FC236}">
                  <a16:creationId xmlns:a16="http://schemas.microsoft.com/office/drawing/2014/main" id="{F2F37F55-72BE-826F-4E9B-71C199ABA7C4}"/>
                </a:ext>
              </a:extLst>
            </p:cNvPr>
            <p:cNvSpPr/>
            <p:nvPr/>
          </p:nvSpPr>
          <p:spPr>
            <a:xfrm>
              <a:off x="2609849" y="2798438"/>
              <a:ext cx="1354476" cy="1809906"/>
            </a:xfrm>
            <a:prstGeom prst="rect">
              <a:avLst/>
            </a:prstGeom>
            <a:solidFill>
              <a:schemeClr val="bg1"/>
            </a:solidFill>
            <a:ln w="19050" cap="rnd">
              <a:solidFill>
                <a:schemeClr val="accent1"/>
              </a:solidFill>
              <a:prstDash val="sysDot"/>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r>
                <a:rPr lang="en-AU" sz="900">
                  <a:solidFill>
                    <a:schemeClr val="tx2"/>
                  </a:solidFill>
                </a:rPr>
                <a:t>Receive information or direction to conduct an inspection such as: </a:t>
              </a:r>
            </a:p>
            <a:p>
              <a:pPr marL="72000" indent="-72000" algn="ctr">
                <a:buFont typeface="Arial" panose="020B0604020202020204" pitchFamily="34" charset="0"/>
                <a:buChar char="•"/>
              </a:pPr>
              <a:r>
                <a:rPr lang="en-AU" sz="900">
                  <a:solidFill>
                    <a:schemeClr val="tx2"/>
                  </a:solidFill>
                </a:rPr>
                <a:t>Complaints</a:t>
              </a:r>
            </a:p>
            <a:p>
              <a:pPr marL="72000" indent="-72000" algn="ctr">
                <a:buFont typeface="Arial" panose="020B0604020202020204" pitchFamily="34" charset="0"/>
                <a:buChar char="•"/>
              </a:pPr>
              <a:r>
                <a:rPr lang="en-AU" sz="900">
                  <a:solidFill>
                    <a:schemeClr val="tx2"/>
                  </a:solidFill>
                </a:rPr>
                <a:t>Referrals</a:t>
              </a:r>
            </a:p>
            <a:p>
              <a:pPr marL="72000" indent="-72000" algn="ctr">
                <a:buFont typeface="Arial" panose="020B0604020202020204" pitchFamily="34" charset="0"/>
                <a:buChar char="•"/>
              </a:pPr>
              <a:r>
                <a:rPr lang="en-AU" sz="900">
                  <a:solidFill>
                    <a:schemeClr val="tx2"/>
                  </a:solidFill>
                </a:rPr>
                <a:t>Inspection intervals or milestones</a:t>
              </a:r>
            </a:p>
            <a:p>
              <a:pPr marL="72000" indent="-72000" algn="ctr">
                <a:buFont typeface="Arial" panose="020B0604020202020204" pitchFamily="34" charset="0"/>
                <a:buChar char="•"/>
              </a:pPr>
              <a:r>
                <a:rPr lang="en-AU" sz="900">
                  <a:solidFill>
                    <a:schemeClr val="tx2"/>
                  </a:solidFill>
                </a:rPr>
                <a:t>Internal intelligence or executive directions</a:t>
              </a:r>
            </a:p>
            <a:p>
              <a:pPr marL="72000" indent="-72000" algn="ctr">
                <a:buFont typeface="Arial" panose="020B0604020202020204" pitchFamily="34" charset="0"/>
                <a:buChar char="•"/>
              </a:pPr>
              <a:r>
                <a:rPr lang="en-AU" sz="900">
                  <a:solidFill>
                    <a:schemeClr val="tx2"/>
                  </a:solidFill>
                </a:rPr>
                <a:t>Regulated entity notification &amp; reporting</a:t>
              </a:r>
            </a:p>
            <a:p>
              <a:pPr marL="72000" indent="-72000" algn="ctr">
                <a:buFont typeface="Arial" panose="020B0604020202020204" pitchFamily="34" charset="0"/>
                <a:buChar char="•"/>
              </a:pPr>
              <a:r>
                <a:rPr lang="en-AU" sz="900">
                  <a:solidFill>
                    <a:schemeClr val="tx2"/>
                  </a:solidFill>
                </a:rPr>
                <a:t>Industry notifications</a:t>
              </a:r>
            </a:p>
          </p:txBody>
        </p:sp>
        <p:sp>
          <p:nvSpPr>
            <p:cNvPr id="65" name="Rectangle 64">
              <a:extLst>
                <a:ext uri="{FF2B5EF4-FFF2-40B4-BE49-F238E27FC236}">
                  <a16:creationId xmlns:a16="http://schemas.microsoft.com/office/drawing/2014/main" id="{8209DFA0-FFBA-1AEE-268D-D9505CD82A9A}"/>
                </a:ext>
              </a:extLst>
            </p:cNvPr>
            <p:cNvSpPr/>
            <p:nvPr/>
          </p:nvSpPr>
          <p:spPr>
            <a:xfrm>
              <a:off x="2609849" y="2625571"/>
              <a:ext cx="1351817" cy="172867"/>
            </a:xfrm>
            <a:prstGeom prst="rect">
              <a:avLst/>
            </a:prstGeom>
            <a:solidFill>
              <a:schemeClr val="tx2"/>
            </a:solidFill>
            <a:ln w="9525">
              <a:solidFill>
                <a:schemeClr val="tx2"/>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r>
                <a:rPr lang="en-AU" sz="950">
                  <a:solidFill>
                    <a:schemeClr val="bg1"/>
                  </a:solidFill>
                  <a:latin typeface="VIC" panose="00000500000000000000" pitchFamily="50" charset="0"/>
                </a:rPr>
                <a:t>CONFIGURABLE</a:t>
              </a:r>
            </a:p>
          </p:txBody>
        </p:sp>
      </p:grpSp>
      <p:cxnSp>
        <p:nvCxnSpPr>
          <p:cNvPr id="66" name="Straight Arrow Connector 65">
            <a:extLst>
              <a:ext uri="{FF2B5EF4-FFF2-40B4-BE49-F238E27FC236}">
                <a16:creationId xmlns:a16="http://schemas.microsoft.com/office/drawing/2014/main" id="{AD2644FB-9806-DB3F-CB4A-05699DA082D4}"/>
              </a:ext>
            </a:extLst>
          </p:cNvPr>
          <p:cNvCxnSpPr>
            <a:cxnSpLocks/>
          </p:cNvCxnSpPr>
          <p:nvPr/>
        </p:nvCxnSpPr>
        <p:spPr>
          <a:xfrm>
            <a:off x="2986842" y="3895903"/>
            <a:ext cx="346724" cy="0"/>
          </a:xfrm>
          <a:prstGeom prst="straightConnector1">
            <a:avLst/>
          </a:prstGeom>
          <a:ln w="12700">
            <a:solidFill>
              <a:schemeClr val="tx2"/>
            </a:solidFill>
            <a:tailEnd type="triangle" w="med" len="me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963549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2" name="think-cell data - do not delete" hidden="1">
            <a:extLst>
              <a:ext uri="{FF2B5EF4-FFF2-40B4-BE49-F238E27FC236}">
                <a16:creationId xmlns:a16="http://schemas.microsoft.com/office/drawing/2014/main" id="{C397B5EB-87AD-A1B1-73B9-C661E7A6C277}"/>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411" imgH="409" progId="TCLayout.ActiveDocument.1">
                  <p:embed/>
                </p:oleObj>
              </mc:Choice>
              <mc:Fallback>
                <p:oleObj name="think-cell Slide" r:id="rId4" imgW="411" imgH="409" progId="TCLayout.ActiveDocument.1">
                  <p:embed/>
                  <p:pic>
                    <p:nvPicPr>
                      <p:cNvPr id="22" name="think-cell data - do not delete" hidden="1">
                        <a:extLst>
                          <a:ext uri="{FF2B5EF4-FFF2-40B4-BE49-F238E27FC236}">
                            <a16:creationId xmlns:a16="http://schemas.microsoft.com/office/drawing/2014/main" id="{C397B5EB-87AD-A1B1-73B9-C661E7A6C277}"/>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3" name="Title 2">
            <a:extLst>
              <a:ext uri="{FF2B5EF4-FFF2-40B4-BE49-F238E27FC236}">
                <a16:creationId xmlns:a16="http://schemas.microsoft.com/office/drawing/2014/main" id="{5D661F65-EC83-C53E-0BCC-7097BFB0E718}"/>
              </a:ext>
            </a:extLst>
          </p:cNvPr>
          <p:cNvSpPr>
            <a:spLocks noGrp="1"/>
          </p:cNvSpPr>
          <p:nvPr>
            <p:ph type="title"/>
          </p:nvPr>
        </p:nvSpPr>
        <p:spPr>
          <a:xfrm>
            <a:off x="539999" y="541756"/>
            <a:ext cx="8820000" cy="348543"/>
          </a:xfrm>
        </p:spPr>
        <p:txBody>
          <a:bodyPr vert="horz"/>
          <a:lstStyle/>
          <a:p>
            <a:r>
              <a:rPr lang="en-AU"/>
              <a:t>Trigger | Using information to commence inspections</a:t>
            </a:r>
          </a:p>
        </p:txBody>
      </p:sp>
      <p:sp>
        <p:nvSpPr>
          <p:cNvPr id="5" name="Rectangle 4">
            <a:extLst>
              <a:ext uri="{FF2B5EF4-FFF2-40B4-BE49-F238E27FC236}">
                <a16:creationId xmlns:a16="http://schemas.microsoft.com/office/drawing/2014/main" id="{D3C284F1-83E0-2367-C6B5-11A5DD8A584E}"/>
              </a:ext>
            </a:extLst>
          </p:cNvPr>
          <p:cNvSpPr>
            <a:spLocks/>
          </p:cNvSpPr>
          <p:nvPr/>
        </p:nvSpPr>
        <p:spPr>
          <a:xfrm>
            <a:off x="539999" y="1195193"/>
            <a:ext cx="8856000" cy="35649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t"/>
          <a:lstStyle/>
          <a:p>
            <a:r>
              <a:rPr lang="en-AU" sz="1000">
                <a:solidFill>
                  <a:schemeClr val="tx2"/>
                </a:solidFill>
                <a:latin typeface="+mj-lt"/>
              </a:rPr>
              <a:t>Inspections will be </a:t>
            </a:r>
            <a:r>
              <a:rPr lang="en-AU" sz="1000" b="1">
                <a:solidFill>
                  <a:schemeClr val="tx2"/>
                </a:solidFill>
                <a:latin typeface="VIC SemiBold" panose="00000700000000000000" pitchFamily="2" charset="0"/>
              </a:rPr>
              <a:t>prompted by information or a direction</a:t>
            </a:r>
            <a:r>
              <a:rPr lang="en-AU" sz="1000">
                <a:solidFill>
                  <a:schemeClr val="tx2"/>
                </a:solidFill>
                <a:latin typeface="+mj-lt"/>
              </a:rPr>
              <a:t>. This ‘</a:t>
            </a:r>
            <a:r>
              <a:rPr lang="en-AU" sz="1000" b="1">
                <a:solidFill>
                  <a:schemeClr val="accent1"/>
                </a:solidFill>
                <a:latin typeface="+mj-lt"/>
              </a:rPr>
              <a:t>trigger</a:t>
            </a:r>
            <a:r>
              <a:rPr lang="en-AU" sz="1000">
                <a:solidFill>
                  <a:schemeClr val="tx2"/>
                </a:solidFill>
                <a:latin typeface="+mj-lt"/>
              </a:rPr>
              <a:t>’ will begin the inspection process. ‘Better practice’ for this component involves having a clear view of how inspections are triggered and used to inform what the inspection focuses on. Regulators can use this Playbook to reflect on what triggers an inspection and formalise rules and guidance on what type of inspection follows. </a:t>
            </a:r>
          </a:p>
        </p:txBody>
      </p:sp>
      <p:sp>
        <p:nvSpPr>
          <p:cNvPr id="6" name="Rectangle 5">
            <a:extLst>
              <a:ext uri="{FF2B5EF4-FFF2-40B4-BE49-F238E27FC236}">
                <a16:creationId xmlns:a16="http://schemas.microsoft.com/office/drawing/2014/main" id="{BB378A9F-0D06-FD43-8599-3E584C7E7AB2}"/>
              </a:ext>
            </a:extLst>
          </p:cNvPr>
          <p:cNvSpPr/>
          <p:nvPr/>
        </p:nvSpPr>
        <p:spPr>
          <a:xfrm>
            <a:off x="-1" y="6254151"/>
            <a:ext cx="9359999" cy="603849"/>
          </a:xfrm>
          <a:prstGeom prst="rect">
            <a:avLst/>
          </a:prstGeom>
          <a:noFill/>
          <a:ln w="15875">
            <a:noFill/>
          </a:ln>
        </p:spPr>
        <p:style>
          <a:lnRef idx="2">
            <a:schemeClr val="accent5"/>
          </a:lnRef>
          <a:fillRef idx="1">
            <a:schemeClr val="lt1"/>
          </a:fillRef>
          <a:effectRef idx="0">
            <a:schemeClr val="accent5"/>
          </a:effectRef>
          <a:fontRef idx="minor">
            <a:schemeClr val="dk1"/>
          </a:fontRef>
        </p:style>
        <p:txBody>
          <a:bodyPr lIns="936000" rIns="144000" rtlCol="0" anchor="ctr"/>
          <a:lstStyle/>
          <a:p>
            <a:pPr>
              <a:defRPr/>
            </a:pPr>
            <a:r>
              <a:rPr kumimoji="0" lang="en-AU" sz="1050" b="1" i="0" u="none" strike="noStrike" kern="1200" cap="none" spc="0" normalizeH="0" baseline="0" noProof="0" dirty="0">
                <a:ln>
                  <a:noFill/>
                </a:ln>
                <a:solidFill>
                  <a:srgbClr val="1F2A44"/>
                </a:solidFill>
                <a:effectLst/>
                <a:uLnTx/>
                <a:uFillTx/>
                <a:ea typeface="+mn-ea"/>
                <a:cs typeface="+mn-cs"/>
              </a:rPr>
              <a:t>Tool 3: </a:t>
            </a:r>
            <a:r>
              <a:rPr kumimoji="0" lang="en-AU" sz="1050" i="0" u="none" strike="noStrike" kern="1200" cap="none" spc="0" normalizeH="0" baseline="0" noProof="0" dirty="0">
                <a:ln>
                  <a:noFill/>
                </a:ln>
                <a:solidFill>
                  <a:srgbClr val="1F2A44"/>
                </a:solidFill>
                <a:effectLst/>
                <a:uLnTx/>
                <a:uFillTx/>
                <a:ea typeface="+mn-ea"/>
                <a:cs typeface="+mn-cs"/>
              </a:rPr>
              <a:t>Regulators may outline standard rationale to trigger responsive inspections from inputs. Tool 3 provides </a:t>
            </a:r>
            <a:br>
              <a:rPr kumimoji="0" lang="en-AU" sz="1050" i="0" u="none" strike="noStrike" kern="1200" cap="none" spc="0" normalizeH="0" baseline="0" noProof="0" dirty="0">
                <a:ln>
                  <a:noFill/>
                </a:ln>
                <a:solidFill>
                  <a:srgbClr val="1F2A44"/>
                </a:solidFill>
                <a:effectLst/>
                <a:uLnTx/>
                <a:uFillTx/>
                <a:ea typeface="+mn-ea"/>
                <a:cs typeface="+mn-cs"/>
              </a:rPr>
            </a:br>
            <a:r>
              <a:rPr kumimoji="0" lang="en-AU" sz="1050" i="0" u="none" strike="noStrike" kern="1200" cap="none" spc="0" normalizeH="0" baseline="0" noProof="0" dirty="0">
                <a:ln>
                  <a:noFill/>
                </a:ln>
                <a:solidFill>
                  <a:srgbClr val="1F2A44"/>
                </a:solidFill>
                <a:effectLst/>
                <a:uLnTx/>
                <a:uFillTx/>
                <a:ea typeface="+mn-ea"/>
                <a:cs typeface="+mn-cs"/>
              </a:rPr>
              <a:t>an example of this to support regulators define these rules in response to complaints and referral</a:t>
            </a:r>
            <a:r>
              <a:rPr lang="en-AU" sz="1050" dirty="0">
                <a:solidFill>
                  <a:srgbClr val="1F2A44"/>
                </a:solidFill>
              </a:rPr>
              <a:t>s, </a:t>
            </a:r>
            <a:r>
              <a:rPr kumimoji="0" lang="en-AU" sz="1050" i="0" u="none" strike="noStrike" kern="1200" cap="none" spc="0" normalizeH="0" baseline="0" noProof="0" dirty="0">
                <a:ln>
                  <a:noFill/>
                </a:ln>
                <a:solidFill>
                  <a:srgbClr val="1F2A44"/>
                </a:solidFill>
                <a:effectLst/>
                <a:uLnTx/>
                <a:uFillTx/>
                <a:ea typeface="+mn-ea"/>
                <a:cs typeface="+mn-cs"/>
              </a:rPr>
              <a:t>See </a:t>
            </a:r>
            <a:r>
              <a:rPr kumimoji="0" lang="en-AU" sz="1050" i="0" u="none" strike="noStrike" kern="1200" cap="none" spc="0" normalizeH="0" baseline="0" noProof="0" dirty="0">
                <a:ln>
                  <a:noFill/>
                </a:ln>
                <a:solidFill>
                  <a:srgbClr val="1F2A44"/>
                </a:solidFill>
                <a:effectLst/>
                <a:uLnTx/>
                <a:uFillTx/>
                <a:ea typeface="+mn-ea"/>
                <a:cs typeface="+mn-cs"/>
                <a:hlinkClick r:id="rId6" action="ppaction://hlinksldjump"/>
              </a:rPr>
              <a:t>Tool 3</a:t>
            </a:r>
            <a:r>
              <a:rPr kumimoji="0" lang="en-AU" sz="1050" i="0" u="none" strike="noStrike" kern="1200" cap="none" spc="0" normalizeH="0" baseline="0" noProof="0" dirty="0">
                <a:ln>
                  <a:noFill/>
                </a:ln>
                <a:solidFill>
                  <a:srgbClr val="1F2A44"/>
                </a:solidFill>
                <a:effectLst/>
                <a:uLnTx/>
                <a:uFillTx/>
                <a:ea typeface="+mn-ea"/>
                <a:cs typeface="+mn-cs"/>
              </a:rPr>
              <a:t>.</a:t>
            </a:r>
            <a:endParaRPr lang="en-AU" sz="1050" dirty="0">
              <a:solidFill>
                <a:sysClr val="windowText" lastClr="000000"/>
              </a:solidFill>
              <a:latin typeface="+mj-lt"/>
              <a:cs typeface="Segoe UI" panose="020B0502040204020203" pitchFamily="34" charset="0"/>
            </a:endParaRPr>
          </a:p>
        </p:txBody>
      </p:sp>
      <p:pic>
        <p:nvPicPr>
          <p:cNvPr id="7" name="Graphic 6">
            <a:extLst>
              <a:ext uri="{FF2B5EF4-FFF2-40B4-BE49-F238E27FC236}">
                <a16:creationId xmlns:a16="http://schemas.microsoft.com/office/drawing/2014/main" id="{FA6909E4-C025-DAF9-AF87-C047DF92CF62}"/>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539999" y="6407912"/>
            <a:ext cx="268761" cy="296327"/>
          </a:xfrm>
          <a:prstGeom prst="rect">
            <a:avLst/>
          </a:prstGeom>
        </p:spPr>
      </p:pic>
      <p:sp>
        <p:nvSpPr>
          <p:cNvPr id="17" name="Rectangle 16">
            <a:extLst>
              <a:ext uri="{FF2B5EF4-FFF2-40B4-BE49-F238E27FC236}">
                <a16:creationId xmlns:a16="http://schemas.microsoft.com/office/drawing/2014/main" id="{60A30359-1519-CA16-D1C8-05B958981FAE}"/>
              </a:ext>
            </a:extLst>
          </p:cNvPr>
          <p:cNvSpPr/>
          <p:nvPr/>
        </p:nvSpPr>
        <p:spPr>
          <a:xfrm>
            <a:off x="539999" y="1867116"/>
            <a:ext cx="5136901" cy="234000"/>
          </a:xfrm>
          <a:prstGeom prst="rect">
            <a:avLst/>
          </a:prstGeom>
          <a:solidFill>
            <a:schemeClr val="tx2"/>
          </a:solidFill>
          <a:ln>
            <a:noFill/>
          </a:ln>
        </p:spPr>
        <p:style>
          <a:lnRef idx="2">
            <a:schemeClr val="accent1"/>
          </a:lnRef>
          <a:fillRef idx="1">
            <a:schemeClr val="lt1"/>
          </a:fillRef>
          <a:effectRef idx="0">
            <a:schemeClr val="accent1"/>
          </a:effectRef>
          <a:fontRef idx="minor">
            <a:schemeClr val="dk1"/>
          </a:fontRef>
        </p:style>
        <p:txBody>
          <a:bodyPr rtlCol="0" anchor="ctr"/>
          <a:lstStyle/>
          <a:p>
            <a:r>
              <a:rPr lang="en-AU" sz="1050" b="1">
                <a:solidFill>
                  <a:schemeClr val="bg1"/>
                </a:solidFill>
                <a:latin typeface="+mj-lt"/>
                <a:cs typeface="Segoe UI Semilight" panose="020B0402040204020203" pitchFamily="34" charset="0"/>
              </a:rPr>
              <a:t>Inspections will be triggered differently depending on the type of inspection</a:t>
            </a:r>
          </a:p>
        </p:txBody>
      </p:sp>
      <p:sp>
        <p:nvSpPr>
          <p:cNvPr id="19" name="Rectangle 18">
            <a:extLst>
              <a:ext uri="{FF2B5EF4-FFF2-40B4-BE49-F238E27FC236}">
                <a16:creationId xmlns:a16="http://schemas.microsoft.com/office/drawing/2014/main" id="{44DB76A5-2914-50AC-83C6-4DE75F93913B}"/>
              </a:ext>
            </a:extLst>
          </p:cNvPr>
          <p:cNvSpPr/>
          <p:nvPr/>
        </p:nvSpPr>
        <p:spPr>
          <a:xfrm>
            <a:off x="540000" y="2160094"/>
            <a:ext cx="2725614" cy="1909305"/>
          </a:xfrm>
          <a:prstGeom prst="rect">
            <a:avLst/>
          </a:prstGeom>
          <a:solidFill>
            <a:schemeClr val="bg1"/>
          </a:solidFill>
          <a:ln>
            <a:noFill/>
          </a:ln>
        </p:spPr>
        <p:style>
          <a:lnRef idx="2">
            <a:schemeClr val="accent1"/>
          </a:lnRef>
          <a:fillRef idx="1">
            <a:schemeClr val="lt1"/>
          </a:fillRef>
          <a:effectRef idx="0">
            <a:schemeClr val="accent1"/>
          </a:effectRef>
          <a:fontRef idx="minor">
            <a:schemeClr val="dk1"/>
          </a:fontRef>
        </p:style>
        <p:txBody>
          <a:bodyPr lIns="90000" tIns="46800" rIns="72000" rtlCol="0" anchor="t">
            <a:noAutofit/>
          </a:bodyPr>
          <a:lstStyle/>
          <a:p>
            <a:pPr defTabSz="914400">
              <a:spcBef>
                <a:spcPts val="300"/>
              </a:spcBef>
              <a:defRPr/>
            </a:pPr>
            <a:r>
              <a:rPr lang="en-AU" sz="1000" b="1">
                <a:solidFill>
                  <a:srgbClr val="000000"/>
                </a:solidFill>
                <a:latin typeface="VIC"/>
                <a:ea typeface="+mn-lt"/>
                <a:cs typeface="+mn-lt"/>
              </a:rPr>
              <a:t>Strategic</a:t>
            </a:r>
            <a:r>
              <a:rPr lang="en-AU" sz="1000">
                <a:solidFill>
                  <a:srgbClr val="000000"/>
                </a:solidFill>
                <a:latin typeface="VIC"/>
                <a:ea typeface="+mn-lt"/>
                <a:cs typeface="+mn-lt"/>
              </a:rPr>
              <a:t> inspections might be triggered </a:t>
            </a:r>
            <a:r>
              <a:rPr kumimoji="0" lang="en-AU" sz="1000" b="0" i="0" u="none" strike="noStrike" kern="1200" cap="none" spc="0" normalizeH="0" baseline="0" noProof="0">
                <a:ln>
                  <a:noFill/>
                </a:ln>
                <a:solidFill>
                  <a:srgbClr val="000000"/>
                </a:solidFill>
                <a:effectLst/>
                <a:uLnTx/>
                <a:uFillTx/>
                <a:latin typeface="VIC"/>
                <a:ea typeface="+mn-lt"/>
                <a:cs typeface="+mn-lt"/>
              </a:rPr>
              <a:t>as part of a targeted campaign or blitz. </a:t>
            </a:r>
            <a:r>
              <a:rPr lang="en-AU" sz="1000">
                <a:solidFill>
                  <a:srgbClr val="000000"/>
                </a:solidFill>
                <a:latin typeface="VIC"/>
                <a:ea typeface="+mn-lt"/>
                <a:cs typeface="+mn-lt"/>
              </a:rPr>
              <a:t>Analysis </a:t>
            </a:r>
            <a:r>
              <a:rPr kumimoji="0" lang="en-AU" sz="1000" b="0" i="0" u="none" strike="noStrike" kern="1200" cap="none" spc="0" normalizeH="0" baseline="0" noProof="0">
                <a:ln>
                  <a:noFill/>
                </a:ln>
                <a:solidFill>
                  <a:srgbClr val="000000"/>
                </a:solidFill>
                <a:effectLst/>
                <a:uLnTx/>
                <a:uFillTx/>
                <a:latin typeface="VIC"/>
                <a:ea typeface="+mn-lt"/>
                <a:cs typeface="+mn-lt"/>
              </a:rPr>
              <a:t>of intelligence inputs, direction from senior leaders or an assessment of risk will </a:t>
            </a:r>
            <a:r>
              <a:rPr lang="en-AU" sz="1000">
                <a:solidFill>
                  <a:srgbClr val="000000"/>
                </a:solidFill>
                <a:latin typeface="VIC"/>
                <a:ea typeface="+mn-lt"/>
                <a:cs typeface="+mn-lt"/>
              </a:rPr>
              <a:t>identify</a:t>
            </a:r>
            <a:r>
              <a:rPr kumimoji="0" lang="en-AU" sz="1000" b="0" i="0" u="none" strike="noStrike" kern="1200" cap="none" spc="0" normalizeH="0" baseline="0" noProof="0">
                <a:ln>
                  <a:noFill/>
                </a:ln>
                <a:solidFill>
                  <a:srgbClr val="000000"/>
                </a:solidFill>
                <a:effectLst/>
                <a:uLnTx/>
                <a:uFillTx/>
                <a:latin typeface="VIC"/>
                <a:ea typeface="+mn-lt"/>
                <a:cs typeface="+mn-lt"/>
              </a:rPr>
              <a:t> </a:t>
            </a:r>
            <a:r>
              <a:rPr lang="en-AU" sz="1000">
                <a:solidFill>
                  <a:srgbClr val="000000"/>
                </a:solidFill>
                <a:latin typeface="VIC"/>
                <a:ea typeface="+mn-lt"/>
                <a:cs typeface="+mn-lt"/>
              </a:rPr>
              <a:t>specific priority issues/industries/cohorts.</a:t>
            </a:r>
            <a:r>
              <a:rPr kumimoji="0" lang="en-AU" sz="1000" b="0" i="0" u="none" strike="noStrike" kern="1200" cap="none" spc="0" normalizeH="0" baseline="0" noProof="0">
                <a:ln>
                  <a:noFill/>
                </a:ln>
                <a:solidFill>
                  <a:srgbClr val="000000"/>
                </a:solidFill>
                <a:effectLst/>
                <a:uLnTx/>
                <a:uFillTx/>
                <a:latin typeface="VIC"/>
                <a:ea typeface="+mn-lt"/>
                <a:cs typeface="+mn-lt"/>
              </a:rPr>
              <a:t> This should be determined at the operational level through business rules as outlined in Part A.</a:t>
            </a:r>
            <a:endParaRPr lang="en-AU" sz="1000" b="1" i="0" u="none" strike="noStrike" kern="1200" cap="none" spc="0" normalizeH="0" baseline="0" noProof="0">
              <a:ln>
                <a:noFill/>
              </a:ln>
              <a:solidFill>
                <a:srgbClr val="1F2A44"/>
              </a:solidFill>
              <a:effectLst/>
              <a:uLnTx/>
              <a:uFillTx/>
              <a:latin typeface="VIC"/>
              <a:ea typeface="+mn-lt"/>
              <a:cs typeface="+mn-lt"/>
            </a:endParaRPr>
          </a:p>
        </p:txBody>
      </p:sp>
      <p:sp>
        <p:nvSpPr>
          <p:cNvPr id="24" name="Rectangle 23">
            <a:extLst>
              <a:ext uri="{FF2B5EF4-FFF2-40B4-BE49-F238E27FC236}">
                <a16:creationId xmlns:a16="http://schemas.microsoft.com/office/drawing/2014/main" id="{CD496D2A-3C87-9B31-9441-4A5E32B6BA55}"/>
              </a:ext>
            </a:extLst>
          </p:cNvPr>
          <p:cNvSpPr/>
          <p:nvPr/>
        </p:nvSpPr>
        <p:spPr>
          <a:xfrm>
            <a:off x="3362325" y="2160094"/>
            <a:ext cx="2828926" cy="1909305"/>
          </a:xfrm>
          <a:prstGeom prst="rect">
            <a:avLst/>
          </a:prstGeom>
          <a:solidFill>
            <a:schemeClr val="bg1"/>
          </a:solidFill>
          <a:ln>
            <a:noFill/>
          </a:ln>
        </p:spPr>
        <p:style>
          <a:lnRef idx="2">
            <a:schemeClr val="accent1"/>
          </a:lnRef>
          <a:fillRef idx="1">
            <a:schemeClr val="lt1"/>
          </a:fillRef>
          <a:effectRef idx="0">
            <a:schemeClr val="accent1"/>
          </a:effectRef>
          <a:fontRef idx="minor">
            <a:schemeClr val="dk1"/>
          </a:fontRef>
        </p:style>
        <p:txBody>
          <a:bodyPr lIns="90000" tIns="46800" rIns="72000" rtlCol="0" anchor="t">
            <a:noAutofit/>
          </a:bodyPr>
          <a:lstStyle/>
          <a:p>
            <a:pPr defTabSz="914400">
              <a:spcBef>
                <a:spcPts val="300"/>
              </a:spcBef>
              <a:defRPr/>
            </a:pPr>
            <a:r>
              <a:rPr lang="en-AU" sz="1000" b="1">
                <a:solidFill>
                  <a:srgbClr val="000000"/>
                </a:solidFill>
                <a:latin typeface="VIC"/>
                <a:ea typeface="+mn-lt"/>
                <a:cs typeface="+mn-lt"/>
              </a:rPr>
              <a:t>Maintenance</a:t>
            </a:r>
            <a:r>
              <a:rPr lang="en-AU" sz="1000">
                <a:solidFill>
                  <a:srgbClr val="000000"/>
                </a:solidFill>
                <a:latin typeface="VIC"/>
                <a:ea typeface="+mn-lt"/>
                <a:cs typeface="+mn-lt"/>
              </a:rPr>
              <a:t> inspections might be triggered by milestones as part of an agreed program, process or routine of inspections, (e.g., a schedule that entities under a certain licence will be inspected at regular intervals, or to confirm non-compliance has been resolved following a previous remedial action). </a:t>
            </a:r>
            <a:r>
              <a:rPr kumimoji="0" lang="en-AU" sz="1000" b="0" i="0" u="none" strike="noStrike" kern="1200" cap="none" spc="0" normalizeH="0" baseline="0" noProof="0">
                <a:ln>
                  <a:noFill/>
                </a:ln>
                <a:solidFill>
                  <a:srgbClr val="000000"/>
                </a:solidFill>
                <a:effectLst/>
                <a:uLnTx/>
                <a:uFillTx/>
                <a:latin typeface="VIC"/>
                <a:ea typeface="+mn-lt"/>
                <a:cs typeface="+mn-lt"/>
              </a:rPr>
              <a:t>This should be determined at the operational level through business rules as outlined in </a:t>
            </a:r>
            <a:br>
              <a:rPr kumimoji="0" lang="en-AU" sz="1000" b="0" i="0" u="none" strike="noStrike" kern="1200" cap="none" spc="0" normalizeH="0" baseline="0" noProof="0">
                <a:ln>
                  <a:noFill/>
                </a:ln>
                <a:solidFill>
                  <a:srgbClr val="000000"/>
                </a:solidFill>
                <a:effectLst/>
                <a:uLnTx/>
                <a:uFillTx/>
                <a:latin typeface="VIC"/>
                <a:ea typeface="+mn-lt"/>
                <a:cs typeface="+mn-lt"/>
              </a:rPr>
            </a:br>
            <a:r>
              <a:rPr kumimoji="0" lang="en-AU" sz="1000" b="0" i="0" u="none" strike="noStrike" kern="1200" cap="none" spc="0" normalizeH="0" baseline="0" noProof="0">
                <a:ln>
                  <a:noFill/>
                </a:ln>
                <a:solidFill>
                  <a:srgbClr val="000000"/>
                </a:solidFill>
                <a:effectLst/>
                <a:uLnTx/>
                <a:uFillTx/>
                <a:latin typeface="VIC"/>
                <a:ea typeface="+mn-lt"/>
                <a:cs typeface="+mn-lt"/>
              </a:rPr>
              <a:t>Part A.</a:t>
            </a:r>
            <a:endParaRPr lang="en-AU" sz="1000">
              <a:solidFill>
                <a:srgbClr val="000000"/>
              </a:solidFill>
              <a:latin typeface="VIC"/>
              <a:ea typeface="+mn-lt"/>
              <a:cs typeface="+mn-lt"/>
            </a:endParaRPr>
          </a:p>
          <a:p>
            <a:endParaRPr lang="en-AU" sz="1000">
              <a:solidFill>
                <a:schemeClr val="bg1"/>
              </a:solidFill>
              <a:latin typeface="VIC" panose="00000500000000000000" pitchFamily="50" charset="0"/>
              <a:cs typeface="Segoe UI Semilight" panose="020B0402040204020203" pitchFamily="34" charset="0"/>
            </a:endParaRPr>
          </a:p>
        </p:txBody>
      </p:sp>
      <p:sp>
        <p:nvSpPr>
          <p:cNvPr id="25" name="Rectangle 24">
            <a:extLst>
              <a:ext uri="{FF2B5EF4-FFF2-40B4-BE49-F238E27FC236}">
                <a16:creationId xmlns:a16="http://schemas.microsoft.com/office/drawing/2014/main" id="{D2E9C1DD-0DA8-E162-7C8B-3E23194F1AC2}"/>
              </a:ext>
            </a:extLst>
          </p:cNvPr>
          <p:cNvSpPr/>
          <p:nvPr/>
        </p:nvSpPr>
        <p:spPr>
          <a:xfrm>
            <a:off x="6289072" y="2160094"/>
            <a:ext cx="3070926" cy="1909305"/>
          </a:xfrm>
          <a:prstGeom prst="rect">
            <a:avLst/>
          </a:prstGeom>
          <a:solidFill>
            <a:schemeClr val="bg1"/>
          </a:solidFill>
          <a:ln>
            <a:noFill/>
          </a:ln>
        </p:spPr>
        <p:style>
          <a:lnRef idx="2">
            <a:schemeClr val="accent1"/>
          </a:lnRef>
          <a:fillRef idx="1">
            <a:schemeClr val="lt1"/>
          </a:fillRef>
          <a:effectRef idx="0">
            <a:schemeClr val="accent1"/>
          </a:effectRef>
          <a:fontRef idx="minor">
            <a:schemeClr val="dk1"/>
          </a:fontRef>
        </p:style>
        <p:txBody>
          <a:bodyPr lIns="90000" tIns="46800" rIns="72000" rtlCol="0" anchor="t">
            <a:noAutofit/>
          </a:bodyPr>
          <a:lstStyle/>
          <a:p>
            <a:pPr defTabSz="914400">
              <a:spcBef>
                <a:spcPts val="300"/>
              </a:spcBef>
              <a:defRPr/>
            </a:pPr>
            <a:r>
              <a:rPr lang="en-AU" sz="1000" b="1" dirty="0">
                <a:solidFill>
                  <a:srgbClr val="000000"/>
                </a:solidFill>
                <a:latin typeface="VIC"/>
                <a:ea typeface="+mn-lt"/>
                <a:cs typeface="+mn-lt"/>
              </a:rPr>
              <a:t>Responsive</a:t>
            </a:r>
            <a:r>
              <a:rPr lang="en-AU" sz="1000" dirty="0">
                <a:solidFill>
                  <a:srgbClr val="000000"/>
                </a:solidFill>
                <a:latin typeface="VIC"/>
                <a:ea typeface="+mn-lt"/>
                <a:cs typeface="+mn-lt"/>
              </a:rPr>
              <a:t> inspections might be triggered by an indication of non-compliance or response (e.g. a specific complaint against an entity, or a referral from another regulator.) Regulators should develop rules or guidance on when a responsive inspection is required as a result of a trigger. </a:t>
            </a:r>
            <a:r>
              <a:rPr lang="en-AU" sz="1000" dirty="0">
                <a:solidFill>
                  <a:schemeClr val="accent1"/>
                </a:solidFill>
                <a:latin typeface="VIC"/>
                <a:ea typeface="+mn-lt"/>
                <a:cs typeface="+mn-lt"/>
                <a:hlinkClick r:id="rId6" action="ppaction://hlinksldjump"/>
              </a:rPr>
              <a:t>Tool 3</a:t>
            </a:r>
            <a:r>
              <a:rPr lang="en-AU" sz="1000" dirty="0">
                <a:solidFill>
                  <a:schemeClr val="accent1"/>
                </a:solidFill>
                <a:latin typeface="VIC"/>
                <a:ea typeface="+mn-lt"/>
                <a:cs typeface="+mn-lt"/>
              </a:rPr>
              <a:t> </a:t>
            </a:r>
            <a:r>
              <a:rPr lang="en-AU" sz="1000" dirty="0">
                <a:solidFill>
                  <a:srgbClr val="000000"/>
                </a:solidFill>
                <a:latin typeface="VIC"/>
                <a:ea typeface="+mn-lt"/>
                <a:cs typeface="+mn-lt"/>
              </a:rPr>
              <a:t>considers how complaints and referrals may ‘justify’ and therefore trigger an inspection. The tool uses </a:t>
            </a:r>
            <a:r>
              <a:rPr lang="en-AU" sz="1000" dirty="0">
                <a:solidFill>
                  <a:schemeClr val="tx1"/>
                </a:solidFill>
                <a:latin typeface="VIC"/>
                <a:ea typeface="+mn-lt"/>
                <a:cs typeface="+mn-lt"/>
              </a:rPr>
              <a:t>three lenses </a:t>
            </a:r>
            <a:r>
              <a:rPr lang="en-AU" sz="1000" dirty="0">
                <a:solidFill>
                  <a:schemeClr val="accent1"/>
                </a:solidFill>
                <a:latin typeface="VIC"/>
                <a:ea typeface="+mn-lt"/>
                <a:cs typeface="+mn-lt"/>
                <a:hlinkClick r:id="rId9" action="ppaction://hlinksldjump"/>
              </a:rPr>
              <a:t>(see appendix)</a:t>
            </a:r>
            <a:r>
              <a:rPr lang="en-AU" sz="1000" dirty="0">
                <a:solidFill>
                  <a:srgbClr val="000000"/>
                </a:solidFill>
                <a:latin typeface="VIC"/>
                <a:ea typeface="+mn-lt"/>
                <a:cs typeface="+mn-lt"/>
                <a:hlinkClick r:id="rId9" action="ppaction://hlinksldjump"/>
              </a:rPr>
              <a:t> </a:t>
            </a:r>
            <a:r>
              <a:rPr lang="en-AU" sz="1000" dirty="0">
                <a:solidFill>
                  <a:srgbClr val="000000"/>
                </a:solidFill>
                <a:latin typeface="VIC"/>
                <a:ea typeface="+mn-lt"/>
                <a:cs typeface="+mn-lt"/>
              </a:rPr>
              <a:t>and operational considerations (e.g., to assist an ongoing investigation) to define ‘justifications’ (triggers).</a:t>
            </a:r>
          </a:p>
        </p:txBody>
      </p:sp>
      <p:sp>
        <p:nvSpPr>
          <p:cNvPr id="27" name="Rectangle 26">
            <a:extLst>
              <a:ext uri="{FF2B5EF4-FFF2-40B4-BE49-F238E27FC236}">
                <a16:creationId xmlns:a16="http://schemas.microsoft.com/office/drawing/2014/main" id="{7AE6FDCA-087A-B3BE-5A14-0732CABC9296}"/>
              </a:ext>
            </a:extLst>
          </p:cNvPr>
          <p:cNvSpPr/>
          <p:nvPr/>
        </p:nvSpPr>
        <p:spPr>
          <a:xfrm>
            <a:off x="539999" y="4859614"/>
            <a:ext cx="5651252" cy="1166122"/>
          </a:xfrm>
          <a:prstGeom prst="rect">
            <a:avLst/>
          </a:prstGeom>
          <a:solidFill>
            <a:schemeClr val="bg1"/>
          </a:solidFill>
          <a:ln>
            <a:noFill/>
          </a:ln>
        </p:spPr>
        <p:style>
          <a:lnRef idx="2">
            <a:schemeClr val="accent1"/>
          </a:lnRef>
          <a:fillRef idx="1">
            <a:schemeClr val="lt1"/>
          </a:fillRef>
          <a:effectRef idx="0">
            <a:schemeClr val="accent1"/>
          </a:effectRef>
          <a:fontRef idx="minor">
            <a:schemeClr val="dk1"/>
          </a:fontRef>
        </p:style>
        <p:txBody>
          <a:bodyPr lIns="90000" tIns="46800" rIns="72000" rtlCol="0" anchor="t">
            <a:noAutofit/>
          </a:bodyPr>
          <a:lstStyle/>
          <a:p>
            <a:pPr>
              <a:spcBef>
                <a:spcPts val="300"/>
              </a:spcBef>
              <a:buClr>
                <a:prstClr val="white"/>
              </a:buClr>
              <a:defRPr/>
            </a:pPr>
            <a:r>
              <a:rPr lang="en-AU" sz="1000" dirty="0">
                <a:solidFill>
                  <a:srgbClr val="1F2A44"/>
                </a:solidFill>
                <a:latin typeface="VIC"/>
                <a:cs typeface="Segoe UI"/>
              </a:rPr>
              <a:t>Regulators should have a clear view of the different sources of information that trigger an inspection or program of inspections. You can provide guidance or rules to support a consistent view across your organisation. These are elaborated on the following slide. </a:t>
            </a:r>
          </a:p>
          <a:p>
            <a:pPr>
              <a:spcBef>
                <a:spcPts val="300"/>
              </a:spcBef>
              <a:buClr>
                <a:prstClr val="white"/>
              </a:buClr>
              <a:defRPr/>
            </a:pPr>
            <a:r>
              <a:rPr lang="en-AU" sz="1000" dirty="0">
                <a:solidFill>
                  <a:srgbClr val="1F2A44"/>
                </a:solidFill>
                <a:latin typeface="VIC"/>
                <a:cs typeface="Segoe UI"/>
              </a:rPr>
              <a:t>Tool 3 provides an example of a consistent view by first considering whether information provides a clear rationale, sought outcome and an objective within the remit of the regulator, to trigger a responsive inspection from information inputs.</a:t>
            </a:r>
          </a:p>
        </p:txBody>
      </p:sp>
      <p:sp>
        <p:nvSpPr>
          <p:cNvPr id="30" name="Rectangle 29">
            <a:extLst>
              <a:ext uri="{FF2B5EF4-FFF2-40B4-BE49-F238E27FC236}">
                <a16:creationId xmlns:a16="http://schemas.microsoft.com/office/drawing/2014/main" id="{B1257372-253B-BBBA-04D5-C3ACDB6A79FB}"/>
              </a:ext>
            </a:extLst>
          </p:cNvPr>
          <p:cNvSpPr/>
          <p:nvPr/>
        </p:nvSpPr>
        <p:spPr>
          <a:xfrm>
            <a:off x="539999" y="4625613"/>
            <a:ext cx="5651252" cy="234000"/>
          </a:xfrm>
          <a:prstGeom prst="rect">
            <a:avLst/>
          </a:prstGeom>
          <a:solidFill>
            <a:schemeClr val="tx2"/>
          </a:solidFill>
          <a:ln>
            <a:noFill/>
          </a:ln>
        </p:spPr>
        <p:style>
          <a:lnRef idx="2">
            <a:schemeClr val="accent1"/>
          </a:lnRef>
          <a:fillRef idx="1">
            <a:schemeClr val="lt1"/>
          </a:fillRef>
          <a:effectRef idx="0">
            <a:schemeClr val="accent1"/>
          </a:effectRef>
          <a:fontRef idx="minor">
            <a:schemeClr val="dk1"/>
          </a:fontRef>
        </p:style>
        <p:txBody>
          <a:bodyPr tIns="46800" rtlCol="0" anchor="t">
            <a:noAutofit/>
          </a:bodyPr>
          <a:lstStyle/>
          <a:p>
            <a:pPr defTabSz="914400">
              <a:spcBef>
                <a:spcPts val="300"/>
              </a:spcBef>
              <a:defRPr/>
            </a:pPr>
            <a:r>
              <a:rPr lang="en-AU" sz="1050" b="1">
                <a:solidFill>
                  <a:schemeClr val="bg1"/>
                </a:solidFill>
                <a:latin typeface="VIC"/>
                <a:ea typeface="+mn-lt"/>
                <a:cs typeface="+mn-lt"/>
              </a:rPr>
              <a:t>An inspection can be triggered by various sources of information</a:t>
            </a:r>
          </a:p>
        </p:txBody>
      </p:sp>
      <p:sp>
        <p:nvSpPr>
          <p:cNvPr id="29" name="Rectangle 28">
            <a:extLst>
              <a:ext uri="{FF2B5EF4-FFF2-40B4-BE49-F238E27FC236}">
                <a16:creationId xmlns:a16="http://schemas.microsoft.com/office/drawing/2014/main" id="{525EEEAC-D6D3-CEA1-8964-53792837C4AD}"/>
              </a:ext>
            </a:extLst>
          </p:cNvPr>
          <p:cNvSpPr/>
          <p:nvPr/>
        </p:nvSpPr>
        <p:spPr>
          <a:xfrm>
            <a:off x="6289072" y="4859614"/>
            <a:ext cx="3070925" cy="1166122"/>
          </a:xfrm>
          <a:prstGeom prst="rect">
            <a:avLst/>
          </a:prstGeom>
          <a:solidFill>
            <a:schemeClr val="bg1"/>
          </a:solidFill>
          <a:ln>
            <a:noFill/>
          </a:ln>
        </p:spPr>
        <p:style>
          <a:lnRef idx="2">
            <a:schemeClr val="accent1"/>
          </a:lnRef>
          <a:fillRef idx="1">
            <a:schemeClr val="lt1"/>
          </a:fillRef>
          <a:effectRef idx="0">
            <a:schemeClr val="accent1"/>
          </a:effectRef>
          <a:fontRef idx="minor">
            <a:schemeClr val="dk1"/>
          </a:fontRef>
        </p:style>
        <p:txBody>
          <a:bodyPr lIns="90000" tIns="46800" rIns="72000" rtlCol="0" anchor="t">
            <a:noAutofit/>
          </a:bodyPr>
          <a:lstStyle/>
          <a:p>
            <a:pPr>
              <a:spcBef>
                <a:spcPts val="300"/>
              </a:spcBef>
              <a:buClr>
                <a:prstClr val="white"/>
              </a:buClr>
              <a:defRPr/>
            </a:pPr>
            <a:r>
              <a:rPr lang="en-AU" sz="1000">
                <a:solidFill>
                  <a:srgbClr val="1F2A44"/>
                </a:solidFill>
                <a:latin typeface="VIC"/>
                <a:cs typeface="Segoe UI"/>
              </a:rPr>
              <a:t>Rules and guidance for what type of inspection follows a trigger and when can be based on an assessment of risk as discussed in Part A. A risk assessment will help to prioritise inspections based on level of risk, with higher risk or time-sensitive items being prioritised.</a:t>
            </a:r>
          </a:p>
        </p:txBody>
      </p:sp>
      <p:sp>
        <p:nvSpPr>
          <p:cNvPr id="31" name="Rectangle 30">
            <a:extLst>
              <a:ext uri="{FF2B5EF4-FFF2-40B4-BE49-F238E27FC236}">
                <a16:creationId xmlns:a16="http://schemas.microsoft.com/office/drawing/2014/main" id="{80FF5589-65BF-F1B7-9976-2E648A69EC47}"/>
              </a:ext>
            </a:extLst>
          </p:cNvPr>
          <p:cNvSpPr/>
          <p:nvPr/>
        </p:nvSpPr>
        <p:spPr>
          <a:xfrm>
            <a:off x="6289072" y="4625613"/>
            <a:ext cx="3070925" cy="234000"/>
          </a:xfrm>
          <a:prstGeom prst="rect">
            <a:avLst/>
          </a:prstGeom>
          <a:solidFill>
            <a:schemeClr val="tx2"/>
          </a:solidFill>
          <a:ln>
            <a:noFill/>
          </a:ln>
        </p:spPr>
        <p:style>
          <a:lnRef idx="2">
            <a:schemeClr val="accent1"/>
          </a:lnRef>
          <a:fillRef idx="1">
            <a:schemeClr val="lt1"/>
          </a:fillRef>
          <a:effectRef idx="0">
            <a:schemeClr val="accent1"/>
          </a:effectRef>
          <a:fontRef idx="minor">
            <a:schemeClr val="dk1"/>
          </a:fontRef>
        </p:style>
        <p:txBody>
          <a:bodyPr tIns="46800" rtlCol="0" anchor="t">
            <a:noAutofit/>
          </a:bodyPr>
          <a:lstStyle/>
          <a:p>
            <a:pPr defTabSz="914400">
              <a:spcBef>
                <a:spcPts val="300"/>
              </a:spcBef>
              <a:defRPr/>
            </a:pPr>
            <a:r>
              <a:rPr lang="en-AU" sz="1050" b="1">
                <a:solidFill>
                  <a:schemeClr val="bg1"/>
                </a:solidFill>
                <a:latin typeface="VIC"/>
                <a:ea typeface="+mn-lt"/>
                <a:cs typeface="+mn-lt"/>
              </a:rPr>
              <a:t>Risk triage</a:t>
            </a:r>
          </a:p>
        </p:txBody>
      </p:sp>
      <p:sp>
        <p:nvSpPr>
          <p:cNvPr id="34" name="Rectangle 33">
            <a:extLst>
              <a:ext uri="{FF2B5EF4-FFF2-40B4-BE49-F238E27FC236}">
                <a16:creationId xmlns:a16="http://schemas.microsoft.com/office/drawing/2014/main" id="{1FE569B1-CF43-001B-57FE-121B94263B54}"/>
              </a:ext>
            </a:extLst>
          </p:cNvPr>
          <p:cNvSpPr/>
          <p:nvPr/>
        </p:nvSpPr>
        <p:spPr>
          <a:xfrm>
            <a:off x="539999" y="4069399"/>
            <a:ext cx="8819998" cy="452653"/>
          </a:xfrm>
          <a:prstGeom prst="rect">
            <a:avLst/>
          </a:prstGeom>
          <a:noFill/>
          <a:ln>
            <a:noFill/>
          </a:ln>
        </p:spPr>
        <p:style>
          <a:lnRef idx="2">
            <a:schemeClr val="accent1"/>
          </a:lnRef>
          <a:fillRef idx="1">
            <a:schemeClr val="lt1"/>
          </a:fillRef>
          <a:effectRef idx="0">
            <a:schemeClr val="accent1"/>
          </a:effectRef>
          <a:fontRef idx="minor">
            <a:schemeClr val="dk1"/>
          </a:fontRef>
        </p:style>
        <p:txBody>
          <a:bodyPr lIns="0" tIns="0" rIns="0" bIns="0" rtlCol="0" anchor="ctr">
            <a:noAutofit/>
          </a:bodyPr>
          <a:lstStyle/>
          <a:p>
            <a:pPr defTabSz="914400">
              <a:spcBef>
                <a:spcPts val="300"/>
              </a:spcBef>
              <a:defRPr/>
            </a:pPr>
            <a:r>
              <a:rPr lang="en-AU" sz="1000" i="1">
                <a:solidFill>
                  <a:schemeClr val="tx2"/>
                </a:solidFill>
                <a:latin typeface="VIC"/>
                <a:ea typeface="+mn-lt"/>
                <a:cs typeface="+mn-lt"/>
              </a:rPr>
              <a:t>Note: The overall inspection program, including the mix of inspection types, specific priority areas of focus and the number of inspections will be determined as part of strategic and operational planning. </a:t>
            </a:r>
          </a:p>
        </p:txBody>
      </p:sp>
    </p:spTree>
    <p:extLst>
      <p:ext uri="{BB962C8B-B14F-4D97-AF65-F5344CB8AC3E}">
        <p14:creationId xmlns:p14="http://schemas.microsoft.com/office/powerpoint/2010/main" val="264866553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hink-cell data - do not delete" hidden="1">
            <a:extLst>
              <a:ext uri="{FF2B5EF4-FFF2-40B4-BE49-F238E27FC236}">
                <a16:creationId xmlns:a16="http://schemas.microsoft.com/office/drawing/2014/main" id="{DCEE8F0D-271D-A3F4-ABA4-55804FF8C507}"/>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411" imgH="409" progId="TCLayout.ActiveDocument.1">
                  <p:embed/>
                </p:oleObj>
              </mc:Choice>
              <mc:Fallback>
                <p:oleObj name="think-cell Slide" r:id="rId4" imgW="411" imgH="409" progId="TCLayout.ActiveDocument.1">
                  <p:embed/>
                  <p:pic>
                    <p:nvPicPr>
                      <p:cNvPr id="5" name="think-cell data - do not delete" hidden="1">
                        <a:extLst>
                          <a:ext uri="{FF2B5EF4-FFF2-40B4-BE49-F238E27FC236}">
                            <a16:creationId xmlns:a16="http://schemas.microsoft.com/office/drawing/2014/main" id="{DCEE8F0D-271D-A3F4-ABA4-55804FF8C507}"/>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3" name="Title 2">
            <a:extLst>
              <a:ext uri="{FF2B5EF4-FFF2-40B4-BE49-F238E27FC236}">
                <a16:creationId xmlns:a16="http://schemas.microsoft.com/office/drawing/2014/main" id="{70A675F7-CAF4-83EC-53BD-56B259073B05}"/>
              </a:ext>
            </a:extLst>
          </p:cNvPr>
          <p:cNvSpPr>
            <a:spLocks noGrp="1"/>
          </p:cNvSpPr>
          <p:nvPr>
            <p:ph type="title"/>
          </p:nvPr>
        </p:nvSpPr>
        <p:spPr/>
        <p:txBody>
          <a:bodyPr vert="horz"/>
          <a:lstStyle/>
          <a:p>
            <a:r>
              <a:rPr lang="en-AU"/>
              <a:t>Trigger | When is an inspection ‘triggered’ from a digital system perspective?</a:t>
            </a:r>
          </a:p>
        </p:txBody>
      </p:sp>
      <p:sp>
        <p:nvSpPr>
          <p:cNvPr id="61" name="Rectangle 60">
            <a:extLst>
              <a:ext uri="{FF2B5EF4-FFF2-40B4-BE49-F238E27FC236}">
                <a16:creationId xmlns:a16="http://schemas.microsoft.com/office/drawing/2014/main" id="{1FF6B810-6AD5-BB03-6DD4-EDA274DB54C0}"/>
              </a:ext>
            </a:extLst>
          </p:cNvPr>
          <p:cNvSpPr/>
          <p:nvPr/>
        </p:nvSpPr>
        <p:spPr>
          <a:xfrm>
            <a:off x="0" y="6251519"/>
            <a:ext cx="9359999" cy="603849"/>
          </a:xfrm>
          <a:prstGeom prst="rect">
            <a:avLst/>
          </a:prstGeom>
          <a:noFill/>
          <a:ln w="15875">
            <a:noFill/>
          </a:ln>
        </p:spPr>
        <p:style>
          <a:lnRef idx="2">
            <a:schemeClr val="accent5"/>
          </a:lnRef>
          <a:fillRef idx="1">
            <a:schemeClr val="lt1"/>
          </a:fillRef>
          <a:effectRef idx="0">
            <a:schemeClr val="accent5"/>
          </a:effectRef>
          <a:fontRef idx="minor">
            <a:schemeClr val="dk1"/>
          </a:fontRef>
        </p:style>
        <p:txBody>
          <a:bodyPr lIns="936000" rIns="144000" rtlCol="0" anchor="ctr"/>
          <a:lstStyle/>
          <a:p>
            <a:pPr>
              <a:defRPr/>
            </a:pPr>
            <a:endParaRPr lang="en-AU" sz="1050">
              <a:latin typeface="+mj-lt"/>
              <a:cs typeface="Segoe UI" panose="020B0502040204020203" pitchFamily="34" charset="0"/>
            </a:endParaRPr>
          </a:p>
        </p:txBody>
      </p:sp>
      <p:sp>
        <p:nvSpPr>
          <p:cNvPr id="12" name="Rectangle 11">
            <a:extLst>
              <a:ext uri="{FF2B5EF4-FFF2-40B4-BE49-F238E27FC236}">
                <a16:creationId xmlns:a16="http://schemas.microsoft.com/office/drawing/2014/main" id="{A17FA218-5AA5-C26D-4E9F-DFBAECB8D60E}"/>
              </a:ext>
            </a:extLst>
          </p:cNvPr>
          <p:cNvSpPr/>
          <p:nvPr/>
        </p:nvSpPr>
        <p:spPr>
          <a:xfrm>
            <a:off x="539999" y="1268760"/>
            <a:ext cx="3468117" cy="234000"/>
          </a:xfrm>
          <a:prstGeom prst="rect">
            <a:avLst/>
          </a:prstGeom>
          <a:solidFill>
            <a:schemeClr val="tx2"/>
          </a:solidFill>
          <a:ln>
            <a:noFill/>
          </a:ln>
        </p:spPr>
        <p:style>
          <a:lnRef idx="2">
            <a:schemeClr val="accent1"/>
          </a:lnRef>
          <a:fillRef idx="1">
            <a:schemeClr val="lt1"/>
          </a:fillRef>
          <a:effectRef idx="0">
            <a:schemeClr val="accent1"/>
          </a:effectRef>
          <a:fontRef idx="minor">
            <a:schemeClr val="dk1"/>
          </a:fontRef>
        </p:style>
        <p:txBody>
          <a:bodyPr rtlCol="0" anchor="ctr"/>
          <a:lstStyle/>
          <a:p>
            <a:r>
              <a:rPr lang="en-AU" sz="1050" b="1">
                <a:solidFill>
                  <a:schemeClr val="bg1"/>
                </a:solidFill>
                <a:latin typeface="+mj-lt"/>
                <a:cs typeface="Segoe UI Semilight" panose="020B0402040204020203" pitchFamily="34" charset="0"/>
              </a:rPr>
              <a:t>Inspections can be triggered by different inputs. </a:t>
            </a:r>
          </a:p>
        </p:txBody>
      </p:sp>
      <p:sp>
        <p:nvSpPr>
          <p:cNvPr id="13" name="Rectangle 12">
            <a:extLst>
              <a:ext uri="{FF2B5EF4-FFF2-40B4-BE49-F238E27FC236}">
                <a16:creationId xmlns:a16="http://schemas.microsoft.com/office/drawing/2014/main" id="{F8DEA8B6-B5BD-BE92-5507-FD66B67070FD}"/>
              </a:ext>
            </a:extLst>
          </p:cNvPr>
          <p:cNvSpPr/>
          <p:nvPr/>
        </p:nvSpPr>
        <p:spPr>
          <a:xfrm>
            <a:off x="540000" y="1502760"/>
            <a:ext cx="3468119" cy="1063590"/>
          </a:xfrm>
          <a:prstGeom prst="rect">
            <a:avLst/>
          </a:prstGeom>
          <a:solidFill>
            <a:schemeClr val="bg1"/>
          </a:solidFill>
          <a:ln>
            <a:noFill/>
          </a:ln>
        </p:spPr>
        <p:style>
          <a:lnRef idx="2">
            <a:schemeClr val="accent1"/>
          </a:lnRef>
          <a:fillRef idx="1">
            <a:schemeClr val="lt1"/>
          </a:fillRef>
          <a:effectRef idx="0">
            <a:schemeClr val="accent1"/>
          </a:effectRef>
          <a:fontRef idx="minor">
            <a:schemeClr val="dk1"/>
          </a:fontRef>
        </p:style>
        <p:txBody>
          <a:bodyPr lIns="90000" tIns="72000" rIns="90000" numCol="2" rtlCol="0" anchor="t">
            <a:noAutofit/>
          </a:bodyPr>
          <a:lstStyle/>
          <a:p>
            <a:pPr marL="0" indent="0">
              <a:spcBef>
                <a:spcPts val="0"/>
              </a:spcBef>
              <a:spcAft>
                <a:spcPts val="400"/>
              </a:spcAft>
              <a:buClr>
                <a:schemeClr val="tx2"/>
              </a:buClr>
              <a:buNone/>
            </a:pPr>
            <a:r>
              <a:rPr lang="en-AU" sz="1000">
                <a:cs typeface="Segoe UI"/>
              </a:rPr>
              <a:t>Some common inputs include:</a:t>
            </a:r>
          </a:p>
          <a:p>
            <a:pPr marL="171450" indent="-171450">
              <a:spcAft>
                <a:spcPts val="400"/>
              </a:spcAft>
              <a:buClr>
                <a:schemeClr val="tx2"/>
              </a:buClr>
              <a:buFont typeface="Arial" panose="020B0604020202020204" pitchFamily="34" charset="0"/>
              <a:buChar char="•"/>
            </a:pPr>
            <a:r>
              <a:rPr lang="en-AU" sz="1000">
                <a:cs typeface="Segoe UI"/>
              </a:rPr>
              <a:t>Complaints or community reports</a:t>
            </a:r>
          </a:p>
          <a:p>
            <a:pPr marL="171450" indent="-171450">
              <a:spcAft>
                <a:spcPts val="400"/>
              </a:spcAft>
              <a:buClr>
                <a:schemeClr val="tx2"/>
              </a:buClr>
              <a:buFont typeface="Arial" panose="020B0604020202020204" pitchFamily="34" charset="0"/>
              <a:buChar char="•"/>
            </a:pPr>
            <a:endParaRPr lang="en-AU" sz="1000">
              <a:cs typeface="Segoe UI"/>
            </a:endParaRPr>
          </a:p>
          <a:p>
            <a:pPr marL="171450" indent="-171450">
              <a:spcAft>
                <a:spcPts val="400"/>
              </a:spcAft>
              <a:buClr>
                <a:schemeClr val="tx2"/>
              </a:buClr>
              <a:buFont typeface="Arial" panose="020B0604020202020204" pitchFamily="34" charset="0"/>
              <a:buChar char="•"/>
            </a:pPr>
            <a:r>
              <a:rPr lang="en-AU" sz="1000">
                <a:cs typeface="Segoe UI"/>
              </a:rPr>
              <a:t>Reporting &amp; notifications</a:t>
            </a:r>
          </a:p>
          <a:p>
            <a:pPr marL="171450" indent="-171450">
              <a:spcAft>
                <a:spcPts val="400"/>
              </a:spcAft>
              <a:buClr>
                <a:schemeClr val="tx2"/>
              </a:buClr>
              <a:buFont typeface="Arial" panose="020B0604020202020204" pitchFamily="34" charset="0"/>
              <a:buChar char="•"/>
            </a:pPr>
            <a:r>
              <a:rPr lang="en-AU" sz="1000">
                <a:cs typeface="Segoe UI"/>
              </a:rPr>
              <a:t>Permissions and conditions</a:t>
            </a:r>
          </a:p>
          <a:p>
            <a:pPr marL="171450" indent="-171450">
              <a:spcAft>
                <a:spcPts val="400"/>
              </a:spcAft>
              <a:buClr>
                <a:schemeClr val="tx2"/>
              </a:buClr>
              <a:buFont typeface="Arial" panose="020B0604020202020204" pitchFamily="34" charset="0"/>
              <a:buChar char="•"/>
            </a:pPr>
            <a:r>
              <a:rPr lang="en-AU" sz="1000">
                <a:cs typeface="Segoe UI"/>
              </a:rPr>
              <a:t>Intelligence &amp; Data.</a:t>
            </a:r>
          </a:p>
        </p:txBody>
      </p:sp>
      <p:sp>
        <p:nvSpPr>
          <p:cNvPr id="14" name="Rectangle 13">
            <a:extLst>
              <a:ext uri="{FF2B5EF4-FFF2-40B4-BE49-F238E27FC236}">
                <a16:creationId xmlns:a16="http://schemas.microsoft.com/office/drawing/2014/main" id="{A1234BFF-0D57-8DB1-9293-689FD3FAE772}"/>
              </a:ext>
            </a:extLst>
          </p:cNvPr>
          <p:cNvSpPr/>
          <p:nvPr/>
        </p:nvSpPr>
        <p:spPr>
          <a:xfrm>
            <a:off x="4232515" y="1268760"/>
            <a:ext cx="3354668" cy="234000"/>
          </a:xfrm>
          <a:prstGeom prst="rect">
            <a:avLst/>
          </a:prstGeom>
          <a:solidFill>
            <a:schemeClr val="tx2"/>
          </a:solidFill>
          <a:ln>
            <a:noFill/>
          </a:ln>
        </p:spPr>
        <p:style>
          <a:lnRef idx="2">
            <a:schemeClr val="accent1"/>
          </a:lnRef>
          <a:fillRef idx="1">
            <a:schemeClr val="lt1"/>
          </a:fillRef>
          <a:effectRef idx="0">
            <a:schemeClr val="accent1"/>
          </a:effectRef>
          <a:fontRef idx="minor">
            <a:schemeClr val="dk1"/>
          </a:fontRef>
        </p:style>
        <p:txBody>
          <a:bodyPr rtlCol="0" anchor="ctr"/>
          <a:lstStyle/>
          <a:p>
            <a:r>
              <a:rPr lang="en-AU" sz="1050" b="1">
                <a:solidFill>
                  <a:schemeClr val="bg1"/>
                </a:solidFill>
                <a:latin typeface="+mj-lt"/>
                <a:cs typeface="Segoe UI Semilight" panose="020B0402040204020203" pitchFamily="34" charset="0"/>
              </a:rPr>
              <a:t>However, not all inputs are triggers</a:t>
            </a:r>
          </a:p>
        </p:txBody>
      </p:sp>
      <p:sp>
        <p:nvSpPr>
          <p:cNvPr id="15" name="Rectangle 14">
            <a:extLst>
              <a:ext uri="{FF2B5EF4-FFF2-40B4-BE49-F238E27FC236}">
                <a16:creationId xmlns:a16="http://schemas.microsoft.com/office/drawing/2014/main" id="{2C43B716-C0D8-8CE1-560D-8A6A106096D9}"/>
              </a:ext>
            </a:extLst>
          </p:cNvPr>
          <p:cNvSpPr/>
          <p:nvPr/>
        </p:nvSpPr>
        <p:spPr>
          <a:xfrm>
            <a:off x="4232514" y="1502760"/>
            <a:ext cx="5263911" cy="2610557"/>
          </a:xfrm>
          <a:prstGeom prst="rect">
            <a:avLst/>
          </a:prstGeom>
          <a:solidFill>
            <a:schemeClr val="bg1"/>
          </a:solidFill>
          <a:ln>
            <a:noFill/>
          </a:ln>
        </p:spPr>
        <p:style>
          <a:lnRef idx="2">
            <a:schemeClr val="accent1"/>
          </a:lnRef>
          <a:fillRef idx="1">
            <a:schemeClr val="lt1"/>
          </a:fillRef>
          <a:effectRef idx="0">
            <a:schemeClr val="accent1"/>
          </a:effectRef>
          <a:fontRef idx="minor">
            <a:schemeClr val="dk1"/>
          </a:fontRef>
        </p:style>
        <p:txBody>
          <a:bodyPr lIns="90000" tIns="72000" rIns="90000" numCol="2" spcCol="180000" rtlCol="0" anchor="t">
            <a:noAutofit/>
          </a:bodyPr>
          <a:lstStyle/>
          <a:p>
            <a:pPr marL="0" indent="0">
              <a:spcBef>
                <a:spcPts val="0"/>
              </a:spcBef>
              <a:spcAft>
                <a:spcPts val="400"/>
              </a:spcAft>
              <a:buClr>
                <a:schemeClr val="tx2"/>
              </a:buClr>
              <a:buNone/>
            </a:pPr>
            <a:r>
              <a:rPr lang="en-AU" sz="1000">
                <a:cs typeface="Segoe UI"/>
              </a:rPr>
              <a:t>Not all inputs directly lead to an inspection or trigger an inspection ‘case’ to be managed in your system</a:t>
            </a:r>
            <a:r>
              <a:rPr lang="en-AU" sz="1000" b="1">
                <a:cs typeface="Segoe UI"/>
              </a:rPr>
              <a:t>. </a:t>
            </a:r>
            <a:r>
              <a:rPr lang="en-AU" sz="1000">
                <a:cs typeface="Segoe UI"/>
              </a:rPr>
              <a:t>When designing your system, you should be conscious of which inputs will directly trigger an inspection and which are used for building intelligence, refining your maintenance inspection program or developing a strategic compliance program. Being clear on what inputs will generally trigger an inspection is important to consider as it affects the design of your digital system. </a:t>
            </a:r>
          </a:p>
          <a:p>
            <a:pPr marL="0" indent="0">
              <a:spcBef>
                <a:spcPts val="0"/>
              </a:spcBef>
              <a:spcAft>
                <a:spcPts val="400"/>
              </a:spcAft>
              <a:buClr>
                <a:schemeClr val="tx2"/>
              </a:buClr>
              <a:buNone/>
            </a:pPr>
            <a:endParaRPr lang="en-AU" sz="1000">
              <a:solidFill>
                <a:schemeClr val="accent1"/>
              </a:solidFill>
              <a:cs typeface="Segoe UI"/>
            </a:endParaRPr>
          </a:p>
          <a:p>
            <a:pPr marL="0" indent="0">
              <a:spcBef>
                <a:spcPts val="0"/>
              </a:spcBef>
              <a:spcAft>
                <a:spcPts val="400"/>
              </a:spcAft>
              <a:buClr>
                <a:schemeClr val="tx2"/>
              </a:buClr>
              <a:buNone/>
            </a:pPr>
            <a:r>
              <a:rPr lang="en-AU" sz="1000">
                <a:solidFill>
                  <a:schemeClr val="accent1"/>
                </a:solidFill>
                <a:cs typeface="Segoe UI"/>
              </a:rPr>
              <a:t>Consider what information or data you ask from your regulated entities, how you use it, and your business rules for when an inspection may be triggered. </a:t>
            </a:r>
          </a:p>
          <a:p>
            <a:pPr marL="171450" indent="-171450">
              <a:spcBef>
                <a:spcPts val="0"/>
              </a:spcBef>
              <a:spcAft>
                <a:spcPts val="400"/>
              </a:spcAft>
              <a:buClr>
                <a:schemeClr val="tx2"/>
              </a:buClr>
              <a:buFont typeface="Arial" panose="020B0604020202020204" pitchFamily="34" charset="0"/>
              <a:buChar char="•"/>
            </a:pPr>
            <a:r>
              <a:rPr lang="en-AU" sz="1000">
                <a:solidFill>
                  <a:schemeClr val="accent1"/>
                </a:solidFill>
                <a:cs typeface="Segoe UI"/>
              </a:rPr>
              <a:t>What information do you collect that would generally be a source that directly triggers an inspection (e.g. a report on a harmful safety incident)?</a:t>
            </a:r>
          </a:p>
          <a:p>
            <a:pPr marL="171450" indent="-171450">
              <a:spcBef>
                <a:spcPts val="0"/>
              </a:spcBef>
              <a:spcAft>
                <a:spcPts val="400"/>
              </a:spcAft>
              <a:buClr>
                <a:schemeClr val="tx2"/>
              </a:buClr>
              <a:buFont typeface="Arial" panose="020B0604020202020204" pitchFamily="34" charset="0"/>
              <a:buChar char="•"/>
            </a:pPr>
            <a:r>
              <a:rPr lang="en-AU" sz="1000">
                <a:solidFill>
                  <a:schemeClr val="accent1"/>
                </a:solidFill>
                <a:cs typeface="Segoe UI"/>
              </a:rPr>
              <a:t>What information is collected for intelligence building purposes, and when might this information trigger an inspection (e.g. a report on a ‘near miss’ safety incident)</a:t>
            </a:r>
          </a:p>
        </p:txBody>
      </p:sp>
      <p:sp>
        <p:nvSpPr>
          <p:cNvPr id="26" name="Rectangle 25">
            <a:extLst>
              <a:ext uri="{FF2B5EF4-FFF2-40B4-BE49-F238E27FC236}">
                <a16:creationId xmlns:a16="http://schemas.microsoft.com/office/drawing/2014/main" id="{690C1411-69CD-DF89-497B-285325BF0A64}"/>
              </a:ext>
            </a:extLst>
          </p:cNvPr>
          <p:cNvSpPr/>
          <p:nvPr/>
        </p:nvSpPr>
        <p:spPr>
          <a:xfrm>
            <a:off x="539998" y="2747391"/>
            <a:ext cx="3468117" cy="234000"/>
          </a:xfrm>
          <a:prstGeom prst="rect">
            <a:avLst/>
          </a:prstGeom>
          <a:solidFill>
            <a:schemeClr val="tx2"/>
          </a:solidFill>
          <a:ln>
            <a:noFill/>
          </a:ln>
        </p:spPr>
        <p:style>
          <a:lnRef idx="2">
            <a:schemeClr val="accent1"/>
          </a:lnRef>
          <a:fillRef idx="1">
            <a:schemeClr val="lt1"/>
          </a:fillRef>
          <a:effectRef idx="0">
            <a:schemeClr val="accent1"/>
          </a:effectRef>
          <a:fontRef idx="minor">
            <a:schemeClr val="dk1"/>
          </a:fontRef>
        </p:style>
        <p:txBody>
          <a:bodyPr rtlCol="0" anchor="ctr"/>
          <a:lstStyle/>
          <a:p>
            <a:r>
              <a:rPr lang="en-AU" sz="1050" b="1">
                <a:solidFill>
                  <a:schemeClr val="bg1"/>
                </a:solidFill>
                <a:latin typeface="+mj-lt"/>
                <a:cs typeface="Segoe UI Semilight" panose="020B0402040204020203" pitchFamily="34" charset="0"/>
              </a:rPr>
              <a:t>Complaints or community reports</a:t>
            </a:r>
          </a:p>
        </p:txBody>
      </p:sp>
      <p:sp>
        <p:nvSpPr>
          <p:cNvPr id="27" name="Rectangle 26">
            <a:extLst>
              <a:ext uri="{FF2B5EF4-FFF2-40B4-BE49-F238E27FC236}">
                <a16:creationId xmlns:a16="http://schemas.microsoft.com/office/drawing/2014/main" id="{22BBCBC4-BCA6-6246-CBE0-A95EB3101690}"/>
              </a:ext>
            </a:extLst>
          </p:cNvPr>
          <p:cNvSpPr/>
          <p:nvPr/>
        </p:nvSpPr>
        <p:spPr>
          <a:xfrm>
            <a:off x="539998" y="2981392"/>
            <a:ext cx="3468119" cy="3089086"/>
          </a:xfrm>
          <a:prstGeom prst="rect">
            <a:avLst/>
          </a:prstGeom>
          <a:solidFill>
            <a:schemeClr val="bg1"/>
          </a:solidFill>
          <a:ln>
            <a:noFill/>
          </a:ln>
        </p:spPr>
        <p:style>
          <a:lnRef idx="2">
            <a:schemeClr val="accent1"/>
          </a:lnRef>
          <a:fillRef idx="1">
            <a:schemeClr val="lt1"/>
          </a:fillRef>
          <a:effectRef idx="0">
            <a:schemeClr val="accent1"/>
          </a:effectRef>
          <a:fontRef idx="minor">
            <a:schemeClr val="dk1"/>
          </a:fontRef>
        </p:style>
        <p:txBody>
          <a:bodyPr lIns="90000" tIns="72000" rIns="90000" numCol="1" rtlCol="0" anchor="t">
            <a:noAutofit/>
          </a:bodyPr>
          <a:lstStyle/>
          <a:p>
            <a:pPr marL="0" indent="0">
              <a:spcBef>
                <a:spcPts val="0"/>
              </a:spcBef>
              <a:spcAft>
                <a:spcPts val="400"/>
              </a:spcAft>
              <a:buClr>
                <a:schemeClr val="tx2"/>
              </a:buClr>
              <a:buNone/>
            </a:pPr>
            <a:r>
              <a:rPr lang="en-AU" sz="1000">
                <a:cs typeface="Segoe UI"/>
              </a:rPr>
              <a:t>An inspection or desktop action in response to a report of non-compliance by the community or an affected person, can be a powerful and important way to address non-compliance. However, there can be issues in making timely and effective responses, particularly when the event has passed. Regulators need to consider what role a field response can have, when it would be useful, and when responses have an enforcement or more 'supportive' purpose. In many cases, complaints and reports cannot always be supported by a field response, and may need to be treated as a source of intelligence or trigger for a desktop response. </a:t>
            </a:r>
          </a:p>
          <a:p>
            <a:pPr marL="0" indent="0">
              <a:spcBef>
                <a:spcPts val="0"/>
              </a:spcBef>
              <a:spcAft>
                <a:spcPts val="400"/>
              </a:spcAft>
              <a:buClr>
                <a:schemeClr val="tx2"/>
              </a:buClr>
              <a:buNone/>
            </a:pPr>
            <a:r>
              <a:rPr lang="en-AU" sz="1000">
                <a:solidFill>
                  <a:schemeClr val="accent1"/>
                </a:solidFill>
                <a:cs typeface="Segoe UI"/>
              </a:rPr>
              <a:t>When considering the design of digital systems, you may need to account for how you can build forms and processes that enable referrals from complaints into work orders for field or other responses, with suitable data capture and notes to inform the response.</a:t>
            </a:r>
          </a:p>
        </p:txBody>
      </p:sp>
      <p:sp>
        <p:nvSpPr>
          <p:cNvPr id="29" name="Rectangle 28">
            <a:extLst>
              <a:ext uri="{FF2B5EF4-FFF2-40B4-BE49-F238E27FC236}">
                <a16:creationId xmlns:a16="http://schemas.microsoft.com/office/drawing/2014/main" id="{4574FD3E-DD24-61DC-5D4F-328B2EB65D28}"/>
              </a:ext>
            </a:extLst>
          </p:cNvPr>
          <p:cNvSpPr/>
          <p:nvPr/>
        </p:nvSpPr>
        <p:spPr>
          <a:xfrm>
            <a:off x="4232515" y="4294358"/>
            <a:ext cx="3355200" cy="234000"/>
          </a:xfrm>
          <a:prstGeom prst="rect">
            <a:avLst/>
          </a:prstGeom>
          <a:solidFill>
            <a:schemeClr val="tx2"/>
          </a:solidFill>
          <a:ln>
            <a:noFill/>
          </a:ln>
        </p:spPr>
        <p:style>
          <a:lnRef idx="2">
            <a:schemeClr val="accent1"/>
          </a:lnRef>
          <a:fillRef idx="1">
            <a:schemeClr val="lt1"/>
          </a:fillRef>
          <a:effectRef idx="0">
            <a:schemeClr val="accent1"/>
          </a:effectRef>
          <a:fontRef idx="minor">
            <a:schemeClr val="dk1"/>
          </a:fontRef>
        </p:style>
        <p:txBody>
          <a:bodyPr rtlCol="0" anchor="ctr"/>
          <a:lstStyle/>
          <a:p>
            <a:r>
              <a:rPr lang="en-AU" sz="1050" b="1">
                <a:solidFill>
                  <a:schemeClr val="bg1"/>
                </a:solidFill>
                <a:latin typeface="+mj-lt"/>
                <a:cs typeface="Segoe UI Semilight" panose="020B0402040204020203" pitchFamily="34" charset="0"/>
              </a:rPr>
              <a:t>Reporting &amp; notifications</a:t>
            </a:r>
          </a:p>
        </p:txBody>
      </p:sp>
      <p:sp>
        <p:nvSpPr>
          <p:cNvPr id="30" name="Rectangle 29">
            <a:extLst>
              <a:ext uri="{FF2B5EF4-FFF2-40B4-BE49-F238E27FC236}">
                <a16:creationId xmlns:a16="http://schemas.microsoft.com/office/drawing/2014/main" id="{D6CA16CA-8BB5-E5F4-8697-3E9DE6C425D0}"/>
              </a:ext>
            </a:extLst>
          </p:cNvPr>
          <p:cNvSpPr/>
          <p:nvPr/>
        </p:nvSpPr>
        <p:spPr>
          <a:xfrm>
            <a:off x="4232513" y="4528358"/>
            <a:ext cx="5263200" cy="1542120"/>
          </a:xfrm>
          <a:prstGeom prst="rect">
            <a:avLst/>
          </a:prstGeom>
          <a:solidFill>
            <a:schemeClr val="bg1"/>
          </a:solidFill>
          <a:ln>
            <a:noFill/>
          </a:ln>
        </p:spPr>
        <p:style>
          <a:lnRef idx="2">
            <a:schemeClr val="accent1"/>
          </a:lnRef>
          <a:fillRef idx="1">
            <a:schemeClr val="lt1"/>
          </a:fillRef>
          <a:effectRef idx="0">
            <a:schemeClr val="accent1"/>
          </a:effectRef>
          <a:fontRef idx="minor">
            <a:schemeClr val="dk1"/>
          </a:fontRef>
        </p:style>
        <p:txBody>
          <a:bodyPr lIns="90000" tIns="72000" rIns="90000" numCol="1" rtlCol="0" anchor="t">
            <a:noAutofit/>
          </a:bodyPr>
          <a:lstStyle/>
          <a:p>
            <a:pPr marL="0" indent="0">
              <a:spcBef>
                <a:spcPts val="0"/>
              </a:spcBef>
              <a:spcAft>
                <a:spcPts val="400"/>
              </a:spcAft>
              <a:buClr>
                <a:schemeClr val="tx2"/>
              </a:buClr>
              <a:buNone/>
            </a:pPr>
            <a:r>
              <a:rPr lang="en-AU" sz="1000">
                <a:cs typeface="Segoe UI"/>
              </a:rPr>
              <a:t>Licensed or registered parties - or others subject to regulations - may be required to report to the regulator, such as when an event or accident occurs. The regulator will need to consciously consider whether it sees the purpose of these reports as a direct trigger for a field response, or to act as a source of data and intelligence, or to reinforce regulated entity obligations to address sources of non-compliances. </a:t>
            </a:r>
          </a:p>
          <a:p>
            <a:pPr marL="0" indent="0">
              <a:spcBef>
                <a:spcPts val="0"/>
              </a:spcBef>
              <a:spcAft>
                <a:spcPts val="400"/>
              </a:spcAft>
              <a:buClr>
                <a:schemeClr val="tx2"/>
              </a:buClr>
              <a:buNone/>
            </a:pPr>
            <a:r>
              <a:rPr lang="en-AU" sz="1000">
                <a:solidFill>
                  <a:schemeClr val="accent1"/>
                </a:solidFill>
                <a:cs typeface="Segoe UI"/>
              </a:rPr>
              <a:t>Digital systems may need to capture data, build intelligence, and trigger work orders or responses, depending on the situation. </a:t>
            </a:r>
            <a:endParaRPr lang="en-AU" sz="1000">
              <a:cs typeface="Segoe UI"/>
            </a:endParaRPr>
          </a:p>
        </p:txBody>
      </p:sp>
      <p:sp>
        <p:nvSpPr>
          <p:cNvPr id="2" name="Isosceles Triangle 1">
            <a:extLst>
              <a:ext uri="{FF2B5EF4-FFF2-40B4-BE49-F238E27FC236}">
                <a16:creationId xmlns:a16="http://schemas.microsoft.com/office/drawing/2014/main" id="{BC1A9777-AF74-020B-4911-8AC8EFF5C3C8}"/>
              </a:ext>
            </a:extLst>
          </p:cNvPr>
          <p:cNvSpPr/>
          <p:nvPr/>
        </p:nvSpPr>
        <p:spPr>
          <a:xfrm rot="5400000">
            <a:off x="4043364" y="1326359"/>
            <a:ext cx="152398" cy="128589"/>
          </a:xfrm>
          <a:prstGeom prs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100" err="1">
              <a:solidFill>
                <a:schemeClr val="bg2"/>
              </a:solidFill>
            </a:endParaRPr>
          </a:p>
        </p:txBody>
      </p:sp>
    </p:spTree>
    <p:extLst>
      <p:ext uri="{BB962C8B-B14F-4D97-AF65-F5344CB8AC3E}">
        <p14:creationId xmlns:p14="http://schemas.microsoft.com/office/powerpoint/2010/main" val="1959620431"/>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PRESENTATIONDONOTDELETE" val="&lt;?xml version=&quot;1.0&quot; encoding=&quot;UTF-16&quot; standalone=&quot;yes&quot;?&gt;&lt;root reqver=&quot;28224&quot;&gt;&lt;version val=&quot;35546&quot;/&gt;&lt;CPresentation id=&quot;1&quot;&gt;&lt;m_precDefaultNumber&gt;&lt;m_bNumberIsYear val=&quot;1&quot;/&gt;&lt;m_chMinusSymbol&gt;-&lt;/m_chMinusSymbol&gt;&lt;m_chDecimalSymbol17909&gt;.&lt;/m_chDecimalSymbol17909&gt;&lt;m_nGroupingDigits17909 val=&quot;3&quot;/&gt;&lt;m_chGroupingSymbol17909&gt;,&lt;/m_chGroupingSymbol17909&gt;&lt;m_yearfmt&gt;&lt;begin val=&quot;0&quot;/&gt;&lt;end val=&quot;4&quot;/&gt;&lt;/m_yearfmt&gt;&lt;/m_precDefaultNumber&gt;&lt;m_precDefaultPercent&gt;&lt;m_bNumberIsYear val=&quot;1&quot;/&gt;&lt;m_chMinusSymbol&gt;-&lt;/m_chMinusSymbol&gt;&lt;m_nDecimalDigits17909 val=&quot;0&quot;/&gt;&lt;m_chDecimalSymbol17909&gt;.&lt;/m_chDecimalSymbol17909&gt;&lt;m_nGroupingDigits17909 val=&quot;3&quot;/&gt;&lt;m_chGroupingSymbol17909&gt;,&lt;/m_chGroupingSymbol17909&gt;&lt;m_strSuffix17909&gt;%&lt;/m_strSuffix17909&gt;&lt;m_yearfmt&gt;&lt;begin val=&quot;0&quot;/&gt;&lt;end val=&quot;4&quot;/&gt;&lt;/m_yearfmt&gt;&lt;/m_precDefaultPercent&gt;&lt;m_precDefaultDate&gt;&lt;m_bNumberIsYear val=&quot;0&quot;/&gt;&lt;m_strFormatTime&gt;%#d/%m/%Y&lt;/m_strFormatTime&gt;&lt;m_yearfmt&gt;&lt;begin val=&quot;0&quot;/&gt;&lt;end val=&quot;0&quot;/&gt;&lt;/m_yearfmt&gt;&lt;/m_precDefaultDate&gt;&lt;m_precDefaultDay&gt;&lt;m_yearfmt&gt;&lt;begin val=&quot;0&quot;/&gt;&lt;end val=&quot;4&quot;/&gt;&lt;/m_yearfmt&gt;&lt;/m_precDefaultDay&gt;&lt;m_precDefaultWeek&gt;&lt;m_yearfmt&gt;&lt;begin val=&quot;0&quot;/&gt;&lt;end val=&quot;4&quot;/&gt;&lt;/m_yearfmt&gt;&lt;/m_precDefaultWeek&gt;&lt;m_precDefaultMonth&gt;&lt;m_yearfmt&gt;&lt;begin val=&quot;0&quot;/&gt;&lt;end val=&quot;4&quot;/&gt;&lt;/m_yearfmt&gt;&lt;/m_precDefaultMonth&gt;&lt;m_precDefaultQuarter&gt;&lt;m_yearfmt&gt;&lt;begin val=&quot;0&quot;/&gt;&lt;end val=&quot;4&quot;/&gt;&lt;/m_yearfmt&gt;&lt;/m_precDefaultQuarter&gt;&lt;m_precDefaultYear&gt;&lt;m_yearfmt&gt;&lt;begin val=&quot;0&quot;/&gt;&lt;end val=&quot;4&quot;/&gt;&lt;/m_yearfmt&gt;&lt;/m_precDefaultYear&gt;&lt;m_precDefaultFYDay&gt;&lt;m_yearfmt&gt;&lt;begin val=&quot;0&quot;/&gt;&lt;end val=&quot;4&quot;/&gt;&lt;/m_yearfmt&gt;&lt;/m_precDefaultFYDay&gt;&lt;m_precDefaultFYWeek&gt;&lt;m_yearfmt&gt;&lt;begin val=&quot;0&quot;/&gt;&lt;end val=&quot;4&quot;/&gt;&lt;/m_yearfmt&gt;&lt;/m_precDefaultFYWeek&gt;&lt;m_precDefaultFYMonth&gt;&lt;m_yearfmt&gt;&lt;begin val=&quot;0&quot;/&gt;&lt;end val=&quot;4&quot;/&gt;&lt;/m_yearfmt&gt;&lt;/m_precDefaultFYMonth&gt;&lt;m_precDefaultFYQuarter&gt;&lt;m_yearfmt&gt;&lt;begin val=&quot;0&quot;/&gt;&lt;end val=&quot;4&quot;/&gt;&lt;/m_yearfmt&gt;&lt;/m_precDefaultFYQuarter&gt;&lt;m_precDefaultFYYear&gt;&lt;m_yearfmt&gt;&lt;begin val=&quot;0&quot;/&gt;&lt;end val=&quot;4&quot;/&gt;&lt;/m_yearfmt&gt;&lt;/m_precDefaultFYYear&gt;&lt;m_mruColor&gt;&lt;m_vecMRU length=&quot;3&quot;&gt;&lt;elem m_fUsage=&quot;1.00000000000000000000E+00&quot;&gt;&lt;m_msothmcolidx val=&quot;9&quot;/&gt;&lt;/elem&gt;&lt;elem m_fUsage=&quot;9.00000000000000022204E-01&quot;&gt;&lt;m_msothmcolidx val=&quot;6&quot;/&gt;&lt;/elem&gt;&lt;elem m_fUsage=&quot;8.10000000000000053291E-01&quot;&gt;&lt;m_msothmcolidx val=&quot;7&quot;/&gt;&lt;/elem&gt;&lt;/m_vecMRU&gt;&lt;/m_mruColor&gt;&lt;m_eweekdayFirstOfWeek val=&quot;2&quot;/&gt;&lt;m_eweekdayFirstOfWorkweek val=&quot;2&quot;/&gt;&lt;m_eweekdayFirstOfWeekend val=&quot;7&quot;/&gt;&lt;/CPresentation&gt;&lt;/root&gt;"/>
  <p:tag name="THINKCELLUNDODONOTDELETE" val="0"/>
</p:tagLst>
</file>

<file path=ppt/tags/tag1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6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6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6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6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6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6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6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6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6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6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7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Report - Core">
  <a:themeElements>
    <a:clrScheme name="New Brand">
      <a:dk1>
        <a:sysClr val="windowText" lastClr="000000"/>
      </a:dk1>
      <a:lt1>
        <a:sysClr val="window" lastClr="FFFFFF"/>
      </a:lt1>
      <a:dk2>
        <a:srgbClr val="2E368F"/>
      </a:dk2>
      <a:lt2>
        <a:srgbClr val="00264D"/>
      </a:lt2>
      <a:accent1>
        <a:srgbClr val="FF3A40"/>
      </a:accent1>
      <a:accent2>
        <a:srgbClr val="F25E21"/>
      </a:accent2>
      <a:accent3>
        <a:srgbClr val="F8981D"/>
      </a:accent3>
      <a:accent4>
        <a:srgbClr val="FED13B"/>
      </a:accent4>
      <a:accent5>
        <a:srgbClr val="E6E6E1"/>
      </a:accent5>
      <a:accent6>
        <a:srgbClr val="25B3E0"/>
      </a:accent6>
      <a:hlink>
        <a:srgbClr val="0048C7"/>
      </a:hlink>
      <a:folHlink>
        <a:srgbClr val="0048C7"/>
      </a:folHlink>
    </a:clrScheme>
    <a:fontScheme name="Custom 1">
      <a:majorFont>
        <a:latin typeface="VIC"/>
        <a:ea typeface=""/>
        <a:cs typeface=""/>
      </a:majorFont>
      <a:minorFont>
        <a:latin typeface="VIC"/>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noFill/>
        <a:ln>
          <a:solidFill>
            <a:schemeClr val="accent3"/>
          </a:solidFill>
        </a:ln>
      </a:spPr>
      <a:bodyPr rtlCol="0" anchor="ctr"/>
      <a:lstStyle>
        <a:defPPr algn="ctr">
          <a:defRPr sz="1100" dirty="0" err="1">
            <a:solidFill>
              <a:schemeClr val="bg2"/>
            </a:solidFill>
          </a:defRPr>
        </a:defPPr>
      </a:lstStyle>
      <a:style>
        <a:lnRef idx="2">
          <a:schemeClr val="accent1">
            <a:shade val="50000"/>
          </a:schemeClr>
        </a:lnRef>
        <a:fillRef idx="1">
          <a:schemeClr val="accent1"/>
        </a:fillRef>
        <a:effectRef idx="0">
          <a:schemeClr val="accent1"/>
        </a:effectRef>
        <a:fontRef idx="minor">
          <a:schemeClr val="lt1"/>
        </a:fontRef>
      </a:style>
    </a:spDef>
    <a:lnDef>
      <a:spPr>
        <a:ln w="25400">
          <a:solidFill>
            <a:schemeClr val="accent3"/>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lIns="36000" tIns="36000" rIns="36000" bIns="36000" rtlCol="0">
        <a:noAutofit/>
      </a:bodyPr>
      <a:lstStyle>
        <a:defPPr algn="l">
          <a:defRPr b="1" dirty="0" smtClean="0">
            <a:solidFill>
              <a:schemeClr val="tx2"/>
            </a:solidFill>
          </a:defRPr>
        </a:defPPr>
      </a:lstStyle>
    </a:txDef>
  </a:objectDefaults>
  <a:extraClrSchemeLst/>
  <a:extLst>
    <a:ext uri="{05A4C25C-085E-4340-85A3-A5531E510DB2}">
      <thm15:themeFamily xmlns:thm15="http://schemas.microsoft.com/office/thememl/2012/main" name="1 Report - Formal" id="{3D01A89B-675F-4EB8-AB6F-2F8A15D6011D}" vid="{E1B2056E-2324-4CAB-A746-A79D76BAA4F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Better Regulation">
    <a:dk1>
      <a:sysClr val="windowText" lastClr="000000"/>
    </a:dk1>
    <a:lt1>
      <a:sysClr val="window" lastClr="FFFFFF"/>
    </a:lt1>
    <a:dk2>
      <a:srgbClr val="1F2A44"/>
    </a:dk2>
    <a:lt2>
      <a:srgbClr val="D2D4DA"/>
    </a:lt2>
    <a:accent1>
      <a:srgbClr val="87189D"/>
    </a:accent1>
    <a:accent2>
      <a:srgbClr val="71C5E8"/>
    </a:accent2>
    <a:accent3>
      <a:srgbClr val="00B2A9"/>
    </a:accent3>
    <a:accent4>
      <a:srgbClr val="78BE20"/>
    </a:accent4>
    <a:accent5>
      <a:srgbClr val="AD5FB9"/>
    </a:accent5>
    <a:accent6>
      <a:srgbClr val="D0A3D7"/>
    </a:accent6>
    <a:hlink>
      <a:srgbClr val="87189D"/>
    </a:hlink>
    <a:folHlink>
      <a:srgbClr val="71C5E8"/>
    </a:folHlink>
  </a:clrScheme>
</a:themeOverride>
</file>

<file path=ppt/theme/themeOverride10.xml><?xml version="1.0" encoding="utf-8"?>
<a:themeOverride xmlns:a="http://schemas.openxmlformats.org/drawingml/2006/main">
  <a:clrScheme name="Better Regulation">
    <a:dk1>
      <a:sysClr val="windowText" lastClr="000000"/>
    </a:dk1>
    <a:lt1>
      <a:sysClr val="window" lastClr="FFFFFF"/>
    </a:lt1>
    <a:dk2>
      <a:srgbClr val="1F2A44"/>
    </a:dk2>
    <a:lt2>
      <a:srgbClr val="D2D4DA"/>
    </a:lt2>
    <a:accent1>
      <a:srgbClr val="87189D"/>
    </a:accent1>
    <a:accent2>
      <a:srgbClr val="71C5E8"/>
    </a:accent2>
    <a:accent3>
      <a:srgbClr val="00B2A9"/>
    </a:accent3>
    <a:accent4>
      <a:srgbClr val="78BE20"/>
    </a:accent4>
    <a:accent5>
      <a:srgbClr val="AD5FB9"/>
    </a:accent5>
    <a:accent6>
      <a:srgbClr val="D0A3D7"/>
    </a:accent6>
    <a:hlink>
      <a:srgbClr val="87189D"/>
    </a:hlink>
    <a:folHlink>
      <a:srgbClr val="71C5E8"/>
    </a:folHlink>
  </a:clrScheme>
</a:themeOverride>
</file>

<file path=ppt/theme/themeOverride11.xml><?xml version="1.0" encoding="utf-8"?>
<a:themeOverride xmlns:a="http://schemas.openxmlformats.org/drawingml/2006/main">
  <a:clrScheme name="Better Regulation">
    <a:dk1>
      <a:sysClr val="windowText" lastClr="000000"/>
    </a:dk1>
    <a:lt1>
      <a:sysClr val="window" lastClr="FFFFFF"/>
    </a:lt1>
    <a:dk2>
      <a:srgbClr val="1F2A44"/>
    </a:dk2>
    <a:lt2>
      <a:srgbClr val="D2D4DA"/>
    </a:lt2>
    <a:accent1>
      <a:srgbClr val="87189D"/>
    </a:accent1>
    <a:accent2>
      <a:srgbClr val="71C5E8"/>
    </a:accent2>
    <a:accent3>
      <a:srgbClr val="00B2A9"/>
    </a:accent3>
    <a:accent4>
      <a:srgbClr val="78BE20"/>
    </a:accent4>
    <a:accent5>
      <a:srgbClr val="AD5FB9"/>
    </a:accent5>
    <a:accent6>
      <a:srgbClr val="D0A3D7"/>
    </a:accent6>
    <a:hlink>
      <a:srgbClr val="87189D"/>
    </a:hlink>
    <a:folHlink>
      <a:srgbClr val="71C5E8"/>
    </a:folHlink>
  </a:clrScheme>
</a:themeOverride>
</file>

<file path=ppt/theme/themeOverride12.xml><?xml version="1.0" encoding="utf-8"?>
<a:themeOverride xmlns:a="http://schemas.openxmlformats.org/drawingml/2006/main">
  <a:clrScheme name="Better Regulation">
    <a:dk1>
      <a:sysClr val="windowText" lastClr="000000"/>
    </a:dk1>
    <a:lt1>
      <a:sysClr val="window" lastClr="FFFFFF"/>
    </a:lt1>
    <a:dk2>
      <a:srgbClr val="1F2A44"/>
    </a:dk2>
    <a:lt2>
      <a:srgbClr val="D2D4DA"/>
    </a:lt2>
    <a:accent1>
      <a:srgbClr val="87189D"/>
    </a:accent1>
    <a:accent2>
      <a:srgbClr val="71C5E8"/>
    </a:accent2>
    <a:accent3>
      <a:srgbClr val="00B2A9"/>
    </a:accent3>
    <a:accent4>
      <a:srgbClr val="78BE20"/>
    </a:accent4>
    <a:accent5>
      <a:srgbClr val="AD5FB9"/>
    </a:accent5>
    <a:accent6>
      <a:srgbClr val="D0A3D7"/>
    </a:accent6>
    <a:hlink>
      <a:srgbClr val="87189D"/>
    </a:hlink>
    <a:folHlink>
      <a:srgbClr val="71C5E8"/>
    </a:folHlink>
  </a:clrScheme>
</a:themeOverride>
</file>

<file path=ppt/theme/themeOverride13.xml><?xml version="1.0" encoding="utf-8"?>
<a:themeOverride xmlns:a="http://schemas.openxmlformats.org/drawingml/2006/main">
  <a:clrScheme name="Better Regulation">
    <a:dk1>
      <a:sysClr val="windowText" lastClr="000000"/>
    </a:dk1>
    <a:lt1>
      <a:sysClr val="window" lastClr="FFFFFF"/>
    </a:lt1>
    <a:dk2>
      <a:srgbClr val="1F2A44"/>
    </a:dk2>
    <a:lt2>
      <a:srgbClr val="D2D4DA"/>
    </a:lt2>
    <a:accent1>
      <a:srgbClr val="87189D"/>
    </a:accent1>
    <a:accent2>
      <a:srgbClr val="71C5E8"/>
    </a:accent2>
    <a:accent3>
      <a:srgbClr val="00B2A9"/>
    </a:accent3>
    <a:accent4>
      <a:srgbClr val="78BE20"/>
    </a:accent4>
    <a:accent5>
      <a:srgbClr val="AD5FB9"/>
    </a:accent5>
    <a:accent6>
      <a:srgbClr val="D0A3D7"/>
    </a:accent6>
    <a:hlink>
      <a:srgbClr val="87189D"/>
    </a:hlink>
    <a:folHlink>
      <a:srgbClr val="71C5E8"/>
    </a:folHlink>
  </a:clrScheme>
</a:themeOverride>
</file>

<file path=ppt/theme/themeOverride14.xml><?xml version="1.0" encoding="utf-8"?>
<a:themeOverride xmlns:a="http://schemas.openxmlformats.org/drawingml/2006/main">
  <a:clrScheme name="Better Regulation">
    <a:dk1>
      <a:sysClr val="windowText" lastClr="000000"/>
    </a:dk1>
    <a:lt1>
      <a:sysClr val="window" lastClr="FFFFFF"/>
    </a:lt1>
    <a:dk2>
      <a:srgbClr val="1F2A44"/>
    </a:dk2>
    <a:lt2>
      <a:srgbClr val="D2D4DA"/>
    </a:lt2>
    <a:accent1>
      <a:srgbClr val="87189D"/>
    </a:accent1>
    <a:accent2>
      <a:srgbClr val="71C5E8"/>
    </a:accent2>
    <a:accent3>
      <a:srgbClr val="00B2A9"/>
    </a:accent3>
    <a:accent4>
      <a:srgbClr val="78BE20"/>
    </a:accent4>
    <a:accent5>
      <a:srgbClr val="AD5FB9"/>
    </a:accent5>
    <a:accent6>
      <a:srgbClr val="D0A3D7"/>
    </a:accent6>
    <a:hlink>
      <a:srgbClr val="87189D"/>
    </a:hlink>
    <a:folHlink>
      <a:srgbClr val="71C5E8"/>
    </a:folHlink>
  </a:clrScheme>
</a:themeOverride>
</file>

<file path=ppt/theme/themeOverride15.xml><?xml version="1.0" encoding="utf-8"?>
<a:themeOverride xmlns:a="http://schemas.openxmlformats.org/drawingml/2006/main">
  <a:clrScheme name="Better Regulation">
    <a:dk1>
      <a:sysClr val="windowText" lastClr="000000"/>
    </a:dk1>
    <a:lt1>
      <a:sysClr val="window" lastClr="FFFFFF"/>
    </a:lt1>
    <a:dk2>
      <a:srgbClr val="1F2A44"/>
    </a:dk2>
    <a:lt2>
      <a:srgbClr val="D2D4DA"/>
    </a:lt2>
    <a:accent1>
      <a:srgbClr val="87189D"/>
    </a:accent1>
    <a:accent2>
      <a:srgbClr val="71C5E8"/>
    </a:accent2>
    <a:accent3>
      <a:srgbClr val="00B2A9"/>
    </a:accent3>
    <a:accent4>
      <a:srgbClr val="78BE20"/>
    </a:accent4>
    <a:accent5>
      <a:srgbClr val="AD5FB9"/>
    </a:accent5>
    <a:accent6>
      <a:srgbClr val="D0A3D7"/>
    </a:accent6>
    <a:hlink>
      <a:srgbClr val="87189D"/>
    </a:hlink>
    <a:folHlink>
      <a:srgbClr val="71C5E8"/>
    </a:folHlink>
  </a:clrScheme>
</a:themeOverride>
</file>

<file path=ppt/theme/themeOverride16.xml><?xml version="1.0" encoding="utf-8"?>
<a:themeOverride xmlns:a="http://schemas.openxmlformats.org/drawingml/2006/main">
  <a:clrScheme name="Better Regulation">
    <a:dk1>
      <a:sysClr val="windowText" lastClr="000000"/>
    </a:dk1>
    <a:lt1>
      <a:sysClr val="window" lastClr="FFFFFF"/>
    </a:lt1>
    <a:dk2>
      <a:srgbClr val="1F2A44"/>
    </a:dk2>
    <a:lt2>
      <a:srgbClr val="D2D4DA"/>
    </a:lt2>
    <a:accent1>
      <a:srgbClr val="87189D"/>
    </a:accent1>
    <a:accent2>
      <a:srgbClr val="71C5E8"/>
    </a:accent2>
    <a:accent3>
      <a:srgbClr val="00B2A9"/>
    </a:accent3>
    <a:accent4>
      <a:srgbClr val="78BE20"/>
    </a:accent4>
    <a:accent5>
      <a:srgbClr val="AD5FB9"/>
    </a:accent5>
    <a:accent6>
      <a:srgbClr val="D0A3D7"/>
    </a:accent6>
    <a:hlink>
      <a:srgbClr val="87189D"/>
    </a:hlink>
    <a:folHlink>
      <a:srgbClr val="71C5E8"/>
    </a:folHlink>
  </a:clrScheme>
</a:themeOverride>
</file>

<file path=ppt/theme/themeOverride17.xml><?xml version="1.0" encoding="utf-8"?>
<a:themeOverride xmlns:a="http://schemas.openxmlformats.org/drawingml/2006/main">
  <a:clrScheme name="Better Regulation">
    <a:dk1>
      <a:sysClr val="windowText" lastClr="000000"/>
    </a:dk1>
    <a:lt1>
      <a:sysClr val="window" lastClr="FFFFFF"/>
    </a:lt1>
    <a:dk2>
      <a:srgbClr val="1F2A44"/>
    </a:dk2>
    <a:lt2>
      <a:srgbClr val="D2D4DA"/>
    </a:lt2>
    <a:accent1>
      <a:srgbClr val="87189D"/>
    </a:accent1>
    <a:accent2>
      <a:srgbClr val="71C5E8"/>
    </a:accent2>
    <a:accent3>
      <a:srgbClr val="00B2A9"/>
    </a:accent3>
    <a:accent4>
      <a:srgbClr val="78BE20"/>
    </a:accent4>
    <a:accent5>
      <a:srgbClr val="AD5FB9"/>
    </a:accent5>
    <a:accent6>
      <a:srgbClr val="D0A3D7"/>
    </a:accent6>
    <a:hlink>
      <a:srgbClr val="87189D"/>
    </a:hlink>
    <a:folHlink>
      <a:srgbClr val="71C5E8"/>
    </a:folHlink>
  </a:clrScheme>
</a:themeOverride>
</file>

<file path=ppt/theme/themeOverride18.xml><?xml version="1.0" encoding="utf-8"?>
<a:themeOverride xmlns:a="http://schemas.openxmlformats.org/drawingml/2006/main">
  <a:clrScheme name="Better Regulation">
    <a:dk1>
      <a:sysClr val="windowText" lastClr="000000"/>
    </a:dk1>
    <a:lt1>
      <a:sysClr val="window" lastClr="FFFFFF"/>
    </a:lt1>
    <a:dk2>
      <a:srgbClr val="1F2A44"/>
    </a:dk2>
    <a:lt2>
      <a:srgbClr val="D2D4DA"/>
    </a:lt2>
    <a:accent1>
      <a:srgbClr val="87189D"/>
    </a:accent1>
    <a:accent2>
      <a:srgbClr val="71C5E8"/>
    </a:accent2>
    <a:accent3>
      <a:srgbClr val="00B2A9"/>
    </a:accent3>
    <a:accent4>
      <a:srgbClr val="78BE20"/>
    </a:accent4>
    <a:accent5>
      <a:srgbClr val="AD5FB9"/>
    </a:accent5>
    <a:accent6>
      <a:srgbClr val="D0A3D7"/>
    </a:accent6>
    <a:hlink>
      <a:srgbClr val="87189D"/>
    </a:hlink>
    <a:folHlink>
      <a:srgbClr val="71C5E8"/>
    </a:folHlink>
  </a:clrScheme>
</a:themeOverride>
</file>

<file path=ppt/theme/themeOverride19.xml><?xml version="1.0" encoding="utf-8"?>
<a:themeOverride xmlns:a="http://schemas.openxmlformats.org/drawingml/2006/main">
  <a:clrScheme name="Better Regulation">
    <a:dk1>
      <a:sysClr val="windowText" lastClr="000000"/>
    </a:dk1>
    <a:lt1>
      <a:sysClr val="window" lastClr="FFFFFF"/>
    </a:lt1>
    <a:dk2>
      <a:srgbClr val="1F2A44"/>
    </a:dk2>
    <a:lt2>
      <a:srgbClr val="D2D4DA"/>
    </a:lt2>
    <a:accent1>
      <a:srgbClr val="87189D"/>
    </a:accent1>
    <a:accent2>
      <a:srgbClr val="71C5E8"/>
    </a:accent2>
    <a:accent3>
      <a:srgbClr val="00B2A9"/>
    </a:accent3>
    <a:accent4>
      <a:srgbClr val="78BE20"/>
    </a:accent4>
    <a:accent5>
      <a:srgbClr val="AD5FB9"/>
    </a:accent5>
    <a:accent6>
      <a:srgbClr val="D0A3D7"/>
    </a:accent6>
    <a:hlink>
      <a:srgbClr val="87189D"/>
    </a:hlink>
    <a:folHlink>
      <a:srgbClr val="71C5E8"/>
    </a:folHlink>
  </a:clrScheme>
</a:themeOverride>
</file>

<file path=ppt/theme/themeOverride2.xml><?xml version="1.0" encoding="utf-8"?>
<a:themeOverride xmlns:a="http://schemas.openxmlformats.org/drawingml/2006/main">
  <a:clrScheme name="Better Regulation">
    <a:dk1>
      <a:sysClr val="windowText" lastClr="000000"/>
    </a:dk1>
    <a:lt1>
      <a:sysClr val="window" lastClr="FFFFFF"/>
    </a:lt1>
    <a:dk2>
      <a:srgbClr val="1F2A44"/>
    </a:dk2>
    <a:lt2>
      <a:srgbClr val="D2D4DA"/>
    </a:lt2>
    <a:accent1>
      <a:srgbClr val="87189D"/>
    </a:accent1>
    <a:accent2>
      <a:srgbClr val="71C5E8"/>
    </a:accent2>
    <a:accent3>
      <a:srgbClr val="00B2A9"/>
    </a:accent3>
    <a:accent4>
      <a:srgbClr val="78BE20"/>
    </a:accent4>
    <a:accent5>
      <a:srgbClr val="AD5FB9"/>
    </a:accent5>
    <a:accent6>
      <a:srgbClr val="D0A3D7"/>
    </a:accent6>
    <a:hlink>
      <a:srgbClr val="87189D"/>
    </a:hlink>
    <a:folHlink>
      <a:srgbClr val="71C5E8"/>
    </a:folHlink>
  </a:clrScheme>
</a:themeOverride>
</file>

<file path=ppt/theme/themeOverride20.xml><?xml version="1.0" encoding="utf-8"?>
<a:themeOverride xmlns:a="http://schemas.openxmlformats.org/drawingml/2006/main">
  <a:clrScheme name="Better Regulation">
    <a:dk1>
      <a:sysClr val="windowText" lastClr="000000"/>
    </a:dk1>
    <a:lt1>
      <a:sysClr val="window" lastClr="FFFFFF"/>
    </a:lt1>
    <a:dk2>
      <a:srgbClr val="1F2A44"/>
    </a:dk2>
    <a:lt2>
      <a:srgbClr val="D2D4DA"/>
    </a:lt2>
    <a:accent1>
      <a:srgbClr val="87189D"/>
    </a:accent1>
    <a:accent2>
      <a:srgbClr val="71C5E8"/>
    </a:accent2>
    <a:accent3>
      <a:srgbClr val="00B2A9"/>
    </a:accent3>
    <a:accent4>
      <a:srgbClr val="78BE20"/>
    </a:accent4>
    <a:accent5>
      <a:srgbClr val="AD5FB9"/>
    </a:accent5>
    <a:accent6>
      <a:srgbClr val="D0A3D7"/>
    </a:accent6>
    <a:hlink>
      <a:srgbClr val="87189D"/>
    </a:hlink>
    <a:folHlink>
      <a:srgbClr val="71C5E8"/>
    </a:folHlink>
  </a:clrScheme>
</a:themeOverride>
</file>

<file path=ppt/theme/themeOverride21.xml><?xml version="1.0" encoding="utf-8"?>
<a:themeOverride xmlns:a="http://schemas.openxmlformats.org/drawingml/2006/main">
  <a:clrScheme name="Better Regulation">
    <a:dk1>
      <a:sysClr val="windowText" lastClr="000000"/>
    </a:dk1>
    <a:lt1>
      <a:sysClr val="window" lastClr="FFFFFF"/>
    </a:lt1>
    <a:dk2>
      <a:srgbClr val="1F2A44"/>
    </a:dk2>
    <a:lt2>
      <a:srgbClr val="D2D4DA"/>
    </a:lt2>
    <a:accent1>
      <a:srgbClr val="87189D"/>
    </a:accent1>
    <a:accent2>
      <a:srgbClr val="71C5E8"/>
    </a:accent2>
    <a:accent3>
      <a:srgbClr val="00B2A9"/>
    </a:accent3>
    <a:accent4>
      <a:srgbClr val="78BE20"/>
    </a:accent4>
    <a:accent5>
      <a:srgbClr val="AD5FB9"/>
    </a:accent5>
    <a:accent6>
      <a:srgbClr val="D0A3D7"/>
    </a:accent6>
    <a:hlink>
      <a:srgbClr val="87189D"/>
    </a:hlink>
    <a:folHlink>
      <a:srgbClr val="71C5E8"/>
    </a:folHlink>
  </a:clrScheme>
</a:themeOverride>
</file>

<file path=ppt/theme/themeOverride22.xml><?xml version="1.0" encoding="utf-8"?>
<a:themeOverride xmlns:a="http://schemas.openxmlformats.org/drawingml/2006/main">
  <a:clrScheme name="Better Regulation">
    <a:dk1>
      <a:sysClr val="windowText" lastClr="000000"/>
    </a:dk1>
    <a:lt1>
      <a:sysClr val="window" lastClr="FFFFFF"/>
    </a:lt1>
    <a:dk2>
      <a:srgbClr val="1F2A44"/>
    </a:dk2>
    <a:lt2>
      <a:srgbClr val="D2D4DA"/>
    </a:lt2>
    <a:accent1>
      <a:srgbClr val="87189D"/>
    </a:accent1>
    <a:accent2>
      <a:srgbClr val="71C5E8"/>
    </a:accent2>
    <a:accent3>
      <a:srgbClr val="00B2A9"/>
    </a:accent3>
    <a:accent4>
      <a:srgbClr val="78BE20"/>
    </a:accent4>
    <a:accent5>
      <a:srgbClr val="AD5FB9"/>
    </a:accent5>
    <a:accent6>
      <a:srgbClr val="D0A3D7"/>
    </a:accent6>
    <a:hlink>
      <a:srgbClr val="87189D"/>
    </a:hlink>
    <a:folHlink>
      <a:srgbClr val="71C5E8"/>
    </a:folHlink>
  </a:clrScheme>
</a:themeOverride>
</file>

<file path=ppt/theme/themeOverride23.xml><?xml version="1.0" encoding="utf-8"?>
<a:themeOverride xmlns:a="http://schemas.openxmlformats.org/drawingml/2006/main">
  <a:clrScheme name="Better Regulation">
    <a:dk1>
      <a:sysClr val="windowText" lastClr="000000"/>
    </a:dk1>
    <a:lt1>
      <a:sysClr val="window" lastClr="FFFFFF"/>
    </a:lt1>
    <a:dk2>
      <a:srgbClr val="1F2A44"/>
    </a:dk2>
    <a:lt2>
      <a:srgbClr val="D2D4DA"/>
    </a:lt2>
    <a:accent1>
      <a:srgbClr val="87189D"/>
    </a:accent1>
    <a:accent2>
      <a:srgbClr val="71C5E8"/>
    </a:accent2>
    <a:accent3>
      <a:srgbClr val="00B2A9"/>
    </a:accent3>
    <a:accent4>
      <a:srgbClr val="78BE20"/>
    </a:accent4>
    <a:accent5>
      <a:srgbClr val="AD5FB9"/>
    </a:accent5>
    <a:accent6>
      <a:srgbClr val="D0A3D7"/>
    </a:accent6>
    <a:hlink>
      <a:srgbClr val="87189D"/>
    </a:hlink>
    <a:folHlink>
      <a:srgbClr val="71C5E8"/>
    </a:folHlink>
  </a:clrScheme>
</a:themeOverride>
</file>

<file path=ppt/theme/themeOverride24.xml><?xml version="1.0" encoding="utf-8"?>
<a:themeOverride xmlns:a="http://schemas.openxmlformats.org/drawingml/2006/main">
  <a:clrScheme name="Better Regulation">
    <a:dk1>
      <a:sysClr val="windowText" lastClr="000000"/>
    </a:dk1>
    <a:lt1>
      <a:sysClr val="window" lastClr="FFFFFF"/>
    </a:lt1>
    <a:dk2>
      <a:srgbClr val="1F2A44"/>
    </a:dk2>
    <a:lt2>
      <a:srgbClr val="D2D4DA"/>
    </a:lt2>
    <a:accent1>
      <a:srgbClr val="87189D"/>
    </a:accent1>
    <a:accent2>
      <a:srgbClr val="71C5E8"/>
    </a:accent2>
    <a:accent3>
      <a:srgbClr val="00B2A9"/>
    </a:accent3>
    <a:accent4>
      <a:srgbClr val="78BE20"/>
    </a:accent4>
    <a:accent5>
      <a:srgbClr val="AD5FB9"/>
    </a:accent5>
    <a:accent6>
      <a:srgbClr val="D0A3D7"/>
    </a:accent6>
    <a:hlink>
      <a:srgbClr val="87189D"/>
    </a:hlink>
    <a:folHlink>
      <a:srgbClr val="71C5E8"/>
    </a:folHlink>
  </a:clrScheme>
</a:themeOverride>
</file>

<file path=ppt/theme/themeOverride25.xml><?xml version="1.0" encoding="utf-8"?>
<a:themeOverride xmlns:a="http://schemas.openxmlformats.org/drawingml/2006/main">
  <a:clrScheme name="Better Regulation">
    <a:dk1>
      <a:sysClr val="windowText" lastClr="000000"/>
    </a:dk1>
    <a:lt1>
      <a:sysClr val="window" lastClr="FFFFFF"/>
    </a:lt1>
    <a:dk2>
      <a:srgbClr val="1F2A44"/>
    </a:dk2>
    <a:lt2>
      <a:srgbClr val="D2D4DA"/>
    </a:lt2>
    <a:accent1>
      <a:srgbClr val="87189D"/>
    </a:accent1>
    <a:accent2>
      <a:srgbClr val="71C5E8"/>
    </a:accent2>
    <a:accent3>
      <a:srgbClr val="00B2A9"/>
    </a:accent3>
    <a:accent4>
      <a:srgbClr val="78BE20"/>
    </a:accent4>
    <a:accent5>
      <a:srgbClr val="AD5FB9"/>
    </a:accent5>
    <a:accent6>
      <a:srgbClr val="D0A3D7"/>
    </a:accent6>
    <a:hlink>
      <a:srgbClr val="87189D"/>
    </a:hlink>
    <a:folHlink>
      <a:srgbClr val="71C5E8"/>
    </a:folHlink>
  </a:clrScheme>
</a:themeOverride>
</file>

<file path=ppt/theme/themeOverride26.xml><?xml version="1.0" encoding="utf-8"?>
<a:themeOverride xmlns:a="http://schemas.openxmlformats.org/drawingml/2006/main">
  <a:clrScheme name="Better Regulation">
    <a:dk1>
      <a:sysClr val="windowText" lastClr="000000"/>
    </a:dk1>
    <a:lt1>
      <a:sysClr val="window" lastClr="FFFFFF"/>
    </a:lt1>
    <a:dk2>
      <a:srgbClr val="1F2A44"/>
    </a:dk2>
    <a:lt2>
      <a:srgbClr val="D2D4DA"/>
    </a:lt2>
    <a:accent1>
      <a:srgbClr val="87189D"/>
    </a:accent1>
    <a:accent2>
      <a:srgbClr val="71C5E8"/>
    </a:accent2>
    <a:accent3>
      <a:srgbClr val="00B2A9"/>
    </a:accent3>
    <a:accent4>
      <a:srgbClr val="78BE20"/>
    </a:accent4>
    <a:accent5>
      <a:srgbClr val="AD5FB9"/>
    </a:accent5>
    <a:accent6>
      <a:srgbClr val="D0A3D7"/>
    </a:accent6>
    <a:hlink>
      <a:srgbClr val="87189D"/>
    </a:hlink>
    <a:folHlink>
      <a:srgbClr val="71C5E8"/>
    </a:folHlink>
  </a:clrScheme>
</a:themeOverride>
</file>

<file path=ppt/theme/themeOverride27.xml><?xml version="1.0" encoding="utf-8"?>
<a:themeOverride xmlns:a="http://schemas.openxmlformats.org/drawingml/2006/main">
  <a:clrScheme name="Better Regulation">
    <a:dk1>
      <a:sysClr val="windowText" lastClr="000000"/>
    </a:dk1>
    <a:lt1>
      <a:sysClr val="window" lastClr="FFFFFF"/>
    </a:lt1>
    <a:dk2>
      <a:srgbClr val="1F2A44"/>
    </a:dk2>
    <a:lt2>
      <a:srgbClr val="D2D4DA"/>
    </a:lt2>
    <a:accent1>
      <a:srgbClr val="87189D"/>
    </a:accent1>
    <a:accent2>
      <a:srgbClr val="71C5E8"/>
    </a:accent2>
    <a:accent3>
      <a:srgbClr val="00B2A9"/>
    </a:accent3>
    <a:accent4>
      <a:srgbClr val="78BE20"/>
    </a:accent4>
    <a:accent5>
      <a:srgbClr val="AD5FB9"/>
    </a:accent5>
    <a:accent6>
      <a:srgbClr val="D0A3D7"/>
    </a:accent6>
    <a:hlink>
      <a:srgbClr val="87189D"/>
    </a:hlink>
    <a:folHlink>
      <a:srgbClr val="71C5E8"/>
    </a:folHlink>
  </a:clrScheme>
</a:themeOverride>
</file>

<file path=ppt/theme/themeOverride28.xml><?xml version="1.0" encoding="utf-8"?>
<a:themeOverride xmlns:a="http://schemas.openxmlformats.org/drawingml/2006/main">
  <a:clrScheme name="Better Regulation">
    <a:dk1>
      <a:sysClr val="windowText" lastClr="000000"/>
    </a:dk1>
    <a:lt1>
      <a:sysClr val="window" lastClr="FFFFFF"/>
    </a:lt1>
    <a:dk2>
      <a:srgbClr val="1F2A44"/>
    </a:dk2>
    <a:lt2>
      <a:srgbClr val="D2D4DA"/>
    </a:lt2>
    <a:accent1>
      <a:srgbClr val="87189D"/>
    </a:accent1>
    <a:accent2>
      <a:srgbClr val="71C5E8"/>
    </a:accent2>
    <a:accent3>
      <a:srgbClr val="00B2A9"/>
    </a:accent3>
    <a:accent4>
      <a:srgbClr val="78BE20"/>
    </a:accent4>
    <a:accent5>
      <a:srgbClr val="AD5FB9"/>
    </a:accent5>
    <a:accent6>
      <a:srgbClr val="D0A3D7"/>
    </a:accent6>
    <a:hlink>
      <a:srgbClr val="87189D"/>
    </a:hlink>
    <a:folHlink>
      <a:srgbClr val="71C5E8"/>
    </a:folHlink>
  </a:clrScheme>
</a:themeOverride>
</file>

<file path=ppt/theme/themeOverride29.xml><?xml version="1.0" encoding="utf-8"?>
<a:themeOverride xmlns:a="http://schemas.openxmlformats.org/drawingml/2006/main">
  <a:clrScheme name="Better Regulation">
    <a:dk1>
      <a:sysClr val="windowText" lastClr="000000"/>
    </a:dk1>
    <a:lt1>
      <a:sysClr val="window" lastClr="FFFFFF"/>
    </a:lt1>
    <a:dk2>
      <a:srgbClr val="1F2A44"/>
    </a:dk2>
    <a:lt2>
      <a:srgbClr val="D2D4DA"/>
    </a:lt2>
    <a:accent1>
      <a:srgbClr val="87189D"/>
    </a:accent1>
    <a:accent2>
      <a:srgbClr val="71C5E8"/>
    </a:accent2>
    <a:accent3>
      <a:srgbClr val="00B2A9"/>
    </a:accent3>
    <a:accent4>
      <a:srgbClr val="78BE20"/>
    </a:accent4>
    <a:accent5>
      <a:srgbClr val="AD5FB9"/>
    </a:accent5>
    <a:accent6>
      <a:srgbClr val="D0A3D7"/>
    </a:accent6>
    <a:hlink>
      <a:srgbClr val="87189D"/>
    </a:hlink>
    <a:folHlink>
      <a:srgbClr val="71C5E8"/>
    </a:folHlink>
  </a:clrScheme>
</a:themeOverride>
</file>

<file path=ppt/theme/themeOverride3.xml><?xml version="1.0" encoding="utf-8"?>
<a:themeOverride xmlns:a="http://schemas.openxmlformats.org/drawingml/2006/main">
  <a:clrScheme name="Better Regulation">
    <a:dk1>
      <a:sysClr val="windowText" lastClr="000000"/>
    </a:dk1>
    <a:lt1>
      <a:sysClr val="window" lastClr="FFFFFF"/>
    </a:lt1>
    <a:dk2>
      <a:srgbClr val="1F2A44"/>
    </a:dk2>
    <a:lt2>
      <a:srgbClr val="D2D4DA"/>
    </a:lt2>
    <a:accent1>
      <a:srgbClr val="87189D"/>
    </a:accent1>
    <a:accent2>
      <a:srgbClr val="71C5E8"/>
    </a:accent2>
    <a:accent3>
      <a:srgbClr val="00B2A9"/>
    </a:accent3>
    <a:accent4>
      <a:srgbClr val="78BE20"/>
    </a:accent4>
    <a:accent5>
      <a:srgbClr val="AD5FB9"/>
    </a:accent5>
    <a:accent6>
      <a:srgbClr val="D0A3D7"/>
    </a:accent6>
    <a:hlink>
      <a:srgbClr val="87189D"/>
    </a:hlink>
    <a:folHlink>
      <a:srgbClr val="71C5E8"/>
    </a:folHlink>
  </a:clrScheme>
</a:themeOverride>
</file>

<file path=ppt/theme/themeOverride30.xml><?xml version="1.0" encoding="utf-8"?>
<a:themeOverride xmlns:a="http://schemas.openxmlformats.org/drawingml/2006/main">
  <a:clrScheme name="Better Regulation">
    <a:dk1>
      <a:sysClr val="windowText" lastClr="000000"/>
    </a:dk1>
    <a:lt1>
      <a:sysClr val="window" lastClr="FFFFFF"/>
    </a:lt1>
    <a:dk2>
      <a:srgbClr val="1F2A44"/>
    </a:dk2>
    <a:lt2>
      <a:srgbClr val="D2D4DA"/>
    </a:lt2>
    <a:accent1>
      <a:srgbClr val="87189D"/>
    </a:accent1>
    <a:accent2>
      <a:srgbClr val="71C5E8"/>
    </a:accent2>
    <a:accent3>
      <a:srgbClr val="00B2A9"/>
    </a:accent3>
    <a:accent4>
      <a:srgbClr val="78BE20"/>
    </a:accent4>
    <a:accent5>
      <a:srgbClr val="AD5FB9"/>
    </a:accent5>
    <a:accent6>
      <a:srgbClr val="D0A3D7"/>
    </a:accent6>
    <a:hlink>
      <a:srgbClr val="87189D"/>
    </a:hlink>
    <a:folHlink>
      <a:srgbClr val="71C5E8"/>
    </a:folHlink>
  </a:clrScheme>
</a:themeOverride>
</file>

<file path=ppt/theme/themeOverride31.xml><?xml version="1.0" encoding="utf-8"?>
<a:themeOverride xmlns:a="http://schemas.openxmlformats.org/drawingml/2006/main">
  <a:clrScheme name="Better Regulation">
    <a:dk1>
      <a:sysClr val="windowText" lastClr="000000"/>
    </a:dk1>
    <a:lt1>
      <a:sysClr val="window" lastClr="FFFFFF"/>
    </a:lt1>
    <a:dk2>
      <a:srgbClr val="1F2A44"/>
    </a:dk2>
    <a:lt2>
      <a:srgbClr val="D2D4DA"/>
    </a:lt2>
    <a:accent1>
      <a:srgbClr val="87189D"/>
    </a:accent1>
    <a:accent2>
      <a:srgbClr val="71C5E8"/>
    </a:accent2>
    <a:accent3>
      <a:srgbClr val="00B2A9"/>
    </a:accent3>
    <a:accent4>
      <a:srgbClr val="78BE20"/>
    </a:accent4>
    <a:accent5>
      <a:srgbClr val="AD5FB9"/>
    </a:accent5>
    <a:accent6>
      <a:srgbClr val="D0A3D7"/>
    </a:accent6>
    <a:hlink>
      <a:srgbClr val="87189D"/>
    </a:hlink>
    <a:folHlink>
      <a:srgbClr val="71C5E8"/>
    </a:folHlink>
  </a:clrScheme>
</a:themeOverride>
</file>

<file path=ppt/theme/themeOverride32.xml><?xml version="1.0" encoding="utf-8"?>
<a:themeOverride xmlns:a="http://schemas.openxmlformats.org/drawingml/2006/main">
  <a:clrScheme name="Better Regulation">
    <a:dk1>
      <a:sysClr val="windowText" lastClr="000000"/>
    </a:dk1>
    <a:lt1>
      <a:sysClr val="window" lastClr="FFFFFF"/>
    </a:lt1>
    <a:dk2>
      <a:srgbClr val="1F2A44"/>
    </a:dk2>
    <a:lt2>
      <a:srgbClr val="D2D4DA"/>
    </a:lt2>
    <a:accent1>
      <a:srgbClr val="87189D"/>
    </a:accent1>
    <a:accent2>
      <a:srgbClr val="71C5E8"/>
    </a:accent2>
    <a:accent3>
      <a:srgbClr val="00B2A9"/>
    </a:accent3>
    <a:accent4>
      <a:srgbClr val="78BE20"/>
    </a:accent4>
    <a:accent5>
      <a:srgbClr val="AD5FB9"/>
    </a:accent5>
    <a:accent6>
      <a:srgbClr val="D0A3D7"/>
    </a:accent6>
    <a:hlink>
      <a:srgbClr val="87189D"/>
    </a:hlink>
    <a:folHlink>
      <a:srgbClr val="71C5E8"/>
    </a:folHlink>
  </a:clrScheme>
</a:themeOverride>
</file>

<file path=ppt/theme/themeOverride33.xml><?xml version="1.0" encoding="utf-8"?>
<a:themeOverride xmlns:a="http://schemas.openxmlformats.org/drawingml/2006/main">
  <a:clrScheme name="Better Regulation">
    <a:dk1>
      <a:sysClr val="windowText" lastClr="000000"/>
    </a:dk1>
    <a:lt1>
      <a:sysClr val="window" lastClr="FFFFFF"/>
    </a:lt1>
    <a:dk2>
      <a:srgbClr val="1F2A44"/>
    </a:dk2>
    <a:lt2>
      <a:srgbClr val="D2D4DA"/>
    </a:lt2>
    <a:accent1>
      <a:srgbClr val="87189D"/>
    </a:accent1>
    <a:accent2>
      <a:srgbClr val="71C5E8"/>
    </a:accent2>
    <a:accent3>
      <a:srgbClr val="00B2A9"/>
    </a:accent3>
    <a:accent4>
      <a:srgbClr val="78BE20"/>
    </a:accent4>
    <a:accent5>
      <a:srgbClr val="AD5FB9"/>
    </a:accent5>
    <a:accent6>
      <a:srgbClr val="D0A3D7"/>
    </a:accent6>
    <a:hlink>
      <a:srgbClr val="87189D"/>
    </a:hlink>
    <a:folHlink>
      <a:srgbClr val="71C5E8"/>
    </a:folHlink>
  </a:clrScheme>
</a:themeOverride>
</file>

<file path=ppt/theme/themeOverride4.xml><?xml version="1.0" encoding="utf-8"?>
<a:themeOverride xmlns:a="http://schemas.openxmlformats.org/drawingml/2006/main">
  <a:clrScheme name="Better Regulation">
    <a:dk1>
      <a:sysClr val="windowText" lastClr="000000"/>
    </a:dk1>
    <a:lt1>
      <a:sysClr val="window" lastClr="FFFFFF"/>
    </a:lt1>
    <a:dk2>
      <a:srgbClr val="1F2A44"/>
    </a:dk2>
    <a:lt2>
      <a:srgbClr val="D2D4DA"/>
    </a:lt2>
    <a:accent1>
      <a:srgbClr val="87189D"/>
    </a:accent1>
    <a:accent2>
      <a:srgbClr val="71C5E8"/>
    </a:accent2>
    <a:accent3>
      <a:srgbClr val="00B2A9"/>
    </a:accent3>
    <a:accent4>
      <a:srgbClr val="78BE20"/>
    </a:accent4>
    <a:accent5>
      <a:srgbClr val="AD5FB9"/>
    </a:accent5>
    <a:accent6>
      <a:srgbClr val="D0A3D7"/>
    </a:accent6>
    <a:hlink>
      <a:srgbClr val="87189D"/>
    </a:hlink>
    <a:folHlink>
      <a:srgbClr val="71C5E8"/>
    </a:folHlink>
  </a:clrScheme>
</a:themeOverride>
</file>

<file path=ppt/theme/themeOverride5.xml><?xml version="1.0" encoding="utf-8"?>
<a:themeOverride xmlns:a="http://schemas.openxmlformats.org/drawingml/2006/main">
  <a:clrScheme name="Better Regulation">
    <a:dk1>
      <a:sysClr val="windowText" lastClr="000000"/>
    </a:dk1>
    <a:lt1>
      <a:sysClr val="window" lastClr="FFFFFF"/>
    </a:lt1>
    <a:dk2>
      <a:srgbClr val="1F2A44"/>
    </a:dk2>
    <a:lt2>
      <a:srgbClr val="D2D4DA"/>
    </a:lt2>
    <a:accent1>
      <a:srgbClr val="87189D"/>
    </a:accent1>
    <a:accent2>
      <a:srgbClr val="71C5E8"/>
    </a:accent2>
    <a:accent3>
      <a:srgbClr val="00B2A9"/>
    </a:accent3>
    <a:accent4>
      <a:srgbClr val="78BE20"/>
    </a:accent4>
    <a:accent5>
      <a:srgbClr val="AD5FB9"/>
    </a:accent5>
    <a:accent6>
      <a:srgbClr val="D0A3D7"/>
    </a:accent6>
    <a:hlink>
      <a:srgbClr val="87189D"/>
    </a:hlink>
    <a:folHlink>
      <a:srgbClr val="71C5E8"/>
    </a:folHlink>
  </a:clrScheme>
</a:themeOverride>
</file>

<file path=ppt/theme/themeOverride6.xml><?xml version="1.0" encoding="utf-8"?>
<a:themeOverride xmlns:a="http://schemas.openxmlformats.org/drawingml/2006/main">
  <a:clrScheme name="Better Regulation">
    <a:dk1>
      <a:sysClr val="windowText" lastClr="000000"/>
    </a:dk1>
    <a:lt1>
      <a:sysClr val="window" lastClr="FFFFFF"/>
    </a:lt1>
    <a:dk2>
      <a:srgbClr val="1F2A44"/>
    </a:dk2>
    <a:lt2>
      <a:srgbClr val="D2D4DA"/>
    </a:lt2>
    <a:accent1>
      <a:srgbClr val="87189D"/>
    </a:accent1>
    <a:accent2>
      <a:srgbClr val="71C5E8"/>
    </a:accent2>
    <a:accent3>
      <a:srgbClr val="00B2A9"/>
    </a:accent3>
    <a:accent4>
      <a:srgbClr val="78BE20"/>
    </a:accent4>
    <a:accent5>
      <a:srgbClr val="AD5FB9"/>
    </a:accent5>
    <a:accent6>
      <a:srgbClr val="D0A3D7"/>
    </a:accent6>
    <a:hlink>
      <a:srgbClr val="87189D"/>
    </a:hlink>
    <a:folHlink>
      <a:srgbClr val="71C5E8"/>
    </a:folHlink>
  </a:clrScheme>
</a:themeOverride>
</file>

<file path=ppt/theme/themeOverride7.xml><?xml version="1.0" encoding="utf-8"?>
<a:themeOverride xmlns:a="http://schemas.openxmlformats.org/drawingml/2006/main">
  <a:clrScheme name="Better Regulation">
    <a:dk1>
      <a:sysClr val="windowText" lastClr="000000"/>
    </a:dk1>
    <a:lt1>
      <a:sysClr val="window" lastClr="FFFFFF"/>
    </a:lt1>
    <a:dk2>
      <a:srgbClr val="1F2A44"/>
    </a:dk2>
    <a:lt2>
      <a:srgbClr val="D2D4DA"/>
    </a:lt2>
    <a:accent1>
      <a:srgbClr val="87189D"/>
    </a:accent1>
    <a:accent2>
      <a:srgbClr val="71C5E8"/>
    </a:accent2>
    <a:accent3>
      <a:srgbClr val="00B2A9"/>
    </a:accent3>
    <a:accent4>
      <a:srgbClr val="78BE20"/>
    </a:accent4>
    <a:accent5>
      <a:srgbClr val="AD5FB9"/>
    </a:accent5>
    <a:accent6>
      <a:srgbClr val="D0A3D7"/>
    </a:accent6>
    <a:hlink>
      <a:srgbClr val="87189D"/>
    </a:hlink>
    <a:folHlink>
      <a:srgbClr val="71C5E8"/>
    </a:folHlink>
  </a:clrScheme>
</a:themeOverride>
</file>

<file path=ppt/theme/themeOverride8.xml><?xml version="1.0" encoding="utf-8"?>
<a:themeOverride xmlns:a="http://schemas.openxmlformats.org/drawingml/2006/main">
  <a:clrScheme name="Better Regulation">
    <a:dk1>
      <a:sysClr val="windowText" lastClr="000000"/>
    </a:dk1>
    <a:lt1>
      <a:sysClr val="window" lastClr="FFFFFF"/>
    </a:lt1>
    <a:dk2>
      <a:srgbClr val="1F2A44"/>
    </a:dk2>
    <a:lt2>
      <a:srgbClr val="D2D4DA"/>
    </a:lt2>
    <a:accent1>
      <a:srgbClr val="87189D"/>
    </a:accent1>
    <a:accent2>
      <a:srgbClr val="71C5E8"/>
    </a:accent2>
    <a:accent3>
      <a:srgbClr val="00B2A9"/>
    </a:accent3>
    <a:accent4>
      <a:srgbClr val="78BE20"/>
    </a:accent4>
    <a:accent5>
      <a:srgbClr val="AD5FB9"/>
    </a:accent5>
    <a:accent6>
      <a:srgbClr val="D0A3D7"/>
    </a:accent6>
    <a:hlink>
      <a:srgbClr val="87189D"/>
    </a:hlink>
    <a:folHlink>
      <a:srgbClr val="71C5E8"/>
    </a:folHlink>
  </a:clrScheme>
</a:themeOverride>
</file>

<file path=ppt/theme/themeOverride9.xml><?xml version="1.0" encoding="utf-8"?>
<a:themeOverride xmlns:a="http://schemas.openxmlformats.org/drawingml/2006/main">
  <a:clrScheme name="Better Regulation">
    <a:dk1>
      <a:sysClr val="windowText" lastClr="000000"/>
    </a:dk1>
    <a:lt1>
      <a:sysClr val="window" lastClr="FFFFFF"/>
    </a:lt1>
    <a:dk2>
      <a:srgbClr val="1F2A44"/>
    </a:dk2>
    <a:lt2>
      <a:srgbClr val="D2D4DA"/>
    </a:lt2>
    <a:accent1>
      <a:srgbClr val="87189D"/>
    </a:accent1>
    <a:accent2>
      <a:srgbClr val="71C5E8"/>
    </a:accent2>
    <a:accent3>
      <a:srgbClr val="00B2A9"/>
    </a:accent3>
    <a:accent4>
      <a:srgbClr val="78BE20"/>
    </a:accent4>
    <a:accent5>
      <a:srgbClr val="AD5FB9"/>
    </a:accent5>
    <a:accent6>
      <a:srgbClr val="D0A3D7"/>
    </a:accent6>
    <a:hlink>
      <a:srgbClr val="87189D"/>
    </a:hlink>
    <a:folHlink>
      <a:srgbClr val="71C5E8"/>
    </a:folHlink>
  </a:clr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2AF1AD5AF15524C920CB3BE3D72725D" ma:contentTypeVersion="29" ma:contentTypeDescription="Create a new document." ma:contentTypeScope="" ma:versionID="181bc69c8014eae7075099ceadbe6696">
  <xsd:schema xmlns:xsd="http://www.w3.org/2001/XMLSchema" xmlns:xs="http://www.w3.org/2001/XMLSchema" xmlns:p="http://schemas.microsoft.com/office/2006/metadata/properties" xmlns:ns2="c5048082-e052-44c2-9313-1529a8e2ac53" xmlns:ns3="97580cac-1a46-464e-a749-263d0beaf9ec" targetNamespace="http://schemas.microsoft.com/office/2006/metadata/properties" ma:root="true" ma:fieldsID="8d3247d697180b59e86eabbbbb781d18" ns2:_="" ns3:_="">
    <xsd:import namespace="c5048082-e052-44c2-9313-1529a8e2ac53"/>
    <xsd:import namespace="97580cac-1a46-464e-a749-263d0beaf9ec"/>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2:MediaLengthInSeconds" minOccurs="0"/>
                <xsd:element ref="ns2:lcf76f155ced4ddcb4097134ff3c332f" minOccurs="0"/>
                <xsd:element ref="ns3:TaxCatchAll" minOccurs="0"/>
                <xsd:element ref="ns2:WorkCategory" minOccurs="0"/>
                <xsd:element ref="ns2:DocumentType" minOccurs="0"/>
                <xsd:element ref="ns2:Status" minOccurs="0"/>
                <xsd:element ref="ns2:Assignedto" minOccurs="0"/>
                <xsd:element ref="ns2:Requiredbydate" minOccurs="0"/>
                <xsd:element ref="ns2:MediaServiceObjectDetectorVersions" minOccurs="0"/>
                <xsd:element ref="ns2:Department" minOccurs="0"/>
                <xsd:element ref="ns2:Requester" minOccurs="0"/>
                <xsd:element ref="ns2:HasaRIS_x002f_LIAdrafted_x003f_" minOccurs="0"/>
                <xsd:element ref="ns2:Exemptionground" minOccurs="0"/>
                <xsd:element ref="ns2:MediaServiceSearchProperties" minOccurs="0"/>
                <xsd:element ref="ns2:Notes" minOccurs="0"/>
                <xsd:element ref="ns2:_Flow_SignoffStatu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5048082-e052-44c2-9313-1529a8e2ac5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4" nillable="true" ma:displayName="Tags" ma:internalName="MediaServiceAutoTags"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DateTaken" ma:index="18" nillable="true" ma:displayName="MediaServiceDateTaken" ma:hidden="true" ma:internalName="MediaServiceDateTaken" ma:readOnly="true">
      <xsd:simpleType>
        <xsd:restriction base="dms:Text"/>
      </xsd:simpleType>
    </xsd:element>
    <xsd:element name="MediaLengthInSeconds" ma:index="19" nillable="true" ma:displayName="MediaLengthInSeconds" ma:hidden="true" ma:internalName="MediaLengthInSeconds" ma:readOnly="true">
      <xsd:simpleType>
        <xsd:restriction base="dms:Unknown"/>
      </xsd:simpleType>
    </xsd:element>
    <xsd:element name="lcf76f155ced4ddcb4097134ff3c332f" ma:index="21" nillable="true" ma:taxonomy="true" ma:internalName="lcf76f155ced4ddcb4097134ff3c332f" ma:taxonomyFieldName="MediaServiceImageTags" ma:displayName="Image Tags" ma:readOnly="false" ma:fieldId="{5cf76f15-5ced-4ddc-b409-7134ff3c332f}" ma:taxonomyMulti="true" ma:sspId="9292314e-c97d-49c1-8ae7-4cb6e1c4f97c" ma:termSetId="09814cd3-568e-fe90-9814-8d621ff8fb84" ma:anchorId="fba54fb3-c3e1-fe81-a776-ca4b69148c4d" ma:open="true" ma:isKeyword="false">
      <xsd:complexType>
        <xsd:sequence>
          <xsd:element ref="pc:Terms" minOccurs="0" maxOccurs="1"/>
        </xsd:sequence>
      </xsd:complexType>
    </xsd:element>
    <xsd:element name="WorkCategory" ma:index="23" nillable="true" ma:displayName="Work Category" ma:format="Dropdown" ma:indexed="true" ma:internalName="WorkCategory">
      <xsd:simpleType>
        <xsd:restriction base="dms:Choice">
          <xsd:enumeration value="Building System Review"/>
          <xsd:enumeration value="Competitive Neutrality"/>
          <xsd:enumeration value="General"/>
          <xsd:enumeration value="Guidance Project"/>
          <xsd:enumeration value="Marked for Deletion"/>
          <xsd:enumeration value="Presentations and Conferences"/>
          <xsd:enumeration value="Regulators as a Profession"/>
          <xsd:enumeration value="Regulator Reform Project and Health Checks"/>
          <xsd:enumeration value="RegTech Project"/>
          <xsd:enumeration value="Reviews"/>
          <xsd:enumeration value="Scrutiny Project"/>
        </xsd:restriction>
      </xsd:simpleType>
    </xsd:element>
    <xsd:element name="DocumentType" ma:index="24" nillable="true" ma:displayName="Document Type" ma:format="Dropdown" ma:internalName="DocumentType">
      <xsd:simpleType>
        <xsd:restriction base="dms:Choice">
          <xsd:enumeration value="Agenda"/>
          <xsd:enumeration value="Brief"/>
          <xsd:enumeration value="Guidance"/>
          <xsd:enumeration value="Presentation"/>
          <xsd:enumeration value="Memo"/>
          <xsd:enumeration value="Minutes"/>
          <xsd:enumeration value="Report"/>
        </xsd:restriction>
      </xsd:simpleType>
    </xsd:element>
    <xsd:element name="Status" ma:index="25" nillable="true" ma:displayName="Status" ma:format="Dropdown" ma:internalName="Status">
      <xsd:simpleType>
        <xsd:restriction base="dms:Choice">
          <xsd:enumeration value="Draft"/>
          <xsd:enumeration value="For review"/>
          <xsd:enumeration value="For approval"/>
          <xsd:enumeration value="Approved"/>
          <xsd:enumeration value="On-hold"/>
        </xsd:restriction>
      </xsd:simpleType>
    </xsd:element>
    <xsd:element name="Assignedto" ma:index="26" nillable="true" ma:displayName="Assigned to" ma:format="Dropdown" ma:list="UserInfo" ma:SharePointGroup="0" ma:internalName="Assignedto">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Requiredbydate" ma:index="27" nillable="true" ma:displayName="Required by date" ma:format="DateOnly" ma:internalName="Requiredbydate">
      <xsd:simpleType>
        <xsd:restriction base="dms:DateTime"/>
      </xsd:simpleType>
    </xsd:element>
    <xsd:element name="MediaServiceObjectDetectorVersions" ma:index="29" nillable="true" ma:displayName="MediaServiceObjectDetectorVersions" ma:hidden="true" ma:indexed="true" ma:internalName="MediaServiceObjectDetectorVersions" ma:readOnly="true">
      <xsd:simpleType>
        <xsd:restriction base="dms:Text"/>
      </xsd:simpleType>
    </xsd:element>
    <xsd:element name="Department" ma:index="30" nillable="true" ma:displayName="Department" ma:format="Dropdown" ma:internalName="Department">
      <xsd:simpleType>
        <xsd:union memberTypes="dms:Text">
          <xsd:simpleType>
            <xsd:restriction base="dms:Choice">
              <xsd:enumeration value="DTF"/>
              <xsd:enumeration value="DPC"/>
              <xsd:enumeration value="DGS"/>
              <xsd:enumeration value="DJSIR"/>
              <xsd:enumeration value="DH"/>
              <xsd:enumeration value="DTP"/>
              <xsd:enumeration value="DEECA"/>
              <xsd:enumeration value="ESC"/>
              <xsd:enumeration value="VPA"/>
              <xsd:enumeration value="DJCS"/>
              <xsd:enumeration value="WorkSafe"/>
              <xsd:enumeration value="DFFH"/>
              <xsd:enumeration value="DELWP"/>
              <xsd:enumeration value="DE"/>
              <xsd:enumeration value="DET"/>
            </xsd:restriction>
          </xsd:simpleType>
        </xsd:union>
      </xsd:simpleType>
    </xsd:element>
    <xsd:element name="Requester" ma:index="31" nillable="true" ma:displayName="Requester" ma:format="Dropdown" ma:list="UserInfo" ma:SharePointGroup="0" ma:internalName="Requester">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HasaRIS_x002f_LIAdrafted_x003f_" ma:index="32" nillable="true" ma:displayName="Has a RIS/LIA been drafted?" ma:default="0" ma:format="Dropdown" ma:internalName="HasaRIS_x002f_LIAdrafted_x003f_">
      <xsd:simpleType>
        <xsd:restriction base="dms:Boolean"/>
      </xsd:simpleType>
    </xsd:element>
    <xsd:element name="Exemptionground" ma:index="33" nillable="true" ma:displayName="Exemption ground" ma:description="Exemption ground in the Subordinate Legislation Act. Key grounds:&#10;8(1)(a) - SR no significant burden&#10;8(1)(c) - SR declaratory or machinery&#10;8(1)(d) - SR fees increasing below Treasurer's rate&#10;8(1)(f) - SR national uniform legislation&#10;12F(1)(a) - LI no significant burden&#10;12F(1)(b) - LI declaratory or machinery&#10;12F(1)(c) - LI fees increasing below Treasurer's rate&#10;12F(1)(d) - LI burden only on public sector&#10;12F(1)(f) - LI national uniform legislation&#10;12F(1)(g) - LI equivalent RIS process &#10;12F(1)(h) - LI less than 12 months duration&#10;&#10;&#10;&#10;" ma:format="Dropdown" ma:internalName="Exemptionground">
      <xsd:simpleType>
        <xsd:restriction base="dms:Text">
          <xsd:maxLength value="255"/>
        </xsd:restriction>
      </xsd:simpleType>
    </xsd:element>
    <xsd:element name="MediaServiceSearchProperties" ma:index="34" nillable="true" ma:displayName="MediaServiceSearchProperties" ma:hidden="true" ma:internalName="MediaServiceSearchProperties" ma:readOnly="true">
      <xsd:simpleType>
        <xsd:restriction base="dms:Note"/>
      </xsd:simpleType>
    </xsd:element>
    <xsd:element name="Notes" ma:index="35" nillable="true" ma:displayName="Notes" ma:format="Dropdown" ma:internalName="Notes">
      <xsd:simpleType>
        <xsd:restriction base="dms:Note">
          <xsd:maxLength value="255"/>
        </xsd:restriction>
      </xsd:simpleType>
    </xsd:element>
    <xsd:element name="_Flow_SignoffStatus" ma:index="36" nillable="true" ma:displayName="Sign-off status" ma:internalName="_x0024_Resources_x003a_core_x002c_Signoff_Status">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97580cac-1a46-464e-a749-263d0beaf9ec"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TaxCatchAll" ma:index="22" nillable="true" ma:displayName="Taxonomy Catch All Column" ma:hidden="true" ma:list="{47364121-4511-4e9b-9ea9-dbc06523d608}" ma:internalName="TaxCatchAll" ma:showField="CatchAllData" ma:web="97580cac-1a46-464e-a749-263d0beaf9ec">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97580cac-1a46-464e-a749-263d0beaf9ec" xsi:nil="true"/>
    <lcf76f155ced4ddcb4097134ff3c332f xmlns="c5048082-e052-44c2-9313-1529a8e2ac53">
      <Terms xmlns="http://schemas.microsoft.com/office/infopath/2007/PartnerControls"/>
    </lcf76f155ced4ddcb4097134ff3c332f>
    <Department xmlns="c5048082-e052-44c2-9313-1529a8e2ac53" xsi:nil="true"/>
    <Status xmlns="c5048082-e052-44c2-9313-1529a8e2ac53" xsi:nil="true"/>
    <Requiredbydate xmlns="c5048082-e052-44c2-9313-1529a8e2ac53" xsi:nil="true"/>
    <WorkCategory xmlns="c5048082-e052-44c2-9313-1529a8e2ac53" xsi:nil="true"/>
    <DocumentType xmlns="c5048082-e052-44c2-9313-1529a8e2ac53" xsi:nil="true"/>
    <HasaRIS_x002f_LIAdrafted_x003f_ xmlns="c5048082-e052-44c2-9313-1529a8e2ac53">false</HasaRIS_x002f_LIAdrafted_x003f_>
    <Assignedto xmlns="c5048082-e052-44c2-9313-1529a8e2ac53">
      <UserInfo>
        <DisplayName/>
        <AccountId xsi:nil="true"/>
        <AccountType/>
      </UserInfo>
    </Assignedto>
    <Requester xmlns="c5048082-e052-44c2-9313-1529a8e2ac53">
      <UserInfo>
        <DisplayName/>
        <AccountId xsi:nil="true"/>
        <AccountType/>
      </UserInfo>
    </Requester>
    <Exemptionground xmlns="c5048082-e052-44c2-9313-1529a8e2ac53" xsi:nil="true"/>
    <Notes xmlns="c5048082-e052-44c2-9313-1529a8e2ac53" xsi:nil="true"/>
    <_Flow_SignoffStatus xmlns="c5048082-e052-44c2-9313-1529a8e2ac53" xsi:nil="true"/>
  </documentManagement>
</p:properties>
</file>

<file path=customXml/itemProps1.xml><?xml version="1.0" encoding="utf-8"?>
<ds:datastoreItem xmlns:ds="http://schemas.openxmlformats.org/officeDocument/2006/customXml" ds:itemID="{7A262E97-8CB5-43BD-810D-6A721665F3A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5048082-e052-44c2-9313-1529a8e2ac53"/>
    <ds:schemaRef ds:uri="97580cac-1a46-464e-a749-263d0beaf9e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25D67901-E5A7-4095-9B84-D59F73F2D25B}">
  <ds:schemaRefs>
    <ds:schemaRef ds:uri="http://schemas.microsoft.com/sharepoint/v3/contenttype/forms"/>
  </ds:schemaRefs>
</ds:datastoreItem>
</file>

<file path=customXml/itemProps3.xml><?xml version="1.0" encoding="utf-8"?>
<ds:datastoreItem xmlns:ds="http://schemas.openxmlformats.org/officeDocument/2006/customXml" ds:itemID="{5D297E5D-4929-4641-B886-44A98166C815}">
  <ds:schemaRefs>
    <ds:schemaRef ds:uri="http://schemas.microsoft.com/office/2006/metadata/properties"/>
    <ds:schemaRef ds:uri="http://schemas.microsoft.com/office/2006/documentManagement/types"/>
    <ds:schemaRef ds:uri="http://purl.org/dc/elements/1.1/"/>
    <ds:schemaRef ds:uri="http://schemas.openxmlformats.org/package/2006/metadata/core-properties"/>
    <ds:schemaRef ds:uri="http://schemas.microsoft.com/office/infopath/2007/PartnerControls"/>
    <ds:schemaRef ds:uri="c5048082-e052-44c2-9313-1529a8e2ac53"/>
    <ds:schemaRef ds:uri="http://purl.org/dc/terms/"/>
    <ds:schemaRef ds:uri="http://www.w3.org/XML/1998/namespace"/>
    <ds:schemaRef ds:uri="97580cac-1a46-464e-a749-263d0beaf9ec"/>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
  <TotalTime>153</TotalTime>
  <Words>11677</Words>
  <Application>Microsoft Office PowerPoint</Application>
  <PresentationFormat>A4 Paper (210x297 mm)</PresentationFormat>
  <Paragraphs>789</Paragraphs>
  <Slides>47</Slides>
  <Notes>18</Notes>
  <HiddenSlides>0</HiddenSlides>
  <MMClips>0</MMClips>
  <ScaleCrop>false</ScaleCrop>
  <HeadingPairs>
    <vt:vector size="4" baseType="variant">
      <vt:variant>
        <vt:lpstr>Theme</vt:lpstr>
      </vt:variant>
      <vt:variant>
        <vt:i4>1</vt:i4>
      </vt:variant>
      <vt:variant>
        <vt:lpstr>Slide Titles</vt:lpstr>
      </vt:variant>
      <vt:variant>
        <vt:i4>47</vt:i4>
      </vt:variant>
    </vt:vector>
  </HeadingPairs>
  <TitlesOfParts>
    <vt:vector size="48" baseType="lpstr">
      <vt:lpstr>Report - Core</vt:lpstr>
      <vt:lpstr>PowerPoint Presentation</vt:lpstr>
      <vt:lpstr>Review better practice inspection processes to set up for digital reform</vt:lpstr>
      <vt:lpstr>Overview of the better practice inspection process</vt:lpstr>
      <vt:lpstr>Considerations for the better practice inspection process</vt:lpstr>
      <vt:lpstr>PowerPoint Presentation</vt:lpstr>
      <vt:lpstr>Trigger and Focus overview</vt:lpstr>
      <vt:lpstr>Better Practice Inspection Process | Trigger and Focus</vt:lpstr>
      <vt:lpstr>Trigger | Using information to commence inspections</vt:lpstr>
      <vt:lpstr>Trigger | When is an inspection ‘triggered’ from a digital system perspective?</vt:lpstr>
      <vt:lpstr>Trigger</vt:lpstr>
      <vt:lpstr>Tool 3 – Triggering inspections from complaints and referrals</vt:lpstr>
      <vt:lpstr>Focus | Define the purpose and approach of compliance inspections</vt:lpstr>
      <vt:lpstr>Focus | Define the purpose and approach of compliance inspections</vt:lpstr>
      <vt:lpstr>Focus</vt:lpstr>
      <vt:lpstr>PowerPoint Presentation</vt:lpstr>
      <vt:lpstr>Plan your inspection overview</vt:lpstr>
      <vt:lpstr>Better Practice Inspection Process | Plan</vt:lpstr>
      <vt:lpstr>Communicate requirements</vt:lpstr>
      <vt:lpstr>Schedule</vt:lpstr>
      <vt:lpstr>Prepare</vt:lpstr>
      <vt:lpstr>Notify</vt:lpstr>
      <vt:lpstr>PowerPoint Presentation</vt:lpstr>
      <vt:lpstr>Conduct overview</vt:lpstr>
      <vt:lpstr>Better Practice Inspection Process | Conduct</vt:lpstr>
      <vt:lpstr>Collect information</vt:lpstr>
      <vt:lpstr>Collect information cont.</vt:lpstr>
      <vt:lpstr>Review</vt:lpstr>
      <vt:lpstr>PowerPoint Presentation</vt:lpstr>
      <vt:lpstr>Record and assess overview</vt:lpstr>
      <vt:lpstr>Better Practice Inspection Process | Record and assess</vt:lpstr>
      <vt:lpstr>Record and assess information</vt:lpstr>
      <vt:lpstr>Record and assess information</vt:lpstr>
      <vt:lpstr>Decision</vt:lpstr>
      <vt:lpstr>PowerPoint Presentation</vt:lpstr>
      <vt:lpstr>Close-out overview</vt:lpstr>
      <vt:lpstr>Better Practice Inspection Process | Close-out</vt:lpstr>
      <vt:lpstr>Escalate or refer</vt:lpstr>
      <vt:lpstr>Conduct remedial action </vt:lpstr>
      <vt:lpstr>Record 'no action'</vt:lpstr>
      <vt:lpstr>Close out activity and follow-up</vt:lpstr>
      <vt:lpstr>Pause and reflect | Summary of Part B – design and implement </vt:lpstr>
      <vt:lpstr>PowerPoint Presentation</vt:lpstr>
      <vt:lpstr>Review the regulatory tools available to you</vt:lpstr>
      <vt:lpstr>Model Inspection Measures</vt:lpstr>
      <vt:lpstr>Reflect on your regulatory posture</vt:lpstr>
      <vt:lpstr>Review whether you are using information effectively to detect risk</vt:lpstr>
      <vt:lpstr>Know your information inputs and store them with future use in mind</vt:lpstr>
    </vt:vector>
  </TitlesOfParts>
  <Company>Nous Group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Jessica Gill</dc:creator>
  <cp:lastModifiedBy>James Neilson (DTF)</cp:lastModifiedBy>
  <cp:revision>4</cp:revision>
  <cp:lastPrinted>2024-09-11T02:29:14Z</cp:lastPrinted>
  <dcterms:created xsi:type="dcterms:W3CDTF">2023-04-25T01:08:19Z</dcterms:created>
  <dcterms:modified xsi:type="dcterms:W3CDTF">2025-04-16T05:23:03Z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0x01010072AF1AD5AF15524C920CB3BE3D72725D</vt:lpwstr>
  </property>
  <property fmtid="{D5CDD505-2E9C-101B-9397-08002B2CF9AE}" pid="3" name="MediaServiceImageTags">
    <vt:lpwstr/>
  </property>
  <property fmtid="{D5CDD505-2E9C-101B-9397-08002B2CF9AE}" pid="4" name="MSIP_Label_7158ebbd-6c5e-441f-bfc9-4eb8c11e3978_Enabled">
    <vt:lpwstr>true</vt:lpwstr>
  </property>
  <property fmtid="{D5CDD505-2E9C-101B-9397-08002B2CF9AE}" pid="5" name="MSIP_Label_7158ebbd-6c5e-441f-bfc9-4eb8c11e3978_SetDate">
    <vt:lpwstr>2024-09-23T01:31:27Z</vt:lpwstr>
  </property>
  <property fmtid="{D5CDD505-2E9C-101B-9397-08002B2CF9AE}" pid="6" name="MSIP_Label_7158ebbd-6c5e-441f-bfc9-4eb8c11e3978_Method">
    <vt:lpwstr>Privileged</vt:lpwstr>
  </property>
  <property fmtid="{D5CDD505-2E9C-101B-9397-08002B2CF9AE}" pid="7" name="MSIP_Label_7158ebbd-6c5e-441f-bfc9-4eb8c11e3978_Name">
    <vt:lpwstr>7158ebbd-6c5e-441f-bfc9-4eb8c11e3978</vt:lpwstr>
  </property>
  <property fmtid="{D5CDD505-2E9C-101B-9397-08002B2CF9AE}" pid="8" name="MSIP_Label_7158ebbd-6c5e-441f-bfc9-4eb8c11e3978_SiteId">
    <vt:lpwstr>722ea0be-3e1c-4b11-ad6f-9401d6856e24</vt:lpwstr>
  </property>
  <property fmtid="{D5CDD505-2E9C-101B-9397-08002B2CF9AE}" pid="9" name="MSIP_Label_7158ebbd-6c5e-441f-bfc9-4eb8c11e3978_ActionId">
    <vt:lpwstr>c8b38749-e3e8-40a1-a050-1df844c97abc</vt:lpwstr>
  </property>
  <property fmtid="{D5CDD505-2E9C-101B-9397-08002B2CF9AE}" pid="10" name="MSIP_Label_7158ebbd-6c5e-441f-bfc9-4eb8c11e3978_ContentBits">
    <vt:lpwstr>2</vt:lpwstr>
  </property>
  <property fmtid="{D5CDD505-2E9C-101B-9397-08002B2CF9AE}" pid="11" name="ClassificationContentMarkingFooterLocations">
    <vt:lpwstr>Report - Core:6</vt:lpwstr>
  </property>
  <property fmtid="{D5CDD505-2E9C-101B-9397-08002B2CF9AE}" pid="12" name="ClassificationContentMarkingFooterText">
    <vt:lpwstr>OFFICIAL</vt:lpwstr>
  </property>
</Properties>
</file>