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ags/tag2.xml" ContentType="application/vnd.openxmlformats-officedocument.presentationml.tags+xml"/>
  <Override PartName="/ppt/theme/themeOverride1.xml" ContentType="application/vnd.openxmlformats-officedocument.themeOverride+xml"/>
  <Override PartName="/ppt/tags/tag3.xml" ContentType="application/vnd.openxmlformats-officedocument.presentationml.tags+xml"/>
  <Override PartName="/ppt/theme/themeOverride2.xml" ContentType="application/vnd.openxmlformats-officedocument.themeOverride+xml"/>
  <Override PartName="/ppt/tags/tag4.xml" ContentType="application/vnd.openxmlformats-officedocument.presentationml.tags+xml"/>
  <Override PartName="/ppt/theme/themeOverride3.xml" ContentType="application/vnd.openxmlformats-officedocument.themeOverride+xml"/>
  <Override PartName="/ppt/tags/tag5.xml" ContentType="application/vnd.openxmlformats-officedocument.presentationml.tags+xml"/>
  <Override PartName="/ppt/theme/themeOverride4.xml" ContentType="application/vnd.openxmlformats-officedocument.themeOverride+xml"/>
  <Override PartName="/ppt/tags/tag6.xml" ContentType="application/vnd.openxmlformats-officedocument.presentationml.tags+xml"/>
  <Override PartName="/ppt/theme/themeOverride5.xml" ContentType="application/vnd.openxmlformats-officedocument.themeOverride+xml"/>
  <Override PartName="/ppt/tags/tag7.xml" ContentType="application/vnd.openxmlformats-officedocument.presentationml.tags+xml"/>
  <Override PartName="/ppt/theme/themeOverride6.xml" ContentType="application/vnd.openxmlformats-officedocument.themeOverride+xml"/>
  <Override PartName="/ppt/tags/tag8.xml" ContentType="application/vnd.openxmlformats-officedocument.presentationml.tags+xml"/>
  <Override PartName="/ppt/theme/themeOverride7.xml" ContentType="application/vnd.openxmlformats-officedocument.themeOverride+xml"/>
  <Override PartName="/ppt/tags/tag9.xml" ContentType="application/vnd.openxmlformats-officedocument.presentationml.tags+xml"/>
  <Override PartName="/ppt/theme/themeOverride8.xml" ContentType="application/vnd.openxmlformats-officedocument.themeOverride+xml"/>
  <Override PartName="/ppt/tags/tag10.xml" ContentType="application/vnd.openxmlformats-officedocument.presentationml.tags+xml"/>
  <Override PartName="/ppt/theme/themeOverride9.xml" ContentType="application/vnd.openxmlformats-officedocument.themeOverride+xml"/>
  <Override PartName="/ppt/tags/tag11.xml" ContentType="application/vnd.openxmlformats-officedocument.presentationml.tags+xml"/>
  <Override PartName="/ppt/theme/themeOverride10.xml" ContentType="application/vnd.openxmlformats-officedocument.themeOverride+xml"/>
  <Override PartName="/ppt/tags/tag12.xml" ContentType="application/vnd.openxmlformats-officedocument.presentationml.tags+xml"/>
  <Override PartName="/ppt/theme/themeOverride11.xml" ContentType="application/vnd.openxmlformats-officedocument.themeOverride+xml"/>
  <Override PartName="/ppt/tags/tag13.xml" ContentType="application/vnd.openxmlformats-officedocument.presentationml.tags+xml"/>
  <Override PartName="/ppt/theme/themeOverride12.xml" ContentType="application/vnd.openxmlformats-officedocument.themeOverride+xml"/>
  <Override PartName="/ppt/tags/tag14.xml" ContentType="application/vnd.openxmlformats-officedocument.presentationml.tags+xml"/>
  <Override PartName="/ppt/theme/themeOverride13.xml" ContentType="application/vnd.openxmlformats-officedocument.themeOverride+xml"/>
  <Override PartName="/ppt/tags/tag15.xml" ContentType="application/vnd.openxmlformats-officedocument.presentationml.tags+xml"/>
  <Override PartName="/ppt/theme/themeOverride14.xml" ContentType="application/vnd.openxmlformats-officedocument.themeOverride+xml"/>
  <Override PartName="/ppt/tags/tag16.xml" ContentType="application/vnd.openxmlformats-officedocument.presentationml.tags+xml"/>
  <Override PartName="/ppt/theme/themeOverride15.xml" ContentType="application/vnd.openxmlformats-officedocument.themeOverride+xml"/>
  <Override PartName="/ppt/tags/tag17.xml" ContentType="application/vnd.openxmlformats-officedocument.presentationml.tags+xml"/>
  <Override PartName="/ppt/theme/themeOverride16.xml" ContentType="application/vnd.openxmlformats-officedocument.themeOverride+xml"/>
  <Override PartName="/ppt/tags/tag18.xml" ContentType="application/vnd.openxmlformats-officedocument.presentationml.tags+xml"/>
  <Override PartName="/ppt/theme/themeOverride17.xml" ContentType="application/vnd.openxmlformats-officedocument.themeOverride+xml"/>
  <Override PartName="/ppt/tags/tag19.xml" ContentType="application/vnd.openxmlformats-officedocument.presentationml.tags+xml"/>
  <Override PartName="/ppt/theme/themeOverride18.xml" ContentType="application/vnd.openxmlformats-officedocument.themeOverride+xml"/>
  <Override PartName="/ppt/tags/tag20.xml" ContentType="application/vnd.openxmlformats-officedocument.presentationml.tags+xml"/>
  <Override PartName="/ppt/theme/themeOverride19.xml" ContentType="application/vnd.openxmlformats-officedocument.themeOverride+xml"/>
  <Override PartName="/ppt/tags/tag21.xml" ContentType="application/vnd.openxmlformats-officedocument.presentationml.tags+xml"/>
  <Override PartName="/ppt/theme/themeOverride20.xml" ContentType="application/vnd.openxmlformats-officedocument.themeOverride+xml"/>
  <Override PartName="/ppt/tags/tag22.xml" ContentType="application/vnd.openxmlformats-officedocument.presentationml.tags+xml"/>
  <Override PartName="/ppt/theme/themeOverride21.xml" ContentType="application/vnd.openxmlformats-officedocument.themeOverride+xml"/>
  <Override PartName="/ppt/tags/tag23.xml" ContentType="application/vnd.openxmlformats-officedocument.presentationml.tags+xml"/>
  <Override PartName="/ppt/theme/themeOverride22.xml" ContentType="application/vnd.openxmlformats-officedocument.themeOverride+xml"/>
  <Override PartName="/ppt/tags/tag24.xml" ContentType="application/vnd.openxmlformats-officedocument.presentationml.tags+xml"/>
  <Override PartName="/ppt/theme/themeOverride23.xml" ContentType="application/vnd.openxmlformats-officedocument.themeOverride+xml"/>
  <Override PartName="/ppt/tags/tag25.xml" ContentType="application/vnd.openxmlformats-officedocument.presentationml.tags+xml"/>
  <Override PartName="/ppt/theme/themeOverride24.xml" ContentType="application/vnd.openxmlformats-officedocument.themeOverride+xml"/>
  <Override PartName="/ppt/tags/tag26.xml" ContentType="application/vnd.openxmlformats-officedocument.presentationml.tags+xml"/>
  <Override PartName="/ppt/theme/themeOverride25.xml" ContentType="application/vnd.openxmlformats-officedocument.themeOverride+xml"/>
  <Override PartName="/ppt/tags/tag27.xml" ContentType="application/vnd.openxmlformats-officedocument.presentationml.tags+xml"/>
  <Override PartName="/ppt/theme/themeOverride26.xml" ContentType="application/vnd.openxmlformats-officedocument.themeOverride+xml"/>
  <Override PartName="/ppt/tags/tag28.xml" ContentType="application/vnd.openxmlformats-officedocument.presentationml.tags+xml"/>
  <Override PartName="/ppt/theme/themeOverride27.xml" ContentType="application/vnd.openxmlformats-officedocument.themeOverride+xml"/>
  <Override PartName="/ppt/tags/tag29.xml" ContentType="application/vnd.openxmlformats-officedocument.presentationml.tags+xml"/>
  <Override PartName="/ppt/theme/themeOverride28.xml" ContentType="application/vnd.openxmlformats-officedocument.themeOverride+xml"/>
  <Override PartName="/ppt/tags/tag30.xml" ContentType="application/vnd.openxmlformats-officedocument.presentationml.tags+xml"/>
  <Override PartName="/ppt/theme/themeOverride29.xml" ContentType="application/vnd.openxmlformats-officedocument.themeOverride+xml"/>
  <Override PartName="/ppt/tags/tag31.xml" ContentType="application/vnd.openxmlformats-officedocument.presentationml.tags+xml"/>
  <Override PartName="/ppt/theme/themeOverride30.xml" ContentType="application/vnd.openxmlformats-officedocument.themeOverride+xml"/>
  <Override PartName="/ppt/tags/tag32.xml" ContentType="application/vnd.openxmlformats-officedocument.presentationml.tags+xml"/>
  <Override PartName="/ppt/theme/themeOverride31.xml" ContentType="application/vnd.openxmlformats-officedocument.themeOverride+xml"/>
  <Override PartName="/ppt/tags/tag33.xml" ContentType="application/vnd.openxmlformats-officedocument.presentationml.tags+xml"/>
  <Override PartName="/ppt/theme/themeOverride32.xml" ContentType="application/vnd.openxmlformats-officedocument.themeOverride+xml"/>
  <Override PartName="/ppt/tags/tag34.xml" ContentType="application/vnd.openxmlformats-officedocument.presentationml.tags+xml"/>
  <Override PartName="/ppt/theme/themeOverride33.xml" ContentType="application/vnd.openxmlformats-officedocument.themeOverride+xml"/>
  <Override PartName="/ppt/tags/tag35.xml" ContentType="application/vnd.openxmlformats-officedocument.presentationml.tags+xml"/>
  <Override PartName="/ppt/tags/tag36.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7.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38.xml" ContentType="application/vnd.openxmlformats-officedocument.presentationml.tags+xml"/>
  <Override PartName="/ppt/notesSlides/notesSlide4.xml" ContentType="application/vnd.openxmlformats-officedocument.presentationml.notesSlide+xml"/>
  <Override PartName="/ppt/tags/tag39.xml" ContentType="application/vnd.openxmlformats-officedocument.presentationml.tags+xml"/>
  <Override PartName="/ppt/notesSlides/notesSlide5.xml" ContentType="application/vnd.openxmlformats-officedocument.presentationml.notesSlide+xml"/>
  <Override PartName="/ppt/tags/tag40.xml" ContentType="application/vnd.openxmlformats-officedocument.presentationml.tags+xml"/>
  <Override PartName="/ppt/notesSlides/notesSlide6.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7.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0" r:id="rId4"/>
  </p:sldMasterIdLst>
  <p:notesMasterIdLst>
    <p:notesMasterId r:id="rId15"/>
  </p:notesMasterIdLst>
  <p:handoutMasterIdLst>
    <p:handoutMasterId r:id="rId16"/>
  </p:handoutMasterIdLst>
  <p:sldIdLst>
    <p:sldId id="2147471602" r:id="rId5"/>
    <p:sldId id="2147471603" r:id="rId6"/>
    <p:sldId id="2147471642" r:id="rId7"/>
    <p:sldId id="2147471648" r:id="rId8"/>
    <p:sldId id="2147471647" r:id="rId9"/>
    <p:sldId id="2147471653" r:id="rId10"/>
    <p:sldId id="2147471649" r:id="rId11"/>
    <p:sldId id="2147471713" r:id="rId12"/>
    <p:sldId id="2147471720" r:id="rId13"/>
    <p:sldId id="2147471609" r:id="rId14"/>
  </p:sldIdLst>
  <p:sldSz cx="9906000" cy="6858000" type="A4"/>
  <p:notesSz cx="6807200" cy="9939338"/>
  <p:custDataLst>
    <p:tags r:id="rId17"/>
  </p:custDataLst>
  <p:defaultTextStyle>
    <a:defPPr>
      <a:defRPr lang="en-US"/>
    </a:defPPr>
    <a:lvl1pPr marL="0" algn="l" defTabSz="914349" rtl="0" eaLnBrk="1" latinLnBrk="0" hangingPunct="1">
      <a:defRPr sz="1800" kern="1200">
        <a:solidFill>
          <a:schemeClr val="tx1"/>
        </a:solidFill>
        <a:latin typeface="+mn-lt"/>
        <a:ea typeface="+mn-ea"/>
        <a:cs typeface="+mn-cs"/>
      </a:defRPr>
    </a:lvl1pPr>
    <a:lvl2pPr marL="457174" algn="l" defTabSz="914349" rtl="0" eaLnBrk="1" latinLnBrk="0" hangingPunct="1">
      <a:defRPr sz="1800" kern="1200">
        <a:solidFill>
          <a:schemeClr val="tx1"/>
        </a:solidFill>
        <a:latin typeface="+mn-lt"/>
        <a:ea typeface="+mn-ea"/>
        <a:cs typeface="+mn-cs"/>
      </a:defRPr>
    </a:lvl2pPr>
    <a:lvl3pPr marL="914349" algn="l" defTabSz="914349" rtl="0" eaLnBrk="1" latinLnBrk="0" hangingPunct="1">
      <a:defRPr sz="1800" kern="1200">
        <a:solidFill>
          <a:schemeClr val="tx1"/>
        </a:solidFill>
        <a:latin typeface="+mn-lt"/>
        <a:ea typeface="+mn-ea"/>
        <a:cs typeface="+mn-cs"/>
      </a:defRPr>
    </a:lvl3pPr>
    <a:lvl4pPr marL="1371523" algn="l" defTabSz="914349" rtl="0" eaLnBrk="1" latinLnBrk="0" hangingPunct="1">
      <a:defRPr sz="1800" kern="1200">
        <a:solidFill>
          <a:schemeClr val="tx1"/>
        </a:solidFill>
        <a:latin typeface="+mn-lt"/>
        <a:ea typeface="+mn-ea"/>
        <a:cs typeface="+mn-cs"/>
      </a:defRPr>
    </a:lvl4pPr>
    <a:lvl5pPr marL="1828697" algn="l" defTabSz="914349" rtl="0" eaLnBrk="1" latinLnBrk="0" hangingPunct="1">
      <a:defRPr sz="1800" kern="1200">
        <a:solidFill>
          <a:schemeClr val="tx1"/>
        </a:solidFill>
        <a:latin typeface="+mn-lt"/>
        <a:ea typeface="+mn-ea"/>
        <a:cs typeface="+mn-cs"/>
      </a:defRPr>
    </a:lvl5pPr>
    <a:lvl6pPr marL="2285872" algn="l" defTabSz="914349" rtl="0" eaLnBrk="1" latinLnBrk="0" hangingPunct="1">
      <a:defRPr sz="1800" kern="1200">
        <a:solidFill>
          <a:schemeClr val="tx1"/>
        </a:solidFill>
        <a:latin typeface="+mn-lt"/>
        <a:ea typeface="+mn-ea"/>
        <a:cs typeface="+mn-cs"/>
      </a:defRPr>
    </a:lvl6pPr>
    <a:lvl7pPr marL="2743046" algn="l" defTabSz="914349" rtl="0" eaLnBrk="1" latinLnBrk="0" hangingPunct="1">
      <a:defRPr sz="1800" kern="1200">
        <a:solidFill>
          <a:schemeClr val="tx1"/>
        </a:solidFill>
        <a:latin typeface="+mn-lt"/>
        <a:ea typeface="+mn-ea"/>
        <a:cs typeface="+mn-cs"/>
      </a:defRPr>
    </a:lvl7pPr>
    <a:lvl8pPr marL="3200221" algn="l" defTabSz="914349" rtl="0" eaLnBrk="1" latinLnBrk="0" hangingPunct="1">
      <a:defRPr sz="1800" kern="1200">
        <a:solidFill>
          <a:schemeClr val="tx1"/>
        </a:solidFill>
        <a:latin typeface="+mn-lt"/>
        <a:ea typeface="+mn-ea"/>
        <a:cs typeface="+mn-cs"/>
      </a:defRPr>
    </a:lvl8pPr>
    <a:lvl9pPr marL="3657395" algn="l" defTabSz="91434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9" userDrawn="1">
          <p15:clr>
            <a:srgbClr val="A4A3A4"/>
          </p15:clr>
        </p15:guide>
        <p15:guide id="2" orient="horz" pos="731" userDrawn="1">
          <p15:clr>
            <a:srgbClr val="A4A3A4"/>
          </p15:clr>
        </p15:guide>
        <p15:guide id="3" orient="horz" pos="3362" userDrawn="1">
          <p15:clr>
            <a:srgbClr val="A4A3A4"/>
          </p15:clr>
        </p15:guide>
        <p15:guide id="4" orient="horz" pos="777" userDrawn="1">
          <p15:clr>
            <a:srgbClr val="A4A3A4"/>
          </p15:clr>
        </p15:guide>
        <p15:guide id="5" orient="horz" pos="164" userDrawn="1">
          <p15:clr>
            <a:srgbClr val="A4A3A4"/>
          </p15:clr>
        </p15:guide>
        <p15:guide id="6" orient="horz" pos="3702">
          <p15:clr>
            <a:srgbClr val="A4A3A4"/>
          </p15:clr>
        </p15:guide>
        <p15:guide id="7" orient="horz" pos="3770" userDrawn="1">
          <p15:clr>
            <a:srgbClr val="A4A3A4"/>
          </p15:clr>
        </p15:guide>
        <p15:guide id="8" pos="3120">
          <p15:clr>
            <a:srgbClr val="A4A3A4"/>
          </p15:clr>
        </p15:guide>
        <p15:guide id="9" pos="341">
          <p15:clr>
            <a:srgbClr val="A4A3A4"/>
          </p15:clr>
        </p15:guide>
        <p15:guide id="10" pos="5910" userDrawn="1">
          <p15:clr>
            <a:srgbClr val="A4A3A4"/>
          </p15:clr>
        </p15:guide>
        <p15:guide id="11" orient="horz" pos="1026" userDrawn="1">
          <p15:clr>
            <a:srgbClr val="A4A3A4"/>
          </p15:clr>
        </p15:guide>
        <p15:guide id="12" orient="horz" pos="1434" userDrawn="1">
          <p15:clr>
            <a:srgbClr val="A4A3A4"/>
          </p15:clr>
        </p15:guide>
        <p15:guide id="13" orient="horz" pos="1888" userDrawn="1">
          <p15:clr>
            <a:srgbClr val="A4A3A4"/>
          </p15:clr>
        </p15:guide>
        <p15:guide id="14" orient="horz" pos="232" userDrawn="1">
          <p15:clr>
            <a:srgbClr val="A4A3A4"/>
          </p15:clr>
        </p15:guide>
        <p15:guide id="15" orient="horz" pos="527"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56AF02-EA96-1C99-8C13-AE801E0540DE}" name="Lena Iganova" initials="LI" userId="S::Lena.Iganova@nousgroup.com::3e70c86c-569a-4250-bdba-9f88ea9603fc" providerId="AD"/>
  <p188:author id="{DBAE7D05-3733-7B72-DF3E-DF19A6280243}" name="Sam Nadarajah (ServiceVic)" initials="SN(" userId="S::Sam.Nadarajah@service.vic.gov.au::84354081-06ad-4dbe-a528-9a8281f0061d" providerId="AD"/>
  <p188:author id="{1E457E08-38A0-71F4-3194-6BC0EBB9B104}" name="Jessica Gill" initials="JG" userId="S::Jessica.Gill@nousgroup.com::264b7e32-70f6-4c9d-a84a-621663bf5c05" providerId="AD"/>
  <p188:author id="{25F85F1E-616B-598C-B03B-051AB94B53A1}" name="Eliot Palmer (DTF)" initials="E(" userId="S::eliot.palmer@betterreg.vic.gov.au::bbaa89cf-5eb9-4b1b-a0db-4e59aca7fb93" providerId="AD"/>
  <p188:author id="{584C5D27-FB9B-94DB-5068-AB7BF542D765}" name="Michael Rathjen" initials="MR" userId="S::michael.rathjen@nousgroup.com::6726e8fa-a3ef-447e-a186-32f24458caa5" providerId="AD"/>
  <p188:author id="{1E226431-0C15-E18C-61D3-6C095D46D58A}" name="Nick Williams (DTF)" initials="NW" userId="S::nick.williams@dtf.vic.gov.au::abb660e0-7f0c-4a88-8789-af0e40f9800b" providerId="AD"/>
  <p188:author id="{AAB19F3E-6DC2-D90F-54B2-6F8CAA39BD2A}" name="Alex Walsh" initials="AW" userId="S::alex.walsh@nousgroup.com::3658fd7b-4b0e-44c7-bbd3-aca0f702b7e3" providerId="AD"/>
  <p188:author id="{6BED933F-4E69-940C-E2C6-5A98827BC082}" name="Lauren Buttigieg" initials="LB" userId="S::Lauren.Buttigieg@nousgroup.com::9a8fefbc-9864-4196-a044-40d7b1e2fa84" providerId="AD"/>
  <p188:author id="{B4D02E63-4875-1992-34FD-FD273F7F8313}" name="Angela Jeremic" initials="AJ" userId="S::Angela.Jeremic@nousgroup.com::135e0bcf-b415-4485-9038-3cfb0deec7ce" providerId="AD"/>
  <p188:author id="{4641BA6C-651A-EBF9-B864-CB42281BAE76}" name="William Taranto" initials="WT" userId="S::William.Taranto@nousgroup.com::4de9ad9d-22f2-4d44-b64e-0eac19d74e1a" providerId="AD"/>
  <p188:author id="{F14F5D75-DCCE-14BA-A7A8-41326F5255B3}" name="Jackson Quinn" initials="JQ" userId="S::Jackson.Quinn@nousgroup.com::f4787004-1b70-4f1d-97ed-cc65f8b67785" providerId="AD"/>
  <p188:author id="{A1129976-3C9A-5A31-BCA0-435ABAE5A0E7}" name="Lena Iganova" initials="LI" userId="S::lena.iganova@nousgroup.com::3e70c86c-569a-4250-bdba-9f88ea9603fc" providerId="AD"/>
  <p188:author id="{F684C092-95D0-ACE4-83E7-06AA402B5945}" name="Magaly Cortes Sandoval" initials="MCS" userId="S::magaly.cortes@nousgroup.com::1d9ceb31-c658-4654-91dc-8bbbe27abd92" providerId="AD"/>
  <p188:author id="{611DC698-16AB-EFBD-1BD2-E45A2070C59D}" name="Veronica Hall" initials="VH" userId="S::Veronica.Hall@nousgroup.com::25884e69-4879-4339-a281-c71d0220945c" providerId="AD"/>
  <p188:author id="{53CCF29A-568A-992D-FF26-A3BC3C19CA5F}" name="Connor Xu" initials="CX" userId="S::connor.xu@nousgroup.com::a2fa5610-7f85-41f8-9630-afc02cec4fa9" providerId="AD"/>
  <p188:author id="{2C3D469C-A474-A303-986C-3B19B0DCAFB7}" name="Meredith Lowder" initials="ML" userId="S::Meredith.Lowder@nousgroup.com::f0842a1a-b7f1-41ae-8904-0608067d1bf0" providerId="AD"/>
  <p188:author id="{8E8617A0-9DC8-1063-4B9B-F08CDF1BD126}" name="Colin Watson" initials="CW" userId="S::colin.watson@nousgroup.com::f5e523bd-da60-44d7-a928-0f65409075c6" providerId="AD"/>
  <p188:author id="{525E4BA1-2472-B3A5-CC08-E7E0E31F2531}" name="Helena Worthington (DTF)" initials="HW" userId="S::helena.worthington@betterreg.vic.gov.au::872c2340-4a31-4883-b18d-67548b3a9bcd" providerId="AD"/>
  <p188:author id="{65FE5FB2-BB86-46D7-AF96-58CF00486DA6}" name="Lachlan Iape" initials="LI" userId="S::Lachlan.Iape@nousgroup.com::3127c616-97ab-4b9a-80db-8edf7e2f3cde" providerId="AD"/>
  <p188:author id="{5E5BDFC9-0106-37BF-60C0-15507528056F}" name="Lola Dunne" initials="LD" userId="S::Lola.Dunne@nousgroup.com::3b935565-98d8-40c3-b8fc-e35767fdebbf" providerId="AD"/>
  <p188:author id="{71F3A3CA-A048-55EC-C2B7-765538F74D28}" name="Claire Noone" initials="CN" userId="S::claire.noone@nousgroup.com::4205f047-17a4-4705-b4ef-4fb8d686e543" providerId="AD"/>
  <p188:author id="{7AE376E2-8A03-82A9-AC66-5D05DC8121C6}" name="Hannah McHardy" initials="HM" userId="S::hannah.mchardy@nousgroup.com::f3c2eb28-09f0-4650-957e-94cb1449084b" providerId="AD"/>
  <p188:author id="{ACDD04E3-7CAF-97C8-9CB6-0281E947AA18}" name="Michael Rathjen" initials="MR" userId="S::Michael.Rathjen@nousgroup.com::6726e8fa-a3ef-447e-a186-32f24458caa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2A44"/>
    <a:srgbClr val="F2F2F2"/>
    <a:srgbClr val="F0F0F0"/>
    <a:srgbClr val="FFFFFF"/>
    <a:srgbClr val="E9E9E9"/>
    <a:srgbClr val="EF6BD6"/>
    <a:srgbClr val="E8E9EA"/>
    <a:srgbClr val="78BE20"/>
    <a:srgbClr val="215D97"/>
    <a:srgbClr val="0086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6F7BD2-5209-453C-AA5B-0004535976AE}" v="8" dt="2024-11-14T03:05:26.8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90" autoAdjust="0"/>
    <p:restoredTop sz="94660"/>
  </p:normalViewPr>
  <p:slideViewPr>
    <p:cSldViewPr snapToGrid="0">
      <p:cViewPr varScale="1">
        <p:scale>
          <a:sx n="86" d="100"/>
          <a:sy n="86" d="100"/>
        </p:scale>
        <p:origin x="372" y="45"/>
      </p:cViewPr>
      <p:guideLst>
        <p:guide orient="horz" pos="2069"/>
        <p:guide orient="horz" pos="731"/>
        <p:guide orient="horz" pos="3362"/>
        <p:guide orient="horz" pos="777"/>
        <p:guide orient="horz" pos="164"/>
        <p:guide orient="horz" pos="3702"/>
        <p:guide orient="horz" pos="3770"/>
        <p:guide pos="3120"/>
        <p:guide pos="341"/>
        <p:guide pos="5910"/>
        <p:guide orient="horz" pos="1026"/>
        <p:guide orient="horz" pos="1434"/>
        <p:guide orient="horz" pos="1888"/>
        <p:guide orient="horz" pos="232"/>
        <p:guide orient="horz" pos="527"/>
      </p:guideLst>
    </p:cSldViewPr>
  </p:slideViewPr>
  <p:notesTextViewPr>
    <p:cViewPr>
      <p:scale>
        <a:sx n="1" d="1"/>
        <a:sy n="1" d="1"/>
      </p:scale>
      <p:origin x="0" y="0"/>
    </p:cViewPr>
  </p:notesTextViewPr>
  <p:notesViewPr>
    <p:cSldViewPr snapToGrid="0">
      <p:cViewPr>
        <p:scale>
          <a:sx n="1" d="2"/>
          <a:sy n="1" d="2"/>
        </p:scale>
        <p:origin x="0" y="0"/>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lang="en-AU"/>
          </a:p>
        </p:txBody>
      </p:sp>
      <p:sp>
        <p:nvSpPr>
          <p:cNvPr id="3" name="Date Placeholder 2"/>
          <p:cNvSpPr>
            <a:spLocks noGrp="1"/>
          </p:cNvSpPr>
          <p:nvPr>
            <p:ph type="dt" sz="quarter" idx="1"/>
          </p:nvPr>
        </p:nvSpPr>
        <p:spPr>
          <a:xfrm>
            <a:off x="3855839" y="1"/>
            <a:ext cx="2949787" cy="496967"/>
          </a:xfrm>
          <a:prstGeom prst="rect">
            <a:avLst/>
          </a:prstGeom>
        </p:spPr>
        <p:txBody>
          <a:bodyPr vert="horz" lIns="91434" tIns="45717" rIns="91434" bIns="45717" rtlCol="0"/>
          <a:lstStyle>
            <a:lvl1pPr algn="r">
              <a:defRPr sz="1200"/>
            </a:lvl1pPr>
          </a:lstStyle>
          <a:p>
            <a:fld id="{49A2865F-B372-43D2-8255-7FA4007EBB59}" type="datetimeFigureOut">
              <a:rPr lang="en-AU" smtClean="0"/>
              <a:t>15/04/2025</a:t>
            </a:fld>
            <a:endParaRPr lang="en-AU"/>
          </a:p>
        </p:txBody>
      </p:sp>
      <p:sp>
        <p:nvSpPr>
          <p:cNvPr id="4" name="Footer Placeholder 3"/>
          <p:cNvSpPr>
            <a:spLocks noGrp="1"/>
          </p:cNvSpPr>
          <p:nvPr>
            <p:ph type="ftr" sz="quarter" idx="2"/>
          </p:nvPr>
        </p:nvSpPr>
        <p:spPr>
          <a:xfrm>
            <a:off x="1" y="9440647"/>
            <a:ext cx="2949787" cy="496967"/>
          </a:xfrm>
          <a:prstGeom prst="rect">
            <a:avLst/>
          </a:prstGeom>
        </p:spPr>
        <p:txBody>
          <a:bodyPr vert="horz" lIns="91434" tIns="45717" rIns="91434" bIns="45717" rtlCol="0" anchor="b"/>
          <a:lstStyle>
            <a:lvl1pPr algn="l">
              <a:defRPr sz="1200"/>
            </a:lvl1pPr>
          </a:lstStyle>
          <a:p>
            <a:endParaRPr lang="en-AU"/>
          </a:p>
        </p:txBody>
      </p:sp>
      <p:sp>
        <p:nvSpPr>
          <p:cNvPr id="5" name="Slide Number Placeholder 4"/>
          <p:cNvSpPr>
            <a:spLocks noGrp="1"/>
          </p:cNvSpPr>
          <p:nvPr>
            <p:ph type="sldNum" sz="quarter" idx="3"/>
          </p:nvPr>
        </p:nvSpPr>
        <p:spPr>
          <a:xfrm>
            <a:off x="3855839" y="9440647"/>
            <a:ext cx="2949787" cy="496967"/>
          </a:xfrm>
          <a:prstGeom prst="rect">
            <a:avLst/>
          </a:prstGeom>
        </p:spPr>
        <p:txBody>
          <a:bodyPr vert="horz" lIns="91434" tIns="45717" rIns="91434" bIns="45717" rtlCol="0" anchor="b"/>
          <a:lstStyle>
            <a:lvl1pPr algn="r">
              <a:defRPr sz="1200"/>
            </a:lvl1pPr>
          </a:lstStyle>
          <a:p>
            <a:fld id="{484F6DAE-8937-4BD8-96F6-7DF4B65EF419}" type="slidenum">
              <a:rPr lang="en-AU" smtClean="0"/>
              <a:t>‹#›</a:t>
            </a:fld>
            <a:endParaRPr lang="en-AU"/>
          </a:p>
        </p:txBody>
      </p:sp>
    </p:spTree>
    <p:extLst>
      <p:ext uri="{BB962C8B-B14F-4D97-AF65-F5344CB8AC3E}">
        <p14:creationId xmlns:p14="http://schemas.microsoft.com/office/powerpoint/2010/main" val="1651732420"/>
      </p:ext>
    </p:extLst>
  </p:cSld>
  <p:clrMap bg1="lt1" tx1="dk1" bg2="lt2" tx2="dk2" accent1="accent1" accent2="accent2" accent3="accent3" accent4="accent4" accent5="accent5" accent6="accent6" hlink="hlink" folHlink="folHlink"/>
  <p:hf sldNum="0" hdr="0" ftr="0" dt="0"/>
  <p:extLst>
    <p:ext uri="{56416CCD-93CA-4268-BC5B-53C4BB910035}">
      <p15:sldGuideLst xmlns:p15="http://schemas.microsoft.com/office/powerpoint/2012/main">
        <p15:guide id="1" orient="horz" pos="3131" userDrawn="1">
          <p15:clr>
            <a:srgbClr val="F26B43"/>
          </p15:clr>
        </p15:guide>
        <p15:guide id="2" pos="2144"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9787" cy="496967"/>
          </a:xfrm>
          <a:prstGeom prst="rect">
            <a:avLst/>
          </a:prstGeom>
        </p:spPr>
        <p:txBody>
          <a:bodyPr vert="horz" lIns="91434" tIns="45717" rIns="91434" bIns="45717" rtlCol="0"/>
          <a:lstStyle>
            <a:lvl1pPr algn="l" rtl="0">
              <a:defRPr sz="1200"/>
            </a:lvl1pPr>
          </a:lstStyle>
          <a:p>
            <a:endParaRPr lang="en-AU"/>
          </a:p>
        </p:txBody>
      </p:sp>
      <p:sp>
        <p:nvSpPr>
          <p:cNvPr id="3" name="Date Placeholder 2"/>
          <p:cNvSpPr>
            <a:spLocks noGrp="1"/>
          </p:cNvSpPr>
          <p:nvPr>
            <p:ph type="dt" idx="1"/>
          </p:nvPr>
        </p:nvSpPr>
        <p:spPr>
          <a:xfrm>
            <a:off x="3855839" y="1"/>
            <a:ext cx="2949787" cy="496967"/>
          </a:xfrm>
          <a:prstGeom prst="rect">
            <a:avLst/>
          </a:prstGeom>
        </p:spPr>
        <p:txBody>
          <a:bodyPr vert="horz" lIns="91434" tIns="45717" rIns="91434" bIns="45717" rtlCol="0"/>
          <a:lstStyle>
            <a:lvl1pPr algn="r" rtl="0">
              <a:defRPr sz="1200"/>
            </a:lvl1pPr>
          </a:lstStyle>
          <a:p>
            <a:fld id="{0834D938-244D-4739-949C-2C3FCC68DC46}" type="datetimeFigureOut">
              <a:rPr lang="en-AU" smtClean="0"/>
              <a:pPr/>
              <a:t>15/04/2025</a:t>
            </a:fld>
            <a:endParaRPr lang="en-AU"/>
          </a:p>
        </p:txBody>
      </p:sp>
      <p:sp>
        <p:nvSpPr>
          <p:cNvPr id="4" name="Slide Image Placeholder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34" tIns="45717" rIns="91434" bIns="45717" rtlCol="0" anchor="ctr"/>
          <a:lstStyle/>
          <a:p>
            <a:endParaRPr lang="en-AU"/>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6" name="Footer Placeholder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rtl="0">
              <a:defRPr sz="1200"/>
            </a:lvl1pPr>
          </a:lstStyle>
          <a:p>
            <a:endParaRPr lang="en-AU"/>
          </a:p>
        </p:txBody>
      </p:sp>
      <p:sp>
        <p:nvSpPr>
          <p:cNvPr id="7" name="Slide Number Placeholder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rtl="0">
              <a:defRPr sz="1200"/>
            </a:lvl1pPr>
          </a:lstStyle>
          <a:p>
            <a:fld id="{4E2C0CB5-59E8-4F90-B170-7BD09AD757BA}" type="slidenum">
              <a:rPr lang="en-AU" smtClean="0"/>
              <a:pPr/>
              <a:t>‹#›</a:t>
            </a:fld>
            <a:endParaRPr lang="en-AU"/>
          </a:p>
        </p:txBody>
      </p:sp>
    </p:spTree>
    <p:extLst>
      <p:ext uri="{BB962C8B-B14F-4D97-AF65-F5344CB8AC3E}">
        <p14:creationId xmlns:p14="http://schemas.microsoft.com/office/powerpoint/2010/main" val="1806720416"/>
      </p:ext>
    </p:extLst>
  </p:cSld>
  <p:clrMap bg1="lt1" tx1="dk1" bg2="lt2" tx2="dk2" accent1="accent1" accent2="accent2" accent3="accent3" accent4="accent4" accent5="accent5" accent6="accent6" hlink="hlink" folHlink="folHlink"/>
  <p:hf sldNum="0" hdr="0" ftr="0" dt="0"/>
  <p:notesStyle>
    <a:lvl1pPr marL="0" algn="l" defTabSz="914349" rtl="0" eaLnBrk="1" latinLnBrk="0" hangingPunct="1">
      <a:defRPr sz="1200" kern="1200">
        <a:solidFill>
          <a:schemeClr val="tx1"/>
        </a:solidFill>
        <a:latin typeface="+mn-lt"/>
        <a:ea typeface="+mn-ea"/>
        <a:cs typeface="+mn-cs"/>
      </a:defRPr>
    </a:lvl1pPr>
    <a:lvl2pPr marL="457174" algn="l" defTabSz="914349" rtl="0" eaLnBrk="1" latinLnBrk="0" hangingPunct="1">
      <a:defRPr sz="1200" kern="1200">
        <a:solidFill>
          <a:schemeClr val="tx1"/>
        </a:solidFill>
        <a:latin typeface="+mn-lt"/>
        <a:ea typeface="+mn-ea"/>
        <a:cs typeface="+mn-cs"/>
      </a:defRPr>
    </a:lvl2pPr>
    <a:lvl3pPr marL="914349" algn="l" defTabSz="914349" rtl="0" eaLnBrk="1" latinLnBrk="0" hangingPunct="1">
      <a:defRPr sz="1200" kern="1200">
        <a:solidFill>
          <a:schemeClr val="tx1"/>
        </a:solidFill>
        <a:latin typeface="+mn-lt"/>
        <a:ea typeface="+mn-ea"/>
        <a:cs typeface="+mn-cs"/>
      </a:defRPr>
    </a:lvl3pPr>
    <a:lvl4pPr marL="1371523" algn="l" defTabSz="914349" rtl="0" eaLnBrk="1" latinLnBrk="0" hangingPunct="1">
      <a:defRPr sz="1200" kern="1200">
        <a:solidFill>
          <a:schemeClr val="tx1"/>
        </a:solidFill>
        <a:latin typeface="+mn-lt"/>
        <a:ea typeface="+mn-ea"/>
        <a:cs typeface="+mn-cs"/>
      </a:defRPr>
    </a:lvl4pPr>
    <a:lvl5pPr marL="1828697" algn="l" defTabSz="914349" rtl="0" eaLnBrk="1" latinLnBrk="0" hangingPunct="1">
      <a:defRPr sz="1200" kern="1200">
        <a:solidFill>
          <a:schemeClr val="tx1"/>
        </a:solidFill>
        <a:latin typeface="+mn-lt"/>
        <a:ea typeface="+mn-ea"/>
        <a:cs typeface="+mn-cs"/>
      </a:defRPr>
    </a:lvl5pPr>
    <a:lvl6pPr marL="2285872" algn="l" defTabSz="914349" rtl="0" eaLnBrk="1" latinLnBrk="0" hangingPunct="1">
      <a:defRPr sz="1200" kern="1200">
        <a:solidFill>
          <a:schemeClr val="tx1"/>
        </a:solidFill>
        <a:latin typeface="+mn-lt"/>
        <a:ea typeface="+mn-ea"/>
        <a:cs typeface="+mn-cs"/>
      </a:defRPr>
    </a:lvl6pPr>
    <a:lvl7pPr marL="2743046" algn="l" defTabSz="914349" rtl="0" eaLnBrk="1" latinLnBrk="0" hangingPunct="1">
      <a:defRPr sz="1200" kern="1200">
        <a:solidFill>
          <a:schemeClr val="tx1"/>
        </a:solidFill>
        <a:latin typeface="+mn-lt"/>
        <a:ea typeface="+mn-ea"/>
        <a:cs typeface="+mn-cs"/>
      </a:defRPr>
    </a:lvl7pPr>
    <a:lvl8pPr marL="3200221" algn="l" defTabSz="914349" rtl="0" eaLnBrk="1" latinLnBrk="0" hangingPunct="1">
      <a:defRPr sz="1200" kern="1200">
        <a:solidFill>
          <a:schemeClr val="tx1"/>
        </a:solidFill>
        <a:latin typeface="+mn-lt"/>
        <a:ea typeface="+mn-ea"/>
        <a:cs typeface="+mn-cs"/>
      </a:defRPr>
    </a:lvl8pPr>
    <a:lvl9pPr marL="3657395" algn="l" defTabSz="91434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013317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158202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675426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2760078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Tree>
    <p:extLst>
      <p:ext uri="{BB962C8B-B14F-4D97-AF65-F5344CB8AC3E}">
        <p14:creationId xmlns:p14="http://schemas.microsoft.com/office/powerpoint/2010/main" val="780765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667159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357913667"/>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Master" Target="../slideMasters/slideMaster1.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themeOverride" Target="../theme/themeOverride1.x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oleObject" Target="../embeddings/oleObject2.bin"/><Relationship Id="rId9" Type="http://schemas.openxmlformats.org/officeDocument/2006/relationships/image" Target="../media/image6.svg"/></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themeOverride" Target="../theme/themeOverride10.xml"/><Relationship Id="rId5" Type="http://schemas.openxmlformats.org/officeDocument/2006/relationships/image" Target="../media/image2.emf"/><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themeOverride" Target="../theme/themeOverride11.xml"/><Relationship Id="rId5" Type="http://schemas.openxmlformats.org/officeDocument/2006/relationships/image" Target="../media/image2.emf"/><Relationship Id="rId4" Type="http://schemas.openxmlformats.org/officeDocument/2006/relationships/oleObject" Target="../embeddings/oleObject12.bin"/></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hemeOverride" Target="../theme/themeOverride12.xml"/><Relationship Id="rId5" Type="http://schemas.openxmlformats.org/officeDocument/2006/relationships/image" Target="../media/image2.emf"/><Relationship Id="rId4" Type="http://schemas.openxmlformats.org/officeDocument/2006/relationships/oleObject" Target="../embeddings/oleObject13.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themeOverride" Target="../theme/themeOverride13.xml"/><Relationship Id="rId5" Type="http://schemas.openxmlformats.org/officeDocument/2006/relationships/image" Target="../media/image2.emf"/><Relationship Id="rId4" Type="http://schemas.openxmlformats.org/officeDocument/2006/relationships/oleObject" Target="../embeddings/oleObject13.bin"/></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6.xml"/><Relationship Id="rId1" Type="http://schemas.openxmlformats.org/officeDocument/2006/relationships/themeOverride" Target="../theme/themeOverride14.xml"/><Relationship Id="rId5" Type="http://schemas.openxmlformats.org/officeDocument/2006/relationships/image" Target="../media/image2.emf"/><Relationship Id="rId4" Type="http://schemas.openxmlformats.org/officeDocument/2006/relationships/oleObject" Target="../embeddings/oleObject14.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hemeOverride" Target="../theme/themeOverride15.xml"/><Relationship Id="rId5" Type="http://schemas.openxmlformats.org/officeDocument/2006/relationships/image" Target="../media/image2.emf"/><Relationship Id="rId4" Type="http://schemas.openxmlformats.org/officeDocument/2006/relationships/oleObject" Target="../embeddings/oleObject15.bin"/></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8.xml"/><Relationship Id="rId1" Type="http://schemas.openxmlformats.org/officeDocument/2006/relationships/themeOverride" Target="../theme/themeOverride16.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9.xml"/><Relationship Id="rId1" Type="http://schemas.openxmlformats.org/officeDocument/2006/relationships/themeOverride" Target="../theme/themeOverride17.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0.xml"/><Relationship Id="rId1" Type="http://schemas.openxmlformats.org/officeDocument/2006/relationships/themeOverride" Target="../theme/themeOverride18.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themeOverride" Target="../theme/themeOverride19.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hemeOverride" Target="../theme/themeOverride2.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2.xml"/><Relationship Id="rId1" Type="http://schemas.openxmlformats.org/officeDocument/2006/relationships/themeOverride" Target="../theme/themeOverride20.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hemeOverride" Target="../theme/themeOverride21.xml"/><Relationship Id="rId5" Type="http://schemas.openxmlformats.org/officeDocument/2006/relationships/image" Target="../media/image2.emf"/><Relationship Id="rId4" Type="http://schemas.openxmlformats.org/officeDocument/2006/relationships/oleObject" Target="../embeddings/oleObject17.bin"/></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hemeOverride" Target="../theme/themeOverride22.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themeOverride" Target="../theme/themeOverride23.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6.xml"/><Relationship Id="rId1" Type="http://schemas.openxmlformats.org/officeDocument/2006/relationships/themeOverride" Target="../theme/themeOverride24.xml"/><Relationship Id="rId5" Type="http://schemas.openxmlformats.org/officeDocument/2006/relationships/image" Target="../media/image2.emf"/><Relationship Id="rId4" Type="http://schemas.openxmlformats.org/officeDocument/2006/relationships/oleObject" Target="../embeddings/oleObject18.bin"/></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7.xml"/><Relationship Id="rId1" Type="http://schemas.openxmlformats.org/officeDocument/2006/relationships/themeOverride" Target="../theme/themeOverride25.xml"/><Relationship Id="rId5" Type="http://schemas.openxmlformats.org/officeDocument/2006/relationships/image" Target="../media/image2.emf"/><Relationship Id="rId4" Type="http://schemas.openxmlformats.org/officeDocument/2006/relationships/oleObject" Target="../embeddings/oleObject19.bin"/></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8.xml"/><Relationship Id="rId1" Type="http://schemas.openxmlformats.org/officeDocument/2006/relationships/themeOverride" Target="../theme/themeOverride26.xml"/><Relationship Id="rId5" Type="http://schemas.openxmlformats.org/officeDocument/2006/relationships/image" Target="../media/image2.emf"/><Relationship Id="rId4" Type="http://schemas.openxmlformats.org/officeDocument/2006/relationships/oleObject" Target="../embeddings/oleObject20.bin"/></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9.xml"/><Relationship Id="rId1" Type="http://schemas.openxmlformats.org/officeDocument/2006/relationships/themeOverride" Target="../theme/themeOverride27.xml"/><Relationship Id="rId5" Type="http://schemas.openxmlformats.org/officeDocument/2006/relationships/image" Target="../media/image2.emf"/><Relationship Id="rId4" Type="http://schemas.openxmlformats.org/officeDocument/2006/relationships/oleObject" Target="../embeddings/oleObject21.bin"/></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0.xml"/><Relationship Id="rId1" Type="http://schemas.openxmlformats.org/officeDocument/2006/relationships/themeOverride" Target="../theme/themeOverride28.xml"/><Relationship Id="rId5" Type="http://schemas.openxmlformats.org/officeDocument/2006/relationships/image" Target="../media/image1.emf"/><Relationship Id="rId4" Type="http://schemas.openxmlformats.org/officeDocument/2006/relationships/oleObject" Target="../embeddings/oleObject22.bin"/></Relationships>
</file>

<file path=ppt/slideLayouts/_rels/slideLayout2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1.xml"/><Relationship Id="rId1" Type="http://schemas.openxmlformats.org/officeDocument/2006/relationships/themeOverride" Target="../theme/themeOverride29.xml"/><Relationship Id="rId5" Type="http://schemas.openxmlformats.org/officeDocument/2006/relationships/image" Target="../media/image2.emf"/><Relationship Id="rId4" Type="http://schemas.openxmlformats.org/officeDocument/2006/relationships/oleObject" Target="../embeddings/oleObject2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hemeOverride" Target="../theme/themeOverride3.xml"/><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3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2.xml"/><Relationship Id="rId1" Type="http://schemas.openxmlformats.org/officeDocument/2006/relationships/themeOverride" Target="../theme/themeOverride30.xml"/><Relationship Id="rId5" Type="http://schemas.openxmlformats.org/officeDocument/2006/relationships/image" Target="../media/image2.emf"/><Relationship Id="rId4" Type="http://schemas.openxmlformats.org/officeDocument/2006/relationships/oleObject" Target="../embeddings/oleObject24.bin"/></Relationships>
</file>

<file path=ppt/slideLayouts/_rels/slideLayout3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3.xml"/><Relationship Id="rId1" Type="http://schemas.openxmlformats.org/officeDocument/2006/relationships/themeOverride" Target="../theme/themeOverride31.xml"/><Relationship Id="rId5" Type="http://schemas.openxmlformats.org/officeDocument/2006/relationships/image" Target="../media/image2.emf"/><Relationship Id="rId4" Type="http://schemas.openxmlformats.org/officeDocument/2006/relationships/oleObject" Target="../embeddings/oleObject25.bin"/></Relationships>
</file>

<file path=ppt/slideLayouts/_rels/slideLayout3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4.xml"/><Relationship Id="rId1" Type="http://schemas.openxmlformats.org/officeDocument/2006/relationships/themeOverride" Target="../theme/themeOverride32.xml"/><Relationship Id="rId5" Type="http://schemas.openxmlformats.org/officeDocument/2006/relationships/image" Target="../media/image2.emf"/><Relationship Id="rId4" Type="http://schemas.openxmlformats.org/officeDocument/2006/relationships/oleObject" Target="../embeddings/oleObject26.bin"/></Relationships>
</file>

<file path=ppt/slideLayouts/_rels/slideLayout3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5.xml"/><Relationship Id="rId1" Type="http://schemas.openxmlformats.org/officeDocument/2006/relationships/themeOverride" Target="../theme/themeOverride33.xml"/><Relationship Id="rId5" Type="http://schemas.openxmlformats.org/officeDocument/2006/relationships/image" Target="../media/image2.emf"/><Relationship Id="rId4" Type="http://schemas.openxmlformats.org/officeDocument/2006/relationships/oleObject" Target="../embeddings/oleObject27.bin"/></Relationships>
</file>

<file path=ppt/slideLayouts/_rels/slideLayout34.xml.rels><?xml version="1.0" encoding="UTF-8" standalone="yes"?>
<Relationships xmlns="http://schemas.openxmlformats.org/package/2006/relationships"><Relationship Id="rId3" Type="http://schemas.openxmlformats.org/officeDocument/2006/relationships/oleObject" Target="../embeddings/oleObject28.bin"/><Relationship Id="rId7" Type="http://schemas.openxmlformats.org/officeDocument/2006/relationships/image" Target="../media/image6.svg"/><Relationship Id="rId2" Type="http://schemas.openxmlformats.org/officeDocument/2006/relationships/slideMaster" Target="../slideMasters/slideMaster1.xml"/><Relationship Id="rId1" Type="http://schemas.openxmlformats.org/officeDocument/2006/relationships/tags" Target="../tags/tag3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7.emf"/></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themeOverride" Target="../theme/themeOverride4.x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hemeOverride" Target="../theme/themeOverride5.x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themeOverride" Target="../theme/themeOverride6.x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hemeOverride" Target="../theme/themeOverride7.xml"/><Relationship Id="rId5" Type="http://schemas.openxmlformats.org/officeDocument/2006/relationships/image" Target="../media/image2.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themeOverride" Target="../theme/themeOverride8.xml"/><Relationship Id="rId5" Type="http://schemas.openxmlformats.org/officeDocument/2006/relationships/image" Target="../media/image2.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themeOverride" Target="../theme/themeOverride9.xml"/><Relationship Id="rId5" Type="http://schemas.openxmlformats.org/officeDocument/2006/relationships/image" Target="../media/image2.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3BC30854-A257-2DD7-1C2E-2F6BBDA692BC}"/>
              </a:ext>
            </a:extLst>
          </p:cNvPr>
          <p:cNvGraphicFramePr>
            <a:graphicFrameLocks noChangeAspect="1"/>
          </p:cNvGraphicFramePr>
          <p:nvPr userDrawn="1">
            <p:custDataLst>
              <p:tags r:id="rId2"/>
            </p:custDataLst>
            <p:extLst>
              <p:ext uri="{D42A27DB-BD31-4B8C-83A1-F6EECF244321}">
                <p14:modId xmlns:p14="http://schemas.microsoft.com/office/powerpoint/2010/main" val="40515894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3BC30854-A257-2DD7-1C2E-2F6BBDA692B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697417" y="6329118"/>
            <a:ext cx="984655" cy="269121"/>
          </a:xfrm>
          <a:prstGeom prst="rect">
            <a:avLst/>
          </a:prstGeom>
        </p:spPr>
      </p:pic>
      <p:sp>
        <p:nvSpPr>
          <p:cNvPr id="8" name="Text Placeholder 10"/>
          <p:cNvSpPr>
            <a:spLocks noGrp="1"/>
          </p:cNvSpPr>
          <p:nvPr>
            <p:ph type="body" sz="quarter" idx="10" hasCustomPrompt="1"/>
          </p:nvPr>
        </p:nvSpPr>
        <p:spPr>
          <a:xfrm>
            <a:off x="540000" y="3716363"/>
            <a:ext cx="7618023" cy="1080790"/>
          </a:xfrm>
        </p:spPr>
        <p:txBody>
          <a:bodyPr anchor="b" anchorCtr="0"/>
          <a:lstStyle>
            <a:lvl1pPr rtl="0">
              <a:defRPr sz="3200">
                <a:solidFill>
                  <a:schemeClr val="bg1"/>
                </a:solidFill>
                <a:latin typeface="Segoe UI Semibold" panose="020B0702040204020203" pitchFamily="34" charset="0"/>
              </a:defRPr>
            </a:lvl1pPr>
            <a:lvl5pPr>
              <a:defRPr/>
            </a:lvl5pPr>
          </a:lstStyle>
          <a:p>
            <a:pPr lvl="0"/>
            <a:r>
              <a:rPr lang="en-AU" noProof="0"/>
              <a:t>Title</a:t>
            </a:r>
          </a:p>
        </p:txBody>
      </p:sp>
      <p:sp>
        <p:nvSpPr>
          <p:cNvPr id="9" name="Text Placeholder 13"/>
          <p:cNvSpPr>
            <a:spLocks noGrp="1"/>
          </p:cNvSpPr>
          <p:nvPr>
            <p:ph type="body" sz="quarter" idx="11" hasCustomPrompt="1"/>
          </p:nvPr>
        </p:nvSpPr>
        <p:spPr>
          <a:xfrm>
            <a:off x="540000" y="4941912"/>
            <a:ext cx="7618023" cy="503312"/>
          </a:xfrm>
        </p:spPr>
        <p:txBody>
          <a:bodyPr/>
          <a:lstStyle>
            <a:lvl1pPr rtl="0">
              <a:spcBef>
                <a:spcPts val="1200"/>
              </a:spcBef>
              <a:defRPr sz="1400" baseline="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AU" noProof="0"/>
              <a:t>Sub Title</a:t>
            </a:r>
          </a:p>
        </p:txBody>
      </p:sp>
      <p:sp>
        <p:nvSpPr>
          <p:cNvPr id="3" name="Rectangle 2">
            <a:extLst>
              <a:ext uri="{FF2B5EF4-FFF2-40B4-BE49-F238E27FC236}">
                <a16:creationId xmlns:a16="http://schemas.microsoft.com/office/drawing/2014/main" id="{32683308-65A6-28A4-A0A9-1B724B09DED2}"/>
              </a:ext>
            </a:extLst>
          </p:cNvPr>
          <p:cNvSpPr/>
          <p:nvPr userDrawn="1"/>
        </p:nvSpPr>
        <p:spPr>
          <a:xfrm>
            <a:off x="0" y="0"/>
            <a:ext cx="9906000" cy="68642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pic>
        <p:nvPicPr>
          <p:cNvPr id="4" name="BRV logo">
            <a:extLst>
              <a:ext uri="{FF2B5EF4-FFF2-40B4-BE49-F238E27FC236}">
                <a16:creationId xmlns:a16="http://schemas.microsoft.com/office/drawing/2014/main" id="{B599529A-E0E3-770E-836B-A48EE48FC415}"/>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7339263" y="520108"/>
            <a:ext cx="2037076" cy="466149"/>
          </a:xfrm>
          <a:prstGeom prst="rect">
            <a:avLst/>
          </a:prstGeom>
        </p:spPr>
      </p:pic>
      <p:grpSp>
        <p:nvGrpSpPr>
          <p:cNvPr id="5" name="Graphic elements">
            <a:extLst>
              <a:ext uri="{FF2B5EF4-FFF2-40B4-BE49-F238E27FC236}">
                <a16:creationId xmlns:a16="http://schemas.microsoft.com/office/drawing/2014/main" id="{F9E7F78A-5C95-F73C-ECF0-FFFEC354E0F0}"/>
              </a:ext>
            </a:extLst>
          </p:cNvPr>
          <p:cNvGrpSpPr/>
          <p:nvPr userDrawn="1"/>
        </p:nvGrpSpPr>
        <p:grpSpPr>
          <a:xfrm>
            <a:off x="4476466" y="4141423"/>
            <a:ext cx="5433545" cy="2722837"/>
            <a:chOff x="3535488" y="2524125"/>
            <a:chExt cx="8643185" cy="4331239"/>
          </a:xfrm>
        </p:grpSpPr>
        <p:sp>
          <p:nvSpPr>
            <p:cNvPr id="6" name="Freeform: Shape 5">
              <a:extLst>
                <a:ext uri="{FF2B5EF4-FFF2-40B4-BE49-F238E27FC236}">
                  <a16:creationId xmlns:a16="http://schemas.microsoft.com/office/drawing/2014/main" id="{05824E34-D0FC-9491-0243-B03AB922554F}"/>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B87960DC-B9DD-6B99-4B94-AC91001D66E4}"/>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solidFill>
            <a:ln w="12096" cap="flat">
              <a:noFill/>
              <a:prstDash val="solid"/>
              <a:miter/>
            </a:ln>
          </p:spPr>
          <p:txBody>
            <a:bodyPr rtlCol="0" anchor="ctr"/>
            <a:lstStyle/>
            <a:p>
              <a:endParaRPr lang="en-AU"/>
            </a:p>
          </p:txBody>
        </p:sp>
        <p:sp>
          <p:nvSpPr>
            <p:cNvPr id="14" name="Freeform: Shape 13">
              <a:extLst>
                <a:ext uri="{FF2B5EF4-FFF2-40B4-BE49-F238E27FC236}">
                  <a16:creationId xmlns:a16="http://schemas.microsoft.com/office/drawing/2014/main" id="{03FE688D-FDE6-3B1A-CD58-C3F5DCF77C58}"/>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accent6"/>
            </a:solidFill>
            <a:ln w="12096"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05526B31-ACD4-2AC4-1958-5BC19FF85D07}"/>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endParaRPr lang="en-AU"/>
            </a:p>
          </p:txBody>
        </p:sp>
      </p:grpSp>
      <p:pic>
        <p:nvPicPr>
          <p:cNvPr id="16" name="DTF logo">
            <a:extLst>
              <a:ext uri="{FF2B5EF4-FFF2-40B4-BE49-F238E27FC236}">
                <a16:creationId xmlns:a16="http://schemas.microsoft.com/office/drawing/2014/main" id="{791E803A-FC8C-A7D8-4A5E-0C77AD75FD58}"/>
              </a:ext>
            </a:extLst>
          </p:cNvPr>
          <p:cNvPicPr>
            <a:picLocks noChangeAspect="1"/>
          </p:cNvPicPr>
          <p:nvPr userDrawn="1"/>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0000" y="5860032"/>
            <a:ext cx="993370" cy="568841"/>
          </a:xfrm>
          <a:prstGeom prst="rect">
            <a:avLst/>
          </a:prstGeom>
        </p:spPr>
      </p:pic>
    </p:spTree>
    <p:extLst>
      <p:ext uri="{BB962C8B-B14F-4D97-AF65-F5344CB8AC3E}">
        <p14:creationId xmlns:p14="http://schemas.microsoft.com/office/powerpoint/2010/main" val="4474195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content_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9" name="Text Placeholder 4">
            <a:extLst>
              <a:ext uri="{FF2B5EF4-FFF2-40B4-BE49-F238E27FC236}">
                <a16:creationId xmlns:a16="http://schemas.microsoft.com/office/drawing/2014/main" id="{B665DBF6-7AAE-A506-B5F9-21DF72C8DEDB}"/>
              </a:ext>
            </a:extLst>
          </p:cNvPr>
          <p:cNvSpPr txBox="1">
            <a:spLocks/>
          </p:cNvSpPr>
          <p:nvPr userDrawn="1"/>
        </p:nvSpPr>
        <p:spPr>
          <a:xfrm>
            <a:off x="0" y="1931159"/>
            <a:ext cx="9906000" cy="4384982"/>
          </a:xfrm>
          <a:prstGeom prst="rect">
            <a:avLst/>
          </a:prstGeom>
          <a:solidFill>
            <a:srgbClr val="FFFFFF">
              <a:alpha val="45098"/>
            </a:srgbClr>
          </a:solidFill>
          <a:ln w="19050">
            <a:noFill/>
          </a:ln>
        </p:spPr>
        <p:txBody>
          <a:bodyPr lIns="144000" tIns="144000" rIns="144000" bIns="18000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ctr">
              <a:lnSpc>
                <a:spcPct val="90000"/>
              </a:lnSpc>
              <a:spcBef>
                <a:spcPts val="0"/>
              </a:spcBef>
              <a:spcAft>
                <a:spcPts val="600"/>
              </a:spcAft>
            </a:pPr>
            <a:endParaRPr lang="en-AU" sz="1300">
              <a:solidFill>
                <a:schemeClr val="accent2"/>
              </a:solidFill>
              <a:latin typeface="Segoe UI Semibold"/>
              <a:ea typeface="+mn-ea"/>
              <a:cs typeface="+mn-cs"/>
            </a:endParaRPr>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15EDE3AF-13DD-F19D-F565-B74EF943D8DF}"/>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6" name="TextBox 5">
            <a:extLst>
              <a:ext uri="{FF2B5EF4-FFF2-40B4-BE49-F238E27FC236}">
                <a16:creationId xmlns:a16="http://schemas.microsoft.com/office/drawing/2014/main" id="{30F5BB03-D59B-B8B9-896A-5693EDBAC8D3}"/>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0" name="Graphic elements">
            <a:extLst>
              <a:ext uri="{FF2B5EF4-FFF2-40B4-BE49-F238E27FC236}">
                <a16:creationId xmlns:a16="http://schemas.microsoft.com/office/drawing/2014/main" id="{251FFF93-82A1-1679-6D19-B28FED7B6E95}"/>
              </a:ext>
            </a:extLst>
          </p:cNvPr>
          <p:cNvGrpSpPr/>
          <p:nvPr userDrawn="1"/>
        </p:nvGrpSpPr>
        <p:grpSpPr>
          <a:xfrm>
            <a:off x="8355768" y="6080215"/>
            <a:ext cx="1555548" cy="777785"/>
            <a:chOff x="3532313" y="2524125"/>
            <a:chExt cx="8656007" cy="4328064"/>
          </a:xfrm>
        </p:grpSpPr>
        <p:sp>
          <p:nvSpPr>
            <p:cNvPr id="11" name="Freeform: Shape 10">
              <a:extLst>
                <a:ext uri="{FF2B5EF4-FFF2-40B4-BE49-F238E27FC236}">
                  <a16:creationId xmlns:a16="http://schemas.microsoft.com/office/drawing/2014/main" id="{CC46F6C4-9554-4B1D-392E-48CDA979C541}"/>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2" name="Freeform: Shape 11">
              <a:extLst>
                <a:ext uri="{FF2B5EF4-FFF2-40B4-BE49-F238E27FC236}">
                  <a16:creationId xmlns:a16="http://schemas.microsoft.com/office/drawing/2014/main" id="{CCA781E1-EDB8-CC63-1943-51585AB94F2B}"/>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FB5FD490-0705-BEE2-80B7-85662165316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4F0CE133-BF48-5FE1-2327-34919DCE68EB}"/>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0" name="Slide Number Placeholder 5">
            <a:extLst>
              <a:ext uri="{FF2B5EF4-FFF2-40B4-BE49-F238E27FC236}">
                <a16:creationId xmlns:a16="http://schemas.microsoft.com/office/drawing/2014/main" id="{F49CB82E-7DC8-BF31-1574-0A0282312039}"/>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96854847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laybook_backgroun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3"/>
            <a:ext cx="9906000" cy="573325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36224168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40000" y="5824215"/>
            <a:ext cx="8824914" cy="300037"/>
          </a:xfrm>
        </p:spPr>
        <p:txBody>
          <a:bodyPr anchor="ctr"/>
          <a:lstStyle>
            <a:lvl1pPr rtl="0">
              <a:defRPr sz="800">
                <a:solidFill>
                  <a:schemeClr val="tx2"/>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40000" y="1267969"/>
            <a:ext cx="8824914"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3" name="Title 1">
            <a:extLst>
              <a:ext uri="{FF2B5EF4-FFF2-40B4-BE49-F238E27FC236}">
                <a16:creationId xmlns:a16="http://schemas.microsoft.com/office/drawing/2014/main" id="{23FAD20B-2FD2-D024-DD2C-7BC8BD1548C4}"/>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Tree>
    <p:extLst>
      <p:ext uri="{BB962C8B-B14F-4D97-AF65-F5344CB8AC3E}">
        <p14:creationId xmlns:p14="http://schemas.microsoft.com/office/powerpoint/2010/main" val="43674417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with title_contents head">
    <p:bg>
      <p:bgRef idx="1001">
        <a:schemeClr val="bg1"/>
      </p:bgRef>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93237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8916987" cy="300037"/>
          </a:xfrm>
        </p:spPr>
        <p:txBody>
          <a:bodyPr anchor="ctr"/>
          <a:lstStyle>
            <a:lvl1pPr rtl="0">
              <a:defRPr sz="800">
                <a:solidFill>
                  <a:schemeClr val="tx1"/>
                </a:solidFill>
                <a:latin typeface="+mj-lt"/>
              </a:defRPr>
            </a:lvl1pPr>
          </a:lstStyle>
          <a:p>
            <a:pPr lvl="0"/>
            <a:r>
              <a:rPr lang="en-AU" noProof="0"/>
              <a:t>Source</a:t>
            </a:r>
          </a:p>
        </p:txBody>
      </p:sp>
      <p:sp>
        <p:nvSpPr>
          <p:cNvPr id="6" name="Text Placeholder 4">
            <a:extLst>
              <a:ext uri="{FF2B5EF4-FFF2-40B4-BE49-F238E27FC236}">
                <a16:creationId xmlns:a16="http://schemas.microsoft.com/office/drawing/2014/main" id="{0C9FCF90-4188-4B90-BB78-2F0A5A86CDDC}"/>
              </a:ext>
            </a:extLst>
          </p:cNvPr>
          <p:cNvSpPr>
            <a:spLocks noGrp="1"/>
          </p:cNvSpPr>
          <p:nvPr>
            <p:ph type="body" sz="quarter" idx="13" hasCustomPrompt="1"/>
          </p:nvPr>
        </p:nvSpPr>
        <p:spPr>
          <a:xfrm>
            <a:off x="541338" y="1479429"/>
            <a:ext cx="8824912" cy="200055"/>
          </a:xfrm>
        </p:spPr>
        <p:txBody>
          <a:bodyPr vert="horz" lIns="0" tIns="0" rIns="0" bIns="0" rtlCol="0" anchor="t" anchorCtr="0">
            <a:spAutoFit/>
          </a:bodyPr>
          <a:lstStyle>
            <a:lvl1pPr rtl="0">
              <a:defRPr lang="en-AU" sz="1300" dirty="0">
                <a:solidFill>
                  <a:schemeClr val="tx2"/>
                </a:solidFill>
                <a:latin typeface="+mj-lt"/>
                <a:cs typeface="Segoe UI Semibold" panose="020B0702040204020203" pitchFamily="34" charset="0"/>
              </a:defRPr>
            </a:lvl1pPr>
          </a:lstStyle>
          <a:p>
            <a:pPr lvl="0"/>
            <a:r>
              <a:rPr lang="en-AU"/>
              <a:t>Content heading</a:t>
            </a: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983007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nk with title_contents hea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CA4B2B7-7FDA-0633-604D-D2CE68274180}"/>
              </a:ext>
            </a:extLst>
          </p:cNvPr>
          <p:cNvSpPr/>
          <p:nvPr userDrawn="1"/>
        </p:nvSpPr>
        <p:spPr>
          <a:xfrm>
            <a:off x="7057103" y="1132271"/>
            <a:ext cx="2848897" cy="57257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93237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3">
            <a:extLst>
              <a:ext uri="{FF2B5EF4-FFF2-40B4-BE49-F238E27FC236}">
                <a16:creationId xmlns:a16="http://schemas.microsoft.com/office/drawing/2014/main" id="{7C3EFA40-0809-7BAB-D117-3DE99FC36C9B}"/>
              </a:ext>
            </a:extLst>
          </p:cNvPr>
          <p:cNvSpPr>
            <a:spLocks noGrp="1"/>
          </p:cNvSpPr>
          <p:nvPr>
            <p:ph sz="quarter" idx="15"/>
          </p:nvPr>
        </p:nvSpPr>
        <p:spPr>
          <a:xfrm>
            <a:off x="540000" y="1267969"/>
            <a:ext cx="6225131"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48163535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Blank with title_contents hea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CA4B2B7-7FDA-0633-604D-D2CE68274180}"/>
              </a:ext>
            </a:extLst>
          </p:cNvPr>
          <p:cNvSpPr/>
          <p:nvPr userDrawn="1"/>
        </p:nvSpPr>
        <p:spPr>
          <a:xfrm>
            <a:off x="6765131" y="1"/>
            <a:ext cx="314086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54632449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1756"/>
            <a:ext cx="5889375"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5889377"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Content Placeholder 3">
            <a:extLst>
              <a:ext uri="{FF2B5EF4-FFF2-40B4-BE49-F238E27FC236}">
                <a16:creationId xmlns:a16="http://schemas.microsoft.com/office/drawing/2014/main" id="{4F79629A-E52B-6B41-FDB5-3357708E553A}"/>
              </a:ext>
            </a:extLst>
          </p:cNvPr>
          <p:cNvSpPr>
            <a:spLocks noGrp="1"/>
          </p:cNvSpPr>
          <p:nvPr>
            <p:ph sz="quarter" idx="15"/>
          </p:nvPr>
        </p:nvSpPr>
        <p:spPr>
          <a:xfrm>
            <a:off x="540000" y="1267969"/>
            <a:ext cx="6225131"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5" name="Rectangle 14">
            <a:extLst>
              <a:ext uri="{FF2B5EF4-FFF2-40B4-BE49-F238E27FC236}">
                <a16:creationId xmlns:a16="http://schemas.microsoft.com/office/drawing/2014/main" id="{3BAA4891-6448-6156-D52F-3866EC3AC40E}"/>
              </a:ext>
            </a:extLst>
          </p:cNvPr>
          <p:cNvSpPr/>
          <p:nvPr userDrawn="1"/>
        </p:nvSpPr>
        <p:spPr>
          <a:xfrm>
            <a:off x="0" y="1124744"/>
            <a:ext cx="6765131"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Tree>
    <p:extLst>
      <p:ext uri="{BB962C8B-B14F-4D97-AF65-F5344CB8AC3E}">
        <p14:creationId xmlns:p14="http://schemas.microsoft.com/office/powerpoint/2010/main" val="315251256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with title_contents head_units">
    <p:bg>
      <p:bgRef idx="1001">
        <a:schemeClr val="bg1"/>
      </p:bgRef>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D402938-ECB2-7E53-1F39-7A4231D082FA}"/>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C01E33E1-8A0E-C72A-C9E1-E5E0A15D970D}"/>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3FE49197-D89A-CBEB-094D-0F97B99F897B}"/>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5238A2F4-461B-F9D7-598D-0268129DE40E}"/>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F7EA583C-A4B7-A77A-F768-0F54C04F7502}"/>
              </a:ext>
            </a:extLst>
          </p:cNvPr>
          <p:cNvGraphicFramePr>
            <a:graphicFrameLocks noChangeAspect="1"/>
          </p:cNvGraphicFramePr>
          <p:nvPr userDrawn="1">
            <p:custDataLst>
              <p:tags r:id="rId2"/>
            </p:custDataLst>
            <p:extLst>
              <p:ext uri="{D42A27DB-BD31-4B8C-83A1-F6EECF244321}">
                <p14:modId xmlns:p14="http://schemas.microsoft.com/office/powerpoint/2010/main" val="25544239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F7EA583C-A4B7-A77A-F768-0F54C04F750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Title 1"/>
          <p:cNvSpPr>
            <a:spLocks noGrp="1"/>
          </p:cNvSpPr>
          <p:nvPr>
            <p:ph type="title" hasCustomPrompt="1"/>
          </p:nvPr>
        </p:nvSpPr>
        <p:spPr>
          <a:xfrm>
            <a:off x="540000" y="404665"/>
            <a:ext cx="8824913" cy="341618"/>
          </a:xfrm>
        </p:spPr>
        <p:txBody>
          <a:bodyPr vert="horz"/>
          <a:lstStyle>
            <a:lvl1pPr algn="l" defTabSz="914349" rtl="0" eaLnBrk="1" latinLnBrk="0" hangingPunct="1">
              <a:lnSpc>
                <a:spcPct val="90000"/>
              </a:lnSpc>
              <a:spcBef>
                <a:spcPct val="0"/>
              </a:spcBef>
              <a:buNone/>
              <a:defRPr lang="en-AU" sz="1800" kern="1200" baseline="0" noProof="0" dirty="0">
                <a:solidFill>
                  <a:schemeClr val="tx2"/>
                </a:solidFill>
                <a:latin typeface="+mn-lt"/>
                <a:ea typeface="+mj-ea"/>
                <a:cs typeface="+mj-cs"/>
              </a:defRPr>
            </a:lvl1pPr>
          </a:lstStyle>
          <a:p>
            <a:r>
              <a:rPr lang="en-AU" noProof="0"/>
              <a:t>Introduction</a:t>
            </a:r>
          </a:p>
        </p:txBody>
      </p:sp>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6" name="Text Placeholder 4">
            <a:extLst>
              <a:ext uri="{FF2B5EF4-FFF2-40B4-BE49-F238E27FC236}">
                <a16:creationId xmlns:a16="http://schemas.microsoft.com/office/drawing/2014/main" id="{0C9FCF90-4188-4B90-BB78-2F0A5A86CDDC}"/>
              </a:ext>
            </a:extLst>
          </p:cNvPr>
          <p:cNvSpPr>
            <a:spLocks noGrp="1"/>
          </p:cNvSpPr>
          <p:nvPr>
            <p:ph type="body" sz="quarter" idx="13" hasCustomPrompt="1"/>
          </p:nvPr>
        </p:nvSpPr>
        <p:spPr>
          <a:xfrm>
            <a:off x="541338" y="1479429"/>
            <a:ext cx="8824912" cy="200055"/>
          </a:xfrm>
        </p:spPr>
        <p:txBody>
          <a:bodyPr vert="horz" lIns="0" tIns="0" rIns="0" bIns="0" rtlCol="0" anchor="t" anchorCtr="0">
            <a:spAutoFit/>
          </a:bodyPr>
          <a:lstStyle>
            <a:lvl1pPr rtl="0">
              <a:defRPr lang="en-AU" sz="1300" dirty="0">
                <a:solidFill>
                  <a:schemeClr val="tx2"/>
                </a:solidFill>
                <a:latin typeface="+mn-lt"/>
                <a:cs typeface="Segoe UI Semibold" panose="020B0702040204020203" pitchFamily="34" charset="0"/>
              </a:defRPr>
            </a:lvl1pPr>
          </a:lstStyle>
          <a:p>
            <a:pPr lvl="0"/>
            <a:r>
              <a:rPr lang="en-AU"/>
              <a:t>Content heading</a:t>
            </a:r>
          </a:p>
        </p:txBody>
      </p:sp>
      <p:sp>
        <p:nvSpPr>
          <p:cNvPr id="7" name="Text Placeholder 4">
            <a:extLst>
              <a:ext uri="{FF2B5EF4-FFF2-40B4-BE49-F238E27FC236}">
                <a16:creationId xmlns:a16="http://schemas.microsoft.com/office/drawing/2014/main" id="{C835C2B5-12B1-42E1-963E-850311B64C7E}"/>
              </a:ext>
            </a:extLst>
          </p:cNvPr>
          <p:cNvSpPr>
            <a:spLocks noGrp="1"/>
          </p:cNvSpPr>
          <p:nvPr>
            <p:ph type="body" sz="quarter" idx="14" hasCustomPrompt="1"/>
          </p:nvPr>
        </p:nvSpPr>
        <p:spPr>
          <a:xfrm>
            <a:off x="542703" y="1822145"/>
            <a:ext cx="8824912" cy="184666"/>
          </a:xfrm>
        </p:spPr>
        <p:txBody>
          <a:bodyPr vert="horz" lIns="0" tIns="0" rIns="0" bIns="0" rtlCol="0" anchor="t" anchorCtr="0">
            <a:spAutoFit/>
          </a:bodyPr>
          <a:lstStyle>
            <a:lvl1pPr rtl="0">
              <a:defRPr lang="en-AU" sz="1200" dirty="0">
                <a:solidFill>
                  <a:schemeClr val="tx2"/>
                </a:solidFill>
                <a:latin typeface="+mn-lt"/>
                <a:cs typeface="Segoe UI Semibold" panose="020B0702040204020203" pitchFamily="34" charset="0"/>
              </a:defRPr>
            </a:lvl1pPr>
          </a:lstStyle>
          <a:p>
            <a:pPr lvl="0"/>
            <a:r>
              <a:rPr lang="en-AU"/>
              <a:t>Units</a:t>
            </a:r>
          </a:p>
        </p:txBody>
      </p:sp>
      <p:sp>
        <p:nvSpPr>
          <p:cNvPr id="8" name="Content Placeholder 3">
            <a:extLst>
              <a:ext uri="{FF2B5EF4-FFF2-40B4-BE49-F238E27FC236}">
                <a16:creationId xmlns:a16="http://schemas.microsoft.com/office/drawing/2014/main" id="{5AEFF481-37D7-46B2-82BC-A290DC84E136}"/>
              </a:ext>
            </a:extLst>
          </p:cNvPr>
          <p:cNvSpPr>
            <a:spLocks noGrp="1"/>
          </p:cNvSpPr>
          <p:nvPr>
            <p:ph sz="quarter" idx="15"/>
          </p:nvPr>
        </p:nvSpPr>
        <p:spPr>
          <a:xfrm>
            <a:off x="540000" y="2134084"/>
            <a:ext cx="8820000" cy="3710761"/>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397057155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2090459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75789"/>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15588397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5"/>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6"/>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66876213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26171928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84933"/>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5"/>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6"/>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95079919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2"/>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2">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2">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94508663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EB36B5-621B-686E-C981-3722C8ADD5BD}"/>
              </a:ext>
            </a:extLst>
          </p:cNvPr>
          <p:cNvSpPr/>
          <p:nvPr userDrawn="1"/>
        </p:nvSpPr>
        <p:spPr>
          <a:xfrm>
            <a:off x="0" y="3567933"/>
            <a:ext cx="9906002" cy="227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09682805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5" name="Text Placeholder 10"/>
          <p:cNvSpPr>
            <a:spLocks noGrp="1"/>
          </p:cNvSpPr>
          <p:nvPr>
            <p:ph type="body" sz="quarter" idx="10" hasCustomPrompt="1"/>
          </p:nvPr>
        </p:nvSpPr>
        <p:spPr>
          <a:xfrm>
            <a:off x="540000" y="4149205"/>
            <a:ext cx="6825934" cy="1080790"/>
          </a:xfrm>
        </p:spPr>
        <p:txBody>
          <a:bodyPr anchor="ctr" anchorCtr="0"/>
          <a:lstStyle>
            <a:lvl1pPr rtl="0">
              <a:defRPr sz="2800">
                <a:solidFill>
                  <a:schemeClr val="bg1"/>
                </a:solidFill>
                <a:latin typeface="+mj-lt"/>
              </a:defRPr>
            </a:lvl1pPr>
            <a:lvl5pPr>
              <a:defRPr/>
            </a:lvl5pPr>
          </a:lstStyle>
          <a:p>
            <a:pPr lvl="0"/>
            <a:r>
              <a:rPr lang="en-AU" noProof="0"/>
              <a:t>Section title</a:t>
            </a:r>
          </a:p>
        </p:txBody>
      </p:sp>
      <p:grpSp>
        <p:nvGrpSpPr>
          <p:cNvPr id="15" name="Graphic elements">
            <a:extLst>
              <a:ext uri="{FF2B5EF4-FFF2-40B4-BE49-F238E27FC236}">
                <a16:creationId xmlns:a16="http://schemas.microsoft.com/office/drawing/2014/main" id="{7B1365EA-BE65-EE7C-610B-236CC610D9C2}"/>
              </a:ext>
            </a:extLst>
          </p:cNvPr>
          <p:cNvGrpSpPr/>
          <p:nvPr userDrawn="1"/>
        </p:nvGrpSpPr>
        <p:grpSpPr>
          <a:xfrm rot="16200000">
            <a:off x="8200178" y="4131811"/>
            <a:ext cx="2278800" cy="1141943"/>
            <a:chOff x="3535488" y="2524125"/>
            <a:chExt cx="8643185" cy="4331239"/>
          </a:xfrm>
        </p:grpSpPr>
        <p:sp>
          <p:nvSpPr>
            <p:cNvPr id="16" name="Freeform: Shape 15">
              <a:extLst>
                <a:ext uri="{FF2B5EF4-FFF2-40B4-BE49-F238E27FC236}">
                  <a16:creationId xmlns:a16="http://schemas.microsoft.com/office/drawing/2014/main" id="{6184DC15-0A87-0491-987E-572E236BC3B7}"/>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3D6D8BC0-9A84-C855-08B3-25783D281ADA}"/>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solidFill>
            <a:ln w="12096"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1440383-5CDC-5084-4CEF-38D2F5285569}"/>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accent6"/>
            </a:solidFill>
            <a:ln w="12096"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C652D844-FE9C-C432-D068-DED78E6D5BAF}"/>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endParaRPr lang="en-AU"/>
            </a:p>
          </p:txBody>
        </p:sp>
      </p:grpSp>
    </p:spTree>
    <p:extLst>
      <p:ext uri="{BB962C8B-B14F-4D97-AF65-F5344CB8AC3E}">
        <p14:creationId xmlns:p14="http://schemas.microsoft.com/office/powerpoint/2010/main" val="195301108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7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19862927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75789"/>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2"/>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2">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2">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20813136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3"/>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3">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3">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982306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8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10571018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84933"/>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3"/>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3">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3">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28650569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59216469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9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8289663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030413DF-8AD5-4747-FC5C-C833EE375A58}"/>
              </a:ext>
            </a:extLst>
          </p:cNvPr>
          <p:cNvSpPr/>
          <p:nvPr userDrawn="1"/>
        </p:nvSpPr>
        <p:spPr>
          <a:xfrm>
            <a:off x="0" y="1632857"/>
            <a:ext cx="9906000" cy="5225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94922877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ull page content">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37629742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EDE37A46-CA09-0B53-141F-527B734D1B75}"/>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D76BFB18-0538-4A9C-A43F-71FE281603D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6" name="Graphic elements">
            <a:extLst>
              <a:ext uri="{FF2B5EF4-FFF2-40B4-BE49-F238E27FC236}">
                <a16:creationId xmlns:a16="http://schemas.microsoft.com/office/drawing/2014/main" id="{E3DB4DE2-4EFD-53A4-F8D8-DBECEE3A12FC}"/>
              </a:ext>
            </a:extLst>
          </p:cNvPr>
          <p:cNvGrpSpPr/>
          <p:nvPr userDrawn="1"/>
        </p:nvGrpSpPr>
        <p:grpSpPr>
          <a:xfrm>
            <a:off x="8355768" y="6080215"/>
            <a:ext cx="1555548" cy="777785"/>
            <a:chOff x="3532313" y="2524125"/>
            <a:chExt cx="8656007" cy="4328064"/>
          </a:xfrm>
        </p:grpSpPr>
        <p:sp>
          <p:nvSpPr>
            <p:cNvPr id="17" name="Freeform: Shape 16">
              <a:extLst>
                <a:ext uri="{FF2B5EF4-FFF2-40B4-BE49-F238E27FC236}">
                  <a16:creationId xmlns:a16="http://schemas.microsoft.com/office/drawing/2014/main" id="{C1171C48-5488-7191-B9F1-AE3E6E96A9D2}"/>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8" name="Freeform: Shape 17">
              <a:extLst>
                <a:ext uri="{FF2B5EF4-FFF2-40B4-BE49-F238E27FC236}">
                  <a16:creationId xmlns:a16="http://schemas.microsoft.com/office/drawing/2014/main" id="{F04914DB-D789-A9C1-0ECA-817EC5E2BFD2}"/>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9" name="Freeform: Shape 18">
              <a:extLst>
                <a:ext uri="{FF2B5EF4-FFF2-40B4-BE49-F238E27FC236}">
                  <a16:creationId xmlns:a16="http://schemas.microsoft.com/office/drawing/2014/main" id="{FF66EA98-83E8-1EB2-E1E5-F54C7831C22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D4D32013-E7E7-69C2-9ABA-5F3B87735ED7}"/>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362178B-65FC-F653-28DF-8297713FEFD0}"/>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81734467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bottom panel">
    <p:bg>
      <p:bgRef idx="1001">
        <a:schemeClr val="bg1"/>
      </p:bgRef>
    </p:bg>
    <p:spTree>
      <p:nvGrpSpPr>
        <p:cNvPr id="1" name=""/>
        <p:cNvGrpSpPr/>
        <p:nvPr/>
      </p:nvGrpSpPr>
      <p:grpSpPr>
        <a:xfrm>
          <a:off x="0" y="0"/>
          <a:ext cx="0" cy="0"/>
          <a:chOff x="0" y="0"/>
          <a:chExt cx="0" cy="0"/>
        </a:xfrm>
      </p:grpSpPr>
      <p:sp>
        <p:nvSpPr>
          <p:cNvPr id="12" name="Прямоугольник 7"/>
          <p:cNvSpPr/>
          <p:nvPr userDrawn="1"/>
        </p:nvSpPr>
        <p:spPr>
          <a:xfrm>
            <a:off x="1" y="5013177"/>
            <a:ext cx="9903600" cy="184641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eaLnBrk="1" fontAlgn="auto" hangingPunct="1">
              <a:spcBef>
                <a:spcPts val="0"/>
              </a:spcBef>
              <a:spcAft>
                <a:spcPts val="0"/>
              </a:spcAft>
              <a:defRPr/>
            </a:pPr>
            <a:endParaRPr lang="en-AU" noProof="0"/>
          </a:p>
        </p:txBody>
      </p:sp>
      <p:grpSp>
        <p:nvGrpSpPr>
          <p:cNvPr id="3" name="Group 2">
            <a:extLst>
              <a:ext uri="{FF2B5EF4-FFF2-40B4-BE49-F238E27FC236}">
                <a16:creationId xmlns:a16="http://schemas.microsoft.com/office/drawing/2014/main" id="{1E86346C-F6B7-F369-C052-897C3B97BCD8}"/>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5B763431-3867-8FFE-2BAD-025B88FF2D4F}"/>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00794D5A-73D5-1414-4C1D-0FBDBFCB2AD9}"/>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2218F730-F5F9-CD1E-A403-F290CD84254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52D93F66-ED3F-04B7-213D-5C913A4328FC}"/>
              </a:ext>
            </a:extLst>
          </p:cNvPr>
          <p:cNvGraphicFramePr>
            <a:graphicFrameLocks noChangeAspect="1"/>
          </p:cNvGraphicFramePr>
          <p:nvPr userDrawn="1">
            <p:custDataLst>
              <p:tags r:id="rId2"/>
            </p:custDataLst>
            <p:extLst>
              <p:ext uri="{D42A27DB-BD31-4B8C-83A1-F6EECF244321}">
                <p14:modId xmlns:p14="http://schemas.microsoft.com/office/powerpoint/2010/main" val="225654246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52D93F66-ED3F-04B7-213D-5C913A4328F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3" hasCustomPrompt="1"/>
          </p:nvPr>
        </p:nvSpPr>
        <p:spPr>
          <a:xfrm>
            <a:off x="540000" y="1700808"/>
            <a:ext cx="8820000" cy="3024336"/>
          </a:xfrm>
        </p:spPr>
        <p:txBody>
          <a:bodyPr numCol="2"/>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AU" noProof="0"/>
              <a:t>Click to edit Master text styles (two column)</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8" name="Text Placeholder 7"/>
          <p:cNvSpPr>
            <a:spLocks noGrp="1"/>
          </p:cNvSpPr>
          <p:nvPr>
            <p:ph type="body" sz="quarter" idx="14"/>
          </p:nvPr>
        </p:nvSpPr>
        <p:spPr>
          <a:xfrm>
            <a:off x="540000" y="5229201"/>
            <a:ext cx="8820000" cy="1163161"/>
          </a:xfrm>
        </p:spPr>
        <p:txBody>
          <a:bodyPr numCol="1"/>
          <a:lstStyle>
            <a:lvl1pPr rtl="0">
              <a:defRPr sz="1400">
                <a:solidFill>
                  <a:schemeClr val="tx2"/>
                </a:solidFill>
                <a:latin typeface="+mn-lt"/>
                <a:ea typeface="Segoe UI" panose="020B0502040204020203" pitchFamily="34" charset="0"/>
                <a:cs typeface="Segoe UI" panose="020B0502040204020203" pitchFamily="34" charset="0"/>
              </a:defRPr>
            </a:lvl1pPr>
            <a:lvl2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2pPr>
            <a:lvl3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3pPr>
            <a:lvl4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4pPr>
            <a:lvl5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5pPr>
          </a:lstStyle>
          <a:p>
            <a:pPr lvl="0"/>
            <a:r>
              <a:rPr lang="en-US" noProof="0"/>
              <a:t>Click to edit Master text styles</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ext Placeholder 5">
            <a:extLst>
              <a:ext uri="{FF2B5EF4-FFF2-40B4-BE49-F238E27FC236}">
                <a16:creationId xmlns:a16="http://schemas.microsoft.com/office/drawing/2014/main" id="{AABECE57-A4A0-3D4C-4B07-611258B0D43B}"/>
              </a:ext>
            </a:extLst>
          </p:cNvPr>
          <p:cNvSpPr>
            <a:spLocks noGrp="1"/>
          </p:cNvSpPr>
          <p:nvPr>
            <p:ph type="body" sz="quarter" idx="15"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14" name="Title 1">
            <a:extLst>
              <a:ext uri="{FF2B5EF4-FFF2-40B4-BE49-F238E27FC236}">
                <a16:creationId xmlns:a16="http://schemas.microsoft.com/office/drawing/2014/main" id="{CCCF105E-E95C-3951-C8B9-6BD431E3B9AE}"/>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15" name="Straight Connector 14">
            <a:extLst>
              <a:ext uri="{FF2B5EF4-FFF2-40B4-BE49-F238E27FC236}">
                <a16:creationId xmlns:a16="http://schemas.microsoft.com/office/drawing/2014/main" id="{F3C14D68-9ECE-D618-2B00-EDC7E5030F21}"/>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963660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grey bottom panel">
    <p:bg>
      <p:bgRef idx="1001">
        <a:schemeClr val="bg1"/>
      </p:bgRef>
    </p:bg>
    <p:spTree>
      <p:nvGrpSpPr>
        <p:cNvPr id="1" name=""/>
        <p:cNvGrpSpPr/>
        <p:nvPr/>
      </p:nvGrpSpPr>
      <p:grpSpPr>
        <a:xfrm>
          <a:off x="0" y="0"/>
          <a:ext cx="0" cy="0"/>
          <a:chOff x="0" y="0"/>
          <a:chExt cx="0" cy="0"/>
        </a:xfrm>
      </p:grpSpPr>
      <p:sp>
        <p:nvSpPr>
          <p:cNvPr id="12" name="Прямоугольник 7"/>
          <p:cNvSpPr/>
          <p:nvPr userDrawn="1"/>
        </p:nvSpPr>
        <p:spPr>
          <a:xfrm>
            <a:off x="0" y="5013177"/>
            <a:ext cx="9909957" cy="184641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eaLnBrk="1" fontAlgn="auto" hangingPunct="1">
              <a:spcBef>
                <a:spcPts val="0"/>
              </a:spcBef>
              <a:spcAft>
                <a:spcPts val="0"/>
              </a:spcAft>
              <a:defRPr/>
            </a:pPr>
            <a:endParaRPr lang="en-AU" noProof="0"/>
          </a:p>
        </p:txBody>
      </p:sp>
      <p:grpSp>
        <p:nvGrpSpPr>
          <p:cNvPr id="7" name="Group 6">
            <a:extLst>
              <a:ext uri="{FF2B5EF4-FFF2-40B4-BE49-F238E27FC236}">
                <a16:creationId xmlns:a16="http://schemas.microsoft.com/office/drawing/2014/main" id="{CA1FEB06-D3E0-548E-DEBB-5C174D8F2A96}"/>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F73006C2-C453-F707-A303-F86AA2257D2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205D976E-E4E3-AC64-1F92-5F5B1F5A471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7077DD11-EE3F-8569-6141-91659BA803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EEFE6554-A53D-3622-FED1-FA8B507A8722}"/>
              </a:ext>
            </a:extLst>
          </p:cNvPr>
          <p:cNvGraphicFramePr>
            <a:graphicFrameLocks noChangeAspect="1"/>
          </p:cNvGraphicFramePr>
          <p:nvPr userDrawn="1">
            <p:custDataLst>
              <p:tags r:id="rId2"/>
            </p:custDataLst>
            <p:extLst>
              <p:ext uri="{D42A27DB-BD31-4B8C-83A1-F6EECF244321}">
                <p14:modId xmlns:p14="http://schemas.microsoft.com/office/powerpoint/2010/main" val="7963408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EFE6554-A53D-3622-FED1-FA8B507A872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3" hasCustomPrompt="1"/>
          </p:nvPr>
        </p:nvSpPr>
        <p:spPr>
          <a:xfrm>
            <a:off x="540000" y="1700808"/>
            <a:ext cx="8820000" cy="3024336"/>
          </a:xfrm>
        </p:spPr>
        <p:txBody>
          <a:bodyPr numCol="2"/>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AU" noProof="0"/>
              <a:t>Click to edit Master text styles (two column)</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8" name="Text Placeholder 7"/>
          <p:cNvSpPr>
            <a:spLocks noGrp="1"/>
          </p:cNvSpPr>
          <p:nvPr>
            <p:ph type="body" sz="quarter" idx="14"/>
          </p:nvPr>
        </p:nvSpPr>
        <p:spPr>
          <a:xfrm>
            <a:off x="540000" y="5229201"/>
            <a:ext cx="8820000" cy="1163161"/>
          </a:xfrm>
        </p:spPr>
        <p:txBody>
          <a:bodyPr numCol="1"/>
          <a:lstStyle>
            <a:lvl1pPr rtl="0">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1pPr>
            <a:lvl2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2pPr>
            <a:lvl3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3pPr>
            <a:lvl4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4pPr>
            <a:lvl5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5pPr>
          </a:lstStyle>
          <a:p>
            <a:pPr lvl="0"/>
            <a:r>
              <a:rPr lang="en-US" noProof="0"/>
              <a:t>Click to edit Master text styles</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5">
            <a:extLst>
              <a:ext uri="{FF2B5EF4-FFF2-40B4-BE49-F238E27FC236}">
                <a16:creationId xmlns:a16="http://schemas.microsoft.com/office/drawing/2014/main" id="{B2199180-72FB-A4B3-6138-97F3E7C974C7}"/>
              </a:ext>
            </a:extLst>
          </p:cNvPr>
          <p:cNvSpPr>
            <a:spLocks noGrp="1"/>
          </p:cNvSpPr>
          <p:nvPr>
            <p:ph type="body" sz="quarter" idx="15"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4" name="Title 1">
            <a:extLst>
              <a:ext uri="{FF2B5EF4-FFF2-40B4-BE49-F238E27FC236}">
                <a16:creationId xmlns:a16="http://schemas.microsoft.com/office/drawing/2014/main" id="{08865070-170A-D8E4-8A31-4885E41433C3}"/>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F54802EB-872F-3088-D3A0-540AF6D42690}"/>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354481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charts then content blue">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0" y="1753590"/>
            <a:ext cx="9906000" cy="456441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pSp>
        <p:nvGrpSpPr>
          <p:cNvPr id="17" name="Group 16">
            <a:extLst>
              <a:ext uri="{FF2B5EF4-FFF2-40B4-BE49-F238E27FC236}">
                <a16:creationId xmlns:a16="http://schemas.microsoft.com/office/drawing/2014/main" id="{E4E9CB43-D51A-F98D-1E9B-352048ED3DDE}"/>
              </a:ext>
            </a:extLst>
          </p:cNvPr>
          <p:cNvGrpSpPr/>
          <p:nvPr userDrawn="1"/>
        </p:nvGrpSpPr>
        <p:grpSpPr>
          <a:xfrm>
            <a:off x="8716488" y="5668488"/>
            <a:ext cx="1193470" cy="1193470"/>
            <a:chOff x="10069009" y="2893384"/>
            <a:chExt cx="1704975" cy="1704975"/>
          </a:xfrm>
        </p:grpSpPr>
        <p:sp>
          <p:nvSpPr>
            <p:cNvPr id="18" name="Freeform: Shape 17">
              <a:extLst>
                <a:ext uri="{FF2B5EF4-FFF2-40B4-BE49-F238E27FC236}">
                  <a16:creationId xmlns:a16="http://schemas.microsoft.com/office/drawing/2014/main" id="{BA4BDF8A-53CF-7B83-AF8D-C8046239DF96}"/>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F2AF1237-6DF2-A789-C7A4-6F0806B2AC5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B95038B3-6205-B95D-2DDD-804A39F28C91}"/>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41612073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4" name="Content Placeholder 5"/>
          <p:cNvSpPr>
            <a:spLocks noGrp="1"/>
          </p:cNvSpPr>
          <p:nvPr>
            <p:ph sz="quarter" idx="13"/>
          </p:nvPr>
        </p:nvSpPr>
        <p:spPr>
          <a:xfrm>
            <a:off x="540000" y="1916832"/>
            <a:ext cx="4248596" cy="288032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vl4pPr rtl="0">
              <a:buClr>
                <a:schemeClr val="bg1"/>
              </a:buClr>
              <a:defRPr sz="1100">
                <a:solidFill>
                  <a:schemeClr val="tx2"/>
                </a:solidFill>
              </a:defRPr>
            </a:lvl4pPr>
            <a:lvl5pPr rtl="0">
              <a:buClr>
                <a:schemeClr val="bg1"/>
              </a:buClr>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5" name="Content Placeholder 5"/>
          <p:cNvSpPr>
            <a:spLocks noGrp="1"/>
          </p:cNvSpPr>
          <p:nvPr>
            <p:ph sz="quarter" idx="15"/>
          </p:nvPr>
        </p:nvSpPr>
        <p:spPr>
          <a:xfrm>
            <a:off x="5139764" y="1915468"/>
            <a:ext cx="4248596" cy="288032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vl4pPr rtl="0">
              <a:buClr>
                <a:schemeClr val="bg1"/>
              </a:buClr>
              <a:defRPr sz="1100">
                <a:solidFill>
                  <a:schemeClr val="tx2"/>
                </a:solidFill>
              </a:defRPr>
            </a:lvl4pPr>
            <a:lvl5pPr rtl="0">
              <a:buClr>
                <a:schemeClr val="bg1"/>
              </a:buClr>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6" name="Text Placeholder 8"/>
          <p:cNvSpPr>
            <a:spLocks noGrp="1"/>
          </p:cNvSpPr>
          <p:nvPr>
            <p:ph type="body" sz="quarter" idx="31"/>
          </p:nvPr>
        </p:nvSpPr>
        <p:spPr>
          <a:xfrm>
            <a:off x="540000" y="5082761"/>
            <a:ext cx="8820000" cy="107950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stStyle>
          <a:p>
            <a:pPr lvl="0"/>
            <a:r>
              <a:rPr lang="en-US" noProof="0"/>
              <a:t>Click to edit Master text styles</a:t>
            </a:r>
          </a:p>
          <a:p>
            <a:pPr lvl="1"/>
            <a:r>
              <a:rPr lang="en-US" noProof="0"/>
              <a:t>Second level</a:t>
            </a:r>
          </a:p>
          <a:p>
            <a:pPr lvl="2"/>
            <a:r>
              <a:rPr lang="en-US" noProof="0"/>
              <a:t>Third level</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7" name="Text Placeholder 5">
            <a:extLst>
              <a:ext uri="{FF2B5EF4-FFF2-40B4-BE49-F238E27FC236}">
                <a16:creationId xmlns:a16="http://schemas.microsoft.com/office/drawing/2014/main" id="{6DA2CE39-2F66-1DC7-3E3D-B700D026A339}"/>
              </a:ext>
            </a:extLst>
          </p:cNvPr>
          <p:cNvSpPr>
            <a:spLocks noGrp="1"/>
          </p:cNvSpPr>
          <p:nvPr>
            <p:ph type="body" sz="quarter" idx="32"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8" name="Title 1">
            <a:extLst>
              <a:ext uri="{FF2B5EF4-FFF2-40B4-BE49-F238E27FC236}">
                <a16:creationId xmlns:a16="http://schemas.microsoft.com/office/drawing/2014/main" id="{95DF9EBD-1CFD-E876-C7E1-3D9035303BAF}"/>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9" name="Straight Connector 8">
            <a:extLst>
              <a:ext uri="{FF2B5EF4-FFF2-40B4-BE49-F238E27FC236}">
                <a16:creationId xmlns:a16="http://schemas.microsoft.com/office/drawing/2014/main" id="{196FDA4F-5ED4-C817-39FF-F2ACF45FECC9}"/>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151792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hart then content">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9B762CC1-4A39-C89E-D8DB-2CEDFCDE3716}"/>
              </a:ext>
            </a:extLst>
          </p:cNvPr>
          <p:cNvGrpSpPr/>
          <p:nvPr userDrawn="1"/>
        </p:nvGrpSpPr>
        <p:grpSpPr>
          <a:xfrm>
            <a:off x="8627258" y="0"/>
            <a:ext cx="1282700" cy="6861958"/>
            <a:chOff x="11229975" y="1714500"/>
            <a:chExt cx="962025" cy="5143500"/>
          </a:xfrm>
        </p:grpSpPr>
        <p:sp>
          <p:nvSpPr>
            <p:cNvPr id="14" name="Freeform: Shape 13">
              <a:extLst>
                <a:ext uri="{FF2B5EF4-FFF2-40B4-BE49-F238E27FC236}">
                  <a16:creationId xmlns:a16="http://schemas.microsoft.com/office/drawing/2014/main" id="{0A4A2EF7-FE0A-D026-2BA2-1E5592C26867}"/>
                </a:ext>
              </a:extLst>
            </p:cNvPr>
            <p:cNvSpPr/>
            <p:nvPr/>
          </p:nvSpPr>
          <p:spPr>
            <a:xfrm>
              <a:off x="11229975" y="4286250"/>
              <a:ext cx="962025" cy="2571750"/>
            </a:xfrm>
            <a:custGeom>
              <a:avLst/>
              <a:gdLst>
                <a:gd name="connsiteX0" fmla="*/ 962025 w 962025"/>
                <a:gd name="connsiteY0" fmla="*/ 2571750 h 2571750"/>
                <a:gd name="connsiteX1" fmla="*/ 0 w 962025"/>
                <a:gd name="connsiteY1" fmla="*/ 2571750 h 2571750"/>
                <a:gd name="connsiteX2" fmla="*/ 960692 w 962025"/>
                <a:gd name="connsiteY2" fmla="*/ 0 h 2571750"/>
                <a:gd name="connsiteX3" fmla="*/ 962025 w 962025"/>
                <a:gd name="connsiteY3" fmla="*/ 257175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2571750"/>
                  </a:moveTo>
                  <a:lnTo>
                    <a:pt x="0" y="2571750"/>
                  </a:lnTo>
                  <a:lnTo>
                    <a:pt x="960692" y="0"/>
                  </a:lnTo>
                  <a:lnTo>
                    <a:pt x="962025" y="2571750"/>
                  </a:lnTo>
                  <a:close/>
                </a:path>
              </a:pathLst>
            </a:custGeom>
            <a:solidFill>
              <a:schemeClr val="accent1"/>
            </a:solidFill>
            <a:ln w="9525"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DEB7DE5B-B898-FA75-FD32-DDA158EF9713}"/>
                </a:ext>
              </a:extLst>
            </p:cNvPr>
            <p:cNvSpPr/>
            <p:nvPr/>
          </p:nvSpPr>
          <p:spPr>
            <a:xfrm>
              <a:off x="11229975" y="1714500"/>
              <a:ext cx="962025" cy="2571750"/>
            </a:xfrm>
            <a:custGeom>
              <a:avLst/>
              <a:gdLst>
                <a:gd name="connsiteX0" fmla="*/ 962025 w 962025"/>
                <a:gd name="connsiteY0" fmla="*/ 0 h 2571750"/>
                <a:gd name="connsiteX1" fmla="*/ 0 w 962025"/>
                <a:gd name="connsiteY1" fmla="*/ 0 h 2571750"/>
                <a:gd name="connsiteX2" fmla="*/ 960692 w 962025"/>
                <a:gd name="connsiteY2" fmla="*/ 2571750 h 2571750"/>
                <a:gd name="connsiteX3" fmla="*/ 962025 w 962025"/>
                <a:gd name="connsiteY3" fmla="*/ 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0"/>
                  </a:moveTo>
                  <a:lnTo>
                    <a:pt x="0" y="0"/>
                  </a:lnTo>
                  <a:lnTo>
                    <a:pt x="960692" y="2571750"/>
                  </a:lnTo>
                  <a:lnTo>
                    <a:pt x="962025"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6D41200A-B63D-533F-7FF8-85BB3AF03D03}"/>
              </a:ext>
            </a:extLst>
          </p:cNvPr>
          <p:cNvGraphicFramePr>
            <a:graphicFrameLocks noChangeAspect="1"/>
          </p:cNvGraphicFramePr>
          <p:nvPr userDrawn="1">
            <p:custDataLst>
              <p:tags r:id="rId2"/>
            </p:custDataLst>
            <p:extLst>
              <p:ext uri="{D42A27DB-BD31-4B8C-83A1-F6EECF244321}">
                <p14:modId xmlns:p14="http://schemas.microsoft.com/office/powerpoint/2010/main" val="8656615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6D41200A-B63D-533F-7FF8-85BB3AF03D0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Content Placeholder 3"/>
          <p:cNvSpPr>
            <a:spLocks noGrp="1"/>
          </p:cNvSpPr>
          <p:nvPr>
            <p:ph sz="quarter" idx="12"/>
          </p:nvPr>
        </p:nvSpPr>
        <p:spPr>
          <a:xfrm>
            <a:off x="540000" y="1886853"/>
            <a:ext cx="8204197" cy="2889973"/>
          </a:xfrm>
          <a:prstGeom prst="rect">
            <a:avLst/>
          </a:prstGeom>
        </p:spPr>
        <p:txBody>
          <a:bodyPr/>
          <a:lstStyle>
            <a:lvl1pPr rtl="0" eaLnBrk="1">
              <a:defRPr sz="1100">
                <a:solidFill>
                  <a:schemeClr val="tx2"/>
                </a:solidFill>
                <a:latin typeface="+mn-lt"/>
              </a:defRPr>
            </a:lvl1pPr>
            <a:lvl2pPr>
              <a:defRPr sz="1100"/>
            </a:lvl2pPr>
            <a:lvl3pPr>
              <a:defRPr sz="1100"/>
            </a:lvl3pPr>
            <a:lvl4pPr>
              <a:defRPr sz="1100"/>
            </a:lvl4pPr>
            <a:lvl5pPr>
              <a:defRPr sz="1100"/>
            </a:lvl5pPr>
          </a:lstStyle>
          <a:p>
            <a:pPr lvl="0"/>
            <a:r>
              <a:rPr lang="en-US" noProof="0"/>
              <a:t>Click to edit Master text styles</a:t>
            </a:r>
          </a:p>
        </p:txBody>
      </p:sp>
      <p:sp>
        <p:nvSpPr>
          <p:cNvPr id="12" name="Text Placeholder 8"/>
          <p:cNvSpPr>
            <a:spLocks noGrp="1"/>
          </p:cNvSpPr>
          <p:nvPr>
            <p:ph type="body" sz="quarter" idx="31"/>
          </p:nvPr>
        </p:nvSpPr>
        <p:spPr>
          <a:xfrm>
            <a:off x="540000" y="4945075"/>
            <a:ext cx="8204197" cy="987552"/>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stStyle>
          <a:p>
            <a:pPr lvl="0"/>
            <a:r>
              <a:rPr lang="en-US" noProof="0"/>
              <a:t>Click to edit Master text styles</a:t>
            </a:r>
          </a:p>
          <a:p>
            <a:pPr lvl="1"/>
            <a:r>
              <a:rPr lang="en-US" noProof="0"/>
              <a:t>Second level</a:t>
            </a:r>
          </a:p>
          <a:p>
            <a:pPr lvl="2"/>
            <a:r>
              <a:rPr lang="en-US" noProof="0"/>
              <a:t>Third level</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ext Placeholder 2"/>
          <p:cNvSpPr>
            <a:spLocks noGrp="1"/>
          </p:cNvSpPr>
          <p:nvPr>
            <p:ph type="body" sz="quarter" idx="10" hasCustomPrompt="1"/>
          </p:nvPr>
        </p:nvSpPr>
        <p:spPr>
          <a:xfrm>
            <a:off x="540000" y="6092325"/>
            <a:ext cx="8204197" cy="300037"/>
          </a:xfrm>
        </p:spPr>
        <p:txBody>
          <a:bodyPr anchor="ctr"/>
          <a:lstStyle>
            <a:lvl1pPr rtl="0">
              <a:defRPr sz="800">
                <a:solidFill>
                  <a:schemeClr val="tx2"/>
                </a:solidFill>
                <a:latin typeface="+mn-lt"/>
              </a:defRPr>
            </a:lvl1pPr>
          </a:lstStyle>
          <a:p>
            <a:pPr lvl="0"/>
            <a:r>
              <a:rPr lang="en-AU" noProof="0"/>
              <a:t>Source</a:t>
            </a:r>
          </a:p>
        </p:txBody>
      </p:sp>
      <p:sp>
        <p:nvSpPr>
          <p:cNvPr id="4" name="Text Placeholder 5">
            <a:extLst>
              <a:ext uri="{FF2B5EF4-FFF2-40B4-BE49-F238E27FC236}">
                <a16:creationId xmlns:a16="http://schemas.microsoft.com/office/drawing/2014/main" id="{546ED6B8-7473-4DDC-1E51-3D466125498E}"/>
              </a:ext>
            </a:extLst>
          </p:cNvPr>
          <p:cNvSpPr>
            <a:spLocks noGrp="1"/>
          </p:cNvSpPr>
          <p:nvPr>
            <p:ph type="body" sz="quarter" idx="32" hasCustomPrompt="1"/>
          </p:nvPr>
        </p:nvSpPr>
        <p:spPr>
          <a:xfrm>
            <a:off x="540000" y="1092548"/>
            <a:ext cx="8204197" cy="458792"/>
          </a:xfrm>
        </p:spPr>
        <p:txBody>
          <a:bodyPr/>
          <a:lstStyle>
            <a:lvl1pPr rtl="0">
              <a:defRPr sz="1200">
                <a:solidFill>
                  <a:schemeClr val="tx2"/>
                </a:solidFill>
                <a:latin typeface="+mn-lt"/>
              </a:defRPr>
            </a:lvl1pPr>
          </a:lstStyle>
          <a:p>
            <a:pPr lvl="0"/>
            <a:r>
              <a:rPr lang="en-AU" noProof="0"/>
              <a:t>Sub heading</a:t>
            </a:r>
          </a:p>
        </p:txBody>
      </p:sp>
      <p:sp>
        <p:nvSpPr>
          <p:cNvPr id="5" name="Title 1">
            <a:extLst>
              <a:ext uri="{FF2B5EF4-FFF2-40B4-BE49-F238E27FC236}">
                <a16:creationId xmlns:a16="http://schemas.microsoft.com/office/drawing/2014/main" id="{E9C81774-E7E7-725E-6056-76336BF44ED4}"/>
              </a:ext>
            </a:extLst>
          </p:cNvPr>
          <p:cNvSpPr>
            <a:spLocks noGrp="1"/>
          </p:cNvSpPr>
          <p:nvPr>
            <p:ph type="title" hasCustomPrompt="1"/>
          </p:nvPr>
        </p:nvSpPr>
        <p:spPr>
          <a:xfrm>
            <a:off x="540000" y="548681"/>
            <a:ext cx="8204197"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6" name="Straight Connector 5">
            <a:extLst>
              <a:ext uri="{FF2B5EF4-FFF2-40B4-BE49-F238E27FC236}">
                <a16:creationId xmlns:a16="http://schemas.microsoft.com/office/drawing/2014/main" id="{6878793C-F985-469C-715C-549E8348B216}"/>
              </a:ext>
            </a:extLst>
          </p:cNvPr>
          <p:cNvCxnSpPr>
            <a:cxnSpLocks/>
          </p:cNvCxnSpPr>
          <p:nvPr userDrawn="1"/>
        </p:nvCxnSpPr>
        <p:spPr>
          <a:xfrm>
            <a:off x="539998" y="980309"/>
            <a:ext cx="8204197"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101013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
    <p:bg>
      <p:bgRef idx="1001">
        <a:schemeClr val="bg1"/>
      </p:bgRef>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F744C96-3F0F-E838-DE56-17C1F96FF38E}"/>
              </a:ext>
            </a:extLst>
          </p:cNvPr>
          <p:cNvGrpSpPr/>
          <p:nvPr userDrawn="1"/>
        </p:nvGrpSpPr>
        <p:grpSpPr>
          <a:xfrm>
            <a:off x="8716488" y="5668488"/>
            <a:ext cx="1193470" cy="1193470"/>
            <a:chOff x="10069009" y="2893384"/>
            <a:chExt cx="1704975" cy="1704975"/>
          </a:xfrm>
        </p:grpSpPr>
        <p:sp>
          <p:nvSpPr>
            <p:cNvPr id="7" name="Freeform: Shape 6">
              <a:extLst>
                <a:ext uri="{FF2B5EF4-FFF2-40B4-BE49-F238E27FC236}">
                  <a16:creationId xmlns:a16="http://schemas.microsoft.com/office/drawing/2014/main" id="{40471D8F-9857-0258-04DE-0A8ADAF1D96D}"/>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9" name="Freeform: Shape 8">
              <a:extLst>
                <a:ext uri="{FF2B5EF4-FFF2-40B4-BE49-F238E27FC236}">
                  <a16:creationId xmlns:a16="http://schemas.microsoft.com/office/drawing/2014/main" id="{1650545E-6911-B0F8-E9BE-4646571115C5}"/>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86970DE2-46FD-E50B-953E-7A427A9C85A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99520AEC-DF62-4E73-8F72-33208A922B69}"/>
              </a:ext>
            </a:extLst>
          </p:cNvPr>
          <p:cNvGraphicFramePr>
            <a:graphicFrameLocks noChangeAspect="1"/>
          </p:cNvGraphicFramePr>
          <p:nvPr userDrawn="1">
            <p:custDataLst>
              <p:tags r:id="rId2"/>
            </p:custDataLst>
            <p:extLst>
              <p:ext uri="{D42A27DB-BD31-4B8C-83A1-F6EECF244321}">
                <p14:modId xmlns:p14="http://schemas.microsoft.com/office/powerpoint/2010/main" val="41292010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9520AEC-DF62-4E73-8F72-33208A922B6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itle 1"/>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sp>
        <p:nvSpPr>
          <p:cNvPr id="4" name="TextBox 3"/>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6" name="Content Placeholder 1"/>
          <p:cNvSpPr>
            <a:spLocks noGrp="1"/>
          </p:cNvSpPr>
          <p:nvPr>
            <p:ph sz="quarter" idx="13" hasCustomPrompt="1"/>
          </p:nvPr>
        </p:nvSpPr>
        <p:spPr>
          <a:xfrm>
            <a:off x="540000" y="1268760"/>
            <a:ext cx="8820000" cy="5040559"/>
          </a:xfrm>
        </p:spPr>
        <p:txBody>
          <a:bodyPr/>
          <a:lstStyle>
            <a:lvl1pPr marL="252000" marR="0" indent="-252000" algn="l" defTabSz="914349" rtl="0" eaLnBrk="1" fontAlgn="auto" latinLnBrk="0" hangingPunct="1">
              <a:lnSpc>
                <a:spcPct val="100000"/>
              </a:lnSpc>
              <a:spcBef>
                <a:spcPts val="400"/>
              </a:spcBef>
              <a:spcAft>
                <a:spcPts val="600"/>
              </a:spcAft>
              <a:buClr>
                <a:schemeClr val="bg2"/>
              </a:buClr>
              <a:buSzTx/>
              <a:buFont typeface="Arial" panose="020B0604020202020204" pitchFamily="34" charset="0"/>
              <a:buChar char="•"/>
              <a:tabLst/>
              <a:defRPr sz="1200">
                <a:solidFill>
                  <a:schemeClr val="tx2"/>
                </a:solidFill>
              </a:defRPr>
            </a:lvl1pPr>
            <a:lvl2pPr marL="504000" indent="-252000" rtl="0">
              <a:spcAft>
                <a:spcPts val="600"/>
              </a:spcAft>
              <a:buClr>
                <a:schemeClr val="bg2"/>
              </a:buClr>
              <a:buFont typeface="Segoe UI" panose="020B0502040204020203" pitchFamily="34" charset="0"/>
              <a:buChar char="–"/>
              <a:defRPr sz="1200">
                <a:solidFill>
                  <a:schemeClr val="tx2"/>
                </a:solidFill>
              </a:defRPr>
            </a:lvl2pPr>
            <a:lvl3pPr marL="756000" indent="-252000" rtl="0">
              <a:spcAft>
                <a:spcPts val="600"/>
              </a:spcAft>
              <a:buClr>
                <a:schemeClr val="bg2"/>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cxnSp>
        <p:nvCxnSpPr>
          <p:cNvPr id="11" name="Straight Connector 10">
            <a:extLst>
              <a:ext uri="{FF2B5EF4-FFF2-40B4-BE49-F238E27FC236}">
                <a16:creationId xmlns:a16="http://schemas.microsoft.com/office/drawing/2014/main" id="{BFCB1AD8-51DD-6A5F-04CD-DD808012BE06}"/>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010516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 small panel with content blu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8AF1F190-97CD-9E78-A366-35E937462084}"/>
              </a:ext>
            </a:extLst>
          </p:cNvPr>
          <p:cNvGraphicFramePr>
            <a:graphicFrameLocks noChangeAspect="1"/>
          </p:cNvGraphicFramePr>
          <p:nvPr userDrawn="1">
            <p:custDataLst>
              <p:tags r:id="rId2"/>
            </p:custDataLst>
            <p:extLst>
              <p:ext uri="{D42A27DB-BD31-4B8C-83A1-F6EECF244321}">
                <p14:modId xmlns:p14="http://schemas.microsoft.com/office/powerpoint/2010/main" val="32685486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8AF1F190-97CD-9E78-A366-35E93746208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Title 1"/>
          <p:cNvSpPr>
            <a:spLocks noGrp="1"/>
          </p:cNvSpPr>
          <p:nvPr>
            <p:ph type="title" hasCustomPrompt="1"/>
          </p:nvPr>
        </p:nvSpPr>
        <p:spPr>
          <a:xfrm>
            <a:off x="2573078" y="683079"/>
            <a:ext cx="6801656"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6" name="Text Placeholder 5"/>
          <p:cNvSpPr>
            <a:spLocks noGrp="1"/>
          </p:cNvSpPr>
          <p:nvPr>
            <p:ph type="body" sz="quarter" idx="12" hasCustomPrompt="1"/>
          </p:nvPr>
        </p:nvSpPr>
        <p:spPr>
          <a:xfrm>
            <a:off x="2573078" y="1159824"/>
            <a:ext cx="6801656" cy="548146"/>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8" name="Text Placeholder 7"/>
          <p:cNvSpPr>
            <a:spLocks noGrp="1"/>
          </p:cNvSpPr>
          <p:nvPr>
            <p:ph type="body" sz="quarter" idx="13"/>
          </p:nvPr>
        </p:nvSpPr>
        <p:spPr>
          <a:xfrm>
            <a:off x="2573078" y="1779978"/>
            <a:ext cx="6801656" cy="2880319"/>
          </a:xfrm>
        </p:spPr>
        <p:txBody>
          <a:bodyPr numCol="1"/>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2" name="TextBox 11"/>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Rectangle 12"/>
          <p:cNvSpPr/>
          <p:nvPr userDrawn="1"/>
        </p:nvSpPr>
        <p:spPr>
          <a:xfrm>
            <a:off x="-3376" y="0"/>
            <a:ext cx="229208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AU"/>
          </a:p>
        </p:txBody>
      </p:sp>
      <p:sp>
        <p:nvSpPr>
          <p:cNvPr id="15" name="Text Placeholder 8"/>
          <p:cNvSpPr>
            <a:spLocks noGrp="1"/>
          </p:cNvSpPr>
          <p:nvPr>
            <p:ph type="body" sz="quarter" idx="31"/>
          </p:nvPr>
        </p:nvSpPr>
        <p:spPr>
          <a:xfrm>
            <a:off x="272480" y="548680"/>
            <a:ext cx="1764000" cy="5688632"/>
          </a:xfrm>
        </p:spPr>
        <p:txBody>
          <a:bodyPr anchor="ctr"/>
          <a:lstStyle>
            <a:lvl1pPr rtl="0">
              <a:defRPr sz="1100">
                <a:solidFill>
                  <a:schemeClr val="bg1"/>
                </a:solidFill>
                <a:latin typeface="+mn-lt"/>
                <a:cs typeface="Segoe UI Semilight" panose="020B0402040204020203" pitchFamily="34" charset="0"/>
              </a:defRPr>
            </a:lvl1pPr>
            <a:lvl2pPr rtl="0">
              <a:buClr>
                <a:schemeClr val="bg1"/>
              </a:buClr>
              <a:defRPr sz="1100">
                <a:solidFill>
                  <a:schemeClr val="bg1"/>
                </a:solidFill>
                <a:latin typeface="+mn-lt"/>
                <a:cs typeface="Segoe UI Semilight" panose="020B0402040204020203" pitchFamily="34" charset="0"/>
              </a:defRPr>
            </a:lvl2pPr>
            <a:lvl3pPr rtl="0">
              <a:buClr>
                <a:schemeClr val="bg1"/>
              </a:buClr>
              <a:defRPr sz="1100">
                <a:solidFill>
                  <a:schemeClr val="bg1"/>
                </a:solidFill>
                <a:latin typeface="+mn-lt"/>
                <a:cs typeface="Segoe UI Semilight" panose="020B0402040204020203" pitchFamily="34" charset="0"/>
              </a:defRPr>
            </a:lvl3pPr>
          </a:lstStyle>
          <a:p>
            <a:pPr lvl="0"/>
            <a:r>
              <a:rPr lang="en-US" noProof="0"/>
              <a:t>Click to edit Master text styles</a:t>
            </a:r>
          </a:p>
          <a:p>
            <a:pPr lvl="1"/>
            <a:r>
              <a:rPr lang="en-US" noProof="0"/>
              <a:t>Second level</a:t>
            </a:r>
          </a:p>
          <a:p>
            <a:pPr lvl="2"/>
            <a:r>
              <a:rPr lang="en-US" noProof="0"/>
              <a:t>Third level</a:t>
            </a:r>
          </a:p>
        </p:txBody>
      </p:sp>
      <p:cxnSp>
        <p:nvCxnSpPr>
          <p:cNvPr id="3" name="Straight Connector 2">
            <a:extLst>
              <a:ext uri="{FF2B5EF4-FFF2-40B4-BE49-F238E27FC236}">
                <a16:creationId xmlns:a16="http://schemas.microsoft.com/office/drawing/2014/main" id="{273F2836-6ADB-672E-7144-7EF638154E72}"/>
              </a:ext>
            </a:extLst>
          </p:cNvPr>
          <p:cNvCxnSpPr>
            <a:cxnSpLocks/>
          </p:cNvCxnSpPr>
          <p:nvPr userDrawn="1"/>
        </p:nvCxnSpPr>
        <p:spPr>
          <a:xfrm>
            <a:off x="2573078" y="1099063"/>
            <a:ext cx="6801656"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1" name="Graphic elements">
            <a:extLst>
              <a:ext uri="{FF2B5EF4-FFF2-40B4-BE49-F238E27FC236}">
                <a16:creationId xmlns:a16="http://schemas.microsoft.com/office/drawing/2014/main" id="{4380304B-BE25-D6DF-EE72-EEB759D0F713}"/>
              </a:ext>
            </a:extLst>
          </p:cNvPr>
          <p:cNvGrpSpPr/>
          <p:nvPr userDrawn="1"/>
        </p:nvGrpSpPr>
        <p:grpSpPr>
          <a:xfrm>
            <a:off x="8350452" y="6080215"/>
            <a:ext cx="1555548" cy="777785"/>
            <a:chOff x="3532313" y="2524125"/>
            <a:chExt cx="8656007" cy="4328064"/>
          </a:xfrm>
        </p:grpSpPr>
        <p:sp>
          <p:nvSpPr>
            <p:cNvPr id="22" name="Freeform: Shape 21">
              <a:extLst>
                <a:ext uri="{FF2B5EF4-FFF2-40B4-BE49-F238E27FC236}">
                  <a16:creationId xmlns:a16="http://schemas.microsoft.com/office/drawing/2014/main" id="{A4A92599-092D-ABA0-324C-7D8C8976CFDF}"/>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3" name="Freeform: Shape 22">
              <a:extLst>
                <a:ext uri="{FF2B5EF4-FFF2-40B4-BE49-F238E27FC236}">
                  <a16:creationId xmlns:a16="http://schemas.microsoft.com/office/drawing/2014/main" id="{7608AE35-E0C7-1745-40D3-081F301247C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4" name="Freeform: Shape 23">
              <a:extLst>
                <a:ext uri="{FF2B5EF4-FFF2-40B4-BE49-F238E27FC236}">
                  <a16:creationId xmlns:a16="http://schemas.microsoft.com/office/drawing/2014/main" id="{A79204A4-10F7-30F1-E27B-591189994CB7}"/>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5" name="Freeform: Shape 24">
              <a:extLst>
                <a:ext uri="{FF2B5EF4-FFF2-40B4-BE49-F238E27FC236}">
                  <a16:creationId xmlns:a16="http://schemas.microsoft.com/office/drawing/2014/main" id="{40441680-B56D-D360-DAEC-DA6523F16CF4}"/>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6" name="Slide Number Placeholder 5">
            <a:extLst>
              <a:ext uri="{FF2B5EF4-FFF2-40B4-BE49-F238E27FC236}">
                <a16:creationId xmlns:a16="http://schemas.microsoft.com/office/drawing/2014/main" id="{1ABDA20F-ED49-4A12-ED2C-00449DE588D1}"/>
              </a:ext>
            </a:extLst>
          </p:cNvPr>
          <p:cNvSpPr txBox="1">
            <a:spLocks/>
          </p:cNvSpPr>
          <p:nvPr userDrawn="1"/>
        </p:nvSpPr>
        <p:spPr>
          <a:xfrm>
            <a:off x="8906852"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145199756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mall panel with conten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CF993DD0-0D77-7AB7-580F-E59EF96FEF6D}"/>
              </a:ext>
            </a:extLst>
          </p:cNvPr>
          <p:cNvGraphicFramePr>
            <a:graphicFrameLocks noChangeAspect="1"/>
          </p:cNvGraphicFramePr>
          <p:nvPr userDrawn="1">
            <p:custDataLst>
              <p:tags r:id="rId2"/>
            </p:custDataLst>
            <p:extLst>
              <p:ext uri="{D42A27DB-BD31-4B8C-83A1-F6EECF244321}">
                <p14:modId xmlns:p14="http://schemas.microsoft.com/office/powerpoint/2010/main" val="11188467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CF993DD0-0D77-7AB7-580F-E59EF96FEF6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Rectangle 8"/>
          <p:cNvSpPr/>
          <p:nvPr userDrawn="1"/>
        </p:nvSpPr>
        <p:spPr>
          <a:xfrm>
            <a:off x="-3376" y="1"/>
            <a:ext cx="229208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AU"/>
          </a:p>
        </p:txBody>
      </p:sp>
      <p:sp>
        <p:nvSpPr>
          <p:cNvPr id="10" name="Text Placeholder 8"/>
          <p:cNvSpPr>
            <a:spLocks noGrp="1"/>
          </p:cNvSpPr>
          <p:nvPr>
            <p:ph type="body" sz="quarter" idx="31"/>
          </p:nvPr>
        </p:nvSpPr>
        <p:spPr>
          <a:xfrm>
            <a:off x="272480" y="548680"/>
            <a:ext cx="1764000" cy="5688632"/>
          </a:xfrm>
        </p:spPr>
        <p:txBody>
          <a:bodyPr anchor="ct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bg2"/>
              </a:buClr>
              <a:defRPr sz="1100">
                <a:solidFill>
                  <a:schemeClr val="tx2"/>
                </a:solidFill>
                <a:latin typeface="+mn-lt"/>
                <a:ea typeface="Segoe UI" panose="020B0502040204020203" pitchFamily="34" charset="0"/>
                <a:cs typeface="Segoe UI" panose="020B0502040204020203" pitchFamily="34" charset="0"/>
              </a:defRPr>
            </a:lvl2pPr>
            <a:lvl3pPr rtl="0">
              <a:buClr>
                <a:schemeClr val="bg2"/>
              </a:buClr>
              <a:defRPr sz="1100">
                <a:solidFill>
                  <a:schemeClr val="tx2"/>
                </a:solidFill>
                <a:latin typeface="+mn-lt"/>
                <a:ea typeface="Segoe UI" panose="020B0502040204020203" pitchFamily="34" charset="0"/>
                <a:cs typeface="Segoe UI" panose="020B0502040204020203" pitchFamily="34" charset="0"/>
              </a:defRPr>
            </a:lvl3pPr>
          </a:lstStyle>
          <a:p>
            <a:pPr lvl="0"/>
            <a:r>
              <a:rPr lang="en-US" noProof="0"/>
              <a:t>Click to edit Master text styles</a:t>
            </a:r>
          </a:p>
          <a:p>
            <a:pPr lvl="1"/>
            <a:r>
              <a:rPr lang="en-US" noProof="0"/>
              <a:t>Second level</a:t>
            </a:r>
          </a:p>
          <a:p>
            <a:pPr lvl="2"/>
            <a:r>
              <a:rPr lang="en-US" noProof="0"/>
              <a:t>Third level</a:t>
            </a:r>
          </a:p>
        </p:txBody>
      </p:sp>
      <p:sp>
        <p:nvSpPr>
          <p:cNvPr id="13" name="Title 1">
            <a:extLst>
              <a:ext uri="{FF2B5EF4-FFF2-40B4-BE49-F238E27FC236}">
                <a16:creationId xmlns:a16="http://schemas.microsoft.com/office/drawing/2014/main" id="{AAA5E587-F464-EF87-D175-D0F1FC833AAC}"/>
              </a:ext>
            </a:extLst>
          </p:cNvPr>
          <p:cNvSpPr>
            <a:spLocks noGrp="1"/>
          </p:cNvSpPr>
          <p:nvPr>
            <p:ph type="title" hasCustomPrompt="1"/>
          </p:nvPr>
        </p:nvSpPr>
        <p:spPr>
          <a:xfrm>
            <a:off x="2573078" y="683079"/>
            <a:ext cx="6801656"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14" name="Text Placeholder 5">
            <a:extLst>
              <a:ext uri="{FF2B5EF4-FFF2-40B4-BE49-F238E27FC236}">
                <a16:creationId xmlns:a16="http://schemas.microsoft.com/office/drawing/2014/main" id="{9D49C7C3-226C-5D69-BDAB-ABA5AC656A83}"/>
              </a:ext>
            </a:extLst>
          </p:cNvPr>
          <p:cNvSpPr>
            <a:spLocks noGrp="1"/>
          </p:cNvSpPr>
          <p:nvPr>
            <p:ph type="body" sz="quarter" idx="12" hasCustomPrompt="1"/>
          </p:nvPr>
        </p:nvSpPr>
        <p:spPr>
          <a:xfrm>
            <a:off x="2573078" y="1159824"/>
            <a:ext cx="6801656" cy="548146"/>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15" name="Text Placeholder 7">
            <a:extLst>
              <a:ext uri="{FF2B5EF4-FFF2-40B4-BE49-F238E27FC236}">
                <a16:creationId xmlns:a16="http://schemas.microsoft.com/office/drawing/2014/main" id="{4CC6C992-42A7-81A2-43C4-63561CE37543}"/>
              </a:ext>
            </a:extLst>
          </p:cNvPr>
          <p:cNvSpPr>
            <a:spLocks noGrp="1"/>
          </p:cNvSpPr>
          <p:nvPr>
            <p:ph type="body" sz="quarter" idx="13"/>
          </p:nvPr>
        </p:nvSpPr>
        <p:spPr>
          <a:xfrm>
            <a:off x="2573078" y="1779978"/>
            <a:ext cx="6801656" cy="2880319"/>
          </a:xfrm>
        </p:spPr>
        <p:txBody>
          <a:bodyPr numCol="1"/>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cxnSp>
        <p:nvCxnSpPr>
          <p:cNvPr id="19" name="Straight Connector 18">
            <a:extLst>
              <a:ext uri="{FF2B5EF4-FFF2-40B4-BE49-F238E27FC236}">
                <a16:creationId xmlns:a16="http://schemas.microsoft.com/office/drawing/2014/main" id="{8319E869-473C-E3F9-DD04-09FFF1762B23}"/>
              </a:ext>
            </a:extLst>
          </p:cNvPr>
          <p:cNvCxnSpPr>
            <a:cxnSpLocks/>
          </p:cNvCxnSpPr>
          <p:nvPr userDrawn="1"/>
        </p:nvCxnSpPr>
        <p:spPr>
          <a:xfrm>
            <a:off x="2573078" y="1099063"/>
            <a:ext cx="6801656"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F5F47202-F991-9342-2F8A-DD0DD25817D0}"/>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8" name="TextBox 7">
            <a:extLst>
              <a:ext uri="{FF2B5EF4-FFF2-40B4-BE49-F238E27FC236}">
                <a16:creationId xmlns:a16="http://schemas.microsoft.com/office/drawing/2014/main" id="{AC088491-AC46-52E1-D9E7-F0131C22162F}"/>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2" name="Graphic elements">
            <a:extLst>
              <a:ext uri="{FF2B5EF4-FFF2-40B4-BE49-F238E27FC236}">
                <a16:creationId xmlns:a16="http://schemas.microsoft.com/office/drawing/2014/main" id="{77490F97-6C23-BD41-ECB6-462B1A21AAD1}"/>
              </a:ext>
            </a:extLst>
          </p:cNvPr>
          <p:cNvGrpSpPr/>
          <p:nvPr userDrawn="1"/>
        </p:nvGrpSpPr>
        <p:grpSpPr>
          <a:xfrm>
            <a:off x="8355768" y="6080215"/>
            <a:ext cx="1555548" cy="777785"/>
            <a:chOff x="3532313" y="2524125"/>
            <a:chExt cx="8656007" cy="4328064"/>
          </a:xfrm>
        </p:grpSpPr>
        <p:sp>
          <p:nvSpPr>
            <p:cNvPr id="16" name="Freeform: Shape 15">
              <a:extLst>
                <a:ext uri="{FF2B5EF4-FFF2-40B4-BE49-F238E27FC236}">
                  <a16:creationId xmlns:a16="http://schemas.microsoft.com/office/drawing/2014/main" id="{D31C00C5-6B3C-4934-76EA-059CFB3BDD4E}"/>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1942E213-9034-0786-2458-3856688B610E}"/>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FEEB45FF-52BA-94F6-1589-4E30F370F2D0}"/>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1" name="Freeform: Shape 20">
              <a:extLst>
                <a:ext uri="{FF2B5EF4-FFF2-40B4-BE49-F238E27FC236}">
                  <a16:creationId xmlns:a16="http://schemas.microsoft.com/office/drawing/2014/main" id="{CAF0EC4F-E99D-C8C0-F31E-77A48C20FB6A}"/>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2" name="Slide Number Placeholder 5">
            <a:extLst>
              <a:ext uri="{FF2B5EF4-FFF2-40B4-BE49-F238E27FC236}">
                <a16:creationId xmlns:a16="http://schemas.microsoft.com/office/drawing/2014/main" id="{759A65D4-C0AF-3796-2500-3248E1BA8AF8}"/>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35010596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wo column content">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4953332" y="0"/>
            <a:ext cx="4952668" cy="6858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a:endParaRPr lang="en-AU" noProof="0"/>
          </a:p>
        </p:txBody>
      </p:sp>
      <p:grpSp>
        <p:nvGrpSpPr>
          <p:cNvPr id="3" name="Group 2">
            <a:extLst>
              <a:ext uri="{FF2B5EF4-FFF2-40B4-BE49-F238E27FC236}">
                <a16:creationId xmlns:a16="http://schemas.microsoft.com/office/drawing/2014/main" id="{3157A068-79B8-C8A0-50C5-742554A26383}"/>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FB141C00-626E-DA04-9DCF-DF3D66479AF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D7C89847-AA5D-2B93-A2EA-EF3106B893DF}"/>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46811454-1BF9-3D4F-5ED1-6E7E55322B65}"/>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AB6667DE-899E-8A1F-D3F1-91905CAB3F1D}"/>
              </a:ext>
            </a:extLst>
          </p:cNvPr>
          <p:cNvGraphicFramePr>
            <a:graphicFrameLocks noChangeAspect="1"/>
          </p:cNvGraphicFramePr>
          <p:nvPr userDrawn="1">
            <p:custDataLst>
              <p:tags r:id="rId2"/>
            </p:custDataLst>
            <p:extLst>
              <p:ext uri="{D42A27DB-BD31-4B8C-83A1-F6EECF244321}">
                <p14:modId xmlns:p14="http://schemas.microsoft.com/office/powerpoint/2010/main" val="2122108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AB6667DE-899E-8A1F-D3F1-91905CAB3F1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2" name="Text Placeholder 7"/>
          <p:cNvSpPr>
            <a:spLocks noGrp="1"/>
          </p:cNvSpPr>
          <p:nvPr>
            <p:ph type="body" sz="quarter" idx="15"/>
          </p:nvPr>
        </p:nvSpPr>
        <p:spPr>
          <a:xfrm>
            <a:off x="5220000" y="1268759"/>
            <a:ext cx="4176000" cy="4956475"/>
          </a:xfrm>
        </p:spPr>
        <p:txBody>
          <a:bodyP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bg1"/>
              </a:buClr>
              <a:defRPr sz="1100">
                <a:solidFill>
                  <a:schemeClr val="tx2"/>
                </a:solidFill>
                <a:latin typeface="+mn-lt"/>
                <a:ea typeface="Segoe UI" panose="020B0502040204020203" pitchFamily="34" charset="0"/>
                <a:cs typeface="Segoe UI" panose="020B0502040204020203" pitchFamily="34" charset="0"/>
              </a:defRPr>
            </a:lvl2pPr>
            <a:lvl3pPr rtl="0">
              <a:buClr>
                <a:schemeClr val="bg1"/>
              </a:buClr>
              <a:defRPr sz="1100">
                <a:solidFill>
                  <a:schemeClr val="tx2"/>
                </a:solidFill>
                <a:latin typeface="+mn-lt"/>
                <a:ea typeface="Segoe UI" panose="020B0502040204020203" pitchFamily="34" charset="0"/>
                <a:cs typeface="Segoe UI" panose="020B0502040204020203" pitchFamily="34" charset="0"/>
              </a:defRPr>
            </a:lvl3pPr>
            <a:lvl4pPr rtl="0">
              <a:buClr>
                <a:schemeClr val="bg1"/>
              </a:buClr>
              <a:defRPr sz="1100">
                <a:solidFill>
                  <a:schemeClr val="tx2"/>
                </a:solidFill>
                <a:latin typeface="+mn-lt"/>
                <a:ea typeface="Segoe UI" panose="020B0502040204020203" pitchFamily="34" charset="0"/>
                <a:cs typeface="Segoe UI" panose="020B0502040204020203" pitchFamily="34" charset="0"/>
              </a:defRPr>
            </a:lvl4pPr>
            <a:lvl5pPr rtl="0">
              <a:buClr>
                <a:schemeClr val="bg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2" name="Text Placeholder 12"/>
          <p:cNvSpPr>
            <a:spLocks noGrp="1"/>
          </p:cNvSpPr>
          <p:nvPr>
            <p:ph type="body" sz="quarter" idx="16" hasCustomPrompt="1"/>
          </p:nvPr>
        </p:nvSpPr>
        <p:spPr>
          <a:xfrm>
            <a:off x="5220000" y="836714"/>
            <a:ext cx="4176000" cy="288031"/>
          </a:xfrm>
          <a:noFill/>
        </p:spPr>
        <p:txBody>
          <a:bodyPr lIns="0" tIns="36000" rIns="0" bIns="36000" anchor="ctr"/>
          <a:lstStyle>
            <a:lvl1pPr algn="l" rtl="0">
              <a:defRPr sz="1300">
                <a:solidFill>
                  <a:schemeClr val="tx2"/>
                </a:solidFill>
                <a:latin typeface="+mn-lt"/>
              </a:defRPr>
            </a:lvl1pPr>
          </a:lstStyle>
          <a:p>
            <a:pPr lvl="0"/>
            <a:r>
              <a:rPr lang="en-AU" noProof="0"/>
              <a:t>Title</a:t>
            </a:r>
          </a:p>
        </p:txBody>
      </p:sp>
      <p:sp>
        <p:nvSpPr>
          <p:cNvPr id="14" name="TextBox 13"/>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itle 1"/>
          <p:cNvSpPr>
            <a:spLocks noGrp="1"/>
          </p:cNvSpPr>
          <p:nvPr>
            <p:ph type="title" hasCustomPrompt="1"/>
          </p:nvPr>
        </p:nvSpPr>
        <p:spPr>
          <a:xfrm>
            <a:off x="540000" y="397814"/>
            <a:ext cx="4104000" cy="341618"/>
          </a:xfrm>
        </p:spPr>
        <p:txBody>
          <a:bodyPr vert="horz"/>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15" name="Text Placeholder 5"/>
          <p:cNvSpPr>
            <a:spLocks noGrp="1"/>
          </p:cNvSpPr>
          <p:nvPr>
            <p:ph type="body" sz="quarter" idx="12" hasCustomPrompt="1"/>
          </p:nvPr>
        </p:nvSpPr>
        <p:spPr>
          <a:xfrm>
            <a:off x="540000" y="829763"/>
            <a:ext cx="4104000" cy="1080219"/>
          </a:xfrm>
        </p:spPr>
        <p:txBody>
          <a:bodyPr/>
          <a:lstStyle>
            <a:lvl1pPr rtl="0">
              <a:defRPr sz="1200">
                <a:solidFill>
                  <a:schemeClr val="tx1"/>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16" name="Text Placeholder 7"/>
          <p:cNvSpPr>
            <a:spLocks noGrp="1"/>
          </p:cNvSpPr>
          <p:nvPr>
            <p:ph type="body" sz="quarter" idx="13"/>
          </p:nvPr>
        </p:nvSpPr>
        <p:spPr>
          <a:xfrm>
            <a:off x="540000" y="1981990"/>
            <a:ext cx="4104000" cy="4243245"/>
          </a:xfrm>
        </p:spPr>
        <p:txBody>
          <a:bodyPr/>
          <a:lstStyle>
            <a:lvl1pPr rtl="0">
              <a:defRPr sz="1100">
                <a:solidFill>
                  <a:schemeClr val="tx1"/>
                </a:solidFill>
                <a:latin typeface="+mn-lt"/>
                <a:ea typeface="Segoe UI" panose="020B0502040204020203" pitchFamily="34" charset="0"/>
                <a:cs typeface="Segoe UI" panose="020B0502040204020203" pitchFamily="34" charset="0"/>
              </a:defRPr>
            </a:lvl1pPr>
            <a:lvl2pPr rtl="0">
              <a:buClr>
                <a:schemeClr val="tx1"/>
              </a:buClr>
              <a:defRPr sz="1100">
                <a:solidFill>
                  <a:schemeClr val="tx1"/>
                </a:solidFill>
                <a:latin typeface="+mn-lt"/>
                <a:ea typeface="Segoe UI" panose="020B0502040204020203" pitchFamily="34" charset="0"/>
                <a:cs typeface="Segoe UI" panose="020B0502040204020203" pitchFamily="34" charset="0"/>
              </a:defRPr>
            </a:lvl2pPr>
            <a:lvl3pPr rtl="0">
              <a:buClr>
                <a:schemeClr val="tx1"/>
              </a:buClr>
              <a:defRPr sz="1100">
                <a:solidFill>
                  <a:schemeClr val="tx1"/>
                </a:solidFill>
                <a:latin typeface="+mn-lt"/>
                <a:ea typeface="Segoe UI" panose="020B0502040204020203" pitchFamily="34" charset="0"/>
                <a:cs typeface="Segoe UI" panose="020B0502040204020203" pitchFamily="34" charset="0"/>
              </a:defRPr>
            </a:lvl3pPr>
            <a:lvl4pPr rtl="0">
              <a:buClr>
                <a:schemeClr val="tx1"/>
              </a:buClr>
              <a:defRPr sz="1100">
                <a:solidFill>
                  <a:schemeClr val="tx1"/>
                </a:solidFill>
                <a:latin typeface="+mn-lt"/>
                <a:ea typeface="Segoe UI" panose="020B0502040204020203" pitchFamily="34" charset="0"/>
                <a:cs typeface="Segoe UI" panose="020B0502040204020203" pitchFamily="34" charset="0"/>
              </a:defRPr>
            </a:lvl4pPr>
            <a:lvl5pPr rtl="0">
              <a:buClr>
                <a:schemeClr val="tx1"/>
              </a:buClr>
              <a:defRPr sz="1100">
                <a:solidFill>
                  <a:schemeClr val="tx1"/>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196331594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wo column conten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6C31557C-637E-EA2D-B504-C5763CF38CA3}"/>
              </a:ext>
            </a:extLst>
          </p:cNvPr>
          <p:cNvGraphicFramePr>
            <a:graphicFrameLocks noChangeAspect="1"/>
          </p:cNvGraphicFramePr>
          <p:nvPr userDrawn="1">
            <p:custDataLst>
              <p:tags r:id="rId2"/>
            </p:custDataLst>
            <p:extLst>
              <p:ext uri="{D42A27DB-BD31-4B8C-83A1-F6EECF244321}">
                <p14:modId xmlns:p14="http://schemas.microsoft.com/office/powerpoint/2010/main" val="10100102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6C31557C-637E-EA2D-B504-C5763CF38CA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1" name="Rectangle 10"/>
          <p:cNvSpPr/>
          <p:nvPr userDrawn="1"/>
        </p:nvSpPr>
        <p:spPr>
          <a:xfrm>
            <a:off x="4953332" y="0"/>
            <a:ext cx="4952668"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a:endParaRPr lang="en-AU" noProof="0"/>
          </a:p>
        </p:txBody>
      </p:sp>
      <p:sp>
        <p:nvSpPr>
          <p:cNvPr id="18" name="Title 1"/>
          <p:cNvSpPr>
            <a:spLocks noGrp="1"/>
          </p:cNvSpPr>
          <p:nvPr>
            <p:ph type="title" hasCustomPrompt="1"/>
          </p:nvPr>
        </p:nvSpPr>
        <p:spPr>
          <a:xfrm>
            <a:off x="540000" y="397814"/>
            <a:ext cx="4104000" cy="341618"/>
          </a:xfrm>
        </p:spPr>
        <p:txBody>
          <a:bodyPr vert="horz"/>
          <a:lstStyle>
            <a:lvl1pPr rtl="0">
              <a:lnSpc>
                <a:spcPct val="90000"/>
              </a:lnSpc>
              <a:defRPr sz="1800">
                <a:solidFill>
                  <a:schemeClr val="tx2"/>
                </a:solidFill>
                <a:latin typeface="+mj-lt"/>
              </a:defRPr>
            </a:lvl1pPr>
          </a:lstStyle>
          <a:p>
            <a:r>
              <a:rPr lang="en-AU" noProof="0"/>
              <a:t>Introduction</a:t>
            </a:r>
          </a:p>
        </p:txBody>
      </p:sp>
      <p:sp>
        <p:nvSpPr>
          <p:cNvPr id="19" name="Text Placeholder 5"/>
          <p:cNvSpPr>
            <a:spLocks noGrp="1"/>
          </p:cNvSpPr>
          <p:nvPr>
            <p:ph type="body" sz="quarter" idx="12" hasCustomPrompt="1"/>
          </p:nvPr>
        </p:nvSpPr>
        <p:spPr>
          <a:xfrm>
            <a:off x="540000" y="829763"/>
            <a:ext cx="4104000" cy="1080219"/>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20" name="Text Placeholder 7"/>
          <p:cNvSpPr>
            <a:spLocks noGrp="1"/>
          </p:cNvSpPr>
          <p:nvPr>
            <p:ph type="body" sz="quarter" idx="13"/>
          </p:nvPr>
        </p:nvSpPr>
        <p:spPr>
          <a:xfrm>
            <a:off x="540000" y="1981990"/>
            <a:ext cx="4104000" cy="4243245"/>
          </a:xfrm>
        </p:spPr>
        <p:txBody>
          <a:bodyP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21" name="Text Placeholder 7"/>
          <p:cNvSpPr>
            <a:spLocks noGrp="1"/>
          </p:cNvSpPr>
          <p:nvPr>
            <p:ph type="body" sz="quarter" idx="15"/>
          </p:nvPr>
        </p:nvSpPr>
        <p:spPr>
          <a:xfrm>
            <a:off x="5220000" y="1268759"/>
            <a:ext cx="4176000" cy="4956475"/>
          </a:xfrm>
        </p:spPr>
        <p:txBody>
          <a:bodyPr/>
          <a:lstStyle>
            <a:lvl1pPr rtl="0">
              <a:defRPr sz="1100">
                <a:solidFill>
                  <a:schemeClr val="bg1"/>
                </a:solidFill>
                <a:latin typeface="+mn-lt"/>
                <a:ea typeface="Segoe UI" panose="020B0502040204020203" pitchFamily="34" charset="0"/>
                <a:cs typeface="Segoe UI" panose="020B0502040204020203" pitchFamily="34" charset="0"/>
              </a:defRPr>
            </a:lvl1pPr>
            <a:lvl2pPr rtl="0">
              <a:buClr>
                <a:schemeClr val="bg2"/>
              </a:buClr>
              <a:defRPr sz="1100">
                <a:solidFill>
                  <a:schemeClr val="bg1"/>
                </a:solidFill>
                <a:latin typeface="+mn-lt"/>
                <a:ea typeface="Segoe UI" panose="020B0502040204020203" pitchFamily="34" charset="0"/>
                <a:cs typeface="Segoe UI" panose="020B0502040204020203" pitchFamily="34" charset="0"/>
              </a:defRPr>
            </a:lvl2pPr>
            <a:lvl3pPr rtl="0">
              <a:buClr>
                <a:schemeClr val="bg2"/>
              </a:buClr>
              <a:defRPr sz="1100">
                <a:solidFill>
                  <a:schemeClr val="bg1"/>
                </a:solidFill>
                <a:latin typeface="+mn-lt"/>
                <a:ea typeface="Segoe UI" panose="020B0502040204020203" pitchFamily="34" charset="0"/>
                <a:cs typeface="Segoe UI" panose="020B0502040204020203" pitchFamily="34" charset="0"/>
              </a:defRPr>
            </a:lvl3pPr>
            <a:lvl4pPr rtl="0">
              <a:buClr>
                <a:schemeClr val="bg2"/>
              </a:buClr>
              <a:defRPr sz="1100">
                <a:solidFill>
                  <a:schemeClr val="bg1"/>
                </a:solidFill>
                <a:latin typeface="+mn-lt"/>
                <a:ea typeface="Segoe UI" panose="020B0502040204020203" pitchFamily="34" charset="0"/>
                <a:cs typeface="Segoe UI" panose="020B0502040204020203" pitchFamily="34" charset="0"/>
              </a:defRPr>
            </a:lvl4pPr>
            <a:lvl5pPr rtl="0">
              <a:buClr>
                <a:schemeClr val="bg2"/>
              </a:buClr>
              <a:defRPr sz="1100">
                <a:solidFill>
                  <a:schemeClr val="bg1"/>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23" name="Text Placeholder 12"/>
          <p:cNvSpPr>
            <a:spLocks noGrp="1"/>
          </p:cNvSpPr>
          <p:nvPr>
            <p:ph type="body" sz="quarter" idx="16" hasCustomPrompt="1"/>
          </p:nvPr>
        </p:nvSpPr>
        <p:spPr>
          <a:xfrm>
            <a:off x="5220000" y="836714"/>
            <a:ext cx="4176000" cy="288031"/>
          </a:xfrm>
          <a:noFill/>
        </p:spPr>
        <p:txBody>
          <a:bodyPr lIns="0" tIns="36000" rIns="0" bIns="36000" anchor="ctr"/>
          <a:lstStyle>
            <a:lvl1pPr algn="l" rtl="0">
              <a:defRPr sz="1300">
                <a:solidFill>
                  <a:schemeClr val="bg1"/>
                </a:solidFill>
                <a:latin typeface="+mn-lt"/>
              </a:defRPr>
            </a:lvl1pPr>
          </a:lstStyle>
          <a:p>
            <a:pPr lvl="0"/>
            <a:r>
              <a:rPr lang="en-AU" noProof="0"/>
              <a:t>Title</a:t>
            </a:r>
          </a:p>
        </p:txBody>
      </p:sp>
      <p:grpSp>
        <p:nvGrpSpPr>
          <p:cNvPr id="3" name="Group 2">
            <a:extLst>
              <a:ext uri="{FF2B5EF4-FFF2-40B4-BE49-F238E27FC236}">
                <a16:creationId xmlns:a16="http://schemas.microsoft.com/office/drawing/2014/main" id="{80F61F25-5266-8B0E-E157-8F1EE415271A}"/>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08D62FF4-40E6-60F8-7F92-283BA91B9DF2}"/>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A41D34FE-A1BC-F63D-2E98-31E7114D402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6" name="Freeform: Shape 5">
              <a:extLst>
                <a:ext uri="{FF2B5EF4-FFF2-40B4-BE49-F238E27FC236}">
                  <a16:creationId xmlns:a16="http://schemas.microsoft.com/office/drawing/2014/main" id="{AF9A9937-7F17-FC79-DD31-160F04F40256}"/>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7" name="TextBox 6">
            <a:extLst>
              <a:ext uri="{FF2B5EF4-FFF2-40B4-BE49-F238E27FC236}">
                <a16:creationId xmlns:a16="http://schemas.microsoft.com/office/drawing/2014/main" id="{CAF1C769-DE2E-7380-BC42-E097A7C01A0E}"/>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12125853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ack pag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E6C3DCF3-BBD9-182F-D774-4487095265BE}"/>
              </a:ext>
            </a:extLst>
          </p:cNvPr>
          <p:cNvGraphicFramePr>
            <a:graphicFrameLocks noChangeAspect="1"/>
          </p:cNvGraphicFramePr>
          <p:nvPr userDrawn="1">
            <p:custDataLst>
              <p:tags r:id="rId1"/>
            </p:custDataLst>
            <p:extLst>
              <p:ext uri="{D42A27DB-BD31-4B8C-83A1-F6EECF244321}">
                <p14:modId xmlns:p14="http://schemas.microsoft.com/office/powerpoint/2010/main" val="13814217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3" name="Object 2" hidden="1">
                        <a:extLst>
                          <a:ext uri="{FF2B5EF4-FFF2-40B4-BE49-F238E27FC236}">
                            <a16:creationId xmlns:a16="http://schemas.microsoft.com/office/drawing/2014/main" id="{E6C3DCF3-BBD9-182F-D774-4487095265B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Rectangle 11">
            <a:extLst>
              <a:ext uri="{FF2B5EF4-FFF2-40B4-BE49-F238E27FC236}">
                <a16:creationId xmlns:a16="http://schemas.microsoft.com/office/drawing/2014/main" id="{FA301358-1E68-2A96-26E5-173FB5603BDE}"/>
              </a:ext>
            </a:extLst>
          </p:cNvPr>
          <p:cNvSpPr/>
          <p:nvPr userDrawn="1"/>
        </p:nvSpPr>
        <p:spPr>
          <a:xfrm>
            <a:off x="0" y="0"/>
            <a:ext cx="9906000" cy="6864260"/>
          </a:xfrm>
          <a:prstGeom prst="rect">
            <a:avLst/>
          </a:prstGeom>
          <a:solidFill>
            <a:srgbClr val="1F2A44"/>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100" b="0" i="0" u="none" strike="noStrike" kern="0" cap="none" spc="0" normalizeH="0" baseline="0" noProof="0">
              <a:ln>
                <a:noFill/>
              </a:ln>
              <a:solidFill>
                <a:srgbClr val="D2D4DA"/>
              </a:solidFill>
              <a:effectLst/>
              <a:uLnTx/>
              <a:uFillTx/>
              <a:latin typeface="Arial"/>
              <a:ea typeface="+mn-ea"/>
              <a:cs typeface="+mn-cs"/>
            </a:endParaRPr>
          </a:p>
        </p:txBody>
      </p:sp>
      <p:pic>
        <p:nvPicPr>
          <p:cNvPr id="13" name="BRV logo">
            <a:extLst>
              <a:ext uri="{FF2B5EF4-FFF2-40B4-BE49-F238E27FC236}">
                <a16:creationId xmlns:a16="http://schemas.microsoft.com/office/drawing/2014/main" id="{DCC4FF7B-BED5-C8BE-C3D8-12D24CAF89FF}"/>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p:blipFill>
        <p:spPr>
          <a:xfrm>
            <a:off x="7339263" y="522762"/>
            <a:ext cx="2037076" cy="466149"/>
          </a:xfrm>
          <a:prstGeom prst="rect">
            <a:avLst/>
          </a:prstGeom>
        </p:spPr>
      </p:pic>
      <p:pic>
        <p:nvPicPr>
          <p:cNvPr id="19" name="DTF logo">
            <a:extLst>
              <a:ext uri="{FF2B5EF4-FFF2-40B4-BE49-F238E27FC236}">
                <a16:creationId xmlns:a16="http://schemas.microsoft.com/office/drawing/2014/main" id="{73BF07E3-3CED-7B98-3310-975F6FEE4252}"/>
              </a:ext>
            </a:extLst>
          </p:cNvPr>
          <p:cNvPicPr>
            <a:picLocks noChangeAspect="1"/>
          </p:cNvPicPr>
          <p:nvPr userDrawn="1"/>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58048" y="522762"/>
            <a:ext cx="993370" cy="568841"/>
          </a:xfrm>
          <a:prstGeom prst="rect">
            <a:avLst/>
          </a:prstGeom>
        </p:spPr>
      </p:pic>
      <p:grpSp>
        <p:nvGrpSpPr>
          <p:cNvPr id="9" name="Graphic elements">
            <a:extLst>
              <a:ext uri="{FF2B5EF4-FFF2-40B4-BE49-F238E27FC236}">
                <a16:creationId xmlns:a16="http://schemas.microsoft.com/office/drawing/2014/main" id="{66002FA4-06E1-6E31-CA28-59854AFE3D77}"/>
              </a:ext>
            </a:extLst>
          </p:cNvPr>
          <p:cNvGrpSpPr/>
          <p:nvPr userDrawn="1"/>
        </p:nvGrpSpPr>
        <p:grpSpPr>
          <a:xfrm>
            <a:off x="5620201" y="4717205"/>
            <a:ext cx="4285799" cy="2147683"/>
            <a:chOff x="3535488" y="2524125"/>
            <a:chExt cx="8643185" cy="4331239"/>
          </a:xfrm>
        </p:grpSpPr>
        <p:sp>
          <p:nvSpPr>
            <p:cNvPr id="10" name="Freeform: Shape 9">
              <a:extLst>
                <a:ext uri="{FF2B5EF4-FFF2-40B4-BE49-F238E27FC236}">
                  <a16:creationId xmlns:a16="http://schemas.microsoft.com/office/drawing/2014/main" id="{CDD6D720-DCF6-87FE-F473-20B658F745BD}"/>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1" name="Freeform: Shape 10">
              <a:extLst>
                <a:ext uri="{FF2B5EF4-FFF2-40B4-BE49-F238E27FC236}">
                  <a16:creationId xmlns:a16="http://schemas.microsoft.com/office/drawing/2014/main" id="{5F49609D-B9B3-535D-45AF-4630D1099B2E}"/>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4" name="Freeform: Shape 13">
              <a:extLst>
                <a:ext uri="{FF2B5EF4-FFF2-40B4-BE49-F238E27FC236}">
                  <a16:creationId xmlns:a16="http://schemas.microsoft.com/office/drawing/2014/main" id="{1BA2D416-7C9D-CD5B-7D4A-D829913AF4B9}"/>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5" name="Freeform: Shape 14">
              <a:extLst>
                <a:ext uri="{FF2B5EF4-FFF2-40B4-BE49-F238E27FC236}">
                  <a16:creationId xmlns:a16="http://schemas.microsoft.com/office/drawing/2014/main" id="{9FCAFCAB-EAEB-8872-7878-0FE84A80DD6A}"/>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grpSp>
      <p:sp>
        <p:nvSpPr>
          <p:cNvPr id="16" name="TextBox 15">
            <a:extLst>
              <a:ext uri="{FF2B5EF4-FFF2-40B4-BE49-F238E27FC236}">
                <a16:creationId xmlns:a16="http://schemas.microsoft.com/office/drawing/2014/main" id="{464E034B-84F6-F022-EEE1-4B966267A1A6}"/>
              </a:ext>
            </a:extLst>
          </p:cNvPr>
          <p:cNvSpPr txBox="1"/>
          <p:nvPr userDrawn="1"/>
        </p:nvSpPr>
        <p:spPr>
          <a:xfrm>
            <a:off x="510955" y="4618564"/>
            <a:ext cx="4855129" cy="1954381"/>
          </a:xfrm>
          <a:prstGeom prst="rect">
            <a:avLst/>
          </a:prstGeom>
          <a:noFill/>
        </p:spPr>
        <p:txBody>
          <a:bodyPr wrap="square" rtlCol="0">
            <a:spAutoFit/>
          </a:bodyPr>
          <a:lstStyle/>
          <a:p>
            <a:pPr defTabSz="914400"/>
            <a:r>
              <a:rPr lang="en-AU" sz="1100">
                <a:solidFill>
                  <a:prstClr val="white"/>
                </a:solidFill>
                <a:latin typeface="+mn-lt"/>
              </a:rPr>
              <a:t>© State of Victoria 2023</a:t>
            </a:r>
          </a:p>
          <a:p>
            <a:pPr defTabSz="914400"/>
            <a:r>
              <a:rPr lang="en-AU" sz="1100">
                <a:solidFill>
                  <a:prstClr val="white"/>
                </a:solidFill>
                <a:latin typeface="+mn-lt"/>
              </a:rPr>
              <a:t> </a:t>
            </a:r>
          </a:p>
          <a:p>
            <a:pPr defTabSz="914400"/>
            <a:endParaRPr lang="en-AU" sz="1100">
              <a:solidFill>
                <a:prstClr val="white"/>
              </a:solidFill>
              <a:latin typeface="+mn-lt"/>
            </a:endParaRPr>
          </a:p>
          <a:p>
            <a:pPr defTabSz="914400"/>
            <a:r>
              <a:rPr lang="en-AU" sz="1100">
                <a:solidFill>
                  <a:prstClr val="white"/>
                </a:solidFill>
                <a:latin typeface="+mn-lt"/>
              </a:rPr>
              <a:t>You are free to re-use this work under a Creative Commons Attribution 4.0 licence, provided you credit the State of Victoria (Department of Treasury and Finance) as author, indicate if changes were made and comply with the other licence terms. The licence does not apply to any branding, including Government logos.</a:t>
            </a:r>
          </a:p>
          <a:p>
            <a:pPr defTabSz="914400"/>
            <a:r>
              <a:rPr lang="en-AU" sz="1100">
                <a:solidFill>
                  <a:prstClr val="white"/>
                </a:solidFill>
                <a:latin typeface="+mn-lt"/>
              </a:rPr>
              <a:t> </a:t>
            </a:r>
          </a:p>
          <a:p>
            <a:pPr defTabSz="914400"/>
            <a:r>
              <a:rPr lang="en-AU" sz="1100">
                <a:solidFill>
                  <a:prstClr val="white"/>
                </a:solidFill>
                <a:latin typeface="+mn-lt"/>
              </a:rPr>
              <a:t>Copyright queries may be directed to IPpolicy@dtf.vic.gov.au</a:t>
            </a:r>
          </a:p>
          <a:p>
            <a:pPr defTabSz="914400"/>
            <a:endParaRPr lang="en-AU" sz="1100">
              <a:solidFill>
                <a:prstClr val="white"/>
              </a:solidFill>
              <a:latin typeface="+mn-lt"/>
            </a:endParaRPr>
          </a:p>
        </p:txBody>
      </p:sp>
    </p:spTree>
    <p:extLst>
      <p:ext uri="{BB962C8B-B14F-4D97-AF65-F5344CB8AC3E}">
        <p14:creationId xmlns:p14="http://schemas.microsoft.com/office/powerpoint/2010/main" val="954092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s Blue">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pSp>
        <p:nvGrpSpPr>
          <p:cNvPr id="5" name="Group 4">
            <a:extLst>
              <a:ext uri="{FF2B5EF4-FFF2-40B4-BE49-F238E27FC236}">
                <a16:creationId xmlns:a16="http://schemas.microsoft.com/office/drawing/2014/main" id="{03FC33C3-0039-A536-26A1-7DBB0C12B4D7}"/>
              </a:ext>
            </a:extLst>
          </p:cNvPr>
          <p:cNvGrpSpPr/>
          <p:nvPr userDrawn="1"/>
        </p:nvGrpSpPr>
        <p:grpSpPr>
          <a:xfrm>
            <a:off x="8716488" y="5668488"/>
            <a:ext cx="1193470" cy="1193470"/>
            <a:chOff x="10069009" y="2893384"/>
            <a:chExt cx="1704975" cy="1704975"/>
          </a:xfrm>
        </p:grpSpPr>
        <p:sp>
          <p:nvSpPr>
            <p:cNvPr id="6" name="Freeform: Shape 5">
              <a:extLst>
                <a:ext uri="{FF2B5EF4-FFF2-40B4-BE49-F238E27FC236}">
                  <a16:creationId xmlns:a16="http://schemas.microsoft.com/office/drawing/2014/main" id="{34399B94-C3DB-8B52-2B00-C3C256B735E6}"/>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FA4DCBED-3105-F2FB-5EE6-00977F3E1554}"/>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1E8FFA23-9D0B-26B0-88A2-37417927A4C8}"/>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1509321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Content Placeholder 1"/>
          <p:cNvSpPr>
            <a:spLocks noGrp="1"/>
          </p:cNvSpPr>
          <p:nvPr>
            <p:ph sz="quarter" idx="13" hasCustomPrompt="1"/>
          </p:nvPr>
        </p:nvSpPr>
        <p:spPr>
          <a:xfrm>
            <a:off x="539999" y="1268760"/>
            <a:ext cx="8820000" cy="4887491"/>
          </a:xfrm>
        </p:spPr>
        <p:txBody>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a:solidFill>
                  <a:schemeClr val="tx2"/>
                </a:solidFill>
              </a:defRPr>
            </a:lvl1pPr>
            <a:lvl2pPr marL="504000" indent="-252000" rtl="0">
              <a:spcAft>
                <a:spcPts val="600"/>
              </a:spcAft>
              <a:buClr>
                <a:schemeClr val="bg1"/>
              </a:buClr>
              <a:buFont typeface="Segoe UI" panose="020B0502040204020203" pitchFamily="34" charset="0"/>
              <a:buChar char="–"/>
              <a:defRPr sz="1200">
                <a:solidFill>
                  <a:schemeClr val="tx2"/>
                </a:solidFill>
              </a:defRPr>
            </a:lvl2pPr>
            <a:lvl3pPr marL="756000" indent="-252000" rtl="0">
              <a:spcAft>
                <a:spcPts val="600"/>
              </a:spcAft>
              <a:buClr>
                <a:schemeClr val="bg1"/>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itle 1">
            <a:extLst>
              <a:ext uri="{FF2B5EF4-FFF2-40B4-BE49-F238E27FC236}">
                <a16:creationId xmlns:a16="http://schemas.microsoft.com/office/drawing/2014/main" id="{131B934D-907E-C9FE-5568-1B58E3D535CE}"/>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E3C03009-60CE-50AE-3C74-4BB8FC57306B}"/>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90671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ntents_V2">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1509321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Content Placeholder 1"/>
          <p:cNvSpPr>
            <a:spLocks noGrp="1"/>
          </p:cNvSpPr>
          <p:nvPr>
            <p:ph sz="quarter" idx="13" hasCustomPrompt="1"/>
          </p:nvPr>
        </p:nvSpPr>
        <p:spPr>
          <a:xfrm>
            <a:off x="539999" y="1268760"/>
            <a:ext cx="8820000" cy="4887491"/>
          </a:xfrm>
        </p:spPr>
        <p:txBody>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a:solidFill>
                  <a:schemeClr val="tx2"/>
                </a:solidFill>
              </a:defRPr>
            </a:lvl1pPr>
            <a:lvl2pPr marL="504000" indent="-252000" rtl="0">
              <a:spcAft>
                <a:spcPts val="600"/>
              </a:spcAft>
              <a:buClr>
                <a:schemeClr val="bg1"/>
              </a:buClr>
              <a:buFont typeface="Segoe UI" panose="020B0502040204020203" pitchFamily="34" charset="0"/>
              <a:buChar char="–"/>
              <a:defRPr sz="1200">
                <a:solidFill>
                  <a:schemeClr val="tx2"/>
                </a:solidFill>
              </a:defRPr>
            </a:lvl2pPr>
            <a:lvl3pPr marL="756000" indent="-252000" rtl="0">
              <a:spcAft>
                <a:spcPts val="600"/>
              </a:spcAft>
              <a:buClr>
                <a:schemeClr val="bg1"/>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3" name="Title 1">
            <a:extLst>
              <a:ext uri="{FF2B5EF4-FFF2-40B4-BE49-F238E27FC236}">
                <a16:creationId xmlns:a16="http://schemas.microsoft.com/office/drawing/2014/main" id="{131B934D-907E-C9FE-5568-1B58E3D535CE}"/>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E3C03009-60CE-50AE-3C74-4BB8FC57306B}"/>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E6FBBB4E-D1DE-12F6-6640-9D524BC9C773}"/>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20" name="TextBox 19">
            <a:extLst>
              <a:ext uri="{FF2B5EF4-FFF2-40B4-BE49-F238E27FC236}">
                <a16:creationId xmlns:a16="http://schemas.microsoft.com/office/drawing/2014/main" id="{52D84F24-9854-56BF-C9E9-236C355B30C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21" name="Graphic elements">
            <a:extLst>
              <a:ext uri="{FF2B5EF4-FFF2-40B4-BE49-F238E27FC236}">
                <a16:creationId xmlns:a16="http://schemas.microsoft.com/office/drawing/2014/main" id="{0F548CEA-F268-82E5-9CB0-2DE13FA17342}"/>
              </a:ext>
            </a:extLst>
          </p:cNvPr>
          <p:cNvGrpSpPr/>
          <p:nvPr userDrawn="1"/>
        </p:nvGrpSpPr>
        <p:grpSpPr>
          <a:xfrm>
            <a:off x="8355768" y="6080215"/>
            <a:ext cx="1555548" cy="777785"/>
            <a:chOff x="3532313" y="2524125"/>
            <a:chExt cx="8656007" cy="4328064"/>
          </a:xfrm>
        </p:grpSpPr>
        <p:sp>
          <p:nvSpPr>
            <p:cNvPr id="22" name="Freeform: Shape 21">
              <a:extLst>
                <a:ext uri="{FF2B5EF4-FFF2-40B4-BE49-F238E27FC236}">
                  <a16:creationId xmlns:a16="http://schemas.microsoft.com/office/drawing/2014/main" id="{427F12B7-6790-EFED-A678-B8027475EEED}"/>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3" name="Freeform: Shape 22">
              <a:extLst>
                <a:ext uri="{FF2B5EF4-FFF2-40B4-BE49-F238E27FC236}">
                  <a16:creationId xmlns:a16="http://schemas.microsoft.com/office/drawing/2014/main" id="{9AD0A7CE-6F1C-4065-445B-686D6326271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4" name="Freeform: Shape 23">
              <a:extLst>
                <a:ext uri="{FF2B5EF4-FFF2-40B4-BE49-F238E27FC236}">
                  <a16:creationId xmlns:a16="http://schemas.microsoft.com/office/drawing/2014/main" id="{3B2E1916-BFB4-F318-D59F-E05ABB5C3931}"/>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5" name="Freeform: Shape 24">
              <a:extLst>
                <a:ext uri="{FF2B5EF4-FFF2-40B4-BE49-F238E27FC236}">
                  <a16:creationId xmlns:a16="http://schemas.microsoft.com/office/drawing/2014/main" id="{C9B27873-12CA-9831-4899-88547A29A9B2}"/>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6" name="Slide Number Placeholder 5">
            <a:extLst>
              <a:ext uri="{FF2B5EF4-FFF2-40B4-BE49-F238E27FC236}">
                <a16:creationId xmlns:a16="http://schemas.microsoft.com/office/drawing/2014/main" id="{9AC8B6CC-E77C-4FBA-B91C-541938801D4E}"/>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395068739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s Grey">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56088311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2" name="Content Placeholder 1"/>
          <p:cNvSpPr>
            <a:spLocks noGrp="1"/>
          </p:cNvSpPr>
          <p:nvPr>
            <p:ph sz="quarter" idx="13" hasCustomPrompt="1"/>
          </p:nvPr>
        </p:nvSpPr>
        <p:spPr>
          <a:xfrm>
            <a:off x="540000" y="1268760"/>
            <a:ext cx="8820000" cy="4919389"/>
          </a:xfrm>
        </p:spPr>
        <p:txBody>
          <a:bodyPr/>
          <a:lstStyle>
            <a:lvl1pPr marL="252000" marR="0" indent="-252000" algn="l" defTabSz="914349" rtl="0" eaLnBrk="1" fontAlgn="auto" latinLnBrk="0" hangingPunct="1">
              <a:lnSpc>
                <a:spcPct val="100000"/>
              </a:lnSpc>
              <a:spcBef>
                <a:spcPts val="400"/>
              </a:spcBef>
              <a:spcAft>
                <a:spcPts val="600"/>
              </a:spcAft>
              <a:buClr>
                <a:schemeClr val="bg2"/>
              </a:buClr>
              <a:buSzTx/>
              <a:buFont typeface="Arial" panose="020B0604020202020204" pitchFamily="34" charset="0"/>
              <a:buChar char="•"/>
              <a:tabLst/>
              <a:defRPr sz="1200"/>
            </a:lvl1pPr>
            <a:lvl2pPr marL="504000" indent="-252000" rtl="0">
              <a:spcAft>
                <a:spcPts val="600"/>
              </a:spcAft>
              <a:buClr>
                <a:schemeClr val="bg2"/>
              </a:buClr>
              <a:buFont typeface="Segoe UI" panose="020B0502040204020203" pitchFamily="34" charset="0"/>
              <a:buChar char="–"/>
              <a:defRPr sz="1200"/>
            </a:lvl2pPr>
            <a:lvl3pPr marL="756000" indent="-252000" rtl="0">
              <a:spcAft>
                <a:spcPts val="600"/>
              </a:spcAft>
              <a:buClr>
                <a:schemeClr val="bg2"/>
              </a:buClr>
              <a:buFont typeface="Arial" panose="020B0604020202020204" pitchFamily="34" charset="0"/>
              <a:buChar char="•"/>
              <a:defRPr sz="1200"/>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3" name="Title 1">
            <a:extLst>
              <a:ext uri="{FF2B5EF4-FFF2-40B4-BE49-F238E27FC236}">
                <a16:creationId xmlns:a16="http://schemas.microsoft.com/office/drawing/2014/main" id="{CDCB83E6-1DC4-BAE4-C071-65086FF2A8F3}"/>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3FB1B121-9C26-654D-787D-92A288A8A31A}"/>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358691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with titl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7F9B17D7-DE8A-C9AA-8E8D-01786E847CEA}"/>
              </a:ext>
            </a:extLst>
          </p:cNvPr>
          <p:cNvGraphicFramePr>
            <a:graphicFrameLocks noChangeAspect="1"/>
          </p:cNvGraphicFramePr>
          <p:nvPr userDrawn="1">
            <p:custDataLst>
              <p:tags r:id="rId2"/>
            </p:custDataLst>
            <p:extLst>
              <p:ext uri="{D42A27DB-BD31-4B8C-83A1-F6EECF244321}">
                <p14:modId xmlns:p14="http://schemas.microsoft.com/office/powerpoint/2010/main" val="10289369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7F9B17D7-DE8A-C9AA-8E8D-01786E847CE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Title 1"/>
          <p:cNvSpPr>
            <a:spLocks noGrp="1"/>
          </p:cNvSpPr>
          <p:nvPr>
            <p:ph type="title" hasCustomPrompt="1"/>
          </p:nvPr>
        </p:nvSpPr>
        <p:spPr>
          <a:xfrm>
            <a:off x="540000" y="548681"/>
            <a:ext cx="7836062"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grpSp>
        <p:nvGrpSpPr>
          <p:cNvPr id="4" name="Group 3">
            <a:extLst>
              <a:ext uri="{FF2B5EF4-FFF2-40B4-BE49-F238E27FC236}">
                <a16:creationId xmlns:a16="http://schemas.microsoft.com/office/drawing/2014/main" id="{2C883C5C-29AD-722C-2BA4-D71A735F0673}"/>
              </a:ext>
            </a:extLst>
          </p:cNvPr>
          <p:cNvGrpSpPr/>
          <p:nvPr userDrawn="1"/>
        </p:nvGrpSpPr>
        <p:grpSpPr>
          <a:xfrm>
            <a:off x="8627258" y="0"/>
            <a:ext cx="1282700" cy="6861958"/>
            <a:chOff x="11229975" y="1714500"/>
            <a:chExt cx="962025" cy="5143500"/>
          </a:xfrm>
        </p:grpSpPr>
        <p:sp>
          <p:nvSpPr>
            <p:cNvPr id="6" name="Freeform: Shape 5">
              <a:extLst>
                <a:ext uri="{FF2B5EF4-FFF2-40B4-BE49-F238E27FC236}">
                  <a16:creationId xmlns:a16="http://schemas.microsoft.com/office/drawing/2014/main" id="{02DC3626-81BE-710D-4D68-84AE67D71B45}"/>
                </a:ext>
              </a:extLst>
            </p:cNvPr>
            <p:cNvSpPr/>
            <p:nvPr/>
          </p:nvSpPr>
          <p:spPr>
            <a:xfrm>
              <a:off x="11229975" y="4286250"/>
              <a:ext cx="962025" cy="2571750"/>
            </a:xfrm>
            <a:custGeom>
              <a:avLst/>
              <a:gdLst>
                <a:gd name="connsiteX0" fmla="*/ 962025 w 962025"/>
                <a:gd name="connsiteY0" fmla="*/ 2571750 h 2571750"/>
                <a:gd name="connsiteX1" fmla="*/ 0 w 962025"/>
                <a:gd name="connsiteY1" fmla="*/ 2571750 h 2571750"/>
                <a:gd name="connsiteX2" fmla="*/ 960692 w 962025"/>
                <a:gd name="connsiteY2" fmla="*/ 0 h 2571750"/>
                <a:gd name="connsiteX3" fmla="*/ 962025 w 962025"/>
                <a:gd name="connsiteY3" fmla="*/ 257175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2571750"/>
                  </a:moveTo>
                  <a:lnTo>
                    <a:pt x="0" y="2571750"/>
                  </a:lnTo>
                  <a:lnTo>
                    <a:pt x="960692" y="0"/>
                  </a:lnTo>
                  <a:lnTo>
                    <a:pt x="962025" y="2571750"/>
                  </a:lnTo>
                  <a:close/>
                </a:path>
              </a:pathLst>
            </a:custGeom>
            <a:solidFill>
              <a:schemeClr val="accent1"/>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BA2E25F8-5768-5E7D-18A5-05456EF811FB}"/>
                </a:ext>
              </a:extLst>
            </p:cNvPr>
            <p:cNvSpPr/>
            <p:nvPr/>
          </p:nvSpPr>
          <p:spPr>
            <a:xfrm>
              <a:off x="11229975" y="1714500"/>
              <a:ext cx="962025" cy="2571750"/>
            </a:xfrm>
            <a:custGeom>
              <a:avLst/>
              <a:gdLst>
                <a:gd name="connsiteX0" fmla="*/ 962025 w 962025"/>
                <a:gd name="connsiteY0" fmla="*/ 0 h 2571750"/>
                <a:gd name="connsiteX1" fmla="*/ 0 w 962025"/>
                <a:gd name="connsiteY1" fmla="*/ 0 h 2571750"/>
                <a:gd name="connsiteX2" fmla="*/ 960692 w 962025"/>
                <a:gd name="connsiteY2" fmla="*/ 2571750 h 2571750"/>
                <a:gd name="connsiteX3" fmla="*/ 962025 w 962025"/>
                <a:gd name="connsiteY3" fmla="*/ 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0"/>
                  </a:moveTo>
                  <a:lnTo>
                    <a:pt x="0" y="0"/>
                  </a:lnTo>
                  <a:lnTo>
                    <a:pt x="960692" y="2571750"/>
                  </a:lnTo>
                  <a:lnTo>
                    <a:pt x="962025" y="0"/>
                  </a:lnTo>
                  <a:close/>
                </a:path>
              </a:pathLst>
            </a:custGeom>
            <a:solidFill>
              <a:schemeClr val="accent5"/>
            </a:solidFill>
            <a:ln w="9525" cap="flat">
              <a:noFill/>
              <a:prstDash val="solid"/>
              <a:miter/>
            </a:ln>
          </p:spPr>
          <p:txBody>
            <a:bodyPr rtlCol="0" anchor="ctr"/>
            <a:lstStyle/>
            <a:p>
              <a:endParaRPr lang="en-AU"/>
            </a:p>
          </p:txBody>
        </p:sp>
      </p:grpSp>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7879605" cy="300037"/>
          </a:xfrm>
        </p:spPr>
        <p:txBody>
          <a:bodyPr anchor="ctr"/>
          <a:lstStyle>
            <a:lvl1pPr rtl="0">
              <a:defRPr sz="800">
                <a:solidFill>
                  <a:schemeClr val="tx1"/>
                </a:solidFill>
              </a:defRPr>
            </a:lvl1pPr>
          </a:lstStyle>
          <a:p>
            <a:pPr lvl="0"/>
            <a:r>
              <a:rPr lang="en-AU" noProof="0"/>
              <a:t>Source</a:t>
            </a:r>
          </a:p>
        </p:txBody>
      </p:sp>
      <p:cxnSp>
        <p:nvCxnSpPr>
          <p:cNvPr id="8" name="Straight Connector 7">
            <a:extLst>
              <a:ext uri="{FF2B5EF4-FFF2-40B4-BE49-F238E27FC236}">
                <a16:creationId xmlns:a16="http://schemas.microsoft.com/office/drawing/2014/main" id="{820A0974-16D5-3CB7-961E-B441D9BD508A}"/>
              </a:ext>
            </a:extLst>
          </p:cNvPr>
          <p:cNvCxnSpPr>
            <a:cxnSpLocks/>
          </p:cNvCxnSpPr>
          <p:nvPr userDrawn="1"/>
        </p:nvCxnSpPr>
        <p:spPr>
          <a:xfrm>
            <a:off x="539998" y="980309"/>
            <a:ext cx="783606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58960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_nav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39998" y="5824215"/>
            <a:ext cx="8251699" cy="300037"/>
          </a:xfrm>
        </p:spPr>
        <p:txBody>
          <a:bodyPr anchor="ctr"/>
          <a:lstStyle>
            <a:lvl1pPr rtl="0">
              <a:defRPr sz="800">
                <a:solidFill>
                  <a:schemeClr val="bg1"/>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39998" y="1267969"/>
            <a:ext cx="8251699" cy="4465288"/>
          </a:xfrm>
        </p:spPr>
        <p:txBody>
          <a:bodyPr/>
          <a:lstStyle>
            <a:lvl1pPr rtl="0">
              <a:defRPr sz="1100">
                <a:solidFill>
                  <a:schemeClr val="bg1"/>
                </a:solidFill>
              </a:defRPr>
            </a:lvl1pPr>
            <a:lvl2pPr rtl="0">
              <a:defRPr sz="1100">
                <a:solidFill>
                  <a:schemeClr val="bg1"/>
                </a:solidFill>
              </a:defRPr>
            </a:lvl2pPr>
            <a:lvl3pPr rtl="0">
              <a:defRPr sz="1100">
                <a:solidFill>
                  <a:schemeClr val="bg1"/>
                </a:solidFill>
              </a:defRPr>
            </a:lvl3pPr>
            <a:lvl4pPr rtl="0">
              <a:defRPr sz="1100">
                <a:solidFill>
                  <a:schemeClr val="bg1"/>
                </a:solidFill>
              </a:defRPr>
            </a:lvl4pPr>
            <a:lvl5pPr rtl="0">
              <a:defRPr sz="11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E82BA6E-CAA3-8344-A0AF-425A459F8A42}"/>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9498C920-F0CD-AA6F-63FC-56569A3A52EC}"/>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1" name="Graphic elements">
            <a:extLst>
              <a:ext uri="{FF2B5EF4-FFF2-40B4-BE49-F238E27FC236}">
                <a16:creationId xmlns:a16="http://schemas.microsoft.com/office/drawing/2014/main" id="{0CED8651-68EB-F51D-BB18-FBF0176E350A}"/>
              </a:ext>
            </a:extLst>
          </p:cNvPr>
          <p:cNvGrpSpPr/>
          <p:nvPr userDrawn="1"/>
        </p:nvGrpSpPr>
        <p:grpSpPr>
          <a:xfrm>
            <a:off x="8355768" y="6080215"/>
            <a:ext cx="1555548" cy="777785"/>
            <a:chOff x="3532313" y="2524125"/>
            <a:chExt cx="8656007" cy="4328064"/>
          </a:xfrm>
        </p:grpSpPr>
        <p:sp>
          <p:nvSpPr>
            <p:cNvPr id="12" name="Freeform: Shape 11">
              <a:extLst>
                <a:ext uri="{FF2B5EF4-FFF2-40B4-BE49-F238E27FC236}">
                  <a16:creationId xmlns:a16="http://schemas.microsoft.com/office/drawing/2014/main" id="{41D7248A-3853-E50C-D555-F4F392E84D93}"/>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012C53C6-66BB-3B3F-95AB-AE28A969AA9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DE702F51-4A7D-A163-25FF-6FE4D24A2718}"/>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A4E1BDB9-821C-0755-79D3-A7F06C0BFAA3}"/>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58D7E3A-BB32-775A-A1E6-F55EE597B002}"/>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244066415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_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39998" y="5824215"/>
            <a:ext cx="8251699" cy="300037"/>
          </a:xfrm>
        </p:spPr>
        <p:txBody>
          <a:bodyPr anchor="ctr"/>
          <a:lstStyle>
            <a:lvl1pPr rtl="0">
              <a:defRPr sz="800">
                <a:solidFill>
                  <a:schemeClr val="tx2"/>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39998" y="1267969"/>
            <a:ext cx="8251699"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77487EB7-AE92-5F79-6E1F-97BDE6E585C7}"/>
              </a:ext>
            </a:extLst>
          </p:cNvPr>
          <p:cNvGrpSpPr/>
          <p:nvPr userDrawn="1"/>
        </p:nvGrpSpPr>
        <p:grpSpPr>
          <a:xfrm>
            <a:off x="8355768" y="6080215"/>
            <a:ext cx="1555548" cy="777785"/>
            <a:chOff x="8355768" y="6080215"/>
            <a:chExt cx="1555548" cy="777785"/>
          </a:xfrm>
        </p:grpSpPr>
        <p:sp>
          <p:nvSpPr>
            <p:cNvPr id="9" name="TextBox 8">
              <a:extLst>
                <a:ext uri="{FF2B5EF4-FFF2-40B4-BE49-F238E27FC236}">
                  <a16:creationId xmlns:a16="http://schemas.microsoft.com/office/drawing/2014/main" id="{C814A1BB-3334-016A-9F1C-21BD251457C7}"/>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E6FB17C8-2B21-4EBF-2C33-8DA5F9093B9A}"/>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1" name="Graphic elements">
              <a:extLst>
                <a:ext uri="{FF2B5EF4-FFF2-40B4-BE49-F238E27FC236}">
                  <a16:creationId xmlns:a16="http://schemas.microsoft.com/office/drawing/2014/main" id="{FD330FA6-DC15-3487-7093-FE4A7A2F39D2}"/>
                </a:ext>
              </a:extLst>
            </p:cNvPr>
            <p:cNvGrpSpPr/>
            <p:nvPr userDrawn="1"/>
          </p:nvGrpSpPr>
          <p:grpSpPr>
            <a:xfrm>
              <a:off x="8355768" y="6080215"/>
              <a:ext cx="1555548" cy="777785"/>
              <a:chOff x="3532313" y="2524125"/>
              <a:chExt cx="8656007" cy="4328064"/>
            </a:xfrm>
          </p:grpSpPr>
          <p:sp>
            <p:nvSpPr>
              <p:cNvPr id="12" name="Freeform: Shape 11">
                <a:extLst>
                  <a:ext uri="{FF2B5EF4-FFF2-40B4-BE49-F238E27FC236}">
                    <a16:creationId xmlns:a16="http://schemas.microsoft.com/office/drawing/2014/main" id="{D6CEE269-DAC7-2ECD-D0A7-5150BA9B9884}"/>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F62CE445-3BFA-E061-6877-C0BBEDCE901D}"/>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9BE19E1D-3682-A736-91CC-93D577DB59C1}"/>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A671DF4B-1D6E-C39E-EA09-FF4D8DEAD520}"/>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4C78D134-F7C9-6B7F-94AF-5E634D81B413}"/>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grpSp>
    </p:spTree>
    <p:extLst>
      <p:ext uri="{BB962C8B-B14F-4D97-AF65-F5344CB8AC3E}">
        <p14:creationId xmlns:p14="http://schemas.microsoft.com/office/powerpoint/2010/main" val="341299497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oleObject" Target="../embeddings/oleObject1.bin"/><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36"/>
            </p:custDataLst>
            <p:extLst>
              <p:ext uri="{D42A27DB-BD31-4B8C-83A1-F6EECF244321}">
                <p14:modId xmlns:p14="http://schemas.microsoft.com/office/powerpoint/2010/main" val="607887213"/>
              </p:ext>
            </p:extLst>
          </p:nvPr>
        </p:nvGraphicFramePr>
        <p:xfrm>
          <a:off x="1590" y="1589"/>
          <a:ext cx="1587" cy="1587"/>
        </p:xfrm>
        <a:graphic>
          <a:graphicData uri="http://schemas.openxmlformats.org/presentationml/2006/ole">
            <mc:AlternateContent xmlns:mc="http://schemas.openxmlformats.org/markup-compatibility/2006">
              <mc:Choice xmlns:v="urn:schemas-microsoft-com:vml" Requires="v">
                <p:oleObj name="think-cell Slide" r:id="rId37" imgW="270" imgH="270" progId="TCLayout.ActiveDocument.1">
                  <p:embed/>
                </p:oleObj>
              </mc:Choice>
              <mc:Fallback>
                <p:oleObj name="think-cell Slide" r:id="rId37" imgW="270" imgH="270" progId="TCLayout.ActiveDocument.1">
                  <p:embed/>
                  <p:pic>
                    <p:nvPicPr>
                      <p:cNvPr id="4" name="Object 3" hidden="1"/>
                      <p:cNvPicPr/>
                      <p:nvPr/>
                    </p:nvPicPr>
                    <p:blipFill>
                      <a:blip r:embed="rId38"/>
                      <a:stretch>
                        <a:fillRect/>
                      </a:stretch>
                    </p:blipFill>
                    <p:spPr>
                      <a:xfrm>
                        <a:off x="1590"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540215" y="403200"/>
            <a:ext cx="8824911" cy="400095"/>
          </a:xfrm>
          <a:prstGeom prst="rect">
            <a:avLst/>
          </a:prstGeom>
        </p:spPr>
        <p:txBody>
          <a:bodyPr vert="horz" lIns="0" tIns="45713" rIns="0" bIns="45713" rtlCol="0" anchor="t" anchorCtr="0">
            <a:spAutoFit/>
          </a:bodyPr>
          <a:lstStyle/>
          <a:p>
            <a:r>
              <a:rPr lang="en-AU" noProof="0"/>
              <a:t>Governing thought</a:t>
            </a:r>
          </a:p>
        </p:txBody>
      </p:sp>
      <p:sp>
        <p:nvSpPr>
          <p:cNvPr id="3" name="Text Placeholder 2"/>
          <p:cNvSpPr>
            <a:spLocks noGrp="1"/>
          </p:cNvSpPr>
          <p:nvPr>
            <p:ph type="body" idx="1"/>
          </p:nvPr>
        </p:nvSpPr>
        <p:spPr>
          <a:xfrm>
            <a:off x="540000" y="1845192"/>
            <a:ext cx="8823600" cy="4030009"/>
          </a:xfrm>
          <a:prstGeom prst="rect">
            <a:avLst/>
          </a:prstGeom>
        </p:spPr>
        <p:txBody>
          <a:bodyPr vert="horz" lIns="0" tIns="45713" rIns="0" bIns="45713" rtlCol="0">
            <a:noAutofit/>
          </a:bodyPr>
          <a:lstStyle/>
          <a:p>
            <a:pPr lvl="0"/>
            <a:r>
              <a:rPr lang="en-AU" noProof="0"/>
              <a:t>Body</a:t>
            </a:r>
          </a:p>
          <a:p>
            <a:pPr lvl="1"/>
            <a:r>
              <a:rPr lang="en-AU" noProof="0"/>
              <a:t>Second level</a:t>
            </a:r>
          </a:p>
          <a:p>
            <a:pPr lvl="2"/>
            <a:r>
              <a:rPr lang="en-AU" noProof="0"/>
              <a:t>Third level</a:t>
            </a:r>
          </a:p>
          <a:p>
            <a:pPr lvl="3"/>
            <a:r>
              <a:rPr lang="en-AU" noProof="0"/>
              <a:t>Fourth level</a:t>
            </a:r>
          </a:p>
          <a:p>
            <a:pPr lvl="4"/>
            <a:r>
              <a:rPr lang="en-AU" noProof="0"/>
              <a:t>Fifth level</a:t>
            </a:r>
          </a:p>
          <a:p>
            <a:pPr lvl="5"/>
            <a:r>
              <a:rPr lang="en-AU" noProof="0"/>
              <a:t>Sixth level</a:t>
            </a:r>
          </a:p>
          <a:p>
            <a:pPr lvl="6"/>
            <a:r>
              <a:rPr lang="en-AU" noProof="0"/>
              <a:t>Seventh level</a:t>
            </a:r>
          </a:p>
          <a:p>
            <a:pPr lvl="7"/>
            <a:r>
              <a:rPr lang="en-AU" noProof="0"/>
              <a:t>Eight level</a:t>
            </a:r>
          </a:p>
        </p:txBody>
      </p:sp>
      <p:sp>
        <p:nvSpPr>
          <p:cNvPr id="6" name="TextBox 5">
            <a:extLst>
              <a:ext uri="{FF2B5EF4-FFF2-40B4-BE49-F238E27FC236}">
                <a16:creationId xmlns:a16="http://schemas.microsoft.com/office/drawing/2014/main" id="{FB26F56F-6C90-C6B0-BECB-E7F3C5E2B054}"/>
              </a:ext>
            </a:extLst>
          </p:cNvPr>
          <p:cNvSpPr txBox="1"/>
          <p:nvPr userDrawn="1">
            <p:extLst>
              <p:ext uri="{1162E1C5-73C7-4A58-AE30-91384D911F3F}">
                <p184:classification xmlns:p184="http://schemas.microsoft.com/office/powerpoint/2018/4/main" val="ftr"/>
              </p:ext>
            </p:extLst>
          </p:nvPr>
        </p:nvSpPr>
        <p:spPr>
          <a:xfrm>
            <a:off x="63500" y="6626860"/>
            <a:ext cx="534988" cy="167640"/>
          </a:xfrm>
          <a:prstGeom prst="rect">
            <a:avLst/>
          </a:prstGeom>
        </p:spPr>
        <p:txBody>
          <a:bodyPr horzOverflow="overflow" lIns="0" tIns="0" rIns="0" bIns="0">
            <a:spAutoFit/>
          </a:bodyPr>
          <a:lstStyle/>
          <a:p>
            <a:pPr algn="l"/>
            <a:r>
              <a:rPr lang="en-AU" sz="11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3713331802"/>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04" r:id="rId3"/>
    <p:sldLayoutId id="2147483684" r:id="rId4"/>
    <p:sldLayoutId id="2147483791" r:id="rId5"/>
    <p:sldLayoutId id="2147483685" r:id="rId6"/>
    <p:sldLayoutId id="2147483672" r:id="rId7"/>
    <p:sldLayoutId id="2147483781" r:id="rId8"/>
    <p:sldLayoutId id="2147483787" r:id="rId9"/>
    <p:sldLayoutId id="2147483789" r:id="rId10"/>
    <p:sldLayoutId id="2147483786" r:id="rId11"/>
    <p:sldLayoutId id="2147483771" r:id="rId12"/>
    <p:sldLayoutId id="2147483790" r:id="rId13"/>
    <p:sldLayoutId id="2147483801" r:id="rId14"/>
    <p:sldLayoutId id="2147483772" r:id="rId15"/>
    <p:sldLayoutId id="2147483796" r:id="rId16"/>
    <p:sldLayoutId id="2147483793" r:id="rId17"/>
    <p:sldLayoutId id="2147483797" r:id="rId18"/>
    <p:sldLayoutId id="2147483794" r:id="rId19"/>
    <p:sldLayoutId id="2147483798" r:id="rId20"/>
    <p:sldLayoutId id="2147483795" r:id="rId21"/>
    <p:sldLayoutId id="2147483799" r:id="rId22"/>
    <p:sldLayoutId id="2147483792" r:id="rId23"/>
    <p:sldLayoutId id="2147483800" r:id="rId24"/>
    <p:sldLayoutId id="2147483692" r:id="rId25"/>
    <p:sldLayoutId id="2147483725" r:id="rId26"/>
    <p:sldLayoutId id="2147483726" r:id="rId27"/>
    <p:sldLayoutId id="2147483755" r:id="rId28"/>
    <p:sldLayoutId id="2147483745" r:id="rId29"/>
    <p:sldLayoutId id="2147483760" r:id="rId30"/>
    <p:sldLayoutId id="2147483763" r:id="rId31"/>
    <p:sldLayoutId id="2147483676" r:id="rId32"/>
    <p:sldLayoutId id="2147483687" r:id="rId33"/>
    <p:sldLayoutId id="2147483788" r:id="rId34"/>
  </p:sldLayoutIdLst>
  <p:hf sldNum="0" hdr="0" ftr="0" dt="0"/>
  <p:txStyles>
    <p:titleStyle>
      <a:lvl1pPr algn="l" defTabSz="914349" rtl="0" eaLnBrk="1" latinLnBrk="0" hangingPunct="1">
        <a:lnSpc>
          <a:spcPct val="100000"/>
        </a:lnSpc>
        <a:spcBef>
          <a:spcPct val="0"/>
        </a:spcBef>
        <a:buNone/>
        <a:defRPr sz="2000" kern="1200" baseline="0">
          <a:solidFill>
            <a:schemeClr val="bg2"/>
          </a:solidFill>
          <a:latin typeface="+mn-lt"/>
          <a:ea typeface="+mj-ea"/>
          <a:cs typeface="+mj-cs"/>
        </a:defRPr>
      </a:lvl1pPr>
    </p:titleStyle>
    <p:bodyStyle>
      <a:lvl1pPr marL="0" indent="0" algn="l" defTabSz="914349" rtl="0" eaLnBrk="1" latinLnBrk="0" hangingPunct="1">
        <a:spcBef>
          <a:spcPts val="1200"/>
        </a:spcBef>
        <a:buFont typeface="Arial" pitchFamily="34" charset="0"/>
        <a:buNone/>
        <a:defRPr sz="1400" kern="1200" spc="0">
          <a:solidFill>
            <a:schemeClr val="bg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49" rtl="0" eaLnBrk="1" latinLnBrk="0" hangingPunct="1">
        <a:defRPr sz="1800" kern="1200">
          <a:solidFill>
            <a:schemeClr val="tx1"/>
          </a:solidFill>
          <a:latin typeface="+mn-lt"/>
          <a:ea typeface="+mn-ea"/>
          <a:cs typeface="+mn-cs"/>
        </a:defRPr>
      </a:lvl1pPr>
      <a:lvl2pPr marL="457174" algn="l" defTabSz="914349" rtl="0" eaLnBrk="1" latinLnBrk="0" hangingPunct="1">
        <a:defRPr sz="1800" kern="1200">
          <a:solidFill>
            <a:schemeClr val="tx1"/>
          </a:solidFill>
          <a:latin typeface="+mn-lt"/>
          <a:ea typeface="+mn-ea"/>
          <a:cs typeface="+mn-cs"/>
        </a:defRPr>
      </a:lvl2pPr>
      <a:lvl3pPr marL="914349" algn="l" defTabSz="914349" rtl="0" eaLnBrk="1" latinLnBrk="0" hangingPunct="1">
        <a:defRPr sz="1800" kern="1200">
          <a:solidFill>
            <a:schemeClr val="tx1"/>
          </a:solidFill>
          <a:latin typeface="+mn-lt"/>
          <a:ea typeface="+mn-ea"/>
          <a:cs typeface="+mn-cs"/>
        </a:defRPr>
      </a:lvl3pPr>
      <a:lvl4pPr marL="1371523" algn="l" defTabSz="914349" rtl="0" eaLnBrk="1" latinLnBrk="0" hangingPunct="1">
        <a:defRPr sz="1800" kern="1200">
          <a:solidFill>
            <a:schemeClr val="tx1"/>
          </a:solidFill>
          <a:latin typeface="+mn-lt"/>
          <a:ea typeface="+mn-ea"/>
          <a:cs typeface="+mn-cs"/>
        </a:defRPr>
      </a:lvl4pPr>
      <a:lvl5pPr marL="1828697" algn="l" defTabSz="914349" rtl="0" eaLnBrk="1" latinLnBrk="0" hangingPunct="1">
        <a:defRPr sz="1800" kern="1200">
          <a:solidFill>
            <a:schemeClr val="tx1"/>
          </a:solidFill>
          <a:latin typeface="+mn-lt"/>
          <a:ea typeface="+mn-ea"/>
          <a:cs typeface="+mn-cs"/>
        </a:defRPr>
      </a:lvl5pPr>
      <a:lvl6pPr marL="2285872" algn="l" defTabSz="914349" rtl="0" eaLnBrk="1" latinLnBrk="0" hangingPunct="1">
        <a:defRPr sz="1800" kern="1200">
          <a:solidFill>
            <a:schemeClr val="tx1"/>
          </a:solidFill>
          <a:latin typeface="+mn-lt"/>
          <a:ea typeface="+mn-ea"/>
          <a:cs typeface="+mn-cs"/>
        </a:defRPr>
      </a:lvl6pPr>
      <a:lvl7pPr marL="2743046" algn="l" defTabSz="914349" rtl="0" eaLnBrk="1" latinLnBrk="0" hangingPunct="1">
        <a:defRPr sz="1800" kern="1200">
          <a:solidFill>
            <a:schemeClr val="tx1"/>
          </a:solidFill>
          <a:latin typeface="+mn-lt"/>
          <a:ea typeface="+mn-ea"/>
          <a:cs typeface="+mn-cs"/>
        </a:defRPr>
      </a:lvl7pPr>
      <a:lvl8pPr marL="3200221" algn="l" defTabSz="914349" rtl="0" eaLnBrk="1" latinLnBrk="0" hangingPunct="1">
        <a:defRPr sz="1800" kern="1200">
          <a:solidFill>
            <a:schemeClr val="tx1"/>
          </a:solidFill>
          <a:latin typeface="+mn-lt"/>
          <a:ea typeface="+mn-ea"/>
          <a:cs typeface="+mn-cs"/>
        </a:defRPr>
      </a:lvl8pPr>
      <a:lvl9pPr marL="3657395" algn="l" defTabSz="91434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12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7.xml"/><Relationship Id="rId5" Type="http://schemas.openxmlformats.org/officeDocument/2006/relationships/image" Target="../media/image2.emf"/><Relationship Id="rId4" Type="http://schemas.openxmlformats.org/officeDocument/2006/relationships/oleObject" Target="../embeddings/oleObject29.bin"/></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44.xml"/><Relationship Id="rId5" Type="http://schemas.openxmlformats.org/officeDocument/2006/relationships/image" Target="../media/image9.emf"/><Relationship Id="rId4" Type="http://schemas.openxmlformats.org/officeDocument/2006/relationships/oleObject" Target="../embeddings/oleObject35.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hyperlink" Target="https://www.vic.gov.au/permissions-practices-and-digitisation" TargetMode="External"/><Relationship Id="rId2" Type="http://schemas.openxmlformats.org/officeDocument/2006/relationships/slideLayout" Target="../slideLayouts/slideLayout14.xml"/><Relationship Id="rId1" Type="http://schemas.openxmlformats.org/officeDocument/2006/relationships/tags" Target="../tags/tag38.xml"/><Relationship Id="rId6" Type="http://schemas.openxmlformats.org/officeDocument/2006/relationships/hyperlink" Target="https://www.vic.gov.au/towards-best-practice-guide-regulators" TargetMode="External"/><Relationship Id="rId5" Type="http://schemas.openxmlformats.org/officeDocument/2006/relationships/image" Target="../media/image8.emf"/><Relationship Id="rId4" Type="http://schemas.openxmlformats.org/officeDocument/2006/relationships/oleObject" Target="../embeddings/oleObject30.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39.xml"/><Relationship Id="rId6" Type="http://schemas.openxmlformats.org/officeDocument/2006/relationships/hyperlink" Target="https://content.vic.gov.au/sites/default/files/2023-03/Towards-Best-Practice-A-guide-for-regulators-%281%29.pdf" TargetMode="External"/><Relationship Id="rId5" Type="http://schemas.openxmlformats.org/officeDocument/2006/relationships/image" Target="../media/image7.emf"/><Relationship Id="rId4" Type="http://schemas.openxmlformats.org/officeDocument/2006/relationships/oleObject" Target="../embeddings/oleObject3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40.xml"/><Relationship Id="rId5" Type="http://schemas.openxmlformats.org/officeDocument/2006/relationships/image" Target="../media/image7.emf"/><Relationship Id="rId4" Type="http://schemas.openxmlformats.org/officeDocument/2006/relationships/oleObject" Target="../embeddings/oleObject32.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4.xml"/><Relationship Id="rId1" Type="http://schemas.openxmlformats.org/officeDocument/2006/relationships/tags" Target="../tags/tag41.xml"/><Relationship Id="rId4" Type="http://schemas.openxmlformats.org/officeDocument/2006/relationships/image" Target="../media/image9.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4.xml"/><Relationship Id="rId1" Type="http://schemas.openxmlformats.org/officeDocument/2006/relationships/tags" Target="../tags/tag42.xml"/><Relationship Id="rId4" Type="http://schemas.openxmlformats.org/officeDocument/2006/relationships/image" Target="../media/image9.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4.xml"/><Relationship Id="rId1" Type="http://schemas.openxmlformats.org/officeDocument/2006/relationships/tags" Target="../tags/tag43.xml"/><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422A7DD3-FD92-1108-DF53-E8DDD9C4C786}"/>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422A7DD3-FD92-1108-DF53-E8DDD9C4C78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 Placeholder 4"/>
          <p:cNvSpPr>
            <a:spLocks noGrp="1"/>
          </p:cNvSpPr>
          <p:nvPr>
            <p:ph type="body" sz="quarter" idx="10"/>
          </p:nvPr>
        </p:nvSpPr>
        <p:spPr>
          <a:xfrm>
            <a:off x="526756" y="1785556"/>
            <a:ext cx="8299199" cy="792760"/>
          </a:xfrm>
        </p:spPr>
        <p:txBody>
          <a:bodyPr anchor="ctr"/>
          <a:lstStyle/>
          <a:p>
            <a:r>
              <a:rPr lang="en-AU" sz="3600" b="1">
                <a:latin typeface="+mn-lt"/>
              </a:rPr>
              <a:t>Implementing ‘Better Practice’ Inspections</a:t>
            </a:r>
          </a:p>
        </p:txBody>
      </p:sp>
      <p:sp>
        <p:nvSpPr>
          <p:cNvPr id="4" name="Text Placeholder 4">
            <a:extLst>
              <a:ext uri="{FF2B5EF4-FFF2-40B4-BE49-F238E27FC236}">
                <a16:creationId xmlns:a16="http://schemas.microsoft.com/office/drawing/2014/main" id="{74695963-93D3-CEED-3211-EA22860FE331}"/>
              </a:ext>
            </a:extLst>
          </p:cNvPr>
          <p:cNvSpPr txBox="1">
            <a:spLocks/>
          </p:cNvSpPr>
          <p:nvPr/>
        </p:nvSpPr>
        <p:spPr>
          <a:xfrm>
            <a:off x="526756" y="2751550"/>
            <a:ext cx="6938464" cy="792760"/>
          </a:xfrm>
          <a:prstGeom prst="rect">
            <a:avLst/>
          </a:prstGeom>
        </p:spPr>
        <p:txBody>
          <a:bodyPr vert="horz" lIns="0" tIns="45713" rIns="0" bIns="45713" rtlCol="0" anchor="ctr" anchorCtr="0">
            <a:noAutofit/>
          </a:bodyPr>
          <a:lstStyle>
            <a:lvl1pPr marL="0" indent="0" algn="l" defTabSz="914349" rtl="0" eaLnBrk="1" latinLnBrk="0" hangingPunct="1">
              <a:spcBef>
                <a:spcPts val="1200"/>
              </a:spcBef>
              <a:buFont typeface="Arial" pitchFamily="34" charset="0"/>
              <a:buNone/>
              <a:defRPr sz="3200" kern="1200" spc="0">
                <a:solidFill>
                  <a:schemeClr val="bg1"/>
                </a:solidFill>
                <a:latin typeface="Segoe UI Semibold" panose="020B0702040204020203" pitchFamily="34" charset="0"/>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600" b="1">
                <a:latin typeface="+mn-lt"/>
                <a:cs typeface="Segoe UI"/>
              </a:rPr>
              <a:t>A Playbook for regulators to design and optimise compliance monitoring inspections to become digitally ready</a:t>
            </a:r>
          </a:p>
        </p:txBody>
      </p:sp>
      <p:cxnSp>
        <p:nvCxnSpPr>
          <p:cNvPr id="7" name="Straight Connector 6">
            <a:extLst>
              <a:ext uri="{FF2B5EF4-FFF2-40B4-BE49-F238E27FC236}">
                <a16:creationId xmlns:a16="http://schemas.microsoft.com/office/drawing/2014/main" id="{C488D9C8-3FE7-738F-D31B-F93755B60FF4}"/>
              </a:ext>
            </a:extLst>
          </p:cNvPr>
          <p:cNvCxnSpPr>
            <a:cxnSpLocks/>
            <a:endCxn id="4" idx="2"/>
          </p:cNvCxnSpPr>
          <p:nvPr/>
        </p:nvCxnSpPr>
        <p:spPr>
          <a:xfrm>
            <a:off x="526756" y="3544310"/>
            <a:ext cx="3469232"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3619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8F243A27-DF8E-96CF-F994-AB1E6377276A}"/>
              </a:ext>
            </a:extLst>
          </p:cNvPr>
          <p:cNvSpPr/>
          <p:nvPr/>
        </p:nvSpPr>
        <p:spPr>
          <a:xfrm>
            <a:off x="4426657" y="1712669"/>
            <a:ext cx="1870925" cy="4380587"/>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graphicFrame>
        <p:nvGraphicFramePr>
          <p:cNvPr id="5" name="think-cell data - do not delete" hidden="1">
            <a:extLst>
              <a:ext uri="{FF2B5EF4-FFF2-40B4-BE49-F238E27FC236}">
                <a16:creationId xmlns:a16="http://schemas.microsoft.com/office/drawing/2014/main" id="{3EF29AC5-548C-6133-F25A-6F7F22AA9AC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5" name="think-cell data - do not delete" hidden="1">
                        <a:extLst>
                          <a:ext uri="{FF2B5EF4-FFF2-40B4-BE49-F238E27FC236}">
                            <a16:creationId xmlns:a16="http://schemas.microsoft.com/office/drawing/2014/main" id="{3EF29AC5-548C-6133-F25A-6F7F22AA9AC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068CD825-1663-25F3-D88D-6313446C80FF}"/>
              </a:ext>
            </a:extLst>
          </p:cNvPr>
          <p:cNvSpPr>
            <a:spLocks noGrp="1"/>
          </p:cNvSpPr>
          <p:nvPr>
            <p:ph type="title"/>
          </p:nvPr>
        </p:nvSpPr>
        <p:spPr>
          <a:xfrm>
            <a:off x="539999" y="292457"/>
            <a:ext cx="8820000" cy="597842"/>
          </a:xfrm>
        </p:spPr>
        <p:txBody>
          <a:bodyPr vert="horz"/>
          <a:lstStyle/>
          <a:p>
            <a:r>
              <a:rPr lang="en-AU"/>
              <a:t>This Playbook will assist you to become digitally ready and to consider where you are on the journey to digitisation</a:t>
            </a:r>
          </a:p>
        </p:txBody>
      </p:sp>
      <p:sp>
        <p:nvSpPr>
          <p:cNvPr id="26" name="Content Placeholder 2">
            <a:extLst>
              <a:ext uri="{FF2B5EF4-FFF2-40B4-BE49-F238E27FC236}">
                <a16:creationId xmlns:a16="http://schemas.microsoft.com/office/drawing/2014/main" id="{056CEE49-31EE-FC2C-3F0B-53C11EC80C3C}"/>
              </a:ext>
            </a:extLst>
          </p:cNvPr>
          <p:cNvSpPr txBox="1">
            <a:spLocks/>
          </p:cNvSpPr>
          <p:nvPr/>
        </p:nvSpPr>
        <p:spPr>
          <a:xfrm>
            <a:off x="539057" y="1204972"/>
            <a:ext cx="9027595" cy="432160"/>
          </a:xfrm>
          <a:prstGeom prst="rect">
            <a:avLst/>
          </a:prstGeom>
        </p:spPr>
        <p:txBody>
          <a:bodyPr vert="horz" lIns="0" tIns="45713" rIns="0" bIns="45713"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tx1"/>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tx1"/>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tx1"/>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tx1"/>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10000"/>
              </a:lnSpc>
              <a:spcBef>
                <a:spcPts val="600"/>
              </a:spcBef>
            </a:pPr>
            <a:r>
              <a:rPr lang="en-AU" b="1">
                <a:cs typeface="Segoe UI"/>
              </a:rPr>
              <a:t>Regulators are at different points in their journey to digital better practice. View the diagram below to identify where you currently sit along this journey, considering each dimension. </a:t>
            </a:r>
            <a:r>
              <a:rPr lang="en-AU" b="1">
                <a:solidFill>
                  <a:schemeClr val="accent1"/>
                </a:solidFill>
                <a:cs typeface="Segoe UI"/>
              </a:rPr>
              <a:t>Implementing this Playbook will bring you to the digitally ready stage.</a:t>
            </a:r>
          </a:p>
        </p:txBody>
      </p:sp>
      <p:cxnSp>
        <p:nvCxnSpPr>
          <p:cNvPr id="44" name="Straight Connector 43">
            <a:extLst>
              <a:ext uri="{FF2B5EF4-FFF2-40B4-BE49-F238E27FC236}">
                <a16:creationId xmlns:a16="http://schemas.microsoft.com/office/drawing/2014/main" id="{EA22340B-3137-F61C-ABAB-142575FBF313}"/>
              </a:ext>
            </a:extLst>
          </p:cNvPr>
          <p:cNvCxnSpPr>
            <a:cxnSpLocks/>
          </p:cNvCxnSpPr>
          <p:nvPr/>
        </p:nvCxnSpPr>
        <p:spPr>
          <a:xfrm>
            <a:off x="293958" y="3250806"/>
            <a:ext cx="9288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0C5E7C17-5228-4AEA-C067-72070519C7CB}"/>
              </a:ext>
            </a:extLst>
          </p:cNvPr>
          <p:cNvCxnSpPr>
            <a:cxnSpLocks/>
          </p:cNvCxnSpPr>
          <p:nvPr/>
        </p:nvCxnSpPr>
        <p:spPr>
          <a:xfrm>
            <a:off x="293959" y="5127953"/>
            <a:ext cx="9288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71CF18D5-DF70-084E-3A16-21A6E743B720}"/>
              </a:ext>
            </a:extLst>
          </p:cNvPr>
          <p:cNvCxnSpPr>
            <a:cxnSpLocks/>
          </p:cNvCxnSpPr>
          <p:nvPr/>
        </p:nvCxnSpPr>
        <p:spPr>
          <a:xfrm>
            <a:off x="293959" y="4189380"/>
            <a:ext cx="9288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8" name="Rectangle 47">
            <a:extLst>
              <a:ext uri="{FF2B5EF4-FFF2-40B4-BE49-F238E27FC236}">
                <a16:creationId xmlns:a16="http://schemas.microsoft.com/office/drawing/2014/main" id="{CD3B76E0-F418-6F1E-8232-63F0347FEEC4}"/>
              </a:ext>
            </a:extLst>
          </p:cNvPr>
          <p:cNvSpPr/>
          <p:nvPr/>
        </p:nvSpPr>
        <p:spPr>
          <a:xfrm>
            <a:off x="293959" y="3250806"/>
            <a:ext cx="1080000" cy="36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AU" sz="1000" b="1">
                <a:solidFill>
                  <a:schemeClr val="bg1"/>
                </a:solidFill>
                <a:latin typeface="VIC SemiBold" panose="00000700000000000000"/>
              </a:rPr>
              <a:t>PROCESSES</a:t>
            </a:r>
          </a:p>
        </p:txBody>
      </p:sp>
      <p:sp>
        <p:nvSpPr>
          <p:cNvPr id="49" name="Rectangle 48">
            <a:extLst>
              <a:ext uri="{FF2B5EF4-FFF2-40B4-BE49-F238E27FC236}">
                <a16:creationId xmlns:a16="http://schemas.microsoft.com/office/drawing/2014/main" id="{3C5780A9-8081-643C-E29F-F1CE4D4E270E}"/>
              </a:ext>
            </a:extLst>
          </p:cNvPr>
          <p:cNvSpPr/>
          <p:nvPr/>
        </p:nvSpPr>
        <p:spPr>
          <a:xfrm>
            <a:off x="293959" y="5127954"/>
            <a:ext cx="1080000" cy="36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AU" sz="1000" b="1">
                <a:solidFill>
                  <a:schemeClr val="bg1"/>
                </a:solidFill>
                <a:latin typeface="VIC SemiBold" panose="00000700000000000000"/>
              </a:rPr>
              <a:t>PRACTICES</a:t>
            </a:r>
          </a:p>
        </p:txBody>
      </p:sp>
      <p:sp>
        <p:nvSpPr>
          <p:cNvPr id="50" name="Rectangle 49">
            <a:extLst>
              <a:ext uri="{FF2B5EF4-FFF2-40B4-BE49-F238E27FC236}">
                <a16:creationId xmlns:a16="http://schemas.microsoft.com/office/drawing/2014/main" id="{9C382885-FDB4-2C7A-CA8C-871B3D2D8DDD}"/>
              </a:ext>
            </a:extLst>
          </p:cNvPr>
          <p:cNvSpPr/>
          <p:nvPr/>
        </p:nvSpPr>
        <p:spPr>
          <a:xfrm>
            <a:off x="293959" y="4189381"/>
            <a:ext cx="1080000" cy="36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AU" sz="1000" b="1" dirty="0">
                <a:solidFill>
                  <a:schemeClr val="bg1"/>
                </a:solidFill>
                <a:latin typeface="VIC SemiBold" panose="00000700000000000000"/>
              </a:rPr>
              <a:t>DATA AND INFORMATION</a:t>
            </a:r>
          </a:p>
        </p:txBody>
      </p:sp>
      <p:cxnSp>
        <p:nvCxnSpPr>
          <p:cNvPr id="56" name="Straight Connector 55">
            <a:extLst>
              <a:ext uri="{FF2B5EF4-FFF2-40B4-BE49-F238E27FC236}">
                <a16:creationId xmlns:a16="http://schemas.microsoft.com/office/drawing/2014/main" id="{18D42C44-61DF-BD63-3C40-9DEDC35F44F3}"/>
              </a:ext>
            </a:extLst>
          </p:cNvPr>
          <p:cNvCxnSpPr>
            <a:cxnSpLocks/>
          </p:cNvCxnSpPr>
          <p:nvPr/>
        </p:nvCxnSpPr>
        <p:spPr>
          <a:xfrm>
            <a:off x="2203449" y="1947643"/>
            <a:ext cx="7128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3D481320-518F-F7D3-78B4-9363FF882C13}"/>
              </a:ext>
            </a:extLst>
          </p:cNvPr>
          <p:cNvSpPr/>
          <p:nvPr/>
        </p:nvSpPr>
        <p:spPr>
          <a:xfrm>
            <a:off x="1468157" y="1813538"/>
            <a:ext cx="1440000" cy="268210"/>
          </a:xfrm>
          <a:prstGeom prst="rect">
            <a:avLst/>
          </a:prstGeom>
          <a:solidFill>
            <a:srgbClr val="008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00" b="1">
                <a:solidFill>
                  <a:schemeClr val="bg1"/>
                </a:solidFill>
                <a:latin typeface="VIC SemiBold" panose="00000700000000000000"/>
              </a:rPr>
              <a:t>EMERGING</a:t>
            </a:r>
          </a:p>
        </p:txBody>
      </p:sp>
      <p:sp>
        <p:nvSpPr>
          <p:cNvPr id="6" name="Rectangle 5">
            <a:extLst>
              <a:ext uri="{FF2B5EF4-FFF2-40B4-BE49-F238E27FC236}">
                <a16:creationId xmlns:a16="http://schemas.microsoft.com/office/drawing/2014/main" id="{35192400-E2C3-2EB2-C701-66A980FD28F1}"/>
              </a:ext>
            </a:extLst>
          </p:cNvPr>
          <p:cNvSpPr/>
          <p:nvPr/>
        </p:nvSpPr>
        <p:spPr>
          <a:xfrm>
            <a:off x="2986820" y="1813538"/>
            <a:ext cx="1440000" cy="26821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00" b="1">
                <a:solidFill>
                  <a:schemeClr val="bg1"/>
                </a:solidFill>
                <a:latin typeface="VIC SemiBold" panose="00000700000000000000"/>
              </a:rPr>
              <a:t>DEVELOPING</a:t>
            </a:r>
          </a:p>
        </p:txBody>
      </p:sp>
      <p:sp>
        <p:nvSpPr>
          <p:cNvPr id="7" name="Rectangle 6">
            <a:extLst>
              <a:ext uri="{FF2B5EF4-FFF2-40B4-BE49-F238E27FC236}">
                <a16:creationId xmlns:a16="http://schemas.microsoft.com/office/drawing/2014/main" id="{C760897F-606C-B805-C1A2-2C4DFFC47631}"/>
              </a:ext>
            </a:extLst>
          </p:cNvPr>
          <p:cNvSpPr/>
          <p:nvPr/>
        </p:nvSpPr>
        <p:spPr>
          <a:xfrm>
            <a:off x="4505483" y="1813538"/>
            <a:ext cx="1714245" cy="2682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00" b="1">
                <a:solidFill>
                  <a:schemeClr val="bg1"/>
                </a:solidFill>
                <a:latin typeface="VIC SemiBold" panose="00000700000000000000"/>
              </a:rPr>
              <a:t>DIGITALLY READY</a:t>
            </a:r>
          </a:p>
        </p:txBody>
      </p:sp>
      <p:sp>
        <p:nvSpPr>
          <p:cNvPr id="8" name="Rectangle 7">
            <a:extLst>
              <a:ext uri="{FF2B5EF4-FFF2-40B4-BE49-F238E27FC236}">
                <a16:creationId xmlns:a16="http://schemas.microsoft.com/office/drawing/2014/main" id="{8489AB08-9662-9327-6215-4777EA8DB490}"/>
              </a:ext>
            </a:extLst>
          </p:cNvPr>
          <p:cNvSpPr/>
          <p:nvPr/>
        </p:nvSpPr>
        <p:spPr>
          <a:xfrm>
            <a:off x="6298391" y="1813538"/>
            <a:ext cx="1713600" cy="26821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00" b="1">
                <a:solidFill>
                  <a:schemeClr val="bg1"/>
                </a:solidFill>
                <a:latin typeface="VIC SemiBold" panose="00000700000000000000"/>
              </a:rPr>
              <a:t>DIGITALLY REFORMING</a:t>
            </a:r>
          </a:p>
        </p:txBody>
      </p:sp>
      <p:sp>
        <p:nvSpPr>
          <p:cNvPr id="9" name="Rectangle 8">
            <a:extLst>
              <a:ext uri="{FF2B5EF4-FFF2-40B4-BE49-F238E27FC236}">
                <a16:creationId xmlns:a16="http://schemas.microsoft.com/office/drawing/2014/main" id="{3CB9812B-A95B-E22A-6A7F-F481950EC959}"/>
              </a:ext>
            </a:extLst>
          </p:cNvPr>
          <p:cNvSpPr/>
          <p:nvPr/>
        </p:nvSpPr>
        <p:spPr>
          <a:xfrm>
            <a:off x="1468157" y="2127031"/>
            <a:ext cx="1440000" cy="106117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noAutofit/>
          </a:bodyPr>
          <a:lstStyle/>
          <a:p>
            <a:r>
              <a:rPr lang="en-AU" sz="950">
                <a:solidFill>
                  <a:schemeClr val="tx1"/>
                </a:solidFill>
              </a:rPr>
              <a:t>You have </a:t>
            </a:r>
            <a:r>
              <a:rPr lang="en-AU" sz="950" b="1">
                <a:solidFill>
                  <a:schemeClr val="tx1"/>
                </a:solidFill>
              </a:rPr>
              <a:t>reactive and/or inconsistent </a:t>
            </a:r>
            <a:r>
              <a:rPr lang="en-AU" sz="950">
                <a:solidFill>
                  <a:schemeClr val="tx1"/>
                </a:solidFill>
              </a:rPr>
              <a:t>processes and practices.</a:t>
            </a:r>
          </a:p>
        </p:txBody>
      </p:sp>
      <p:sp>
        <p:nvSpPr>
          <p:cNvPr id="10" name="Rectangle 9">
            <a:extLst>
              <a:ext uri="{FF2B5EF4-FFF2-40B4-BE49-F238E27FC236}">
                <a16:creationId xmlns:a16="http://schemas.microsoft.com/office/drawing/2014/main" id="{BB1EDCF7-F50C-E8FA-EC49-59D678111BF5}"/>
              </a:ext>
            </a:extLst>
          </p:cNvPr>
          <p:cNvSpPr/>
          <p:nvPr/>
        </p:nvSpPr>
        <p:spPr>
          <a:xfrm>
            <a:off x="2986659" y="2127031"/>
            <a:ext cx="1440000" cy="106117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noAutofit/>
          </a:bodyPr>
          <a:lstStyle/>
          <a:p>
            <a:r>
              <a:rPr lang="en-AU" sz="950">
                <a:solidFill>
                  <a:schemeClr val="tx1"/>
                </a:solidFill>
              </a:rPr>
              <a:t>You have consistent processes but they </a:t>
            </a:r>
            <a:r>
              <a:rPr lang="en-AU" sz="950" b="1">
                <a:solidFill>
                  <a:schemeClr val="tx1"/>
                </a:solidFill>
              </a:rPr>
              <a:t>require optimisation and alignment with ‘better practice.’</a:t>
            </a:r>
            <a:endParaRPr lang="en-AU" sz="950">
              <a:solidFill>
                <a:schemeClr val="tx1"/>
              </a:solidFill>
            </a:endParaRPr>
          </a:p>
        </p:txBody>
      </p:sp>
      <p:sp>
        <p:nvSpPr>
          <p:cNvPr id="11" name="Rectangle 10">
            <a:extLst>
              <a:ext uri="{FF2B5EF4-FFF2-40B4-BE49-F238E27FC236}">
                <a16:creationId xmlns:a16="http://schemas.microsoft.com/office/drawing/2014/main" id="{E097F035-B812-5827-184A-C84DA1505A00}"/>
              </a:ext>
            </a:extLst>
          </p:cNvPr>
          <p:cNvSpPr/>
          <p:nvPr/>
        </p:nvSpPr>
        <p:spPr>
          <a:xfrm>
            <a:off x="4505160" y="2127031"/>
            <a:ext cx="1714245" cy="106117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r>
              <a:rPr lang="en-AU" sz="950" dirty="0">
                <a:solidFill>
                  <a:schemeClr val="tx1"/>
                </a:solidFill>
              </a:rPr>
              <a:t>You have reformed processes in line with ‘</a:t>
            </a:r>
            <a:r>
              <a:rPr lang="en-AU" sz="950" b="1" dirty="0">
                <a:solidFill>
                  <a:schemeClr val="tx1"/>
                </a:solidFill>
              </a:rPr>
              <a:t>better practice’ as per this Playbook </a:t>
            </a:r>
            <a:r>
              <a:rPr lang="en-AU" sz="950" dirty="0">
                <a:solidFill>
                  <a:schemeClr val="tx1"/>
                </a:solidFill>
              </a:rPr>
              <a:t>and you understand which processes should be </a:t>
            </a:r>
            <a:r>
              <a:rPr lang="en-AU" sz="950" b="1" dirty="0">
                <a:solidFill>
                  <a:schemeClr val="tx1"/>
                </a:solidFill>
              </a:rPr>
              <a:t>prioritised for digitisation</a:t>
            </a:r>
            <a:r>
              <a:rPr lang="en-AU" sz="950" dirty="0">
                <a:solidFill>
                  <a:schemeClr val="tx1"/>
                </a:solidFill>
              </a:rPr>
              <a:t>.</a:t>
            </a:r>
          </a:p>
        </p:txBody>
      </p:sp>
      <p:sp>
        <p:nvSpPr>
          <p:cNvPr id="12" name="Rectangle 11">
            <a:extLst>
              <a:ext uri="{FF2B5EF4-FFF2-40B4-BE49-F238E27FC236}">
                <a16:creationId xmlns:a16="http://schemas.microsoft.com/office/drawing/2014/main" id="{99D10354-9687-2B0B-8E46-F6E00D1DA2BA}"/>
              </a:ext>
            </a:extLst>
          </p:cNvPr>
          <p:cNvSpPr/>
          <p:nvPr/>
        </p:nvSpPr>
        <p:spPr>
          <a:xfrm>
            <a:off x="6297907" y="2127031"/>
            <a:ext cx="1714245" cy="106117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noAutofit/>
          </a:bodyPr>
          <a:lstStyle/>
          <a:p>
            <a:r>
              <a:rPr lang="en-AU" sz="950">
                <a:solidFill>
                  <a:schemeClr val="tx1"/>
                </a:solidFill>
              </a:rPr>
              <a:t>You are planning for </a:t>
            </a:r>
            <a:r>
              <a:rPr lang="en-AU" sz="950" b="1">
                <a:solidFill>
                  <a:schemeClr val="tx1"/>
                </a:solidFill>
              </a:rPr>
              <a:t>digital reform</a:t>
            </a:r>
            <a:r>
              <a:rPr lang="en-AU" sz="950">
                <a:solidFill>
                  <a:schemeClr val="tx1"/>
                </a:solidFill>
              </a:rPr>
              <a:t>.</a:t>
            </a:r>
          </a:p>
        </p:txBody>
      </p:sp>
      <p:sp>
        <p:nvSpPr>
          <p:cNvPr id="13" name="Rectangle 12">
            <a:extLst>
              <a:ext uri="{FF2B5EF4-FFF2-40B4-BE49-F238E27FC236}">
                <a16:creationId xmlns:a16="http://schemas.microsoft.com/office/drawing/2014/main" id="{9E4F9C4E-C6F3-7A68-EC7E-285CA5C9F8F3}"/>
              </a:ext>
            </a:extLst>
          </p:cNvPr>
          <p:cNvSpPr/>
          <p:nvPr/>
        </p:nvSpPr>
        <p:spPr>
          <a:xfrm>
            <a:off x="1468157" y="3250806"/>
            <a:ext cx="1440000"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dirty="0">
                <a:solidFill>
                  <a:schemeClr val="tx1"/>
                </a:solidFill>
              </a:rPr>
              <a:t>Processes are reactive, and there is a high dependence on individual knowledge.</a:t>
            </a:r>
          </a:p>
        </p:txBody>
      </p:sp>
      <p:sp>
        <p:nvSpPr>
          <p:cNvPr id="18" name="Rectangle 17">
            <a:extLst>
              <a:ext uri="{FF2B5EF4-FFF2-40B4-BE49-F238E27FC236}">
                <a16:creationId xmlns:a16="http://schemas.microsoft.com/office/drawing/2014/main" id="{1A84BD19-DF4E-79DA-9178-28F8FC4526A7}"/>
              </a:ext>
            </a:extLst>
          </p:cNvPr>
          <p:cNvSpPr/>
          <p:nvPr/>
        </p:nvSpPr>
        <p:spPr>
          <a:xfrm>
            <a:off x="2945419" y="3250806"/>
            <a:ext cx="1462147"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a:solidFill>
                  <a:schemeClr val="tx1"/>
                </a:solidFill>
              </a:rPr>
              <a:t>Processes are established but are not efficient. They may have evolved to navigate system limitations.</a:t>
            </a:r>
          </a:p>
        </p:txBody>
      </p:sp>
      <p:sp>
        <p:nvSpPr>
          <p:cNvPr id="23" name="Rectangle 22">
            <a:extLst>
              <a:ext uri="{FF2B5EF4-FFF2-40B4-BE49-F238E27FC236}">
                <a16:creationId xmlns:a16="http://schemas.microsoft.com/office/drawing/2014/main" id="{ACC62A58-3844-729B-E175-5560104D31D2}"/>
              </a:ext>
            </a:extLst>
          </p:cNvPr>
          <p:cNvSpPr/>
          <p:nvPr/>
        </p:nvSpPr>
        <p:spPr>
          <a:xfrm>
            <a:off x="4505160" y="3250806"/>
            <a:ext cx="1714245"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a:solidFill>
                  <a:schemeClr val="tx1"/>
                </a:solidFill>
              </a:rPr>
              <a:t>Processes are purposeful, streamlined and documented. They are consistent with ‘better practice’.</a:t>
            </a:r>
          </a:p>
        </p:txBody>
      </p:sp>
      <p:sp>
        <p:nvSpPr>
          <p:cNvPr id="29" name="Rectangle 28">
            <a:extLst>
              <a:ext uri="{FF2B5EF4-FFF2-40B4-BE49-F238E27FC236}">
                <a16:creationId xmlns:a16="http://schemas.microsoft.com/office/drawing/2014/main" id="{21D25FD2-3803-22A8-EEC5-E8DC26F34306}"/>
              </a:ext>
            </a:extLst>
          </p:cNvPr>
          <p:cNvSpPr/>
          <p:nvPr/>
        </p:nvSpPr>
        <p:spPr>
          <a:xfrm>
            <a:off x="1468157" y="4189380"/>
            <a:ext cx="1440000"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a:solidFill>
                  <a:schemeClr val="tx1"/>
                </a:solidFill>
              </a:rPr>
              <a:t>There is limited use of data and information to inform compliance monitoring inspections.</a:t>
            </a:r>
          </a:p>
        </p:txBody>
      </p:sp>
      <p:sp>
        <p:nvSpPr>
          <p:cNvPr id="30" name="Rectangle 29">
            <a:extLst>
              <a:ext uri="{FF2B5EF4-FFF2-40B4-BE49-F238E27FC236}">
                <a16:creationId xmlns:a16="http://schemas.microsoft.com/office/drawing/2014/main" id="{E4127729-0536-E2D7-9F1B-AFF4811D9D4A}"/>
              </a:ext>
            </a:extLst>
          </p:cNvPr>
          <p:cNvSpPr/>
          <p:nvPr/>
        </p:nvSpPr>
        <p:spPr>
          <a:xfrm>
            <a:off x="2945419" y="4189380"/>
            <a:ext cx="1481239"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a:solidFill>
                  <a:schemeClr val="tx1"/>
                </a:solidFill>
              </a:rPr>
              <a:t>Some intelligence is used to inform compliance monitoring inspections, but it is inconsistent across teams.</a:t>
            </a:r>
          </a:p>
        </p:txBody>
      </p:sp>
      <p:sp>
        <p:nvSpPr>
          <p:cNvPr id="31" name="Rectangle 30">
            <a:extLst>
              <a:ext uri="{FF2B5EF4-FFF2-40B4-BE49-F238E27FC236}">
                <a16:creationId xmlns:a16="http://schemas.microsoft.com/office/drawing/2014/main" id="{BA8FDD02-6B66-8CA7-CAA5-36351A959E9B}"/>
              </a:ext>
            </a:extLst>
          </p:cNvPr>
          <p:cNvSpPr/>
          <p:nvPr/>
        </p:nvSpPr>
        <p:spPr>
          <a:xfrm>
            <a:off x="4505160" y="4189380"/>
            <a:ext cx="1714245"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a:solidFill>
                  <a:schemeClr val="tx1"/>
                </a:solidFill>
              </a:rPr>
              <a:t>Data and information are used consistently and purposefully to inform inspections and other regulatory responses.</a:t>
            </a:r>
          </a:p>
        </p:txBody>
      </p:sp>
      <p:sp>
        <p:nvSpPr>
          <p:cNvPr id="33" name="Rectangle 32">
            <a:extLst>
              <a:ext uri="{FF2B5EF4-FFF2-40B4-BE49-F238E27FC236}">
                <a16:creationId xmlns:a16="http://schemas.microsoft.com/office/drawing/2014/main" id="{0CDA8AE4-9D50-2073-18FD-9615AD0100AE}"/>
              </a:ext>
            </a:extLst>
          </p:cNvPr>
          <p:cNvSpPr/>
          <p:nvPr/>
        </p:nvSpPr>
        <p:spPr>
          <a:xfrm>
            <a:off x="1468156" y="5166053"/>
            <a:ext cx="1447489"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dirty="0">
                <a:solidFill>
                  <a:schemeClr val="tx1"/>
                </a:solidFill>
              </a:rPr>
              <a:t>Limited guidance and tools lead to inconsistent practices that do not enable efficient compliance monitoring inspections.</a:t>
            </a:r>
          </a:p>
        </p:txBody>
      </p:sp>
      <p:sp>
        <p:nvSpPr>
          <p:cNvPr id="34" name="Rectangle 33">
            <a:extLst>
              <a:ext uri="{FF2B5EF4-FFF2-40B4-BE49-F238E27FC236}">
                <a16:creationId xmlns:a16="http://schemas.microsoft.com/office/drawing/2014/main" id="{C8EFD001-AF68-6E34-6C4E-7141E249FF3A}"/>
              </a:ext>
            </a:extLst>
          </p:cNvPr>
          <p:cNvSpPr/>
          <p:nvPr/>
        </p:nvSpPr>
        <p:spPr>
          <a:xfrm>
            <a:off x="2945419" y="5166053"/>
            <a:ext cx="1492403"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dirty="0">
                <a:solidFill>
                  <a:schemeClr val="tx1"/>
                </a:solidFill>
              </a:rPr>
              <a:t>Some guidance and tools have been developed, but they are not aligned to ‘better practice’.</a:t>
            </a:r>
          </a:p>
        </p:txBody>
      </p:sp>
      <p:sp>
        <p:nvSpPr>
          <p:cNvPr id="35" name="Rectangle 34">
            <a:extLst>
              <a:ext uri="{FF2B5EF4-FFF2-40B4-BE49-F238E27FC236}">
                <a16:creationId xmlns:a16="http://schemas.microsoft.com/office/drawing/2014/main" id="{2028A8B7-6536-4D10-3DD1-FC4D9F8E8692}"/>
              </a:ext>
            </a:extLst>
          </p:cNvPr>
          <p:cNvSpPr/>
          <p:nvPr/>
        </p:nvSpPr>
        <p:spPr>
          <a:xfrm>
            <a:off x="4505160" y="5166053"/>
            <a:ext cx="1714245"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dirty="0">
                <a:solidFill>
                  <a:schemeClr val="tx1"/>
                </a:solidFill>
              </a:rPr>
              <a:t>Standardised business rules, guidance and tools are well defined to support consistent ‘better practice’ inspections.</a:t>
            </a:r>
          </a:p>
        </p:txBody>
      </p:sp>
      <p:sp>
        <p:nvSpPr>
          <p:cNvPr id="53" name="Isosceles Triangle 52">
            <a:extLst>
              <a:ext uri="{FF2B5EF4-FFF2-40B4-BE49-F238E27FC236}">
                <a16:creationId xmlns:a16="http://schemas.microsoft.com/office/drawing/2014/main" id="{52A7076B-FE19-B138-7D10-C50077B03BAA}"/>
              </a:ext>
            </a:extLst>
          </p:cNvPr>
          <p:cNvSpPr/>
          <p:nvPr/>
        </p:nvSpPr>
        <p:spPr>
          <a:xfrm rot="5400000">
            <a:off x="2879273" y="2517365"/>
            <a:ext cx="146115" cy="81689"/>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54" name="Isosceles Triangle 53">
            <a:extLst>
              <a:ext uri="{FF2B5EF4-FFF2-40B4-BE49-F238E27FC236}">
                <a16:creationId xmlns:a16="http://schemas.microsoft.com/office/drawing/2014/main" id="{4E057BE9-D5DB-635D-E3EF-173FFF900E1E}"/>
              </a:ext>
            </a:extLst>
          </p:cNvPr>
          <p:cNvSpPr/>
          <p:nvPr/>
        </p:nvSpPr>
        <p:spPr>
          <a:xfrm rot="5400000">
            <a:off x="4396482" y="2517365"/>
            <a:ext cx="146115" cy="81689"/>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55" name="Isosceles Triangle 54">
            <a:extLst>
              <a:ext uri="{FF2B5EF4-FFF2-40B4-BE49-F238E27FC236}">
                <a16:creationId xmlns:a16="http://schemas.microsoft.com/office/drawing/2014/main" id="{110CA141-A3FB-A4DF-2602-E1BA50DD56F4}"/>
              </a:ext>
            </a:extLst>
          </p:cNvPr>
          <p:cNvSpPr/>
          <p:nvPr/>
        </p:nvSpPr>
        <p:spPr>
          <a:xfrm rot="5400000">
            <a:off x="6183903" y="2517365"/>
            <a:ext cx="146115" cy="81689"/>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2" name="Rectangle 1">
            <a:extLst>
              <a:ext uri="{FF2B5EF4-FFF2-40B4-BE49-F238E27FC236}">
                <a16:creationId xmlns:a16="http://schemas.microsoft.com/office/drawing/2014/main" id="{F4EC3D8C-793C-0342-A436-7A85EE9E93C4}"/>
              </a:ext>
            </a:extLst>
          </p:cNvPr>
          <p:cNvSpPr/>
          <p:nvPr/>
        </p:nvSpPr>
        <p:spPr>
          <a:xfrm>
            <a:off x="4466" y="6262776"/>
            <a:ext cx="8669271" cy="595223"/>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rtlCol="0" anchor="ctr"/>
          <a:lstStyle/>
          <a:p>
            <a:pPr>
              <a:defRPr/>
            </a:pPr>
            <a:endParaRPr kumimoji="0" lang="en-AU" sz="900" i="1" u="none" strike="noStrike" kern="1200" cap="none" spc="0" normalizeH="0" baseline="0" noProof="0">
              <a:ln>
                <a:noFill/>
              </a:ln>
              <a:solidFill>
                <a:srgbClr val="1F2A44"/>
              </a:solidFill>
              <a:effectLst/>
              <a:uLnTx/>
              <a:uFillTx/>
              <a:ea typeface="+mn-ea"/>
              <a:cs typeface="+mn-cs"/>
            </a:endParaRPr>
          </a:p>
        </p:txBody>
      </p:sp>
      <p:sp>
        <p:nvSpPr>
          <p:cNvPr id="14" name="Rectangle 13">
            <a:extLst>
              <a:ext uri="{FF2B5EF4-FFF2-40B4-BE49-F238E27FC236}">
                <a16:creationId xmlns:a16="http://schemas.microsoft.com/office/drawing/2014/main" id="{D7576134-E90C-2C20-F308-790F9ABD9449}"/>
              </a:ext>
            </a:extLst>
          </p:cNvPr>
          <p:cNvSpPr/>
          <p:nvPr/>
        </p:nvSpPr>
        <p:spPr>
          <a:xfrm>
            <a:off x="8090653" y="1813786"/>
            <a:ext cx="1476000" cy="26821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00" b="1">
                <a:solidFill>
                  <a:schemeClr val="bg1"/>
                </a:solidFill>
                <a:latin typeface="VIC SemiBold" panose="00000700000000000000"/>
              </a:rPr>
              <a:t>DIGITISED</a:t>
            </a:r>
          </a:p>
        </p:txBody>
      </p:sp>
      <p:sp>
        <p:nvSpPr>
          <p:cNvPr id="15" name="Rectangle 14">
            <a:extLst>
              <a:ext uri="{FF2B5EF4-FFF2-40B4-BE49-F238E27FC236}">
                <a16:creationId xmlns:a16="http://schemas.microsoft.com/office/drawing/2014/main" id="{4D3D564B-35B0-71C2-30FD-BB596A28C795}"/>
              </a:ext>
            </a:extLst>
          </p:cNvPr>
          <p:cNvSpPr/>
          <p:nvPr/>
        </p:nvSpPr>
        <p:spPr>
          <a:xfrm>
            <a:off x="8090653" y="2127279"/>
            <a:ext cx="1476000" cy="106117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noAutofit/>
          </a:bodyPr>
          <a:lstStyle/>
          <a:p>
            <a:r>
              <a:rPr lang="en-AU" sz="950">
                <a:solidFill>
                  <a:schemeClr val="tx1"/>
                </a:solidFill>
              </a:rPr>
              <a:t>You have undertaken </a:t>
            </a:r>
            <a:r>
              <a:rPr lang="en-AU" sz="950" b="1">
                <a:solidFill>
                  <a:schemeClr val="tx1"/>
                </a:solidFill>
              </a:rPr>
              <a:t>digital reform </a:t>
            </a:r>
            <a:r>
              <a:rPr lang="en-AU" sz="950">
                <a:solidFill>
                  <a:schemeClr val="tx1"/>
                </a:solidFill>
              </a:rPr>
              <a:t>and digitised your ‘better practice’ processes.</a:t>
            </a:r>
          </a:p>
        </p:txBody>
      </p:sp>
      <p:sp>
        <p:nvSpPr>
          <p:cNvPr id="16" name="Rectangle 15">
            <a:extLst>
              <a:ext uri="{FF2B5EF4-FFF2-40B4-BE49-F238E27FC236}">
                <a16:creationId xmlns:a16="http://schemas.microsoft.com/office/drawing/2014/main" id="{D1B82127-BB85-03BC-E55F-F21B5DA4F3FE}"/>
              </a:ext>
            </a:extLst>
          </p:cNvPr>
          <p:cNvSpPr/>
          <p:nvPr/>
        </p:nvSpPr>
        <p:spPr>
          <a:xfrm>
            <a:off x="8090653" y="3251054"/>
            <a:ext cx="1476000"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a:solidFill>
                  <a:schemeClr val="tx1"/>
                </a:solidFill>
              </a:rPr>
              <a:t>Processes are digitised and where possible automated for more consistent decision-making and outcomes.</a:t>
            </a:r>
          </a:p>
        </p:txBody>
      </p:sp>
      <p:sp>
        <p:nvSpPr>
          <p:cNvPr id="17" name="Rectangle 16">
            <a:extLst>
              <a:ext uri="{FF2B5EF4-FFF2-40B4-BE49-F238E27FC236}">
                <a16:creationId xmlns:a16="http://schemas.microsoft.com/office/drawing/2014/main" id="{63C1CA48-5E3D-35C6-D1E0-105967961F3E}"/>
              </a:ext>
            </a:extLst>
          </p:cNvPr>
          <p:cNvSpPr/>
          <p:nvPr/>
        </p:nvSpPr>
        <p:spPr>
          <a:xfrm>
            <a:off x="8090653" y="4189628"/>
            <a:ext cx="1476000"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a:solidFill>
                  <a:schemeClr val="tx1"/>
                </a:solidFill>
              </a:rPr>
              <a:t>Data and information are integrated seamlessly to be used in decision-making and activities.</a:t>
            </a:r>
          </a:p>
        </p:txBody>
      </p:sp>
      <p:sp>
        <p:nvSpPr>
          <p:cNvPr id="19" name="Rectangle 18">
            <a:extLst>
              <a:ext uri="{FF2B5EF4-FFF2-40B4-BE49-F238E27FC236}">
                <a16:creationId xmlns:a16="http://schemas.microsoft.com/office/drawing/2014/main" id="{75D9FDD7-7ABE-3E8C-E21D-687F669C31EC}"/>
              </a:ext>
            </a:extLst>
          </p:cNvPr>
          <p:cNvSpPr/>
          <p:nvPr/>
        </p:nvSpPr>
        <p:spPr>
          <a:xfrm>
            <a:off x="8090653" y="5166301"/>
            <a:ext cx="1476000"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dirty="0">
                <a:solidFill>
                  <a:schemeClr val="tx1"/>
                </a:solidFill>
              </a:rPr>
              <a:t>Defined rules and tools are digitised and integrated with digital systems, creating more streamlined and efficient outcomes.</a:t>
            </a:r>
          </a:p>
        </p:txBody>
      </p:sp>
      <p:sp>
        <p:nvSpPr>
          <p:cNvPr id="20" name="Isosceles Triangle 19">
            <a:extLst>
              <a:ext uri="{FF2B5EF4-FFF2-40B4-BE49-F238E27FC236}">
                <a16:creationId xmlns:a16="http://schemas.microsoft.com/office/drawing/2014/main" id="{19B6DD15-02BE-252D-DA87-AF7DCEDFC1A9}"/>
              </a:ext>
            </a:extLst>
          </p:cNvPr>
          <p:cNvSpPr/>
          <p:nvPr/>
        </p:nvSpPr>
        <p:spPr>
          <a:xfrm rot="5400000">
            <a:off x="7983749" y="2517613"/>
            <a:ext cx="146115" cy="81689"/>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21" name="Rectangle 20">
            <a:extLst>
              <a:ext uri="{FF2B5EF4-FFF2-40B4-BE49-F238E27FC236}">
                <a16:creationId xmlns:a16="http://schemas.microsoft.com/office/drawing/2014/main" id="{1126E223-B2FB-1DE0-A0D2-D8DF956D20D1}"/>
              </a:ext>
            </a:extLst>
          </p:cNvPr>
          <p:cNvSpPr/>
          <p:nvPr/>
        </p:nvSpPr>
        <p:spPr>
          <a:xfrm>
            <a:off x="6268135" y="3251054"/>
            <a:ext cx="1785255"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r>
              <a:rPr lang="en-AU" sz="850" dirty="0">
                <a:solidFill>
                  <a:schemeClr val="tx1"/>
                </a:solidFill>
              </a:rPr>
              <a:t>Standardised documented processes inform requirements for digitisation, including where there are specific business requirements in your context.</a:t>
            </a:r>
          </a:p>
        </p:txBody>
      </p:sp>
      <p:sp>
        <p:nvSpPr>
          <p:cNvPr id="24" name="Rectangle 23">
            <a:extLst>
              <a:ext uri="{FF2B5EF4-FFF2-40B4-BE49-F238E27FC236}">
                <a16:creationId xmlns:a16="http://schemas.microsoft.com/office/drawing/2014/main" id="{3B4D31CA-3088-2430-6F43-7E7AD69C3AEE}"/>
              </a:ext>
            </a:extLst>
          </p:cNvPr>
          <p:cNvSpPr/>
          <p:nvPr/>
        </p:nvSpPr>
        <p:spPr>
          <a:xfrm>
            <a:off x="6268134" y="4189628"/>
            <a:ext cx="1915745"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dirty="0">
                <a:solidFill>
                  <a:schemeClr val="tx1"/>
                </a:solidFill>
              </a:rPr>
              <a:t>A data framework, workflows, data ownership, and capabilities are in place to design, refine and implement appropriate digital systems to support data management and use.</a:t>
            </a:r>
          </a:p>
        </p:txBody>
      </p:sp>
      <p:sp>
        <p:nvSpPr>
          <p:cNvPr id="27" name="Rectangle 26">
            <a:extLst>
              <a:ext uri="{FF2B5EF4-FFF2-40B4-BE49-F238E27FC236}">
                <a16:creationId xmlns:a16="http://schemas.microsoft.com/office/drawing/2014/main" id="{36C35B24-F15A-3534-B9D3-48F9D4A84D8A}"/>
              </a:ext>
            </a:extLst>
          </p:cNvPr>
          <p:cNvSpPr/>
          <p:nvPr/>
        </p:nvSpPr>
        <p:spPr>
          <a:xfrm>
            <a:off x="6268133" y="5166301"/>
            <a:ext cx="1785257"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dirty="0">
                <a:solidFill>
                  <a:schemeClr val="tx1"/>
                </a:solidFill>
              </a:rPr>
              <a:t>A digital reform plan is in place including an agreed approach (e.g. co-design), change management and stakeholder engagement plan, product scanning and provider analysis. </a:t>
            </a:r>
          </a:p>
        </p:txBody>
      </p:sp>
    </p:spTree>
    <p:extLst>
      <p:ext uri="{BB962C8B-B14F-4D97-AF65-F5344CB8AC3E}">
        <p14:creationId xmlns:p14="http://schemas.microsoft.com/office/powerpoint/2010/main" val="678840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BE8670-6D23-469F-467A-78776A0BE96C}"/>
              </a:ext>
            </a:extLst>
          </p:cNvPr>
          <p:cNvSpPr/>
          <p:nvPr/>
        </p:nvSpPr>
        <p:spPr>
          <a:xfrm>
            <a:off x="0" y="0"/>
            <a:ext cx="990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9" name="Graphic elements">
            <a:extLst>
              <a:ext uri="{FF2B5EF4-FFF2-40B4-BE49-F238E27FC236}">
                <a16:creationId xmlns:a16="http://schemas.microsoft.com/office/drawing/2014/main" id="{BB6E8CE4-87FF-721A-AF74-494D4FEE2829}"/>
              </a:ext>
            </a:extLst>
          </p:cNvPr>
          <p:cNvGrpSpPr/>
          <p:nvPr/>
        </p:nvGrpSpPr>
        <p:grpSpPr>
          <a:xfrm flipH="1">
            <a:off x="-1" y="5785669"/>
            <a:ext cx="2139887" cy="1072330"/>
            <a:chOff x="3535488" y="2524125"/>
            <a:chExt cx="8643185" cy="4331239"/>
          </a:xfrm>
        </p:grpSpPr>
        <p:sp>
          <p:nvSpPr>
            <p:cNvPr id="10" name="Freeform: Shape 9">
              <a:extLst>
                <a:ext uri="{FF2B5EF4-FFF2-40B4-BE49-F238E27FC236}">
                  <a16:creationId xmlns:a16="http://schemas.microsoft.com/office/drawing/2014/main" id="{705CDEEF-E0FA-9BE5-CB6B-09C327240BF6}"/>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89BEC076-95AD-607D-59AA-40B320AC0DFB}"/>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alpha val="20000"/>
              </a:schemeClr>
            </a:solidFill>
            <a:ln w="12096"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6C96539-AEB0-6726-6403-09FF65C1CC20}"/>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bg1">
                <a:alpha val="7000"/>
              </a:schemeClr>
            </a:solidFill>
            <a:ln w="12096"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28523086-ED11-C3E7-D770-71152F06DC36}"/>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endParaRPr lang="en-AU"/>
            </a:p>
          </p:txBody>
        </p:sp>
      </p:grpSp>
      <p:sp>
        <p:nvSpPr>
          <p:cNvPr id="3" name="Rectangle 2">
            <a:extLst>
              <a:ext uri="{FF2B5EF4-FFF2-40B4-BE49-F238E27FC236}">
                <a16:creationId xmlns:a16="http://schemas.microsoft.com/office/drawing/2014/main" id="{9D03B381-A2F2-6355-620D-C7E18F90D71B}"/>
              </a:ext>
            </a:extLst>
          </p:cNvPr>
          <p:cNvSpPr/>
          <p:nvPr/>
        </p:nvSpPr>
        <p:spPr>
          <a:xfrm>
            <a:off x="541711" y="1377631"/>
            <a:ext cx="8818287" cy="1010580"/>
          </a:xfrm>
          <a:prstGeom prst="rect">
            <a:avLst/>
          </a:prstGeom>
          <a:solidFill>
            <a:srgbClr val="FFFFFF">
              <a:alpha val="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719455">
              <a:spcAft>
                <a:spcPts val="600"/>
              </a:spcAft>
            </a:pPr>
            <a:r>
              <a:rPr lang="en-AU" sz="1400" b="1">
                <a:solidFill>
                  <a:schemeClr val="bg1"/>
                </a:solidFill>
                <a:latin typeface="+mj-lt"/>
                <a:cs typeface="Segoe UI Semilight"/>
              </a:rPr>
              <a:t>Overview of this Playbook</a:t>
            </a:r>
            <a:endParaRPr lang="en-AU" sz="1400" b="1">
              <a:solidFill>
                <a:schemeClr val="bg1"/>
              </a:solidFill>
              <a:cs typeface="Segoe UI Semilight"/>
            </a:endParaRPr>
          </a:p>
          <a:p>
            <a:pPr marL="719455">
              <a:spcAft>
                <a:spcPts val="600"/>
              </a:spcAft>
            </a:pPr>
            <a:r>
              <a:rPr lang="en-AU" sz="1100">
                <a:solidFill>
                  <a:schemeClr val="bg1"/>
                </a:solidFill>
                <a:latin typeface="+mj-lt"/>
                <a:cs typeface="Segoe UI Semilight"/>
              </a:rPr>
              <a:t>This section outlines the context for this Playbook, its purpose, the benefits it will provide and how to use it to adopt ‘better practice’ compliance monitoring inspections in preparation for digital reform.</a:t>
            </a:r>
          </a:p>
        </p:txBody>
      </p:sp>
      <p:sp>
        <p:nvSpPr>
          <p:cNvPr id="14" name="Rectangle 13">
            <a:extLst>
              <a:ext uri="{FF2B5EF4-FFF2-40B4-BE49-F238E27FC236}">
                <a16:creationId xmlns:a16="http://schemas.microsoft.com/office/drawing/2014/main" id="{46FB8298-55AB-8CB9-C918-69EF1C296918}"/>
              </a:ext>
            </a:extLst>
          </p:cNvPr>
          <p:cNvSpPr>
            <a:spLocks noChangeAspect="1"/>
          </p:cNvSpPr>
          <p:nvPr/>
        </p:nvSpPr>
        <p:spPr>
          <a:xfrm>
            <a:off x="781970" y="1709309"/>
            <a:ext cx="347225" cy="34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a:solidFill>
                  <a:schemeClr val="bg1"/>
                </a:solidFill>
                <a:latin typeface="+mj-lt"/>
              </a:rPr>
              <a:t>1</a:t>
            </a:r>
          </a:p>
        </p:txBody>
      </p:sp>
      <p:cxnSp>
        <p:nvCxnSpPr>
          <p:cNvPr id="8" name="Straight Connector 7">
            <a:extLst>
              <a:ext uri="{FF2B5EF4-FFF2-40B4-BE49-F238E27FC236}">
                <a16:creationId xmlns:a16="http://schemas.microsoft.com/office/drawing/2014/main" id="{6295D68C-8B7D-8B92-79F8-9F03743BF8EF}"/>
              </a:ext>
            </a:extLst>
          </p:cNvPr>
          <p:cNvCxnSpPr>
            <a:cxnSpLocks/>
          </p:cNvCxnSpPr>
          <p:nvPr/>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Title 1">
            <a:extLst>
              <a:ext uri="{FF2B5EF4-FFF2-40B4-BE49-F238E27FC236}">
                <a16:creationId xmlns:a16="http://schemas.microsoft.com/office/drawing/2014/main" id="{D363713D-7E43-13FE-873F-10E427F0CFC7}"/>
              </a:ext>
            </a:extLst>
          </p:cNvPr>
          <p:cNvSpPr txBox="1">
            <a:spLocks/>
          </p:cNvSpPr>
          <p:nvPr/>
        </p:nvSpPr>
        <p:spPr>
          <a:xfrm>
            <a:off x="437142" y="299382"/>
            <a:ext cx="8922857" cy="590917"/>
          </a:xfrm>
          <a:prstGeom prst="rect">
            <a:avLst/>
          </a:prstGeom>
        </p:spPr>
        <p:txBody>
          <a:bodyPr vert="horz" anchor="b"/>
          <a:lstStyle>
            <a:lvl1pPr algn="l" defTabSz="914349" rtl="0" eaLnBrk="1" latinLnBrk="0" hangingPunct="1">
              <a:lnSpc>
                <a:spcPct val="100000"/>
              </a:lnSpc>
              <a:spcBef>
                <a:spcPct val="0"/>
              </a:spcBef>
              <a:buNone/>
              <a:defRPr sz="2000" kern="1200" baseline="0">
                <a:solidFill>
                  <a:schemeClr val="bg2"/>
                </a:solidFill>
                <a:latin typeface="+mn-lt"/>
                <a:ea typeface="+mj-ea"/>
                <a:cs typeface="+mj-cs"/>
              </a:defRPr>
            </a:lvl1pPr>
          </a:lstStyle>
          <a:p>
            <a:r>
              <a:rPr lang="en-AU" sz="1800">
                <a:solidFill>
                  <a:schemeClr val="bg1"/>
                </a:solidFill>
              </a:rPr>
              <a:t>This Playbook has three parts</a:t>
            </a:r>
          </a:p>
        </p:txBody>
      </p:sp>
      <p:sp>
        <p:nvSpPr>
          <p:cNvPr id="4" name="Rectangle 3">
            <a:extLst>
              <a:ext uri="{FF2B5EF4-FFF2-40B4-BE49-F238E27FC236}">
                <a16:creationId xmlns:a16="http://schemas.microsoft.com/office/drawing/2014/main" id="{CEA621D5-796C-ABE7-4820-05AF42094DA4}"/>
              </a:ext>
            </a:extLst>
          </p:cNvPr>
          <p:cNvSpPr/>
          <p:nvPr/>
        </p:nvSpPr>
        <p:spPr>
          <a:xfrm>
            <a:off x="543856" y="2536782"/>
            <a:ext cx="8818287" cy="1010580"/>
          </a:xfrm>
          <a:prstGeom prst="rect">
            <a:avLst/>
          </a:prstGeom>
          <a:solidFill>
            <a:srgbClr val="FFFFFF">
              <a:alpha val="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719455" marR="0" lvl="0" indent="0" algn="l" defTabSz="914349" rtl="0" eaLnBrk="1" fontAlgn="auto" latinLnBrk="0" hangingPunct="1">
              <a:lnSpc>
                <a:spcPct val="100000"/>
              </a:lnSpc>
              <a:spcBef>
                <a:spcPts val="0"/>
              </a:spcBef>
              <a:spcAft>
                <a:spcPts val="600"/>
              </a:spcAft>
              <a:buClrTx/>
              <a:buSzTx/>
              <a:buFontTx/>
              <a:buNone/>
              <a:tabLst/>
              <a:defRPr/>
            </a:pPr>
            <a:r>
              <a:rPr kumimoji="0" lang="en-AU" sz="1400" b="1" i="0" u="none" strike="noStrike" kern="1200" cap="none" spc="0" normalizeH="0" baseline="0" noProof="0">
                <a:ln>
                  <a:noFill/>
                </a:ln>
                <a:solidFill>
                  <a:prstClr val="white"/>
                </a:solidFill>
                <a:effectLst/>
                <a:uLnTx/>
                <a:uFillTx/>
                <a:latin typeface="VIC"/>
                <a:ea typeface="+mn-ea"/>
                <a:cs typeface="Segoe UI Semilight"/>
              </a:rPr>
              <a:t>Part A: Review the foundations of your compliance monitoring practice</a:t>
            </a:r>
          </a:p>
          <a:p>
            <a:pPr marL="719455">
              <a:spcAft>
                <a:spcPts val="600"/>
              </a:spcAft>
              <a:defRPr/>
            </a:pPr>
            <a:r>
              <a:rPr lang="en-AU" sz="1100">
                <a:solidFill>
                  <a:prstClr val="white"/>
                </a:solidFill>
                <a:latin typeface="VIC"/>
                <a:cs typeface="Segoe UI Semilight"/>
              </a:rPr>
              <a:t>Primarily for executives and managers responsible for strategy and compliance operations – Consider</a:t>
            </a:r>
            <a:r>
              <a:rPr kumimoji="0" lang="en-AU" sz="1100" b="0" i="0" u="none" strike="noStrike" kern="1200" cap="none" spc="0" normalizeH="0" baseline="0" noProof="0">
                <a:ln>
                  <a:noFill/>
                </a:ln>
                <a:solidFill>
                  <a:prstClr val="white"/>
                </a:solidFill>
                <a:effectLst/>
                <a:uLnTx/>
                <a:uFillTx/>
                <a:latin typeface="VIC"/>
                <a:ea typeface="+mn-ea"/>
                <a:cs typeface="Segoe UI Semilight"/>
              </a:rPr>
              <a:t> your regulatory approach, inspection mix and enablers to establish a baseline understanding. Use this to inform and support better practice compliance monitoring inspections.</a:t>
            </a:r>
          </a:p>
        </p:txBody>
      </p:sp>
      <p:sp>
        <p:nvSpPr>
          <p:cNvPr id="20" name="Rectangle 19">
            <a:extLst>
              <a:ext uri="{FF2B5EF4-FFF2-40B4-BE49-F238E27FC236}">
                <a16:creationId xmlns:a16="http://schemas.microsoft.com/office/drawing/2014/main" id="{D3B05A77-9A70-992A-A10D-4E1E8DCFE1BB}"/>
              </a:ext>
            </a:extLst>
          </p:cNvPr>
          <p:cNvSpPr>
            <a:spLocks noChangeAspect="1"/>
          </p:cNvSpPr>
          <p:nvPr/>
        </p:nvSpPr>
        <p:spPr>
          <a:xfrm>
            <a:off x="784115" y="2868460"/>
            <a:ext cx="347225" cy="34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a:solidFill>
                  <a:schemeClr val="bg1"/>
                </a:solidFill>
                <a:latin typeface="+mj-lt"/>
              </a:rPr>
              <a:t>2</a:t>
            </a:r>
          </a:p>
        </p:txBody>
      </p:sp>
      <p:sp>
        <p:nvSpPr>
          <p:cNvPr id="21" name="Rectangle 20">
            <a:extLst>
              <a:ext uri="{FF2B5EF4-FFF2-40B4-BE49-F238E27FC236}">
                <a16:creationId xmlns:a16="http://schemas.microsoft.com/office/drawing/2014/main" id="{BCF02953-C448-1E98-B5D0-626F3F13AB34}"/>
              </a:ext>
            </a:extLst>
          </p:cNvPr>
          <p:cNvSpPr/>
          <p:nvPr/>
        </p:nvSpPr>
        <p:spPr>
          <a:xfrm>
            <a:off x="539999" y="3697247"/>
            <a:ext cx="8818287" cy="1010580"/>
          </a:xfrm>
          <a:prstGeom prst="rect">
            <a:avLst/>
          </a:prstGeom>
          <a:solidFill>
            <a:srgbClr val="FFFFFF">
              <a:alpha val="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719455">
              <a:spcAft>
                <a:spcPts val="600"/>
              </a:spcAft>
              <a:defRPr/>
            </a:pPr>
            <a:r>
              <a:rPr kumimoji="0" lang="en-AU" sz="1400" b="1" i="0" u="none" strike="noStrike" kern="1200" cap="none" spc="0" normalizeH="0" baseline="0" noProof="0" dirty="0">
                <a:ln>
                  <a:noFill/>
                </a:ln>
                <a:solidFill>
                  <a:prstClr val="white"/>
                </a:solidFill>
                <a:effectLst/>
                <a:uLnTx/>
                <a:uFillTx/>
                <a:latin typeface="VIC"/>
                <a:ea typeface="+mn-ea"/>
                <a:cs typeface="Segoe UI Semilight"/>
              </a:rPr>
              <a:t>Part B: Designing better practice compliance monitoring inspection processes</a:t>
            </a:r>
            <a:endParaRPr kumimoji="0" lang="en-US" sz="1800" b="0" i="0" u="none" strike="noStrike" kern="1200" cap="none" spc="0" normalizeH="0" baseline="0" noProof="0" dirty="0">
              <a:ln>
                <a:noFill/>
              </a:ln>
              <a:solidFill>
                <a:prstClr val="white"/>
              </a:solidFill>
              <a:effectLst/>
              <a:uLnTx/>
              <a:uFillTx/>
              <a:latin typeface="VIC"/>
              <a:ea typeface="+mn-ea"/>
              <a:cs typeface="Segoe UI Semilight"/>
            </a:endParaRPr>
          </a:p>
          <a:p>
            <a:pPr marL="719455" marR="0" lvl="0" indent="0" algn="l" defTabSz="914349" rtl="0" eaLnBrk="1" fontAlgn="auto" latinLnBrk="0" hangingPunct="1">
              <a:lnSpc>
                <a:spcPct val="100000"/>
              </a:lnSpc>
              <a:spcBef>
                <a:spcPts val="0"/>
              </a:spcBef>
              <a:spcAft>
                <a:spcPts val="600"/>
              </a:spcAft>
              <a:buClrTx/>
              <a:buSzTx/>
              <a:buFontTx/>
              <a:buNone/>
              <a:tabLst/>
              <a:defRPr/>
            </a:pPr>
            <a:r>
              <a:rPr kumimoji="0" lang="en-AU" sz="1100" b="0" i="0" u="none" strike="noStrike" kern="1200" cap="none" spc="0" normalizeH="0" baseline="0" noProof="0" dirty="0">
                <a:ln>
                  <a:noFill/>
                </a:ln>
                <a:solidFill>
                  <a:prstClr val="white"/>
                </a:solidFill>
                <a:effectLst/>
                <a:uLnTx/>
                <a:uFillTx/>
                <a:latin typeface="VIC"/>
                <a:ea typeface="+mn-ea"/>
                <a:cs typeface="Segoe UI Semilight"/>
              </a:rPr>
              <a:t>Primarily for </a:t>
            </a:r>
            <a:r>
              <a:rPr lang="en-AU" sz="1100" dirty="0">
                <a:solidFill>
                  <a:prstClr val="white"/>
                </a:solidFill>
                <a:latin typeface="VIC"/>
                <a:cs typeface="Segoe UI Semilight"/>
              </a:rPr>
              <a:t>managers and reform officers responsible for reform and compliance operations  </a:t>
            </a:r>
            <a:r>
              <a:rPr kumimoji="0" lang="en-AU" sz="1100" b="0" i="0" u="none" strike="noStrike" kern="1200" cap="none" spc="0" normalizeH="0" baseline="0" noProof="0" dirty="0">
                <a:ln>
                  <a:noFill/>
                </a:ln>
                <a:solidFill>
                  <a:prstClr val="white"/>
                </a:solidFill>
                <a:effectLst/>
                <a:uLnTx/>
                <a:uFillTx/>
                <a:latin typeface="VIC"/>
                <a:ea typeface="+mn-ea"/>
                <a:cs typeface="Segoe UI Semilight"/>
              </a:rPr>
              <a:t>– Assess your compliance monitoring inspection processes against ‘better practice’. Use this section and the tools provided to identify and implement opportunities to move towards better practice to prepare for digital reform. </a:t>
            </a:r>
            <a:endParaRPr lang="en-AU" sz="1100" b="0" i="0" u="none" strike="noStrike" kern="1200" cap="none" spc="0" normalizeH="0" baseline="0" noProof="0" dirty="0">
              <a:ln>
                <a:noFill/>
              </a:ln>
              <a:solidFill>
                <a:prstClr val="white"/>
              </a:solidFill>
              <a:effectLst/>
              <a:uLnTx/>
              <a:uFillTx/>
              <a:latin typeface="VIC"/>
              <a:cs typeface="Segoe UI Semilight"/>
            </a:endParaRPr>
          </a:p>
        </p:txBody>
      </p:sp>
      <p:sp>
        <p:nvSpPr>
          <p:cNvPr id="22" name="Rectangle 21">
            <a:extLst>
              <a:ext uri="{FF2B5EF4-FFF2-40B4-BE49-F238E27FC236}">
                <a16:creationId xmlns:a16="http://schemas.microsoft.com/office/drawing/2014/main" id="{D454C5F3-F2A0-E2E2-70E0-6B1ACB2F971F}"/>
              </a:ext>
            </a:extLst>
          </p:cNvPr>
          <p:cNvSpPr>
            <a:spLocks noChangeAspect="1"/>
          </p:cNvSpPr>
          <p:nvPr/>
        </p:nvSpPr>
        <p:spPr>
          <a:xfrm>
            <a:off x="780258" y="4028925"/>
            <a:ext cx="347225" cy="34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a:solidFill>
                  <a:schemeClr val="bg1"/>
                </a:solidFill>
                <a:latin typeface="+mj-lt"/>
              </a:rPr>
              <a:t>3</a:t>
            </a:r>
          </a:p>
        </p:txBody>
      </p:sp>
      <p:sp>
        <p:nvSpPr>
          <p:cNvPr id="6" name="Rectangle 5">
            <a:extLst>
              <a:ext uri="{FF2B5EF4-FFF2-40B4-BE49-F238E27FC236}">
                <a16:creationId xmlns:a16="http://schemas.microsoft.com/office/drawing/2014/main" id="{AD14ED0C-BB13-E141-6473-59F3BF0EABCD}"/>
              </a:ext>
            </a:extLst>
          </p:cNvPr>
          <p:cNvSpPr/>
          <p:nvPr/>
        </p:nvSpPr>
        <p:spPr>
          <a:xfrm>
            <a:off x="539999" y="4856398"/>
            <a:ext cx="8818287" cy="1010580"/>
          </a:xfrm>
          <a:prstGeom prst="rect">
            <a:avLst/>
          </a:prstGeom>
          <a:solidFill>
            <a:srgbClr val="FFFFFF">
              <a:alpha val="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0">
              <a:spcAft>
                <a:spcPts val="600"/>
              </a:spcAft>
            </a:pPr>
            <a:r>
              <a:rPr lang="en-AU" sz="1400" b="1">
                <a:solidFill>
                  <a:schemeClr val="bg1"/>
                </a:solidFill>
                <a:latin typeface="+mj-lt"/>
                <a:cs typeface="Segoe UI Semilight" panose="020B0402040204020203" pitchFamily="34" charset="0"/>
              </a:rPr>
              <a:t>Appendices: </a:t>
            </a:r>
          </a:p>
          <a:p>
            <a:pPr marL="948600" indent="-228600">
              <a:spcAft>
                <a:spcPts val="600"/>
              </a:spcAft>
              <a:buFont typeface="+mj-lt"/>
              <a:buAutoNum type="alphaUcPeriod"/>
            </a:pPr>
            <a:r>
              <a:rPr lang="en-AU" sz="1200">
                <a:solidFill>
                  <a:schemeClr val="bg1"/>
                </a:solidFill>
                <a:latin typeface="+mj-lt"/>
                <a:cs typeface="Segoe UI Semilight" panose="020B0402040204020203" pitchFamily="34" charset="0"/>
              </a:rPr>
              <a:t>Additional information for better practice</a:t>
            </a:r>
          </a:p>
        </p:txBody>
      </p:sp>
      <p:sp>
        <p:nvSpPr>
          <p:cNvPr id="7" name="Rectangle 6">
            <a:extLst>
              <a:ext uri="{FF2B5EF4-FFF2-40B4-BE49-F238E27FC236}">
                <a16:creationId xmlns:a16="http://schemas.microsoft.com/office/drawing/2014/main" id="{5FAEC8E3-1DB9-A2AE-7BED-9A8649DFC3B1}"/>
              </a:ext>
            </a:extLst>
          </p:cNvPr>
          <p:cNvSpPr>
            <a:spLocks noChangeAspect="1"/>
          </p:cNvSpPr>
          <p:nvPr/>
        </p:nvSpPr>
        <p:spPr>
          <a:xfrm>
            <a:off x="780258" y="5188076"/>
            <a:ext cx="347225" cy="34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a:solidFill>
                  <a:schemeClr val="bg1"/>
                </a:solidFill>
                <a:latin typeface="+mj-lt"/>
              </a:rPr>
              <a:t>4</a:t>
            </a:r>
          </a:p>
        </p:txBody>
      </p:sp>
    </p:spTree>
    <p:extLst>
      <p:ext uri="{BB962C8B-B14F-4D97-AF65-F5344CB8AC3E}">
        <p14:creationId xmlns:p14="http://schemas.microsoft.com/office/powerpoint/2010/main" val="1702971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1F2BA61-9153-C0C3-700D-6E363537E993}"/>
              </a:ext>
            </a:extLst>
          </p:cNvPr>
          <p:cNvSpPr>
            <a:spLocks noGrp="1"/>
          </p:cNvSpPr>
          <p:nvPr>
            <p:ph type="title"/>
          </p:nvPr>
        </p:nvSpPr>
        <p:spPr>
          <a:xfrm>
            <a:off x="540000" y="548681"/>
            <a:ext cx="8824914" cy="341618"/>
          </a:xfrm>
        </p:spPr>
        <p:txBody>
          <a:bodyPr/>
          <a:lstStyle/>
          <a:p>
            <a:r>
              <a:rPr lang="en-AU"/>
              <a:t>This Playbook discusses ‘better practice’ compliance monitoring inspections in two parts</a:t>
            </a:r>
          </a:p>
        </p:txBody>
      </p:sp>
      <p:grpSp>
        <p:nvGrpSpPr>
          <p:cNvPr id="22" name="Group 21">
            <a:extLst>
              <a:ext uri="{FF2B5EF4-FFF2-40B4-BE49-F238E27FC236}">
                <a16:creationId xmlns:a16="http://schemas.microsoft.com/office/drawing/2014/main" id="{5EC49A45-963F-BC68-397D-F67D4367E2CD}"/>
              </a:ext>
            </a:extLst>
          </p:cNvPr>
          <p:cNvGrpSpPr/>
          <p:nvPr/>
        </p:nvGrpSpPr>
        <p:grpSpPr>
          <a:xfrm>
            <a:off x="540000" y="2622934"/>
            <a:ext cx="8824914" cy="82389"/>
            <a:chOff x="540000" y="2808051"/>
            <a:chExt cx="8824914" cy="82389"/>
          </a:xfrm>
        </p:grpSpPr>
        <p:cxnSp>
          <p:nvCxnSpPr>
            <p:cNvPr id="17" name="Straight Connector 16">
              <a:extLst>
                <a:ext uri="{FF2B5EF4-FFF2-40B4-BE49-F238E27FC236}">
                  <a16:creationId xmlns:a16="http://schemas.microsoft.com/office/drawing/2014/main" id="{0F7F5222-E44F-6F57-19D6-DD8CEF4985FD}"/>
                </a:ext>
              </a:extLst>
            </p:cNvPr>
            <p:cNvCxnSpPr>
              <a:cxnSpLocks/>
            </p:cNvCxnSpPr>
            <p:nvPr/>
          </p:nvCxnSpPr>
          <p:spPr>
            <a:xfrm>
              <a:off x="540000" y="2808051"/>
              <a:ext cx="8824914"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Isosceles Triangle 20">
              <a:extLst>
                <a:ext uri="{FF2B5EF4-FFF2-40B4-BE49-F238E27FC236}">
                  <a16:creationId xmlns:a16="http://schemas.microsoft.com/office/drawing/2014/main" id="{CEF09293-4B5A-ABF1-112A-D74D53A46140}"/>
                </a:ext>
              </a:extLst>
            </p:cNvPr>
            <p:cNvSpPr/>
            <p:nvPr/>
          </p:nvSpPr>
          <p:spPr>
            <a:xfrm rot="10800000">
              <a:off x="1114182" y="2808051"/>
              <a:ext cx="146115" cy="8238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grpSp>
      <p:cxnSp>
        <p:nvCxnSpPr>
          <p:cNvPr id="24" name="Straight Connector 23">
            <a:extLst>
              <a:ext uri="{FF2B5EF4-FFF2-40B4-BE49-F238E27FC236}">
                <a16:creationId xmlns:a16="http://schemas.microsoft.com/office/drawing/2014/main" id="{BD4F05D5-CE57-4704-53CD-D7B5DEAE9326}"/>
              </a:ext>
            </a:extLst>
          </p:cNvPr>
          <p:cNvCxnSpPr>
            <a:cxnSpLocks/>
          </p:cNvCxnSpPr>
          <p:nvPr/>
        </p:nvCxnSpPr>
        <p:spPr>
          <a:xfrm>
            <a:off x="540000" y="3871953"/>
            <a:ext cx="8824914"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Isosceles Triangle 24">
            <a:extLst>
              <a:ext uri="{FF2B5EF4-FFF2-40B4-BE49-F238E27FC236}">
                <a16:creationId xmlns:a16="http://schemas.microsoft.com/office/drawing/2014/main" id="{B0C29527-5A1C-87B2-0C80-4DC13E391625}"/>
              </a:ext>
            </a:extLst>
          </p:cNvPr>
          <p:cNvSpPr/>
          <p:nvPr/>
        </p:nvSpPr>
        <p:spPr>
          <a:xfrm rot="10800000">
            <a:off x="1114182" y="3871953"/>
            <a:ext cx="146115" cy="8238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grpSp>
        <p:nvGrpSpPr>
          <p:cNvPr id="3" name="Group 2">
            <a:extLst>
              <a:ext uri="{FF2B5EF4-FFF2-40B4-BE49-F238E27FC236}">
                <a16:creationId xmlns:a16="http://schemas.microsoft.com/office/drawing/2014/main" id="{7671EC5E-C78C-C713-0F7A-F348AC13A01D}"/>
              </a:ext>
            </a:extLst>
          </p:cNvPr>
          <p:cNvGrpSpPr/>
          <p:nvPr/>
        </p:nvGrpSpPr>
        <p:grpSpPr>
          <a:xfrm>
            <a:off x="1790700" y="1121310"/>
            <a:ext cx="7574216" cy="1373330"/>
            <a:chOff x="1986212" y="1378877"/>
            <a:chExt cx="7378702" cy="1080760"/>
          </a:xfrm>
        </p:grpSpPr>
        <p:grpSp>
          <p:nvGrpSpPr>
            <p:cNvPr id="34" name="Group 33">
              <a:extLst>
                <a:ext uri="{FF2B5EF4-FFF2-40B4-BE49-F238E27FC236}">
                  <a16:creationId xmlns:a16="http://schemas.microsoft.com/office/drawing/2014/main" id="{BB29BD47-CF0A-65A2-CDC1-19792A0D63D3}"/>
                </a:ext>
              </a:extLst>
            </p:cNvPr>
            <p:cNvGrpSpPr/>
            <p:nvPr/>
          </p:nvGrpSpPr>
          <p:grpSpPr>
            <a:xfrm>
              <a:off x="1986212" y="1378877"/>
              <a:ext cx="2399056" cy="1080760"/>
              <a:chOff x="1986212" y="1400437"/>
              <a:chExt cx="2349723" cy="1233490"/>
            </a:xfrm>
          </p:grpSpPr>
          <p:sp>
            <p:nvSpPr>
              <p:cNvPr id="27" name="Rectangle 26">
                <a:extLst>
                  <a:ext uri="{FF2B5EF4-FFF2-40B4-BE49-F238E27FC236}">
                    <a16:creationId xmlns:a16="http://schemas.microsoft.com/office/drawing/2014/main" id="{44EAB475-CBAA-93AB-6B81-4AD8A9D9A4E7}"/>
                  </a:ext>
                </a:extLst>
              </p:cNvPr>
              <p:cNvSpPr/>
              <p:nvPr/>
            </p:nvSpPr>
            <p:spPr>
              <a:xfrm>
                <a:off x="1986212" y="1598437"/>
                <a:ext cx="2349723" cy="1035490"/>
              </a:xfrm>
              <a:prstGeom prst="rect">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spcAft>
                    <a:spcPts val="600"/>
                  </a:spcAft>
                </a:pPr>
                <a:r>
                  <a:rPr lang="en-AU" sz="1000">
                    <a:solidFill>
                      <a:schemeClr val="bg1"/>
                    </a:solidFill>
                  </a:rPr>
                  <a:t>This Playbook outlines how to </a:t>
                </a:r>
                <a:br>
                  <a:rPr lang="en-AU" sz="1000">
                    <a:solidFill>
                      <a:schemeClr val="bg1"/>
                    </a:solidFill>
                  </a:rPr>
                </a:br>
                <a:r>
                  <a:rPr lang="en-AU" sz="1000">
                    <a:solidFill>
                      <a:schemeClr val="bg1"/>
                    </a:solidFill>
                  </a:rPr>
                  <a:t>design and implement ‘better practice’ compliance monitoring inspections to guide you towards digital readiness.</a:t>
                </a:r>
              </a:p>
            </p:txBody>
          </p:sp>
          <p:sp>
            <p:nvSpPr>
              <p:cNvPr id="30" name="Rectangle 29">
                <a:extLst>
                  <a:ext uri="{FF2B5EF4-FFF2-40B4-BE49-F238E27FC236}">
                    <a16:creationId xmlns:a16="http://schemas.microsoft.com/office/drawing/2014/main" id="{177A8364-A974-1B41-823B-970B3688A4DE}"/>
                  </a:ext>
                </a:extLst>
              </p:cNvPr>
              <p:cNvSpPr/>
              <p:nvPr/>
            </p:nvSpPr>
            <p:spPr>
              <a:xfrm>
                <a:off x="1986212" y="1400437"/>
                <a:ext cx="2349723" cy="19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spcAft>
                    <a:spcPts val="600"/>
                  </a:spcAft>
                </a:pPr>
                <a:r>
                  <a:rPr lang="en-AU" sz="1000" b="1">
                    <a:solidFill>
                      <a:schemeClr val="bg1"/>
                    </a:solidFill>
                    <a:latin typeface="VIC SemiBold" panose="00000700000000000000"/>
                  </a:rPr>
                  <a:t>WHAT</a:t>
                </a:r>
              </a:p>
            </p:txBody>
          </p:sp>
        </p:grpSp>
        <p:grpSp>
          <p:nvGrpSpPr>
            <p:cNvPr id="35" name="Group 34">
              <a:extLst>
                <a:ext uri="{FF2B5EF4-FFF2-40B4-BE49-F238E27FC236}">
                  <a16:creationId xmlns:a16="http://schemas.microsoft.com/office/drawing/2014/main" id="{07C3EF5F-2DDA-422A-C983-4FA928B6472E}"/>
                </a:ext>
              </a:extLst>
            </p:cNvPr>
            <p:cNvGrpSpPr/>
            <p:nvPr/>
          </p:nvGrpSpPr>
          <p:grpSpPr>
            <a:xfrm>
              <a:off x="4476034" y="1378877"/>
              <a:ext cx="2399056" cy="1080760"/>
              <a:chOff x="4424835" y="1400437"/>
              <a:chExt cx="2349723" cy="1233490"/>
            </a:xfrm>
          </p:grpSpPr>
          <p:sp>
            <p:nvSpPr>
              <p:cNvPr id="28" name="Rectangle 27">
                <a:extLst>
                  <a:ext uri="{FF2B5EF4-FFF2-40B4-BE49-F238E27FC236}">
                    <a16:creationId xmlns:a16="http://schemas.microsoft.com/office/drawing/2014/main" id="{F2DF4357-7198-0954-EB3F-247C2DE23F87}"/>
                  </a:ext>
                </a:extLst>
              </p:cNvPr>
              <p:cNvSpPr/>
              <p:nvPr/>
            </p:nvSpPr>
            <p:spPr>
              <a:xfrm>
                <a:off x="4424835" y="1598437"/>
                <a:ext cx="2349723" cy="1035490"/>
              </a:xfrm>
              <a:prstGeom prst="rect">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spcAft>
                    <a:spcPts val="600"/>
                  </a:spcAft>
                </a:pPr>
                <a:r>
                  <a:rPr lang="en-AU" sz="1000">
                    <a:solidFill>
                      <a:schemeClr val="bg1"/>
                    </a:solidFill>
                  </a:rPr>
                  <a:t>Better practice results in a </a:t>
                </a:r>
                <a:br>
                  <a:rPr lang="en-AU" sz="1000">
                    <a:solidFill>
                      <a:schemeClr val="bg1"/>
                    </a:solidFill>
                  </a:rPr>
                </a:br>
                <a:r>
                  <a:rPr lang="en-AU" sz="1000">
                    <a:solidFill>
                      <a:schemeClr val="bg1"/>
                    </a:solidFill>
                  </a:rPr>
                  <a:t>well-regulated environment with more effective regulation and more efficient use of resources. </a:t>
                </a:r>
              </a:p>
            </p:txBody>
          </p:sp>
          <p:sp>
            <p:nvSpPr>
              <p:cNvPr id="31" name="Rectangle 30">
                <a:extLst>
                  <a:ext uri="{FF2B5EF4-FFF2-40B4-BE49-F238E27FC236}">
                    <a16:creationId xmlns:a16="http://schemas.microsoft.com/office/drawing/2014/main" id="{62FFF1DA-3A36-4C7D-6576-24EFA4B01A5B}"/>
                  </a:ext>
                </a:extLst>
              </p:cNvPr>
              <p:cNvSpPr/>
              <p:nvPr/>
            </p:nvSpPr>
            <p:spPr>
              <a:xfrm>
                <a:off x="4424835" y="1400437"/>
                <a:ext cx="2349723" cy="19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spcAft>
                    <a:spcPts val="600"/>
                  </a:spcAft>
                </a:pPr>
                <a:r>
                  <a:rPr lang="en-AU" sz="1000" b="1">
                    <a:solidFill>
                      <a:schemeClr val="bg1"/>
                    </a:solidFill>
                    <a:latin typeface="VIC SemiBold" panose="00000700000000000000"/>
                  </a:rPr>
                  <a:t>WHY</a:t>
                </a:r>
              </a:p>
            </p:txBody>
          </p:sp>
        </p:grpSp>
        <p:grpSp>
          <p:nvGrpSpPr>
            <p:cNvPr id="36" name="Group 35">
              <a:extLst>
                <a:ext uri="{FF2B5EF4-FFF2-40B4-BE49-F238E27FC236}">
                  <a16:creationId xmlns:a16="http://schemas.microsoft.com/office/drawing/2014/main" id="{482ABBBF-1C9E-8FE3-AD3E-BD289DB98864}"/>
                </a:ext>
              </a:extLst>
            </p:cNvPr>
            <p:cNvGrpSpPr/>
            <p:nvPr/>
          </p:nvGrpSpPr>
          <p:grpSpPr>
            <a:xfrm>
              <a:off x="6965858" y="1378877"/>
              <a:ext cx="2399056" cy="1080760"/>
              <a:chOff x="6863459" y="1400437"/>
              <a:chExt cx="2349723" cy="1233490"/>
            </a:xfrm>
          </p:grpSpPr>
          <p:sp>
            <p:nvSpPr>
              <p:cNvPr id="29" name="Rectangle 28">
                <a:extLst>
                  <a:ext uri="{FF2B5EF4-FFF2-40B4-BE49-F238E27FC236}">
                    <a16:creationId xmlns:a16="http://schemas.microsoft.com/office/drawing/2014/main" id="{198F2713-9D5C-113C-9AAE-2F0272D3768A}"/>
                  </a:ext>
                </a:extLst>
              </p:cNvPr>
              <p:cNvSpPr/>
              <p:nvPr/>
            </p:nvSpPr>
            <p:spPr>
              <a:xfrm>
                <a:off x="6863459" y="1598437"/>
                <a:ext cx="2349723" cy="1035490"/>
              </a:xfrm>
              <a:prstGeom prst="rect">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spcAft>
                    <a:spcPts val="600"/>
                  </a:spcAft>
                </a:pPr>
                <a:r>
                  <a:rPr lang="en-AU" sz="1000">
                    <a:solidFill>
                      <a:schemeClr val="bg1"/>
                    </a:solidFill>
                  </a:rPr>
                  <a:t>Use both Part A and Part B of this Playbook to review your foundations and compare your current processes to ‘better practice’.</a:t>
                </a:r>
              </a:p>
            </p:txBody>
          </p:sp>
          <p:sp>
            <p:nvSpPr>
              <p:cNvPr id="32" name="Rectangle 31">
                <a:extLst>
                  <a:ext uri="{FF2B5EF4-FFF2-40B4-BE49-F238E27FC236}">
                    <a16:creationId xmlns:a16="http://schemas.microsoft.com/office/drawing/2014/main" id="{10784401-5C04-F78D-2A29-F9A762BA1DD6}"/>
                  </a:ext>
                </a:extLst>
              </p:cNvPr>
              <p:cNvSpPr/>
              <p:nvPr/>
            </p:nvSpPr>
            <p:spPr>
              <a:xfrm>
                <a:off x="6863459" y="1400437"/>
                <a:ext cx="2349723" cy="19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spcAft>
                    <a:spcPts val="600"/>
                  </a:spcAft>
                </a:pPr>
                <a:r>
                  <a:rPr lang="en-AU" sz="1000" b="1">
                    <a:solidFill>
                      <a:schemeClr val="bg1"/>
                    </a:solidFill>
                    <a:latin typeface="VIC SemiBold" panose="00000700000000000000"/>
                  </a:rPr>
                  <a:t>HOW</a:t>
                </a:r>
              </a:p>
            </p:txBody>
          </p:sp>
        </p:grpSp>
      </p:grpSp>
      <p:grpSp>
        <p:nvGrpSpPr>
          <p:cNvPr id="12" name="Group 11">
            <a:extLst>
              <a:ext uri="{FF2B5EF4-FFF2-40B4-BE49-F238E27FC236}">
                <a16:creationId xmlns:a16="http://schemas.microsoft.com/office/drawing/2014/main" id="{31C5A1FA-A906-48D9-D538-63FB8AE83954}"/>
              </a:ext>
            </a:extLst>
          </p:cNvPr>
          <p:cNvGrpSpPr/>
          <p:nvPr/>
        </p:nvGrpSpPr>
        <p:grpSpPr>
          <a:xfrm>
            <a:off x="540000" y="1121310"/>
            <a:ext cx="1161985" cy="5031840"/>
            <a:chOff x="540000" y="1121310"/>
            <a:chExt cx="1294480" cy="5031840"/>
          </a:xfrm>
        </p:grpSpPr>
        <p:sp>
          <p:nvSpPr>
            <p:cNvPr id="8" name="Rectangle 7">
              <a:extLst>
                <a:ext uri="{FF2B5EF4-FFF2-40B4-BE49-F238E27FC236}">
                  <a16:creationId xmlns:a16="http://schemas.microsoft.com/office/drawing/2014/main" id="{EF16F375-74BC-373B-DF15-81C7F453BD21}"/>
                </a:ext>
              </a:extLst>
            </p:cNvPr>
            <p:cNvSpPr/>
            <p:nvPr/>
          </p:nvSpPr>
          <p:spPr>
            <a:xfrm>
              <a:off x="540000" y="3871952"/>
              <a:ext cx="1294480" cy="2281198"/>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algn="ctr">
                <a:spcAft>
                  <a:spcPts val="600"/>
                </a:spcAft>
              </a:pPr>
              <a:r>
                <a:rPr lang="en-AU" sz="1000" b="1">
                  <a:solidFill>
                    <a:schemeClr val="bg1"/>
                  </a:solidFill>
                  <a:latin typeface="VIC SemiBold" panose="00000700000000000000"/>
                </a:rPr>
                <a:t>PART B</a:t>
              </a:r>
            </a:p>
            <a:p>
              <a:pPr algn="ctr">
                <a:spcAft>
                  <a:spcPts val="600"/>
                </a:spcAft>
              </a:pPr>
              <a:r>
                <a:rPr lang="en-AU" sz="1000">
                  <a:solidFill>
                    <a:schemeClr val="bg1"/>
                  </a:solidFill>
                </a:rPr>
                <a:t>and comparing your current processes with ‘better practice’ to determine areas for improvement. </a:t>
              </a:r>
            </a:p>
          </p:txBody>
        </p:sp>
        <p:sp>
          <p:nvSpPr>
            <p:cNvPr id="6" name="Rectangle 5">
              <a:extLst>
                <a:ext uri="{FF2B5EF4-FFF2-40B4-BE49-F238E27FC236}">
                  <a16:creationId xmlns:a16="http://schemas.microsoft.com/office/drawing/2014/main" id="{271B207D-5CDB-7593-5BB4-F2F0962CCF18}"/>
                </a:ext>
              </a:extLst>
            </p:cNvPr>
            <p:cNvSpPr/>
            <p:nvPr/>
          </p:nvSpPr>
          <p:spPr>
            <a:xfrm>
              <a:off x="540000" y="1121310"/>
              <a:ext cx="1294480" cy="1490891"/>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algn="ctr">
                <a:spcAft>
                  <a:spcPts val="600"/>
                </a:spcAft>
              </a:pPr>
              <a:r>
                <a:rPr lang="en-AU" sz="1000" b="1">
                  <a:solidFill>
                    <a:schemeClr val="bg1"/>
                  </a:solidFill>
                  <a:latin typeface="VIC SemiBold" panose="00000700000000000000"/>
                </a:rPr>
                <a:t>OVERVIEW</a:t>
              </a:r>
            </a:p>
            <a:p>
              <a:pPr algn="ctr">
                <a:spcAft>
                  <a:spcPts val="600"/>
                </a:spcAft>
              </a:pPr>
              <a:r>
                <a:rPr lang="en-AU" sz="1000">
                  <a:solidFill>
                    <a:schemeClr val="bg1"/>
                  </a:solidFill>
                </a:rPr>
                <a:t>Use this Playbook to implement ‘better practice’ compliance monitoring inspections…</a:t>
              </a:r>
            </a:p>
          </p:txBody>
        </p:sp>
        <p:sp>
          <p:nvSpPr>
            <p:cNvPr id="7" name="Rectangle 6">
              <a:extLst>
                <a:ext uri="{FF2B5EF4-FFF2-40B4-BE49-F238E27FC236}">
                  <a16:creationId xmlns:a16="http://schemas.microsoft.com/office/drawing/2014/main" id="{AA338491-84E4-E60A-6F32-F5D5EAD9C24C}"/>
                </a:ext>
              </a:extLst>
            </p:cNvPr>
            <p:cNvSpPr/>
            <p:nvPr/>
          </p:nvSpPr>
          <p:spPr>
            <a:xfrm>
              <a:off x="540000" y="2630057"/>
              <a:ext cx="1294480" cy="1234774"/>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algn="ctr">
                <a:spcAft>
                  <a:spcPts val="600"/>
                </a:spcAft>
              </a:pPr>
              <a:r>
                <a:rPr lang="en-AU" sz="1000" b="1">
                  <a:solidFill>
                    <a:schemeClr val="bg1"/>
                  </a:solidFill>
                  <a:latin typeface="VIC SemiBold" panose="00000700000000000000"/>
                </a:rPr>
                <a:t>PART A</a:t>
              </a:r>
            </a:p>
            <a:p>
              <a:pPr algn="ctr">
                <a:spcAft>
                  <a:spcPts val="600"/>
                </a:spcAft>
              </a:pPr>
              <a:r>
                <a:rPr lang="en-AU" sz="1000">
                  <a:solidFill>
                    <a:schemeClr val="bg1"/>
                  </a:solidFill>
                </a:rPr>
                <a:t>by reviewing the foundations that underpin ‘better practice’...</a:t>
              </a:r>
            </a:p>
          </p:txBody>
        </p:sp>
      </p:grpSp>
      <p:grpSp>
        <p:nvGrpSpPr>
          <p:cNvPr id="13" name="Group 12">
            <a:extLst>
              <a:ext uri="{FF2B5EF4-FFF2-40B4-BE49-F238E27FC236}">
                <a16:creationId xmlns:a16="http://schemas.microsoft.com/office/drawing/2014/main" id="{D4D5E88D-F6DC-8855-5AC0-930EBA93DDEF}"/>
              </a:ext>
            </a:extLst>
          </p:cNvPr>
          <p:cNvGrpSpPr/>
          <p:nvPr/>
        </p:nvGrpSpPr>
        <p:grpSpPr>
          <a:xfrm>
            <a:off x="1790700" y="4034455"/>
            <a:ext cx="7574213" cy="2106000"/>
            <a:chOff x="1790700" y="4034455"/>
            <a:chExt cx="7574213" cy="2106000"/>
          </a:xfrm>
        </p:grpSpPr>
        <p:sp>
          <p:nvSpPr>
            <p:cNvPr id="47" name="Rectangle 46">
              <a:extLst>
                <a:ext uri="{FF2B5EF4-FFF2-40B4-BE49-F238E27FC236}">
                  <a16:creationId xmlns:a16="http://schemas.microsoft.com/office/drawing/2014/main" id="{852833C7-FF30-670A-EB54-8CC84F7B91B5}"/>
                </a:ext>
              </a:extLst>
            </p:cNvPr>
            <p:cNvSpPr/>
            <p:nvPr/>
          </p:nvSpPr>
          <p:spPr>
            <a:xfrm>
              <a:off x="1790700" y="4034455"/>
              <a:ext cx="7574213" cy="2106000"/>
            </a:xfrm>
            <a:prstGeom prst="rect">
              <a:avLst/>
            </a:prstGeom>
            <a:noFill/>
            <a:ln w="9525" cap="rnd">
              <a:solidFill>
                <a:schemeClr val="bg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endParaRPr lang="en-AU" sz="1000" b="1">
                <a:solidFill>
                  <a:schemeClr val="bg1"/>
                </a:solidFill>
                <a:latin typeface="+mj-lt"/>
              </a:endParaRPr>
            </a:p>
          </p:txBody>
        </p:sp>
        <p:grpSp>
          <p:nvGrpSpPr>
            <p:cNvPr id="56" name="Group 55">
              <a:extLst>
                <a:ext uri="{FF2B5EF4-FFF2-40B4-BE49-F238E27FC236}">
                  <a16:creationId xmlns:a16="http://schemas.microsoft.com/office/drawing/2014/main" id="{E4F36C09-FA2F-C6EB-3C7A-8A14CC99249E}"/>
                </a:ext>
              </a:extLst>
            </p:cNvPr>
            <p:cNvGrpSpPr/>
            <p:nvPr/>
          </p:nvGrpSpPr>
          <p:grpSpPr>
            <a:xfrm>
              <a:off x="1859711" y="4133390"/>
              <a:ext cx="1896168" cy="1910872"/>
              <a:chOff x="2083658" y="4273528"/>
              <a:chExt cx="2284758" cy="1619634"/>
            </a:xfrm>
          </p:grpSpPr>
          <p:sp>
            <p:nvSpPr>
              <p:cNvPr id="49" name="Rectangle 48">
                <a:extLst>
                  <a:ext uri="{FF2B5EF4-FFF2-40B4-BE49-F238E27FC236}">
                    <a16:creationId xmlns:a16="http://schemas.microsoft.com/office/drawing/2014/main" id="{55FC3B1E-1936-801F-6133-CDF7CA90B4C0}"/>
                  </a:ext>
                </a:extLst>
              </p:cNvPr>
              <p:cNvSpPr/>
              <p:nvPr/>
            </p:nvSpPr>
            <p:spPr>
              <a:xfrm>
                <a:off x="2083658" y="4309527"/>
                <a:ext cx="2284758" cy="1583635"/>
              </a:xfrm>
              <a:prstGeom prst="rect">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t">
                <a:noAutofit/>
              </a:bodyPr>
              <a:lstStyle/>
              <a:p>
                <a:pPr algn="ctr">
                  <a:spcAft>
                    <a:spcPts val="300"/>
                  </a:spcAft>
                </a:pPr>
                <a:r>
                  <a:rPr lang="en-AU" sz="1000" b="1">
                    <a:solidFill>
                      <a:schemeClr val="bg1"/>
                    </a:solidFill>
                    <a:latin typeface="VIC SemiBold" panose="00000700000000000000"/>
                  </a:rPr>
                  <a:t>UPSTREAM </a:t>
                </a:r>
                <a:br>
                  <a:rPr lang="en-AU" sz="1000" b="1">
                    <a:solidFill>
                      <a:schemeClr val="bg1"/>
                    </a:solidFill>
                    <a:latin typeface="VIC SemiBold" panose="00000700000000000000"/>
                  </a:rPr>
                </a:br>
                <a:r>
                  <a:rPr lang="en-AU" sz="1000" b="1">
                    <a:solidFill>
                      <a:schemeClr val="bg1"/>
                    </a:solidFill>
                    <a:latin typeface="VIC SemiBold" panose="00000700000000000000"/>
                  </a:rPr>
                  <a:t>INTELLIGENCE INPUTS</a:t>
                </a:r>
              </a:p>
              <a:p>
                <a:pPr marL="171450" indent="-171450">
                  <a:buClr>
                    <a:schemeClr val="bg1"/>
                  </a:buClr>
                  <a:buFont typeface="Arial" panose="020B0604020202020204" pitchFamily="34" charset="0"/>
                  <a:buChar char="•"/>
                </a:pPr>
                <a:r>
                  <a:rPr lang="en-AU" sz="1000">
                    <a:solidFill>
                      <a:schemeClr val="bg1"/>
                    </a:solidFill>
                  </a:rPr>
                  <a:t>Permissions and conditions</a:t>
                </a:r>
              </a:p>
              <a:p>
                <a:pPr marL="171450" indent="-171450">
                  <a:buClr>
                    <a:schemeClr val="bg1"/>
                  </a:buClr>
                  <a:buFont typeface="Arial" panose="020B0604020202020204" pitchFamily="34" charset="0"/>
                  <a:buChar char="•"/>
                </a:pPr>
                <a:r>
                  <a:rPr lang="en-AU" sz="1000">
                    <a:solidFill>
                      <a:schemeClr val="bg1"/>
                    </a:solidFill>
                  </a:rPr>
                  <a:t>Complaints and referrals</a:t>
                </a:r>
              </a:p>
              <a:p>
                <a:pPr marL="171450" indent="-171450">
                  <a:buClr>
                    <a:schemeClr val="bg1"/>
                  </a:buClr>
                  <a:buFont typeface="Arial" panose="020B0604020202020204" pitchFamily="34" charset="0"/>
                  <a:buChar char="•"/>
                </a:pPr>
                <a:r>
                  <a:rPr lang="en-AU" sz="1000">
                    <a:solidFill>
                      <a:schemeClr val="bg1"/>
                    </a:solidFill>
                  </a:rPr>
                  <a:t>Reporting and analysis</a:t>
                </a:r>
              </a:p>
              <a:p>
                <a:pPr marL="171450" indent="-171450">
                  <a:buClr>
                    <a:schemeClr val="bg1"/>
                  </a:buClr>
                  <a:buFont typeface="Arial" panose="020B0604020202020204" pitchFamily="34" charset="0"/>
                  <a:buChar char="•"/>
                </a:pPr>
                <a:r>
                  <a:rPr lang="en-AU" sz="1000">
                    <a:solidFill>
                      <a:schemeClr val="bg1"/>
                    </a:solidFill>
                  </a:rPr>
                  <a:t>Entity profile including past compliance</a:t>
                </a:r>
              </a:p>
              <a:p>
                <a:pPr marL="171450" indent="-171450">
                  <a:buClr>
                    <a:schemeClr val="bg1"/>
                  </a:buClr>
                  <a:buFont typeface="Arial" panose="020B0604020202020204" pitchFamily="34" charset="0"/>
                  <a:buChar char="•"/>
                </a:pPr>
                <a:r>
                  <a:rPr lang="en-AU" sz="1000">
                    <a:solidFill>
                      <a:schemeClr val="bg1"/>
                    </a:solidFill>
                  </a:rPr>
                  <a:t>Regulated entity notifications &amp; reporting </a:t>
                </a:r>
              </a:p>
              <a:p>
                <a:pPr marL="171450" indent="-171450">
                  <a:buClr>
                    <a:schemeClr val="bg1"/>
                  </a:buClr>
                  <a:buFont typeface="Arial" panose="020B0604020202020204" pitchFamily="34" charset="0"/>
                  <a:buChar char="•"/>
                </a:pPr>
                <a:r>
                  <a:rPr lang="en-AU" sz="1000">
                    <a:solidFill>
                      <a:schemeClr val="bg1"/>
                    </a:solidFill>
                  </a:rPr>
                  <a:t>Industry notifications</a:t>
                </a:r>
              </a:p>
            </p:txBody>
          </p:sp>
          <p:sp>
            <p:nvSpPr>
              <p:cNvPr id="52" name="Rectangle 51">
                <a:extLst>
                  <a:ext uri="{FF2B5EF4-FFF2-40B4-BE49-F238E27FC236}">
                    <a16:creationId xmlns:a16="http://schemas.microsoft.com/office/drawing/2014/main" id="{48AFCA61-49C3-A4E0-CBC1-6A9AFBC256DE}"/>
                  </a:ext>
                </a:extLst>
              </p:cNvPr>
              <p:cNvSpPr/>
              <p:nvPr/>
            </p:nvSpPr>
            <p:spPr>
              <a:xfrm>
                <a:off x="2083658" y="4273528"/>
                <a:ext cx="2284758" cy="36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ctr">
                <a:noAutofit/>
              </a:bodyPr>
              <a:lstStyle/>
              <a:p>
                <a:pPr algn="ctr">
                  <a:spcAft>
                    <a:spcPts val="300"/>
                  </a:spcAft>
                </a:pPr>
                <a:endParaRPr lang="en-AU" sz="1000">
                  <a:solidFill>
                    <a:schemeClr val="bg1"/>
                  </a:solidFill>
                </a:endParaRPr>
              </a:p>
            </p:txBody>
          </p:sp>
        </p:grpSp>
        <p:grpSp>
          <p:nvGrpSpPr>
            <p:cNvPr id="57" name="Group 56">
              <a:extLst>
                <a:ext uri="{FF2B5EF4-FFF2-40B4-BE49-F238E27FC236}">
                  <a16:creationId xmlns:a16="http://schemas.microsoft.com/office/drawing/2014/main" id="{E25C4B9F-41C5-B133-1D38-07E763823F58}"/>
                </a:ext>
              </a:extLst>
            </p:cNvPr>
            <p:cNvGrpSpPr/>
            <p:nvPr/>
          </p:nvGrpSpPr>
          <p:grpSpPr>
            <a:xfrm>
              <a:off x="8062287" y="4133389"/>
              <a:ext cx="1201865" cy="1899110"/>
              <a:chOff x="6830974" y="4273528"/>
              <a:chExt cx="2284758" cy="1609665"/>
            </a:xfrm>
          </p:grpSpPr>
          <p:sp>
            <p:nvSpPr>
              <p:cNvPr id="51" name="Rectangle 50">
                <a:extLst>
                  <a:ext uri="{FF2B5EF4-FFF2-40B4-BE49-F238E27FC236}">
                    <a16:creationId xmlns:a16="http://schemas.microsoft.com/office/drawing/2014/main" id="{6B08C6DB-B91C-1821-DEAA-132F39BA6F18}"/>
                  </a:ext>
                </a:extLst>
              </p:cNvPr>
              <p:cNvSpPr/>
              <p:nvPr/>
            </p:nvSpPr>
            <p:spPr>
              <a:xfrm>
                <a:off x="6830974" y="4309528"/>
                <a:ext cx="2284758" cy="1573665"/>
              </a:xfrm>
              <a:prstGeom prst="rect">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t">
                <a:noAutofit/>
              </a:bodyPr>
              <a:lstStyle/>
              <a:p>
                <a:pPr algn="ctr">
                  <a:spcAft>
                    <a:spcPts val="300"/>
                  </a:spcAft>
                </a:pPr>
                <a:r>
                  <a:rPr lang="en-AU" sz="1000" b="1">
                    <a:solidFill>
                      <a:schemeClr val="bg1"/>
                    </a:solidFill>
                    <a:latin typeface="VIC SemiBold" panose="00000700000000000000"/>
                  </a:rPr>
                  <a:t>DOWNSTREAM ACTIONS</a:t>
                </a:r>
              </a:p>
              <a:p>
                <a:pPr marL="171450" indent="-171450">
                  <a:spcAft>
                    <a:spcPts val="300"/>
                  </a:spcAft>
                  <a:buClr>
                    <a:schemeClr val="bg1"/>
                  </a:buClr>
                  <a:buFont typeface="Arial" panose="020B0604020202020204" pitchFamily="34" charset="0"/>
                  <a:buChar char="•"/>
                </a:pPr>
                <a:r>
                  <a:rPr lang="en-AU" sz="1000">
                    <a:solidFill>
                      <a:schemeClr val="bg1"/>
                    </a:solidFill>
                  </a:rPr>
                  <a:t>Remedial enforcement</a:t>
                </a:r>
              </a:p>
              <a:p>
                <a:pPr marL="171450" indent="-171450">
                  <a:spcAft>
                    <a:spcPts val="300"/>
                  </a:spcAft>
                  <a:buClr>
                    <a:schemeClr val="bg1"/>
                  </a:buClr>
                  <a:buFont typeface="Arial" panose="020B0604020202020204" pitchFamily="34" charset="0"/>
                  <a:buChar char="•"/>
                </a:pPr>
                <a:r>
                  <a:rPr lang="en-AU" sz="1000">
                    <a:solidFill>
                      <a:schemeClr val="bg1"/>
                    </a:solidFill>
                  </a:rPr>
                  <a:t>Investigations</a:t>
                </a:r>
              </a:p>
              <a:p>
                <a:pPr marL="171450" indent="-171450">
                  <a:spcAft>
                    <a:spcPts val="300"/>
                  </a:spcAft>
                  <a:buClr>
                    <a:schemeClr val="bg1"/>
                  </a:buClr>
                  <a:buFont typeface="Arial" panose="020B0604020202020204" pitchFamily="34" charset="0"/>
                  <a:buChar char="•"/>
                </a:pPr>
                <a:r>
                  <a:rPr lang="en-AU" sz="1000">
                    <a:solidFill>
                      <a:schemeClr val="bg1"/>
                    </a:solidFill>
                  </a:rPr>
                  <a:t>Sanctions</a:t>
                </a:r>
              </a:p>
            </p:txBody>
          </p:sp>
          <p:sp>
            <p:nvSpPr>
              <p:cNvPr id="53" name="Rectangle 52">
                <a:extLst>
                  <a:ext uri="{FF2B5EF4-FFF2-40B4-BE49-F238E27FC236}">
                    <a16:creationId xmlns:a16="http://schemas.microsoft.com/office/drawing/2014/main" id="{3A41ED85-2205-D831-EA73-2B5DFBF18C88}"/>
                  </a:ext>
                </a:extLst>
              </p:cNvPr>
              <p:cNvSpPr/>
              <p:nvPr/>
            </p:nvSpPr>
            <p:spPr>
              <a:xfrm>
                <a:off x="6830974" y="4273528"/>
                <a:ext cx="2284758" cy="36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ctr">
                <a:noAutofit/>
              </a:bodyPr>
              <a:lstStyle/>
              <a:p>
                <a:pPr algn="ctr">
                  <a:spcAft>
                    <a:spcPts val="600"/>
                  </a:spcAft>
                </a:pPr>
                <a:endParaRPr lang="en-AU" sz="1000">
                  <a:solidFill>
                    <a:schemeClr val="bg1"/>
                  </a:solidFill>
                </a:endParaRPr>
              </a:p>
            </p:txBody>
          </p:sp>
        </p:grpSp>
        <p:sp>
          <p:nvSpPr>
            <p:cNvPr id="79" name="Isosceles Triangle 78">
              <a:extLst>
                <a:ext uri="{FF2B5EF4-FFF2-40B4-BE49-F238E27FC236}">
                  <a16:creationId xmlns:a16="http://schemas.microsoft.com/office/drawing/2014/main" id="{22D00802-C10A-69E3-AF9C-55BA38931EBE}"/>
                </a:ext>
              </a:extLst>
            </p:cNvPr>
            <p:cNvSpPr/>
            <p:nvPr/>
          </p:nvSpPr>
          <p:spPr>
            <a:xfrm rot="5400000">
              <a:off x="3726564" y="4963974"/>
              <a:ext cx="159389" cy="8519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80" name="Isosceles Triangle 79">
              <a:extLst>
                <a:ext uri="{FF2B5EF4-FFF2-40B4-BE49-F238E27FC236}">
                  <a16:creationId xmlns:a16="http://schemas.microsoft.com/office/drawing/2014/main" id="{7E6A2AA7-03F5-7E13-D991-49E69C95CA07}"/>
                </a:ext>
              </a:extLst>
            </p:cNvPr>
            <p:cNvSpPr/>
            <p:nvPr/>
          </p:nvSpPr>
          <p:spPr>
            <a:xfrm rot="5400000">
              <a:off x="7932210" y="4963978"/>
              <a:ext cx="159389" cy="8519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grpSp>
          <p:nvGrpSpPr>
            <p:cNvPr id="15" name="Group 14">
              <a:extLst>
                <a:ext uri="{FF2B5EF4-FFF2-40B4-BE49-F238E27FC236}">
                  <a16:creationId xmlns:a16="http://schemas.microsoft.com/office/drawing/2014/main" id="{30869E23-21A2-5FE1-F0C2-926488632138}"/>
                </a:ext>
              </a:extLst>
            </p:cNvPr>
            <p:cNvGrpSpPr/>
            <p:nvPr/>
          </p:nvGrpSpPr>
          <p:grpSpPr>
            <a:xfrm>
              <a:off x="3856639" y="4139020"/>
              <a:ext cx="4104884" cy="1906180"/>
              <a:chOff x="4051697" y="4139020"/>
              <a:chExt cx="3909826" cy="1906180"/>
            </a:xfrm>
          </p:grpSpPr>
          <p:sp>
            <p:nvSpPr>
              <p:cNvPr id="50" name="Rectangle 49">
                <a:extLst>
                  <a:ext uri="{FF2B5EF4-FFF2-40B4-BE49-F238E27FC236}">
                    <a16:creationId xmlns:a16="http://schemas.microsoft.com/office/drawing/2014/main" id="{C956D4F2-072E-DBEA-CC50-7BA0E30B875C}"/>
                  </a:ext>
                </a:extLst>
              </p:cNvPr>
              <p:cNvSpPr/>
              <p:nvPr/>
            </p:nvSpPr>
            <p:spPr>
              <a:xfrm>
                <a:off x="4051698" y="4140480"/>
                <a:ext cx="3909825" cy="1898369"/>
              </a:xfrm>
              <a:prstGeom prst="rect">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spcAft>
                    <a:spcPts val="600"/>
                  </a:spcAft>
                </a:pPr>
                <a:endParaRPr lang="en-AU" sz="1000">
                  <a:solidFill>
                    <a:schemeClr val="bg1"/>
                  </a:solidFill>
                </a:endParaRPr>
              </a:p>
            </p:txBody>
          </p:sp>
          <p:grpSp>
            <p:nvGrpSpPr>
              <p:cNvPr id="60" name="Group 59">
                <a:extLst>
                  <a:ext uri="{FF2B5EF4-FFF2-40B4-BE49-F238E27FC236}">
                    <a16:creationId xmlns:a16="http://schemas.microsoft.com/office/drawing/2014/main" id="{ADE519C9-6955-A301-B135-AE259FC3FB25}"/>
                  </a:ext>
                </a:extLst>
              </p:cNvPr>
              <p:cNvGrpSpPr/>
              <p:nvPr/>
            </p:nvGrpSpPr>
            <p:grpSpPr>
              <a:xfrm>
                <a:off x="4051697" y="4139020"/>
                <a:ext cx="3904346" cy="1906180"/>
                <a:chOff x="-1123952" y="7360842"/>
                <a:chExt cx="3045869" cy="1615655"/>
              </a:xfrm>
            </p:grpSpPr>
            <p:sp>
              <p:nvSpPr>
                <p:cNvPr id="58" name="Rectangle 57">
                  <a:extLst>
                    <a:ext uri="{FF2B5EF4-FFF2-40B4-BE49-F238E27FC236}">
                      <a16:creationId xmlns:a16="http://schemas.microsoft.com/office/drawing/2014/main" id="{865C64EA-66DB-A458-ED9E-6C1ACEB229CC}"/>
                    </a:ext>
                  </a:extLst>
                </p:cNvPr>
                <p:cNvSpPr/>
                <p:nvPr/>
              </p:nvSpPr>
              <p:spPr>
                <a:xfrm>
                  <a:off x="-1123952" y="7360842"/>
                  <a:ext cx="2226452" cy="1830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spcAft>
                      <a:spcPts val="300"/>
                    </a:spcAft>
                  </a:pPr>
                  <a:r>
                    <a:rPr lang="en-AU" sz="1000" b="1">
                      <a:solidFill>
                        <a:schemeClr val="bg1"/>
                      </a:solidFill>
                      <a:latin typeface="VIC SemiBold" panose="00000700000000000000" pitchFamily="50" charset="0"/>
                    </a:rPr>
                    <a:t>BETTER PRACTICE INSPECTION PROCESS</a:t>
                  </a:r>
                </a:p>
              </p:txBody>
            </p:sp>
            <p:sp>
              <p:nvSpPr>
                <p:cNvPr id="59" name="Freeform: Shape 58">
                  <a:extLst>
                    <a:ext uri="{FF2B5EF4-FFF2-40B4-BE49-F238E27FC236}">
                      <a16:creationId xmlns:a16="http://schemas.microsoft.com/office/drawing/2014/main" id="{4E49ED76-74F4-5B81-4BE3-C4007F7289B1}"/>
                    </a:ext>
                  </a:extLst>
                </p:cNvPr>
                <p:cNvSpPr/>
                <p:nvPr/>
              </p:nvSpPr>
              <p:spPr>
                <a:xfrm>
                  <a:off x="794669" y="7366949"/>
                  <a:ext cx="1127248" cy="1609548"/>
                </a:xfrm>
                <a:custGeom>
                  <a:avLst/>
                  <a:gdLst>
                    <a:gd name="connsiteX0" fmla="*/ 0 w 6205182"/>
                    <a:gd name="connsiteY0" fmla="*/ 0 h 1323833"/>
                    <a:gd name="connsiteX1" fmla="*/ 6205182 w 6205182"/>
                    <a:gd name="connsiteY1" fmla="*/ 0 h 1323833"/>
                    <a:gd name="connsiteX2" fmla="*/ 6205182 w 6205182"/>
                    <a:gd name="connsiteY2" fmla="*/ 1314734 h 1323833"/>
                    <a:gd name="connsiteX3" fmla="*/ 6205182 w 6205182"/>
                    <a:gd name="connsiteY3" fmla="*/ 1323833 h 1323833"/>
                  </a:gdLst>
                  <a:ahLst/>
                  <a:cxnLst>
                    <a:cxn ang="0">
                      <a:pos x="connsiteX0" y="connsiteY0"/>
                    </a:cxn>
                    <a:cxn ang="0">
                      <a:pos x="connsiteX1" y="connsiteY1"/>
                    </a:cxn>
                    <a:cxn ang="0">
                      <a:pos x="connsiteX2" y="connsiteY2"/>
                    </a:cxn>
                    <a:cxn ang="0">
                      <a:pos x="connsiteX3" y="connsiteY3"/>
                    </a:cxn>
                  </a:cxnLst>
                  <a:rect l="l" t="t" r="r" b="b"/>
                  <a:pathLst>
                    <a:path w="6205182" h="1323833">
                      <a:moveTo>
                        <a:pt x="0" y="0"/>
                      </a:moveTo>
                      <a:lnTo>
                        <a:pt x="6205182" y="0"/>
                      </a:lnTo>
                      <a:lnTo>
                        <a:pt x="6205182" y="1314734"/>
                      </a:lnTo>
                      <a:lnTo>
                        <a:pt x="6205182" y="1323833"/>
                      </a:lnTo>
                    </a:path>
                  </a:pathLst>
                </a:cu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p>
              </p:txBody>
            </p:sp>
          </p:grpSp>
          <p:sp>
            <p:nvSpPr>
              <p:cNvPr id="61" name="Rectangle 60">
                <a:extLst>
                  <a:ext uri="{FF2B5EF4-FFF2-40B4-BE49-F238E27FC236}">
                    <a16:creationId xmlns:a16="http://schemas.microsoft.com/office/drawing/2014/main" id="{D12E26EB-82DE-F62B-5A02-C04001FB9F62}"/>
                  </a:ext>
                </a:extLst>
              </p:cNvPr>
              <p:cNvSpPr/>
              <p:nvPr/>
            </p:nvSpPr>
            <p:spPr>
              <a:xfrm>
                <a:off x="4121279" y="4412699"/>
                <a:ext cx="3765180" cy="215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Aft>
                    <a:spcPts val="300"/>
                  </a:spcAft>
                </a:pPr>
                <a:r>
                  <a:rPr lang="en-AU" sz="1000" b="1">
                    <a:solidFill>
                      <a:schemeClr val="bg1"/>
                    </a:solidFill>
                    <a:latin typeface="VIC SemiBold" panose="00000700000000000000" pitchFamily="50" charset="0"/>
                  </a:rPr>
                  <a:t>INSPECTION ACTIVITIES</a:t>
                </a:r>
              </a:p>
            </p:txBody>
          </p:sp>
          <p:sp>
            <p:nvSpPr>
              <p:cNvPr id="67" name="Rectangle 66">
                <a:extLst>
                  <a:ext uri="{FF2B5EF4-FFF2-40B4-BE49-F238E27FC236}">
                    <a16:creationId xmlns:a16="http://schemas.microsoft.com/office/drawing/2014/main" id="{1A044FE9-9853-1438-35F4-F6AF34054E4F}"/>
                  </a:ext>
                </a:extLst>
              </p:cNvPr>
              <p:cNvSpPr/>
              <p:nvPr/>
            </p:nvSpPr>
            <p:spPr>
              <a:xfrm>
                <a:off x="4121279" y="4678363"/>
                <a:ext cx="713964" cy="822482"/>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bg1"/>
                    </a:solidFill>
                    <a:latin typeface="VIC" panose="00000500000000000000" pitchFamily="50" charset="0"/>
                  </a:rPr>
                  <a:t>TRIGGER AND FOCUS</a:t>
                </a:r>
              </a:p>
            </p:txBody>
          </p:sp>
          <p:sp>
            <p:nvSpPr>
              <p:cNvPr id="68" name="Rectangle 67">
                <a:extLst>
                  <a:ext uri="{FF2B5EF4-FFF2-40B4-BE49-F238E27FC236}">
                    <a16:creationId xmlns:a16="http://schemas.microsoft.com/office/drawing/2014/main" id="{690FFBA9-71F3-5840-DA1E-F4A75BB32555}"/>
                  </a:ext>
                </a:extLst>
              </p:cNvPr>
              <p:cNvSpPr/>
              <p:nvPr/>
            </p:nvSpPr>
            <p:spPr>
              <a:xfrm>
                <a:off x="4884082" y="4678363"/>
                <a:ext cx="713964" cy="822482"/>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bg1"/>
                    </a:solidFill>
                    <a:latin typeface="VIC" panose="00000500000000000000" pitchFamily="50" charset="0"/>
                  </a:rPr>
                  <a:t>PLAN</a:t>
                </a:r>
              </a:p>
            </p:txBody>
          </p:sp>
          <p:sp>
            <p:nvSpPr>
              <p:cNvPr id="69" name="Rectangle 68">
                <a:extLst>
                  <a:ext uri="{FF2B5EF4-FFF2-40B4-BE49-F238E27FC236}">
                    <a16:creationId xmlns:a16="http://schemas.microsoft.com/office/drawing/2014/main" id="{D33B5EA4-EBF5-DCA3-FEBF-7E8403BEBB18}"/>
                  </a:ext>
                </a:extLst>
              </p:cNvPr>
              <p:cNvSpPr/>
              <p:nvPr/>
            </p:nvSpPr>
            <p:spPr>
              <a:xfrm>
                <a:off x="5646886" y="4678363"/>
                <a:ext cx="713964" cy="822482"/>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bg1"/>
                    </a:solidFill>
                    <a:latin typeface="VIC" panose="00000500000000000000" pitchFamily="50" charset="0"/>
                  </a:rPr>
                  <a:t>CONDUCT</a:t>
                </a:r>
              </a:p>
            </p:txBody>
          </p:sp>
          <p:sp>
            <p:nvSpPr>
              <p:cNvPr id="70" name="Rectangle 69">
                <a:extLst>
                  <a:ext uri="{FF2B5EF4-FFF2-40B4-BE49-F238E27FC236}">
                    <a16:creationId xmlns:a16="http://schemas.microsoft.com/office/drawing/2014/main" id="{1340BC9C-6FA5-A8DC-2A93-35D8EEF2B32D}"/>
                  </a:ext>
                </a:extLst>
              </p:cNvPr>
              <p:cNvSpPr/>
              <p:nvPr/>
            </p:nvSpPr>
            <p:spPr>
              <a:xfrm>
                <a:off x="6409691" y="4678363"/>
                <a:ext cx="713964" cy="822482"/>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bg1"/>
                    </a:solidFill>
                    <a:latin typeface="VIC" panose="00000500000000000000" pitchFamily="50" charset="0"/>
                  </a:rPr>
                  <a:t>RECORD AND ASSESS</a:t>
                </a:r>
              </a:p>
            </p:txBody>
          </p:sp>
          <p:sp>
            <p:nvSpPr>
              <p:cNvPr id="71" name="Rectangle 70">
                <a:extLst>
                  <a:ext uri="{FF2B5EF4-FFF2-40B4-BE49-F238E27FC236}">
                    <a16:creationId xmlns:a16="http://schemas.microsoft.com/office/drawing/2014/main" id="{7C109FF2-6197-FCCB-2C6C-563250EA288B}"/>
                  </a:ext>
                </a:extLst>
              </p:cNvPr>
              <p:cNvSpPr/>
              <p:nvPr/>
            </p:nvSpPr>
            <p:spPr>
              <a:xfrm>
                <a:off x="7172495" y="4678362"/>
                <a:ext cx="713964" cy="822482"/>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bg1"/>
                    </a:solidFill>
                    <a:latin typeface="VIC" panose="00000500000000000000" pitchFamily="50" charset="0"/>
                  </a:rPr>
                  <a:t>CLOSE OUT</a:t>
                </a:r>
              </a:p>
            </p:txBody>
          </p:sp>
          <p:grpSp>
            <p:nvGrpSpPr>
              <p:cNvPr id="78" name="Group 77">
                <a:extLst>
                  <a:ext uri="{FF2B5EF4-FFF2-40B4-BE49-F238E27FC236}">
                    <a16:creationId xmlns:a16="http://schemas.microsoft.com/office/drawing/2014/main" id="{1A849534-F621-35E2-8549-5F6542980D52}"/>
                  </a:ext>
                </a:extLst>
              </p:cNvPr>
              <p:cNvGrpSpPr/>
              <p:nvPr/>
            </p:nvGrpSpPr>
            <p:grpSpPr>
              <a:xfrm>
                <a:off x="4121279" y="5612630"/>
                <a:ext cx="3765179" cy="178077"/>
                <a:chOff x="4141916" y="5936096"/>
                <a:chExt cx="3641410" cy="178077"/>
              </a:xfrm>
            </p:grpSpPr>
            <p:cxnSp>
              <p:nvCxnSpPr>
                <p:cNvPr id="74" name="Straight Connector 73">
                  <a:extLst>
                    <a:ext uri="{FF2B5EF4-FFF2-40B4-BE49-F238E27FC236}">
                      <a16:creationId xmlns:a16="http://schemas.microsoft.com/office/drawing/2014/main" id="{921CF507-F2BC-94A9-802E-DA8144885E28}"/>
                    </a:ext>
                  </a:extLst>
                </p:cNvPr>
                <p:cNvCxnSpPr>
                  <a:cxnSpLocks/>
                </p:cNvCxnSpPr>
                <p:nvPr/>
              </p:nvCxnSpPr>
              <p:spPr>
                <a:xfrm>
                  <a:off x="4141916" y="6025135"/>
                  <a:ext cx="364141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77" name="Rectangle 76">
                  <a:extLst>
                    <a:ext uri="{FF2B5EF4-FFF2-40B4-BE49-F238E27FC236}">
                      <a16:creationId xmlns:a16="http://schemas.microsoft.com/office/drawing/2014/main" id="{BCA8EF2B-62A5-D5C6-B97E-C4A4B79E4FAF}"/>
                    </a:ext>
                  </a:extLst>
                </p:cNvPr>
                <p:cNvSpPr/>
                <p:nvPr/>
              </p:nvSpPr>
              <p:spPr>
                <a:xfrm>
                  <a:off x="5233031" y="5936096"/>
                  <a:ext cx="1459178" cy="178077"/>
                </a:xfrm>
                <a:prstGeom prst="rect">
                  <a:avLst/>
                </a:prstGeom>
                <a:solidFill>
                  <a:srgbClr val="2A354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b="1">
                      <a:solidFill>
                        <a:schemeClr val="bg1"/>
                      </a:solidFill>
                      <a:latin typeface="VIC SemiBold" panose="00000700000000000000" pitchFamily="50" charset="0"/>
                    </a:rPr>
                    <a:t>COVERED IN PART B</a:t>
                  </a:r>
                </a:p>
              </p:txBody>
            </p:sp>
          </p:grpSp>
          <p:sp>
            <p:nvSpPr>
              <p:cNvPr id="81" name="Right Triangle 80">
                <a:extLst>
                  <a:ext uri="{FF2B5EF4-FFF2-40B4-BE49-F238E27FC236}">
                    <a16:creationId xmlns:a16="http://schemas.microsoft.com/office/drawing/2014/main" id="{6233FF3A-E461-0719-50D8-FFFB29FAD828}"/>
                  </a:ext>
                </a:extLst>
              </p:cNvPr>
              <p:cNvSpPr/>
              <p:nvPr/>
            </p:nvSpPr>
            <p:spPr>
              <a:xfrm rot="5400000">
                <a:off x="4119679" y="4681880"/>
                <a:ext cx="98176" cy="91145"/>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sp>
            <p:nvSpPr>
              <p:cNvPr id="82" name="Right Triangle 81">
                <a:extLst>
                  <a:ext uri="{FF2B5EF4-FFF2-40B4-BE49-F238E27FC236}">
                    <a16:creationId xmlns:a16="http://schemas.microsoft.com/office/drawing/2014/main" id="{C0CE874E-8021-C602-C6B6-BC3B57EB2BEF}"/>
                  </a:ext>
                </a:extLst>
              </p:cNvPr>
              <p:cNvSpPr/>
              <p:nvPr/>
            </p:nvSpPr>
            <p:spPr>
              <a:xfrm rot="5400000">
                <a:off x="4882481" y="4681880"/>
                <a:ext cx="98176" cy="91145"/>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sp>
            <p:nvSpPr>
              <p:cNvPr id="83" name="Right Triangle 82">
                <a:extLst>
                  <a:ext uri="{FF2B5EF4-FFF2-40B4-BE49-F238E27FC236}">
                    <a16:creationId xmlns:a16="http://schemas.microsoft.com/office/drawing/2014/main" id="{6A18ECC8-5367-EDA2-6F6F-48FC3C48E6CB}"/>
                  </a:ext>
                </a:extLst>
              </p:cNvPr>
              <p:cNvSpPr/>
              <p:nvPr/>
            </p:nvSpPr>
            <p:spPr>
              <a:xfrm rot="5400000">
                <a:off x="5645283" y="4681904"/>
                <a:ext cx="98177" cy="91145"/>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sp>
            <p:nvSpPr>
              <p:cNvPr id="84" name="Right Triangle 83">
                <a:extLst>
                  <a:ext uri="{FF2B5EF4-FFF2-40B4-BE49-F238E27FC236}">
                    <a16:creationId xmlns:a16="http://schemas.microsoft.com/office/drawing/2014/main" id="{2B902FA3-65DF-6167-A6B3-4F99AAC879D9}"/>
                  </a:ext>
                </a:extLst>
              </p:cNvPr>
              <p:cNvSpPr/>
              <p:nvPr/>
            </p:nvSpPr>
            <p:spPr>
              <a:xfrm rot="5400000">
                <a:off x="6408087" y="4681923"/>
                <a:ext cx="98177" cy="91145"/>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sp>
            <p:nvSpPr>
              <p:cNvPr id="85" name="Right Triangle 84">
                <a:extLst>
                  <a:ext uri="{FF2B5EF4-FFF2-40B4-BE49-F238E27FC236}">
                    <a16:creationId xmlns:a16="http://schemas.microsoft.com/office/drawing/2014/main" id="{EF07E88F-7653-6CA6-5D43-0E26DACCD0FE}"/>
                  </a:ext>
                </a:extLst>
              </p:cNvPr>
              <p:cNvSpPr/>
              <p:nvPr/>
            </p:nvSpPr>
            <p:spPr>
              <a:xfrm rot="5400000">
                <a:off x="7170854" y="4681930"/>
                <a:ext cx="98177" cy="91145"/>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grpSp>
      </p:grpSp>
      <p:sp>
        <p:nvSpPr>
          <p:cNvPr id="2" name="Rectangle 1">
            <a:extLst>
              <a:ext uri="{FF2B5EF4-FFF2-40B4-BE49-F238E27FC236}">
                <a16:creationId xmlns:a16="http://schemas.microsoft.com/office/drawing/2014/main" id="{7447453E-EB8E-7198-ABCE-FF0C0DE56B4E}"/>
              </a:ext>
            </a:extLst>
          </p:cNvPr>
          <p:cNvSpPr/>
          <p:nvPr/>
        </p:nvSpPr>
        <p:spPr>
          <a:xfrm>
            <a:off x="1790700" y="2765474"/>
            <a:ext cx="1826149"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a:solidFill>
                  <a:schemeClr val="bg1"/>
                </a:solidFill>
                <a:latin typeface="+mj-lt"/>
              </a:rPr>
              <a:t>Understand your </a:t>
            </a:r>
            <a:br>
              <a:rPr lang="en-AU" sz="1000">
                <a:solidFill>
                  <a:schemeClr val="bg1"/>
                </a:solidFill>
                <a:latin typeface="+mj-lt"/>
              </a:rPr>
            </a:br>
            <a:r>
              <a:rPr lang="en-AU" sz="1000">
                <a:solidFill>
                  <a:schemeClr val="bg1"/>
                </a:solidFill>
                <a:latin typeface="+mj-lt"/>
              </a:rPr>
              <a:t>regulatory approach</a:t>
            </a:r>
          </a:p>
        </p:txBody>
      </p:sp>
      <p:sp>
        <p:nvSpPr>
          <p:cNvPr id="4" name="Rectangle 3">
            <a:extLst>
              <a:ext uri="{FF2B5EF4-FFF2-40B4-BE49-F238E27FC236}">
                <a16:creationId xmlns:a16="http://schemas.microsoft.com/office/drawing/2014/main" id="{0C4836DA-712E-28D4-15B5-E8F445E9936A}"/>
              </a:ext>
            </a:extLst>
          </p:cNvPr>
          <p:cNvSpPr/>
          <p:nvPr/>
        </p:nvSpPr>
        <p:spPr>
          <a:xfrm>
            <a:off x="3692296" y="2762412"/>
            <a:ext cx="1826149"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a:solidFill>
                  <a:schemeClr val="bg1"/>
                </a:solidFill>
                <a:latin typeface="+mj-lt"/>
              </a:rPr>
              <a:t>Consider related activities and functions</a:t>
            </a:r>
          </a:p>
        </p:txBody>
      </p:sp>
      <p:sp>
        <p:nvSpPr>
          <p:cNvPr id="9" name="Rectangle 8">
            <a:extLst>
              <a:ext uri="{FF2B5EF4-FFF2-40B4-BE49-F238E27FC236}">
                <a16:creationId xmlns:a16="http://schemas.microsoft.com/office/drawing/2014/main" id="{418FA6C9-EA5C-F2E2-B138-30EAACC1B6B8}"/>
              </a:ext>
            </a:extLst>
          </p:cNvPr>
          <p:cNvSpPr/>
          <p:nvPr/>
        </p:nvSpPr>
        <p:spPr>
          <a:xfrm>
            <a:off x="5593892" y="2765474"/>
            <a:ext cx="1826149"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a:solidFill>
                  <a:schemeClr val="bg1"/>
                </a:solidFill>
                <a:latin typeface="+mj-lt"/>
              </a:rPr>
              <a:t>Reflect on your strategic</a:t>
            </a:r>
            <a:br>
              <a:rPr lang="en-AU" sz="1000">
                <a:solidFill>
                  <a:schemeClr val="bg1"/>
                </a:solidFill>
                <a:latin typeface="+mj-lt"/>
              </a:rPr>
            </a:br>
            <a:r>
              <a:rPr lang="en-AU" sz="1000">
                <a:solidFill>
                  <a:schemeClr val="bg1"/>
                </a:solidFill>
                <a:latin typeface="+mj-lt"/>
              </a:rPr>
              <a:t> inspection mix</a:t>
            </a:r>
          </a:p>
        </p:txBody>
      </p:sp>
      <p:sp>
        <p:nvSpPr>
          <p:cNvPr id="10" name="Rectangle 9">
            <a:extLst>
              <a:ext uri="{FF2B5EF4-FFF2-40B4-BE49-F238E27FC236}">
                <a16:creationId xmlns:a16="http://schemas.microsoft.com/office/drawing/2014/main" id="{23B63FBA-D0D8-1412-EE08-C7BC0FE77119}"/>
              </a:ext>
            </a:extLst>
          </p:cNvPr>
          <p:cNvSpPr/>
          <p:nvPr/>
        </p:nvSpPr>
        <p:spPr>
          <a:xfrm>
            <a:off x="1790700" y="3282144"/>
            <a:ext cx="2444986"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a:solidFill>
                  <a:schemeClr val="bg1"/>
                </a:solidFill>
                <a:latin typeface="+mj-lt"/>
              </a:rPr>
              <a:t>Consider your strategic </a:t>
            </a:r>
            <a:br>
              <a:rPr lang="en-AU" sz="1000">
                <a:solidFill>
                  <a:schemeClr val="bg1"/>
                </a:solidFill>
                <a:latin typeface="+mj-lt"/>
              </a:rPr>
            </a:br>
            <a:r>
              <a:rPr lang="en-AU" sz="1000">
                <a:solidFill>
                  <a:schemeClr val="bg1"/>
                </a:solidFill>
                <a:latin typeface="+mj-lt"/>
              </a:rPr>
              <a:t>resource allocation</a:t>
            </a:r>
          </a:p>
        </p:txBody>
      </p:sp>
      <p:sp>
        <p:nvSpPr>
          <p:cNvPr id="11" name="Rectangle 10">
            <a:extLst>
              <a:ext uri="{FF2B5EF4-FFF2-40B4-BE49-F238E27FC236}">
                <a16:creationId xmlns:a16="http://schemas.microsoft.com/office/drawing/2014/main" id="{8EAFAD7D-9887-D31E-0FD5-0AB1F428C66D}"/>
              </a:ext>
            </a:extLst>
          </p:cNvPr>
          <p:cNvSpPr/>
          <p:nvPr/>
        </p:nvSpPr>
        <p:spPr>
          <a:xfrm>
            <a:off x="4333676" y="3282144"/>
            <a:ext cx="2444986"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a:solidFill>
                  <a:schemeClr val="bg1"/>
                </a:solidFill>
                <a:latin typeface="+mj-lt"/>
              </a:rPr>
              <a:t>Review your data and intelligence </a:t>
            </a:r>
            <a:br>
              <a:rPr lang="en-AU" sz="1000">
                <a:solidFill>
                  <a:schemeClr val="bg1"/>
                </a:solidFill>
                <a:latin typeface="+mj-lt"/>
              </a:rPr>
            </a:br>
            <a:r>
              <a:rPr lang="en-AU" sz="1000">
                <a:solidFill>
                  <a:schemeClr val="bg1"/>
                </a:solidFill>
                <a:latin typeface="+mj-lt"/>
              </a:rPr>
              <a:t>practices to inform risk analysis</a:t>
            </a:r>
          </a:p>
        </p:txBody>
      </p:sp>
      <p:sp>
        <p:nvSpPr>
          <p:cNvPr id="14" name="Rectangle 13">
            <a:extLst>
              <a:ext uri="{FF2B5EF4-FFF2-40B4-BE49-F238E27FC236}">
                <a16:creationId xmlns:a16="http://schemas.microsoft.com/office/drawing/2014/main" id="{9A484BD4-B980-F273-C9C0-F0DBFC5243E2}"/>
              </a:ext>
            </a:extLst>
          </p:cNvPr>
          <p:cNvSpPr/>
          <p:nvPr/>
        </p:nvSpPr>
        <p:spPr>
          <a:xfrm>
            <a:off x="7495489" y="2765474"/>
            <a:ext cx="1826149"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a:solidFill>
                  <a:schemeClr val="bg1"/>
                </a:solidFill>
                <a:latin typeface="+mj-lt"/>
              </a:rPr>
              <a:t>Enable continuous improvement</a:t>
            </a:r>
          </a:p>
        </p:txBody>
      </p:sp>
      <p:sp>
        <p:nvSpPr>
          <p:cNvPr id="16" name="Rectangle 15">
            <a:extLst>
              <a:ext uri="{FF2B5EF4-FFF2-40B4-BE49-F238E27FC236}">
                <a16:creationId xmlns:a16="http://schemas.microsoft.com/office/drawing/2014/main" id="{CDD53A69-1FD1-85E0-1545-915A49E96425}"/>
              </a:ext>
            </a:extLst>
          </p:cNvPr>
          <p:cNvSpPr/>
          <p:nvPr/>
        </p:nvSpPr>
        <p:spPr>
          <a:xfrm>
            <a:off x="6876652" y="3282144"/>
            <a:ext cx="2444986"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dirty="0">
                <a:solidFill>
                  <a:schemeClr val="bg1"/>
                </a:solidFill>
                <a:latin typeface="+mj-lt"/>
              </a:rPr>
              <a:t>Review your </a:t>
            </a:r>
            <a:br>
              <a:rPr lang="en-AU" sz="1000" dirty="0">
                <a:solidFill>
                  <a:schemeClr val="bg1"/>
                </a:solidFill>
                <a:latin typeface="+mj-lt"/>
              </a:rPr>
            </a:br>
            <a:r>
              <a:rPr lang="en-AU" sz="1000" dirty="0">
                <a:solidFill>
                  <a:schemeClr val="bg1"/>
                </a:solidFill>
                <a:latin typeface="+mj-lt"/>
              </a:rPr>
              <a:t>digital systems and tools</a:t>
            </a:r>
          </a:p>
        </p:txBody>
      </p:sp>
    </p:spTree>
    <p:extLst>
      <p:ext uri="{BB962C8B-B14F-4D97-AF65-F5344CB8AC3E}">
        <p14:creationId xmlns:p14="http://schemas.microsoft.com/office/powerpoint/2010/main" val="988389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5E778895-E15C-06DA-F496-F0BF9273764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639" imgH="639" progId="TCLayout.ActiveDocument.1">
                  <p:embed/>
                </p:oleObj>
              </mc:Choice>
              <mc:Fallback>
                <p:oleObj name="think-cell Slide" r:id="rId4" imgW="639" imgH="639" progId="TCLayout.ActiveDocument.1">
                  <p:embed/>
                  <p:pic>
                    <p:nvPicPr>
                      <p:cNvPr id="8" name="think-cell data - do not delete" hidden="1">
                        <a:extLst>
                          <a:ext uri="{FF2B5EF4-FFF2-40B4-BE49-F238E27FC236}">
                            <a16:creationId xmlns:a16="http://schemas.microsoft.com/office/drawing/2014/main" id="{5E778895-E15C-06DA-F496-F0BF9273764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1" name="Content Placeholder 20">
            <a:extLst>
              <a:ext uri="{FF2B5EF4-FFF2-40B4-BE49-F238E27FC236}">
                <a16:creationId xmlns:a16="http://schemas.microsoft.com/office/drawing/2014/main" id="{FB2D641F-7EE6-BED9-C5FC-DF6B9F5C3E5D}"/>
              </a:ext>
            </a:extLst>
          </p:cNvPr>
          <p:cNvSpPr>
            <a:spLocks noGrp="1"/>
          </p:cNvSpPr>
          <p:nvPr>
            <p:ph sz="quarter" idx="15"/>
          </p:nvPr>
        </p:nvSpPr>
        <p:spPr>
          <a:xfrm>
            <a:off x="540001" y="1220344"/>
            <a:ext cx="5896518" cy="670834"/>
          </a:xfrm>
        </p:spPr>
        <p:txBody>
          <a:bodyPr vert="horz" lIns="0" tIns="45713" rIns="0" bIns="45713" rtlCol="0" anchor="t">
            <a:noAutofit/>
          </a:bodyPr>
          <a:lstStyle/>
          <a:p>
            <a:pPr>
              <a:spcBef>
                <a:spcPts val="500"/>
              </a:spcBef>
            </a:pPr>
            <a:r>
              <a:rPr lang="en-AU" sz="1000" dirty="0">
                <a:solidFill>
                  <a:schemeClr val="tx1"/>
                </a:solidFill>
                <a:cs typeface="Segoe UI"/>
              </a:rPr>
              <a:t>This Playbook will help you to design and implement ‘better practice’ compliance monitoring inspections (inspections). Through repeatable processes and a range of tools </a:t>
            </a:r>
            <a:r>
              <a:rPr lang="en-AU" sz="1000" dirty="0">
                <a:solidFill>
                  <a:schemeClr val="tx1"/>
                </a:solidFill>
              </a:rPr>
              <a:t>it will guide you to improved regulatory processes and practices in preparation for digital reform. </a:t>
            </a:r>
          </a:p>
          <a:p>
            <a:pPr>
              <a:spcBef>
                <a:spcPts val="500"/>
              </a:spcBef>
            </a:pPr>
            <a:r>
              <a:rPr lang="en-AU" sz="1000" dirty="0">
                <a:solidFill>
                  <a:schemeClr val="tx1"/>
                </a:solidFill>
              </a:rPr>
              <a:t>Better practice results in more effective regulation and more efficient use of resources for regulators. Better practice will ensure a well-regulated environment and improved experience for stakeholders. </a:t>
            </a:r>
          </a:p>
        </p:txBody>
      </p:sp>
      <p:sp>
        <p:nvSpPr>
          <p:cNvPr id="3" name="Title 2">
            <a:extLst>
              <a:ext uri="{FF2B5EF4-FFF2-40B4-BE49-F238E27FC236}">
                <a16:creationId xmlns:a16="http://schemas.microsoft.com/office/drawing/2014/main" id="{80CE8119-45A9-B497-B743-3798888405B8}"/>
              </a:ext>
            </a:extLst>
          </p:cNvPr>
          <p:cNvSpPr txBox="1">
            <a:spLocks/>
          </p:cNvSpPr>
          <p:nvPr/>
        </p:nvSpPr>
        <p:spPr>
          <a:xfrm>
            <a:off x="540000" y="292457"/>
            <a:ext cx="5892606" cy="597842"/>
          </a:xfrm>
          <a:prstGeom prst="rect">
            <a:avLst/>
          </a:prstGeom>
        </p:spPr>
        <p:txBody>
          <a:bodyPr vert="horz" lIns="0" tIns="45713" rIns="0" bIns="45713" rtlCol="0" anchor="b" anchorCtr="0">
            <a:spAutoFit/>
          </a:bodyPr>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a:t>This Playbook will help regulators adopt ‘better practice’ compliance monitoring inspections</a:t>
            </a:r>
          </a:p>
        </p:txBody>
      </p:sp>
      <p:sp>
        <p:nvSpPr>
          <p:cNvPr id="9" name="Rectangle 8">
            <a:extLst>
              <a:ext uri="{FF2B5EF4-FFF2-40B4-BE49-F238E27FC236}">
                <a16:creationId xmlns:a16="http://schemas.microsoft.com/office/drawing/2014/main" id="{FEC86742-2DCC-8A0C-1C09-3A144DC147FE}"/>
              </a:ext>
            </a:extLst>
          </p:cNvPr>
          <p:cNvSpPr/>
          <p:nvPr/>
        </p:nvSpPr>
        <p:spPr>
          <a:xfrm>
            <a:off x="4466" y="6262776"/>
            <a:ext cx="6760401" cy="595223"/>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504000" tIns="0" bIns="72000" rtlCol="0" anchor="ctr"/>
          <a:lstStyle/>
          <a:p>
            <a:pPr>
              <a:defRPr/>
            </a:pPr>
            <a:r>
              <a:rPr kumimoji="0" lang="en-AU" sz="900" i="1" u="none" strike="noStrike" kern="1200" cap="none" spc="0" normalizeH="0" baseline="0" noProof="0">
                <a:ln>
                  <a:noFill/>
                </a:ln>
                <a:solidFill>
                  <a:srgbClr val="1F2A44"/>
                </a:solidFill>
                <a:effectLst/>
                <a:uLnTx/>
                <a:uFillTx/>
                <a:ea typeface="+mn-ea"/>
                <a:cs typeface="+mn-cs"/>
              </a:rPr>
              <a:t>Note: for the purpose of this Playbook, “Inspections” refers to compliance monitoring inspections, </a:t>
            </a:r>
            <a:br>
              <a:rPr kumimoji="0" lang="en-AU" sz="900" i="1" u="none" strike="noStrike" kern="1200" cap="none" spc="0" normalizeH="0" baseline="0" noProof="0">
                <a:ln>
                  <a:noFill/>
                </a:ln>
                <a:solidFill>
                  <a:srgbClr val="1F2A44"/>
                </a:solidFill>
                <a:effectLst/>
                <a:uLnTx/>
                <a:uFillTx/>
                <a:ea typeface="+mn-ea"/>
                <a:cs typeface="+mn-cs"/>
              </a:rPr>
            </a:br>
            <a:r>
              <a:rPr kumimoji="0" lang="en-AU" sz="900" i="1" u="none" strike="noStrike" kern="1200" cap="none" spc="0" normalizeH="0" baseline="0" noProof="0">
                <a:ln>
                  <a:noFill/>
                </a:ln>
                <a:solidFill>
                  <a:srgbClr val="1F2A44"/>
                </a:solidFill>
                <a:effectLst/>
                <a:uLnTx/>
                <a:uFillTx/>
                <a:ea typeface="+mn-ea"/>
                <a:cs typeface="+mn-cs"/>
              </a:rPr>
              <a:t>including in-field inspections, desktop assessments, and remote inspections.</a:t>
            </a:r>
          </a:p>
        </p:txBody>
      </p:sp>
      <p:sp>
        <p:nvSpPr>
          <p:cNvPr id="15" name="TextBox 14">
            <a:extLst>
              <a:ext uri="{FF2B5EF4-FFF2-40B4-BE49-F238E27FC236}">
                <a16:creationId xmlns:a16="http://schemas.microsoft.com/office/drawing/2014/main" id="{5A26544D-C393-6411-1B4F-4C4D5606DA2E}"/>
              </a:ext>
            </a:extLst>
          </p:cNvPr>
          <p:cNvSpPr txBox="1">
            <a:spLocks/>
          </p:cNvSpPr>
          <p:nvPr/>
        </p:nvSpPr>
        <p:spPr>
          <a:xfrm>
            <a:off x="540001" y="2367564"/>
            <a:ext cx="6085244" cy="220543"/>
          </a:xfrm>
          <a:prstGeom prst="rect">
            <a:avLst/>
          </a:prstGeom>
          <a:noFill/>
        </p:spPr>
        <p:txBody>
          <a:bodyPr wrap="square" lIns="0" rIns="72000" anchor="ctr">
            <a:noAutofit/>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000" b="1" i="0" u="none" strike="noStrike" kern="1200" cap="none" spc="0" normalizeH="0" baseline="0" noProof="0">
                <a:ln>
                  <a:noFill/>
                </a:ln>
                <a:solidFill>
                  <a:schemeClr val="tx2"/>
                </a:solidFill>
                <a:effectLst/>
                <a:uLnTx/>
                <a:uFillTx/>
                <a:latin typeface="VIC SemiBold" panose="00000700000000000000" pitchFamily="50" charset="0"/>
              </a:rPr>
              <a:t>Why should you implement ‘better practice’ inspections?</a:t>
            </a:r>
          </a:p>
        </p:txBody>
      </p:sp>
      <p:grpSp>
        <p:nvGrpSpPr>
          <p:cNvPr id="18" name="Group 17">
            <a:extLst>
              <a:ext uri="{FF2B5EF4-FFF2-40B4-BE49-F238E27FC236}">
                <a16:creationId xmlns:a16="http://schemas.microsoft.com/office/drawing/2014/main" id="{C27CAC66-62BD-F798-31EE-2A285CBD3569}"/>
              </a:ext>
            </a:extLst>
          </p:cNvPr>
          <p:cNvGrpSpPr/>
          <p:nvPr/>
        </p:nvGrpSpPr>
        <p:grpSpPr>
          <a:xfrm>
            <a:off x="7094220" y="549099"/>
            <a:ext cx="2448000" cy="1841789"/>
            <a:chOff x="1069720" y="2415973"/>
            <a:chExt cx="4249025" cy="1577470"/>
          </a:xfrm>
        </p:grpSpPr>
        <p:sp>
          <p:nvSpPr>
            <p:cNvPr id="20" name="Rectangle 19">
              <a:extLst>
                <a:ext uri="{FF2B5EF4-FFF2-40B4-BE49-F238E27FC236}">
                  <a16:creationId xmlns:a16="http://schemas.microsoft.com/office/drawing/2014/main" id="{5813EEFE-2167-F2F1-6979-17E771D754B9}"/>
                </a:ext>
              </a:extLst>
            </p:cNvPr>
            <p:cNvSpPr/>
            <p:nvPr/>
          </p:nvSpPr>
          <p:spPr>
            <a:xfrm>
              <a:off x="1069722" y="2420931"/>
              <a:ext cx="4249023" cy="1572512"/>
            </a:xfrm>
            <a:prstGeom prst="rect">
              <a:avLst/>
            </a:prstGeom>
            <a:solidFill>
              <a:schemeClr val="bg1">
                <a:alpha val="7000"/>
              </a:schemeClr>
            </a:solidFill>
            <a:ln w="19050" cap="rnd">
              <a:noFill/>
              <a:prstDash val="solid"/>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108000" rtlCol="0" anchor="t" anchorCtr="0"/>
            <a:lstStyle/>
            <a:p>
              <a:pPr algn="ctr">
                <a:spcBef>
                  <a:spcPts val="800"/>
                </a:spcBef>
                <a:spcAft>
                  <a:spcPts val="100"/>
                </a:spcAft>
              </a:pPr>
              <a:br>
                <a:rPr lang="en-AU" sz="1050">
                  <a:solidFill>
                    <a:schemeClr val="accent1"/>
                  </a:solidFill>
                </a:rPr>
              </a:br>
              <a:r>
                <a:rPr lang="en-AU" sz="1050">
                  <a:solidFill>
                    <a:schemeClr val="bg1"/>
                  </a:solidFill>
                </a:rPr>
                <a:t>This Playbook has been </a:t>
              </a:r>
              <a:br>
                <a:rPr lang="en-AU" sz="1050">
                  <a:solidFill>
                    <a:schemeClr val="bg1"/>
                  </a:solidFill>
                </a:rPr>
              </a:br>
              <a:r>
                <a:rPr lang="en-AU" sz="1050">
                  <a:solidFill>
                    <a:schemeClr val="bg1"/>
                  </a:solidFill>
                </a:rPr>
                <a:t>developed for </a:t>
              </a:r>
              <a:r>
                <a:rPr lang="en-AU" sz="1050">
                  <a:solidFill>
                    <a:schemeClr val="accent5"/>
                  </a:solidFill>
                </a:rPr>
                <a:t>‘</a:t>
              </a:r>
              <a:r>
                <a:rPr lang="en-AU" sz="1050" b="1">
                  <a:solidFill>
                    <a:schemeClr val="accent5"/>
                  </a:solidFill>
                </a:rPr>
                <a:t>you</a:t>
              </a:r>
              <a:r>
                <a:rPr lang="en-AU" sz="1050">
                  <a:solidFill>
                    <a:schemeClr val="accent5"/>
                  </a:solidFill>
                </a:rPr>
                <a:t>’. </a:t>
              </a:r>
            </a:p>
            <a:p>
              <a:pPr algn="ctr">
                <a:spcBef>
                  <a:spcPts val="800"/>
                </a:spcBef>
                <a:spcAft>
                  <a:spcPts val="200"/>
                </a:spcAft>
              </a:pPr>
              <a:r>
                <a:rPr lang="en-AU" sz="1050">
                  <a:solidFill>
                    <a:schemeClr val="bg1"/>
                  </a:solidFill>
                </a:rPr>
                <a:t>‘</a:t>
              </a:r>
              <a:r>
                <a:rPr lang="en-AU" sz="1050" b="1">
                  <a:solidFill>
                    <a:schemeClr val="bg1"/>
                  </a:solidFill>
                </a:rPr>
                <a:t>You</a:t>
              </a:r>
              <a:r>
                <a:rPr lang="en-AU" sz="1050">
                  <a:solidFill>
                    <a:schemeClr val="bg1"/>
                  </a:solidFill>
                </a:rPr>
                <a:t>’ may be a leader, manager, officer or specialist in a regulator tasked with improving the effectiveness and approach to inspections or progressing digital reform.</a:t>
              </a:r>
              <a:endParaRPr lang="en-AU" sz="1050">
                <a:solidFill>
                  <a:schemeClr val="bg1"/>
                </a:solidFill>
                <a:latin typeface="Segoe UI "/>
                <a:cs typeface="Segoe UI Semilight" panose="020B0402040204020203" pitchFamily="34" charset="0"/>
              </a:endParaRPr>
            </a:p>
          </p:txBody>
        </p:sp>
        <p:sp>
          <p:nvSpPr>
            <p:cNvPr id="22" name="Rectangle 21">
              <a:extLst>
                <a:ext uri="{FF2B5EF4-FFF2-40B4-BE49-F238E27FC236}">
                  <a16:creationId xmlns:a16="http://schemas.microsoft.com/office/drawing/2014/main" id="{B34EE6B2-CA35-181F-451D-A6C1AEC0AF38}"/>
                </a:ext>
              </a:extLst>
            </p:cNvPr>
            <p:cNvSpPr/>
            <p:nvPr/>
          </p:nvSpPr>
          <p:spPr>
            <a:xfrm>
              <a:off x="1069720" y="2415973"/>
              <a:ext cx="4249023" cy="115317"/>
            </a:xfrm>
            <a:prstGeom prst="rect">
              <a:avLst/>
            </a:pr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tIns="252000" bIns="108000" rtlCol="0" anchor="ctr"/>
            <a:lstStyle/>
            <a:p>
              <a:pPr algn="ctr">
                <a:spcAft>
                  <a:spcPts val="100"/>
                </a:spcAft>
              </a:pPr>
              <a:endParaRPr lang="en-AU" sz="1050">
                <a:solidFill>
                  <a:schemeClr val="tx1"/>
                </a:solidFill>
              </a:endParaRPr>
            </a:p>
          </p:txBody>
        </p:sp>
      </p:grpSp>
      <p:sp>
        <p:nvSpPr>
          <p:cNvPr id="19" name="Rectangle 18">
            <a:extLst>
              <a:ext uri="{FF2B5EF4-FFF2-40B4-BE49-F238E27FC236}">
                <a16:creationId xmlns:a16="http://schemas.microsoft.com/office/drawing/2014/main" id="{D2860AE9-3C37-D225-64F0-ABD032FC13B3}"/>
              </a:ext>
            </a:extLst>
          </p:cNvPr>
          <p:cNvSpPr/>
          <p:nvPr/>
        </p:nvSpPr>
        <p:spPr>
          <a:xfrm>
            <a:off x="7094220" y="2514165"/>
            <a:ext cx="2448000" cy="3362760"/>
          </a:xfrm>
          <a:prstGeom prst="rect">
            <a:avLst/>
          </a:prstGeom>
          <a:solidFill>
            <a:schemeClr val="bg1">
              <a:alpha val="7000"/>
            </a:schemeClr>
          </a:solidFill>
          <a:ln w="19050" cap="rnd">
            <a:no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144000" rIns="18000" bIns="108000" rtlCol="0" anchor="ctr" anchorCtr="0"/>
          <a:lstStyle/>
          <a:p>
            <a:pPr algn="ctr">
              <a:spcBef>
                <a:spcPts val="600"/>
              </a:spcBef>
              <a:spcAft>
                <a:spcPts val="100"/>
              </a:spcAft>
            </a:pPr>
            <a:r>
              <a:rPr lang="en-AU" sz="1050" dirty="0">
                <a:solidFill>
                  <a:schemeClr val="bg1"/>
                </a:solidFill>
              </a:rPr>
              <a:t>This Playbook will </a:t>
            </a:r>
            <a:br>
              <a:rPr lang="en-AU" sz="1050" dirty="0">
                <a:solidFill>
                  <a:schemeClr val="bg1"/>
                </a:solidFill>
              </a:rPr>
            </a:br>
            <a:r>
              <a:rPr lang="en-AU" sz="1050" dirty="0">
                <a:solidFill>
                  <a:schemeClr val="bg1"/>
                </a:solidFill>
              </a:rPr>
              <a:t>make you </a:t>
            </a:r>
            <a:r>
              <a:rPr lang="en-AU" sz="1050" b="1" dirty="0">
                <a:solidFill>
                  <a:schemeClr val="accent5"/>
                </a:solidFill>
              </a:rPr>
              <a:t>‘digitally ready</a:t>
            </a:r>
            <a:r>
              <a:rPr lang="en-AU" sz="1050" dirty="0">
                <a:solidFill>
                  <a:schemeClr val="accent5"/>
                </a:solidFill>
              </a:rPr>
              <a:t>’. </a:t>
            </a:r>
          </a:p>
          <a:p>
            <a:pPr>
              <a:spcBef>
                <a:spcPts val="600"/>
              </a:spcBef>
            </a:pPr>
            <a:r>
              <a:rPr lang="en-AU" sz="1050" dirty="0">
                <a:solidFill>
                  <a:schemeClr val="bg1"/>
                </a:solidFill>
              </a:rPr>
              <a:t>‘Digital Readiness’ means being prepared to plan for digital reform of inspections and to adopt new technology effectively.</a:t>
            </a:r>
          </a:p>
          <a:p>
            <a:pPr>
              <a:spcBef>
                <a:spcPts val="600"/>
              </a:spcBef>
            </a:pPr>
            <a:r>
              <a:rPr lang="en-AU" sz="1050" dirty="0">
                <a:solidFill>
                  <a:schemeClr val="bg1"/>
                </a:solidFill>
              </a:rPr>
              <a:t>Better practice will enable you to optimise inspections using your current systems and maximise the value from digitisation. Regulators who are digitally ready will also have an informed view on which processes should be prioritised for digitisation.</a:t>
            </a:r>
          </a:p>
          <a:p>
            <a:pPr>
              <a:spcBef>
                <a:spcPts val="600"/>
              </a:spcBef>
            </a:pPr>
            <a:r>
              <a:rPr lang="en-AU" sz="1050" dirty="0">
                <a:solidFill>
                  <a:schemeClr val="bg1"/>
                </a:solidFill>
              </a:rPr>
              <a:t>This Playbook can be used alongside other tools including the </a:t>
            </a:r>
            <a:r>
              <a:rPr lang="en-AU" sz="1050" i="1" dirty="0">
                <a:solidFill>
                  <a:schemeClr val="accent5"/>
                </a:solidFill>
                <a:hlinkClick r:id="rId6">
                  <a:extLst>
                    <a:ext uri="{A12FA001-AC4F-418D-AE19-62706E023703}">
                      <ahyp:hlinkClr xmlns:ahyp="http://schemas.microsoft.com/office/drawing/2018/hyperlinkcolor" val="tx"/>
                    </a:ext>
                  </a:extLst>
                </a:hlinkClick>
              </a:rPr>
              <a:t>Towards Best Practice</a:t>
            </a:r>
            <a:r>
              <a:rPr lang="en-AU" sz="1050" i="1" dirty="0">
                <a:solidFill>
                  <a:schemeClr val="accent5"/>
                </a:solidFill>
              </a:rPr>
              <a:t> </a:t>
            </a:r>
            <a:r>
              <a:rPr lang="en-AU" sz="1050" dirty="0">
                <a:solidFill>
                  <a:schemeClr val="bg1"/>
                </a:solidFill>
              </a:rPr>
              <a:t>guides and the </a:t>
            </a:r>
            <a:r>
              <a:rPr lang="en-AU" sz="1050" i="1" dirty="0">
                <a:solidFill>
                  <a:schemeClr val="accent5"/>
                </a:solidFill>
                <a:hlinkClick r:id="rId7">
                  <a:extLst>
                    <a:ext uri="{A12FA001-AC4F-418D-AE19-62706E023703}">
                      <ahyp:hlinkClr xmlns:ahyp="http://schemas.microsoft.com/office/drawing/2018/hyperlinkcolor" val="tx"/>
                    </a:ext>
                  </a:extLst>
                </a:hlinkClick>
              </a:rPr>
              <a:t>Better Practice Permissions Playbook</a:t>
            </a:r>
            <a:r>
              <a:rPr lang="en-AU" sz="1050" i="1" dirty="0">
                <a:solidFill>
                  <a:schemeClr val="accent5"/>
                </a:solidFill>
              </a:rPr>
              <a:t>.</a:t>
            </a:r>
            <a:endParaRPr lang="en-AU" sz="1050" dirty="0">
              <a:solidFill>
                <a:schemeClr val="bg1"/>
              </a:solidFill>
            </a:endParaRPr>
          </a:p>
        </p:txBody>
      </p:sp>
      <p:grpSp>
        <p:nvGrpSpPr>
          <p:cNvPr id="2" name="Group 1">
            <a:extLst>
              <a:ext uri="{FF2B5EF4-FFF2-40B4-BE49-F238E27FC236}">
                <a16:creationId xmlns:a16="http://schemas.microsoft.com/office/drawing/2014/main" id="{783E8177-4E17-C2F0-B7A6-5F4AAF0C5FFD}"/>
              </a:ext>
            </a:extLst>
          </p:cNvPr>
          <p:cNvGrpSpPr/>
          <p:nvPr/>
        </p:nvGrpSpPr>
        <p:grpSpPr>
          <a:xfrm>
            <a:off x="540002" y="2636519"/>
            <a:ext cx="5896517" cy="3478266"/>
            <a:chOff x="540002" y="2536925"/>
            <a:chExt cx="5896517" cy="3577860"/>
          </a:xfrm>
        </p:grpSpPr>
        <p:grpSp>
          <p:nvGrpSpPr>
            <p:cNvPr id="16" name="Group 15">
              <a:extLst>
                <a:ext uri="{FF2B5EF4-FFF2-40B4-BE49-F238E27FC236}">
                  <a16:creationId xmlns:a16="http://schemas.microsoft.com/office/drawing/2014/main" id="{5C716E65-6538-869C-BA31-11C7C000A0EB}"/>
                </a:ext>
              </a:extLst>
            </p:cNvPr>
            <p:cNvGrpSpPr/>
            <p:nvPr/>
          </p:nvGrpSpPr>
          <p:grpSpPr>
            <a:xfrm>
              <a:off x="540002" y="2536925"/>
              <a:ext cx="3036372" cy="3577860"/>
              <a:chOff x="-3622666" y="2646376"/>
              <a:chExt cx="4071230" cy="3577860"/>
            </a:xfrm>
          </p:grpSpPr>
          <p:sp>
            <p:nvSpPr>
              <p:cNvPr id="5" name="Text Placeholder 7">
                <a:extLst>
                  <a:ext uri="{FF2B5EF4-FFF2-40B4-BE49-F238E27FC236}">
                    <a16:creationId xmlns:a16="http://schemas.microsoft.com/office/drawing/2014/main" id="{414FB662-191A-6AE4-B396-41A4E291EEB6}"/>
                  </a:ext>
                </a:extLst>
              </p:cNvPr>
              <p:cNvSpPr txBox="1">
                <a:spLocks/>
              </p:cNvSpPr>
              <p:nvPr/>
            </p:nvSpPr>
            <p:spPr>
              <a:xfrm>
                <a:off x="-3622666" y="2646376"/>
                <a:ext cx="3854029" cy="3577860"/>
              </a:xfrm>
              <a:prstGeom prst="rect">
                <a:avLst/>
              </a:prstGeom>
              <a:solidFill>
                <a:schemeClr val="bg1"/>
              </a:solidFill>
              <a:ln w="19050">
                <a:noFill/>
              </a:ln>
            </p:spPr>
            <p:txBody>
              <a:bodyPr wrap="square" lIns="180000" tIns="396000" rIns="72000" bIns="216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spcBef>
                    <a:spcPts val="0"/>
                  </a:spcBef>
                  <a:spcAft>
                    <a:spcPts val="600"/>
                  </a:spcAft>
                  <a:buFont typeface="Wingdings" panose="05000000000000000000" pitchFamily="2" charset="2"/>
                  <a:buChar char="ü"/>
                </a:pPr>
                <a:r>
                  <a:rPr lang="en-AU" sz="1000">
                    <a:solidFill>
                      <a:schemeClr val="tx2"/>
                    </a:solidFill>
                    <a:latin typeface="+mj-lt"/>
                    <a:cs typeface="Segoe UI" panose="020B0502040204020203" pitchFamily="34" charset="0"/>
                  </a:rPr>
                  <a:t>Better regulatory outcomes from targeted and risk-proportionate inspections</a:t>
                </a:r>
              </a:p>
              <a:p>
                <a:pPr marL="171450" indent="-171450">
                  <a:spcBef>
                    <a:spcPts val="0"/>
                  </a:spcBef>
                  <a:spcAft>
                    <a:spcPts val="600"/>
                  </a:spcAft>
                  <a:buFont typeface="Wingdings" panose="05000000000000000000" pitchFamily="2" charset="2"/>
                  <a:buChar char="ü"/>
                </a:pPr>
                <a:r>
                  <a:rPr lang="en-AU" sz="1000">
                    <a:solidFill>
                      <a:schemeClr val="tx2"/>
                    </a:solidFill>
                    <a:latin typeface="+mj-lt"/>
                    <a:cs typeface="Segoe UI" panose="020B0502040204020203" pitchFamily="34" charset="0"/>
                  </a:rPr>
                  <a:t>More efficient and effective inspections from streamlined standard processes</a:t>
                </a:r>
              </a:p>
              <a:p>
                <a:pPr marL="171450" indent="-171450">
                  <a:spcBef>
                    <a:spcPts val="0"/>
                  </a:spcBef>
                  <a:spcAft>
                    <a:spcPts val="600"/>
                  </a:spcAft>
                  <a:buFont typeface="Wingdings" panose="05000000000000000000" pitchFamily="2" charset="2"/>
                  <a:buChar char="ü"/>
                </a:pPr>
                <a:r>
                  <a:rPr lang="en-AU" sz="1000">
                    <a:solidFill>
                      <a:schemeClr val="tx2"/>
                    </a:solidFill>
                    <a:latin typeface="+mj-lt"/>
                    <a:cs typeface="Segoe UI" panose="020B0502040204020203" pitchFamily="34" charset="0"/>
                  </a:rPr>
                  <a:t>Greater consistency in information collection and use to inform intelligence and risk analysis</a:t>
                </a:r>
              </a:p>
              <a:p>
                <a:pPr marL="171450" indent="-171450">
                  <a:spcBef>
                    <a:spcPts val="0"/>
                  </a:spcBef>
                  <a:spcAft>
                    <a:spcPts val="600"/>
                  </a:spcAft>
                  <a:buFont typeface="Wingdings" panose="05000000000000000000" pitchFamily="2" charset="2"/>
                  <a:buChar char="ü"/>
                </a:pPr>
                <a:r>
                  <a:rPr lang="en-AU" sz="1000">
                    <a:solidFill>
                      <a:schemeClr val="tx2"/>
                    </a:solidFill>
                    <a:latin typeface="+mj-lt"/>
                    <a:cs typeface="Segoe UI" panose="020B0502040204020203" pitchFamily="34" charset="0"/>
                  </a:rPr>
                  <a:t>Improved support for inspectors to conduct inspections and make informed decisions</a:t>
                </a:r>
              </a:p>
              <a:p>
                <a:pPr marL="171450" indent="-171450">
                  <a:spcBef>
                    <a:spcPts val="0"/>
                  </a:spcBef>
                  <a:spcAft>
                    <a:spcPts val="600"/>
                  </a:spcAft>
                  <a:buFont typeface="Wingdings" panose="05000000000000000000" pitchFamily="2" charset="2"/>
                  <a:buChar char="ü"/>
                </a:pPr>
                <a:r>
                  <a:rPr lang="en-AU" sz="1000">
                    <a:solidFill>
                      <a:schemeClr val="tx2"/>
                    </a:solidFill>
                    <a:latin typeface="+mj-lt"/>
                    <a:cs typeface="Segoe UI" panose="020B0502040204020203" pitchFamily="34" charset="0"/>
                  </a:rPr>
                  <a:t>More effective integration between teams and with other regulatory functions</a:t>
                </a:r>
              </a:p>
              <a:p>
                <a:pPr marL="171450" indent="-171450">
                  <a:spcBef>
                    <a:spcPts val="0"/>
                  </a:spcBef>
                  <a:spcAft>
                    <a:spcPts val="600"/>
                  </a:spcAft>
                  <a:buFont typeface="Wingdings" panose="05000000000000000000" pitchFamily="2" charset="2"/>
                  <a:buChar char="ü"/>
                </a:pPr>
                <a:r>
                  <a:rPr lang="en-AU" sz="1000">
                    <a:solidFill>
                      <a:schemeClr val="tx2"/>
                    </a:solidFill>
                    <a:latin typeface="+mj-lt"/>
                    <a:cs typeface="Segoe UI" panose="020B0502040204020203" pitchFamily="34" charset="0"/>
                  </a:rPr>
                  <a:t>Better definition of your business rules and digital needs to discuss with potential digital service providers.</a:t>
                </a:r>
              </a:p>
            </p:txBody>
          </p:sp>
          <p:sp>
            <p:nvSpPr>
              <p:cNvPr id="13" name="Freeform: Shape 12">
                <a:extLst>
                  <a:ext uri="{FF2B5EF4-FFF2-40B4-BE49-F238E27FC236}">
                    <a16:creationId xmlns:a16="http://schemas.microsoft.com/office/drawing/2014/main" id="{0B97B9F7-FF65-85B1-EEB7-8A841D8AA593}"/>
                  </a:ext>
                </a:extLst>
              </p:cNvPr>
              <p:cNvSpPr/>
              <p:nvPr/>
            </p:nvSpPr>
            <p:spPr>
              <a:xfrm>
                <a:off x="-3403436" y="2745971"/>
                <a:ext cx="3852000" cy="216000"/>
              </a:xfrm>
              <a:custGeom>
                <a:avLst/>
                <a:gdLst>
                  <a:gd name="connsiteX0" fmla="*/ 0 w 2164368"/>
                  <a:gd name="connsiteY0" fmla="*/ 0 h 327334"/>
                  <a:gd name="connsiteX1" fmla="*/ 2164368 w 2164368"/>
                  <a:gd name="connsiteY1" fmla="*/ 0 h 327334"/>
                  <a:gd name="connsiteX2" fmla="*/ 2164368 w 2164368"/>
                  <a:gd name="connsiteY2" fmla="*/ 327334 h 327334"/>
                  <a:gd name="connsiteX3" fmla="*/ 0 w 2164368"/>
                  <a:gd name="connsiteY3" fmla="*/ 327334 h 327334"/>
                </a:gdLst>
                <a:ahLst/>
                <a:cxnLst>
                  <a:cxn ang="0">
                    <a:pos x="connsiteX0" y="connsiteY0"/>
                  </a:cxn>
                  <a:cxn ang="0">
                    <a:pos x="connsiteX1" y="connsiteY1"/>
                  </a:cxn>
                  <a:cxn ang="0">
                    <a:pos x="connsiteX2" y="connsiteY2"/>
                  </a:cxn>
                  <a:cxn ang="0">
                    <a:pos x="connsiteX3" y="connsiteY3"/>
                  </a:cxn>
                </a:cxnLst>
                <a:rect l="l" t="t" r="r" b="b"/>
                <a:pathLst>
                  <a:path w="2164368" h="327334">
                    <a:moveTo>
                      <a:pt x="0" y="0"/>
                    </a:moveTo>
                    <a:lnTo>
                      <a:pt x="2164368" y="0"/>
                    </a:lnTo>
                    <a:lnTo>
                      <a:pt x="2164368" y="327334"/>
                    </a:lnTo>
                    <a:lnTo>
                      <a:pt x="0" y="327334"/>
                    </a:lnTo>
                    <a:close/>
                  </a:path>
                </a:pathLst>
              </a:custGeom>
              <a:solidFill>
                <a:schemeClr val="accent5"/>
              </a:solidFill>
              <a:ln w="73258" cap="flat">
                <a:noFill/>
                <a:prstDash val="solid"/>
                <a:miter/>
              </a:ln>
            </p:spPr>
            <p:txBody>
              <a:bodyPr lIns="36000" rtlCol="0" anchor="ctr"/>
              <a:lstStyle/>
              <a:p>
                <a:pPr lvl="0">
                  <a:spcAft>
                    <a:spcPts val="600"/>
                  </a:spcAft>
                </a:pPr>
                <a:r>
                  <a:rPr lang="en-US" sz="1000">
                    <a:solidFill>
                      <a:schemeClr val="bg1"/>
                    </a:solidFill>
                    <a:latin typeface="VIC SemiBold" panose="00000700000000000000" pitchFamily="50" charset="0"/>
                  </a:rPr>
                  <a:t>BENEFITS FOR YOU </a:t>
                </a:r>
              </a:p>
            </p:txBody>
          </p:sp>
        </p:grpSp>
        <p:grpSp>
          <p:nvGrpSpPr>
            <p:cNvPr id="23" name="Group 22">
              <a:extLst>
                <a:ext uri="{FF2B5EF4-FFF2-40B4-BE49-F238E27FC236}">
                  <a16:creationId xmlns:a16="http://schemas.microsoft.com/office/drawing/2014/main" id="{ED3C8EF0-03D9-EB2F-A0BE-45CD4AFB7BE4}"/>
                </a:ext>
              </a:extLst>
            </p:cNvPr>
            <p:cNvGrpSpPr/>
            <p:nvPr/>
          </p:nvGrpSpPr>
          <p:grpSpPr>
            <a:xfrm>
              <a:off x="3693319" y="2536925"/>
              <a:ext cx="2743200" cy="2171541"/>
              <a:chOff x="-3622666" y="2646377"/>
              <a:chExt cx="4071230" cy="2171541"/>
            </a:xfrm>
          </p:grpSpPr>
          <p:sp>
            <p:nvSpPr>
              <p:cNvPr id="24" name="Text Placeholder 7">
                <a:extLst>
                  <a:ext uri="{FF2B5EF4-FFF2-40B4-BE49-F238E27FC236}">
                    <a16:creationId xmlns:a16="http://schemas.microsoft.com/office/drawing/2014/main" id="{A68786C5-0F08-67B4-EF2E-B2FD83DED675}"/>
                  </a:ext>
                </a:extLst>
              </p:cNvPr>
              <p:cNvSpPr txBox="1">
                <a:spLocks/>
              </p:cNvSpPr>
              <p:nvPr/>
            </p:nvSpPr>
            <p:spPr>
              <a:xfrm>
                <a:off x="-3622666" y="2646377"/>
                <a:ext cx="3854029" cy="2171541"/>
              </a:xfrm>
              <a:prstGeom prst="rect">
                <a:avLst/>
              </a:prstGeom>
              <a:solidFill>
                <a:schemeClr val="bg1"/>
              </a:solidFill>
              <a:ln w="19050">
                <a:noFill/>
              </a:ln>
            </p:spPr>
            <p:txBody>
              <a:bodyPr wrap="square" lIns="180000" tIns="396000" rIns="180000" bIns="216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spcBef>
                    <a:spcPts val="0"/>
                  </a:spcBef>
                  <a:spcAft>
                    <a:spcPts val="600"/>
                  </a:spcAft>
                  <a:buFont typeface="Wingdings" panose="05000000000000000000" pitchFamily="2" charset="2"/>
                  <a:buChar char="ü"/>
                </a:pPr>
                <a:r>
                  <a:rPr lang="en-AU" sz="1000">
                    <a:solidFill>
                      <a:schemeClr val="tx2"/>
                    </a:solidFill>
                    <a:latin typeface="+mj-lt"/>
                    <a:cs typeface="Segoe UI" panose="020B0502040204020203" pitchFamily="34" charset="0"/>
                  </a:rPr>
                  <a:t>Greater transparency of expectations and confidence in fair treatment</a:t>
                </a:r>
              </a:p>
              <a:p>
                <a:pPr marL="171450" indent="-171450">
                  <a:spcBef>
                    <a:spcPts val="0"/>
                  </a:spcBef>
                  <a:spcAft>
                    <a:spcPts val="600"/>
                  </a:spcAft>
                  <a:buFont typeface="Wingdings" panose="05000000000000000000" pitchFamily="2" charset="2"/>
                  <a:buChar char="ü"/>
                </a:pPr>
                <a:r>
                  <a:rPr lang="en-AU" sz="1000">
                    <a:solidFill>
                      <a:schemeClr val="tx2"/>
                    </a:solidFill>
                    <a:latin typeface="+mj-lt"/>
                    <a:cs typeface="Segoe UI" panose="020B0502040204020203" pitchFamily="34" charset="0"/>
                  </a:rPr>
                  <a:t>Clearer direction and understanding of justification for inspection outcomes</a:t>
                </a:r>
              </a:p>
              <a:p>
                <a:pPr marL="171450" indent="-171450">
                  <a:spcBef>
                    <a:spcPts val="0"/>
                  </a:spcBef>
                  <a:spcAft>
                    <a:spcPts val="600"/>
                  </a:spcAft>
                  <a:buFont typeface="Wingdings" panose="05000000000000000000" pitchFamily="2" charset="2"/>
                  <a:buChar char="ü"/>
                </a:pPr>
                <a:r>
                  <a:rPr lang="en-AU" sz="1000">
                    <a:solidFill>
                      <a:schemeClr val="tx2"/>
                    </a:solidFill>
                    <a:latin typeface="+mj-lt"/>
                    <a:cs typeface="Segoe UI" panose="020B0502040204020203" pitchFamily="34" charset="0"/>
                  </a:rPr>
                  <a:t>Improved experience, with reduced compliance burden for low-risk, willingly compliant entities </a:t>
                </a:r>
              </a:p>
            </p:txBody>
          </p:sp>
          <p:sp>
            <p:nvSpPr>
              <p:cNvPr id="25" name="Freeform: Shape 24">
                <a:extLst>
                  <a:ext uri="{FF2B5EF4-FFF2-40B4-BE49-F238E27FC236}">
                    <a16:creationId xmlns:a16="http://schemas.microsoft.com/office/drawing/2014/main" id="{7468EDA2-3039-B298-282F-E1688E17F2A3}"/>
                  </a:ext>
                </a:extLst>
              </p:cNvPr>
              <p:cNvSpPr/>
              <p:nvPr/>
            </p:nvSpPr>
            <p:spPr>
              <a:xfrm>
                <a:off x="-3403437" y="2745971"/>
                <a:ext cx="3852001" cy="216000"/>
              </a:xfrm>
              <a:custGeom>
                <a:avLst/>
                <a:gdLst>
                  <a:gd name="connsiteX0" fmla="*/ 0 w 2164368"/>
                  <a:gd name="connsiteY0" fmla="*/ 0 h 327334"/>
                  <a:gd name="connsiteX1" fmla="*/ 2164368 w 2164368"/>
                  <a:gd name="connsiteY1" fmla="*/ 0 h 327334"/>
                  <a:gd name="connsiteX2" fmla="*/ 2164368 w 2164368"/>
                  <a:gd name="connsiteY2" fmla="*/ 327334 h 327334"/>
                  <a:gd name="connsiteX3" fmla="*/ 0 w 2164368"/>
                  <a:gd name="connsiteY3" fmla="*/ 327334 h 327334"/>
                </a:gdLst>
                <a:ahLst/>
                <a:cxnLst>
                  <a:cxn ang="0">
                    <a:pos x="connsiteX0" y="connsiteY0"/>
                  </a:cxn>
                  <a:cxn ang="0">
                    <a:pos x="connsiteX1" y="connsiteY1"/>
                  </a:cxn>
                  <a:cxn ang="0">
                    <a:pos x="connsiteX2" y="connsiteY2"/>
                  </a:cxn>
                  <a:cxn ang="0">
                    <a:pos x="connsiteX3" y="connsiteY3"/>
                  </a:cxn>
                </a:cxnLst>
                <a:rect l="l" t="t" r="r" b="b"/>
                <a:pathLst>
                  <a:path w="2164368" h="327334">
                    <a:moveTo>
                      <a:pt x="0" y="0"/>
                    </a:moveTo>
                    <a:lnTo>
                      <a:pt x="2164368" y="0"/>
                    </a:lnTo>
                    <a:lnTo>
                      <a:pt x="2164368" y="327334"/>
                    </a:lnTo>
                    <a:lnTo>
                      <a:pt x="0" y="327334"/>
                    </a:lnTo>
                    <a:close/>
                  </a:path>
                </a:pathLst>
              </a:custGeom>
              <a:solidFill>
                <a:schemeClr val="accent3"/>
              </a:solidFill>
              <a:ln w="73258" cap="flat">
                <a:noFill/>
                <a:prstDash val="solid"/>
                <a:miter/>
              </a:ln>
            </p:spPr>
            <p:txBody>
              <a:bodyPr lIns="36000" rtlCol="0" anchor="ctr"/>
              <a:lstStyle/>
              <a:p>
                <a:pPr lvl="0">
                  <a:spcAft>
                    <a:spcPts val="600"/>
                  </a:spcAft>
                </a:pPr>
                <a:r>
                  <a:rPr lang="en-US" sz="1000">
                    <a:solidFill>
                      <a:schemeClr val="bg1"/>
                    </a:solidFill>
                    <a:latin typeface="VIC SemiBold" panose="00000700000000000000" pitchFamily="50" charset="0"/>
                  </a:rPr>
                  <a:t>BENEFITS FOR REGULATED ENTITIES </a:t>
                </a:r>
              </a:p>
            </p:txBody>
          </p:sp>
        </p:grpSp>
        <p:grpSp>
          <p:nvGrpSpPr>
            <p:cNvPr id="26" name="Group 25">
              <a:extLst>
                <a:ext uri="{FF2B5EF4-FFF2-40B4-BE49-F238E27FC236}">
                  <a16:creationId xmlns:a16="http://schemas.microsoft.com/office/drawing/2014/main" id="{D3A1C014-C3EB-FF06-80DF-A27C1B48681C}"/>
                </a:ext>
              </a:extLst>
            </p:cNvPr>
            <p:cNvGrpSpPr/>
            <p:nvPr/>
          </p:nvGrpSpPr>
          <p:grpSpPr>
            <a:xfrm>
              <a:off x="3693318" y="4763836"/>
              <a:ext cx="2739287" cy="1350949"/>
              <a:chOff x="-3622666" y="2760413"/>
              <a:chExt cx="4071230" cy="1350949"/>
            </a:xfrm>
          </p:grpSpPr>
          <p:sp>
            <p:nvSpPr>
              <p:cNvPr id="27" name="Text Placeholder 7">
                <a:extLst>
                  <a:ext uri="{FF2B5EF4-FFF2-40B4-BE49-F238E27FC236}">
                    <a16:creationId xmlns:a16="http://schemas.microsoft.com/office/drawing/2014/main" id="{AEA5C639-BA12-DE73-D44D-B729A06D9A93}"/>
                  </a:ext>
                </a:extLst>
              </p:cNvPr>
              <p:cNvSpPr txBox="1">
                <a:spLocks/>
              </p:cNvSpPr>
              <p:nvPr/>
            </p:nvSpPr>
            <p:spPr>
              <a:xfrm>
                <a:off x="-3622666" y="2760413"/>
                <a:ext cx="3854028" cy="1350949"/>
              </a:xfrm>
              <a:prstGeom prst="rect">
                <a:avLst/>
              </a:prstGeom>
              <a:solidFill>
                <a:schemeClr val="bg1"/>
              </a:solidFill>
              <a:ln w="19050">
                <a:noFill/>
              </a:ln>
            </p:spPr>
            <p:txBody>
              <a:bodyPr wrap="square" lIns="180000" tIns="396000" rIns="180000" bIns="216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spcBef>
                    <a:spcPts val="0"/>
                  </a:spcBef>
                  <a:spcAft>
                    <a:spcPts val="600"/>
                  </a:spcAft>
                  <a:buFont typeface="Wingdings" panose="05000000000000000000" pitchFamily="2" charset="2"/>
                  <a:buChar char="ü"/>
                </a:pPr>
                <a:r>
                  <a:rPr lang="en-AU" sz="1000">
                    <a:solidFill>
                      <a:schemeClr val="tx2"/>
                    </a:solidFill>
                    <a:latin typeface="+mj-lt"/>
                    <a:cs typeface="Segoe UI" panose="020B0502040204020203" pitchFamily="34" charset="0"/>
                  </a:rPr>
                  <a:t>Safer communities benefiting from well-regulated industries</a:t>
                </a:r>
              </a:p>
              <a:p>
                <a:pPr marL="171450" indent="-171450">
                  <a:spcBef>
                    <a:spcPts val="0"/>
                  </a:spcBef>
                  <a:spcAft>
                    <a:spcPts val="600"/>
                  </a:spcAft>
                  <a:buFont typeface="Wingdings" panose="05000000000000000000" pitchFamily="2" charset="2"/>
                  <a:buChar char="ü"/>
                </a:pPr>
                <a:r>
                  <a:rPr lang="en-AU" sz="1000">
                    <a:solidFill>
                      <a:schemeClr val="tx2"/>
                    </a:solidFill>
                    <a:latin typeface="+mj-lt"/>
                    <a:cs typeface="Segoe UI" panose="020B0502040204020203" pitchFamily="34" charset="0"/>
                  </a:rPr>
                  <a:t>Greater transparency and confidence in the Victorian regulatory system</a:t>
                </a:r>
              </a:p>
            </p:txBody>
          </p:sp>
          <p:sp>
            <p:nvSpPr>
              <p:cNvPr id="28" name="Freeform: Shape 27">
                <a:extLst>
                  <a:ext uri="{FF2B5EF4-FFF2-40B4-BE49-F238E27FC236}">
                    <a16:creationId xmlns:a16="http://schemas.microsoft.com/office/drawing/2014/main" id="{7961C939-47A3-AC57-1D78-853DBCF02E98}"/>
                  </a:ext>
                </a:extLst>
              </p:cNvPr>
              <p:cNvSpPr/>
              <p:nvPr/>
            </p:nvSpPr>
            <p:spPr>
              <a:xfrm>
                <a:off x="-3403436" y="2860006"/>
                <a:ext cx="3852000" cy="216000"/>
              </a:xfrm>
              <a:custGeom>
                <a:avLst/>
                <a:gdLst>
                  <a:gd name="connsiteX0" fmla="*/ 0 w 2164368"/>
                  <a:gd name="connsiteY0" fmla="*/ 0 h 327334"/>
                  <a:gd name="connsiteX1" fmla="*/ 2164368 w 2164368"/>
                  <a:gd name="connsiteY1" fmla="*/ 0 h 327334"/>
                  <a:gd name="connsiteX2" fmla="*/ 2164368 w 2164368"/>
                  <a:gd name="connsiteY2" fmla="*/ 327334 h 327334"/>
                  <a:gd name="connsiteX3" fmla="*/ 0 w 2164368"/>
                  <a:gd name="connsiteY3" fmla="*/ 327334 h 327334"/>
                </a:gdLst>
                <a:ahLst/>
                <a:cxnLst>
                  <a:cxn ang="0">
                    <a:pos x="connsiteX0" y="connsiteY0"/>
                  </a:cxn>
                  <a:cxn ang="0">
                    <a:pos x="connsiteX1" y="connsiteY1"/>
                  </a:cxn>
                  <a:cxn ang="0">
                    <a:pos x="connsiteX2" y="connsiteY2"/>
                  </a:cxn>
                  <a:cxn ang="0">
                    <a:pos x="connsiteX3" y="connsiteY3"/>
                  </a:cxn>
                </a:cxnLst>
                <a:rect l="l" t="t" r="r" b="b"/>
                <a:pathLst>
                  <a:path w="2164368" h="327334">
                    <a:moveTo>
                      <a:pt x="0" y="0"/>
                    </a:moveTo>
                    <a:lnTo>
                      <a:pt x="2164368" y="0"/>
                    </a:lnTo>
                    <a:lnTo>
                      <a:pt x="2164368" y="327334"/>
                    </a:lnTo>
                    <a:lnTo>
                      <a:pt x="0" y="327334"/>
                    </a:lnTo>
                    <a:close/>
                  </a:path>
                </a:pathLst>
              </a:custGeom>
              <a:solidFill>
                <a:schemeClr val="accent2"/>
              </a:solidFill>
              <a:ln w="73258" cap="flat">
                <a:noFill/>
                <a:prstDash val="solid"/>
                <a:miter/>
              </a:ln>
            </p:spPr>
            <p:txBody>
              <a:bodyPr lIns="36000" rIns="0" rtlCol="0" anchor="ctr"/>
              <a:lstStyle/>
              <a:p>
                <a:pPr lvl="0">
                  <a:spcAft>
                    <a:spcPts val="600"/>
                  </a:spcAft>
                </a:pPr>
                <a:r>
                  <a:rPr lang="en-AU" sz="1000">
                    <a:solidFill>
                      <a:schemeClr val="bg1"/>
                    </a:solidFill>
                    <a:latin typeface="VIC SemiBold" panose="00000700000000000000" pitchFamily="50" charset="0"/>
                  </a:rPr>
                  <a:t>BENEFITS FOR CONSUMERS AND PUBLIC</a:t>
                </a:r>
              </a:p>
            </p:txBody>
          </p:sp>
        </p:grpSp>
      </p:grpSp>
    </p:spTree>
    <p:extLst>
      <p:ext uri="{BB962C8B-B14F-4D97-AF65-F5344CB8AC3E}">
        <p14:creationId xmlns:p14="http://schemas.microsoft.com/office/powerpoint/2010/main" val="2887098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6EE79E-1758-BC07-314D-4B52E6192692}"/>
              </a:ext>
            </a:extLst>
          </p:cNvPr>
          <p:cNvSpPr txBox="1">
            <a:spLocks noGrp="1" noRot="1" noMove="1" noResize="1" noEditPoints="1" noAdjustHandles="1" noChangeArrowheads="1" noChangeShapeType="1"/>
          </p:cNvSpPr>
          <p:nvPr/>
        </p:nvSpPr>
        <p:spPr>
          <a:xfrm>
            <a:off x="541365" y="1127125"/>
            <a:ext cx="1365520" cy="5137150"/>
          </a:xfrm>
          <a:prstGeom prst="rect">
            <a:avLst/>
          </a:prstGeom>
          <a:solidFill>
            <a:schemeClr val="tx2"/>
          </a:solidFill>
        </p:spPr>
        <p:txBody>
          <a:bodyPr vert="horz" lIns="1152000" tIns="216000" rIns="108000" bIns="45713" rtlCol="0">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AU" sz="1200" dirty="0"/>
          </a:p>
        </p:txBody>
      </p:sp>
      <p:cxnSp>
        <p:nvCxnSpPr>
          <p:cNvPr id="42" name="Straight Connector 41">
            <a:extLst>
              <a:ext uri="{FF2B5EF4-FFF2-40B4-BE49-F238E27FC236}">
                <a16:creationId xmlns:a16="http://schemas.microsoft.com/office/drawing/2014/main" id="{59D7AF28-6372-750F-9E2D-8E545CDEA152}"/>
              </a:ext>
            </a:extLst>
          </p:cNvPr>
          <p:cNvCxnSpPr>
            <a:cxnSpLocks/>
          </p:cNvCxnSpPr>
          <p:nvPr/>
        </p:nvCxnSpPr>
        <p:spPr>
          <a:xfrm>
            <a:off x="539999" y="4135152"/>
            <a:ext cx="88200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6" name="Object 5" hidden="1">
            <a:extLst>
              <a:ext uri="{FF2B5EF4-FFF2-40B4-BE49-F238E27FC236}">
                <a16:creationId xmlns:a16="http://schemas.microsoft.com/office/drawing/2014/main" id="{1C5FC2B5-037B-D93E-1C77-2C8359BFE0A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25" imgH="424" progId="TCLayout.ActiveDocument.1">
                  <p:embed/>
                </p:oleObj>
              </mc:Choice>
              <mc:Fallback>
                <p:oleObj name="think-cell Slide" r:id="rId4" imgW="425" imgH="424" progId="TCLayout.ActiveDocument.1">
                  <p:embed/>
                  <p:pic>
                    <p:nvPicPr>
                      <p:cNvPr id="6" name="Object 5" hidden="1">
                        <a:extLst>
                          <a:ext uri="{FF2B5EF4-FFF2-40B4-BE49-F238E27FC236}">
                            <a16:creationId xmlns:a16="http://schemas.microsoft.com/office/drawing/2014/main" id="{1C5FC2B5-037B-D93E-1C77-2C8359BFE0A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421CE8BB-9964-A834-990C-0EEC2F4615AC}"/>
              </a:ext>
            </a:extLst>
          </p:cNvPr>
          <p:cNvSpPr>
            <a:spLocks noGrp="1"/>
          </p:cNvSpPr>
          <p:nvPr>
            <p:ph type="title"/>
          </p:nvPr>
        </p:nvSpPr>
        <p:spPr>
          <a:xfrm>
            <a:off x="539999" y="548681"/>
            <a:ext cx="8820000" cy="341618"/>
          </a:xfrm>
        </p:spPr>
        <p:txBody>
          <a:bodyPr vert="horz"/>
          <a:lstStyle/>
          <a:p>
            <a:r>
              <a:rPr lang="en-AU"/>
              <a:t>This Playbook is a ‘how to’ guide to implement ‘better practice’ inspections</a:t>
            </a:r>
          </a:p>
        </p:txBody>
      </p:sp>
      <p:sp>
        <p:nvSpPr>
          <p:cNvPr id="15" name="Content Placeholder 10">
            <a:extLst>
              <a:ext uri="{FF2B5EF4-FFF2-40B4-BE49-F238E27FC236}">
                <a16:creationId xmlns:a16="http://schemas.microsoft.com/office/drawing/2014/main" id="{88044BCB-EFE0-3A33-CE60-23C8FDEAF27B}"/>
              </a:ext>
            </a:extLst>
          </p:cNvPr>
          <p:cNvSpPr txBox="1">
            <a:spLocks/>
          </p:cNvSpPr>
          <p:nvPr/>
        </p:nvSpPr>
        <p:spPr>
          <a:xfrm>
            <a:off x="2004211" y="1178936"/>
            <a:ext cx="3176555" cy="2779595"/>
          </a:xfrm>
          <a:prstGeom prst="rect">
            <a:avLst/>
          </a:prstGeom>
          <a:noFill/>
        </p:spPr>
        <p:txBody>
          <a:bodyPr vert="horz" lIns="36000" tIns="36000" rIns="3600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10000"/>
              </a:lnSpc>
              <a:spcBef>
                <a:spcPts val="200"/>
              </a:spcBef>
            </a:pPr>
            <a:r>
              <a:rPr lang="en-AU" sz="1000" b="1">
                <a:cs typeface="Segoe UI"/>
              </a:rPr>
              <a:t>This Playbook is part of Victoria’s broader approach to better practice regulation.</a:t>
            </a:r>
          </a:p>
          <a:p>
            <a:pPr marL="0" marR="0" lvl="0" indent="0" algn="l" defTabSz="914349" rtl="0" eaLnBrk="1" fontAlgn="auto" latinLnBrk="0" hangingPunct="1">
              <a:lnSpc>
                <a:spcPct val="110000"/>
              </a:lnSpc>
              <a:spcBef>
                <a:spcPts val="200"/>
              </a:spcBef>
              <a:spcAft>
                <a:spcPts val="0"/>
              </a:spcAft>
              <a:buClrTx/>
              <a:buSzTx/>
              <a:buFontTx/>
              <a:buNone/>
              <a:tabLst/>
              <a:defRPr/>
            </a:pPr>
            <a:r>
              <a:rPr kumimoji="0" lang="en-AU" sz="1000" b="0" i="0" u="none" strike="noStrike" kern="1200" cap="none" spc="0" normalizeH="0" baseline="0" noProof="0">
                <a:ln>
                  <a:noFill/>
                </a:ln>
                <a:effectLst/>
                <a:uLnTx/>
                <a:uFillTx/>
                <a:latin typeface="VIC"/>
                <a:ea typeface="+mn-ea"/>
                <a:cs typeface="Segoe UI"/>
              </a:rPr>
              <a:t>This Playbook is one of several Victorian Government frameworks and principles guiding ‘better practice’ regulation. </a:t>
            </a:r>
            <a:r>
              <a:rPr lang="en-AU" sz="1000">
                <a:latin typeface="VIC"/>
                <a:ea typeface="+mn-ea"/>
                <a:cs typeface="+mn-cs"/>
              </a:rPr>
              <a:t>Regulators should view this guidance together</a:t>
            </a:r>
            <a:r>
              <a:rPr kumimoji="0" lang="en-AU" sz="1000" b="0" i="0" u="none" strike="noStrike" kern="1200" cap="none" spc="0" normalizeH="0" baseline="0" noProof="0">
                <a:ln>
                  <a:noFill/>
                </a:ln>
                <a:effectLst/>
                <a:uLnTx/>
                <a:uFillTx/>
                <a:latin typeface="VIC"/>
                <a:ea typeface="+mn-ea"/>
                <a:cs typeface="+mn-cs"/>
              </a:rPr>
              <a:t> with the Better Practice Permissions Playbook to prepare for digital reform.</a:t>
            </a:r>
          </a:p>
          <a:p>
            <a:pPr>
              <a:lnSpc>
                <a:spcPct val="110000"/>
              </a:lnSpc>
              <a:spcBef>
                <a:spcPts val="200"/>
              </a:spcBef>
              <a:defRPr/>
            </a:pPr>
            <a:r>
              <a:rPr lang="en-AU" sz="1000">
                <a:latin typeface="VIC"/>
                <a:ea typeface="+mn-ea"/>
                <a:cs typeface="Segoe UI"/>
              </a:rPr>
              <a:t>This Playbook was developed in line </a:t>
            </a:r>
            <a:r>
              <a:rPr lang="en-AU" sz="1000">
                <a:latin typeface="VIC" panose="00000500000000000000" pitchFamily="2" charset="0"/>
                <a:ea typeface="+mn-ea"/>
                <a:cs typeface="Segoe UI"/>
              </a:rPr>
              <a:t>with the then principles of good regulatory practice set out in Better Regulation Victoria’s </a:t>
            </a:r>
            <a:r>
              <a:rPr lang="en-AU" sz="1000" i="1" u="sng">
                <a:solidFill>
                  <a:schemeClr val="accent1"/>
                </a:solidFill>
                <a:uFill>
                  <a:solidFill>
                    <a:schemeClr val="bg1">
                      <a:lumMod val="95000"/>
                    </a:schemeClr>
                  </a:solidFill>
                </a:uFill>
                <a:latin typeface="VIC SemiBold" panose="00000700000000000000" pitchFamily="2" charset="0"/>
                <a:hlinkClick r:id="rId6">
                  <a:extLst>
                    <a:ext uri="{A12FA001-AC4F-418D-AE19-62706E023703}">
                      <ahyp:hlinkClr xmlns:ahyp="http://schemas.microsoft.com/office/drawing/2018/hyperlinkcolor" val="tx"/>
                    </a:ext>
                  </a:extLst>
                </a:hlinkClick>
              </a:rPr>
              <a:t>Towards best practice guidance</a:t>
            </a:r>
            <a:r>
              <a:rPr lang="en-AU" sz="1000">
                <a:solidFill>
                  <a:prstClr val="black"/>
                </a:solidFill>
                <a:latin typeface="VIC" panose="00000500000000000000" pitchFamily="2" charset="0"/>
                <a:ea typeface="+mn-ea"/>
                <a:cs typeface="Segoe UI"/>
              </a:rPr>
              <a:t>. </a:t>
            </a:r>
            <a:r>
              <a:rPr lang="en-AU" sz="1000">
                <a:latin typeface="VIC" panose="00000500000000000000" pitchFamily="2" charset="0"/>
                <a:ea typeface="+mn-ea"/>
                <a:cs typeface="Segoe UI"/>
              </a:rPr>
              <a:t>This Playbook will address principles 4-7, 9 and 10. Regulators are expected to have a clear view of their regulatory strategy as per principles 1-3 and ways of working with peers as per principle 8.</a:t>
            </a:r>
            <a:endParaRPr lang="en-US" sz="1000">
              <a:latin typeface="VIC" panose="00000500000000000000" pitchFamily="2" charset="0"/>
              <a:ea typeface="+mn-ea"/>
              <a:cs typeface="Segoe UI"/>
            </a:endParaRPr>
          </a:p>
        </p:txBody>
      </p:sp>
      <p:sp>
        <p:nvSpPr>
          <p:cNvPr id="16" name="Content Placeholder 10">
            <a:extLst>
              <a:ext uri="{FF2B5EF4-FFF2-40B4-BE49-F238E27FC236}">
                <a16:creationId xmlns:a16="http://schemas.microsoft.com/office/drawing/2014/main" id="{9FF8E02C-5678-7E00-E5DC-8614E0560D29}"/>
              </a:ext>
            </a:extLst>
          </p:cNvPr>
          <p:cNvSpPr txBox="1">
            <a:spLocks/>
          </p:cNvSpPr>
          <p:nvPr/>
        </p:nvSpPr>
        <p:spPr>
          <a:xfrm>
            <a:off x="2004211" y="5374478"/>
            <a:ext cx="7355788" cy="835935"/>
          </a:xfrm>
          <a:prstGeom prst="rect">
            <a:avLst/>
          </a:prstGeom>
          <a:noFill/>
        </p:spPr>
        <p:txBody>
          <a:bodyPr vert="horz" lIns="36000" tIns="36000" rIns="3600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200"/>
              </a:spcBef>
            </a:pPr>
            <a:r>
              <a:rPr lang="en-AU" sz="1000" dirty="0">
                <a:cs typeface="Segoe UI"/>
              </a:rPr>
              <a:t>Use this Playbook and the supporting tools to develop a set of actions to implement better practice inspection processes. Implementation of this Playbook will result in a well-functioning, purpose driven, efficient inspection program. </a:t>
            </a:r>
          </a:p>
          <a:p>
            <a:pPr>
              <a:spcBef>
                <a:spcPts val="200"/>
              </a:spcBef>
            </a:pPr>
            <a:r>
              <a:rPr lang="en-AU" sz="1000" dirty="0">
                <a:cs typeface="Segoe UI"/>
              </a:rPr>
              <a:t>Through this Playbook you will identify and justify opportunities for digital reform, supported by documented rules and processes that align with better practice.</a:t>
            </a:r>
            <a:endParaRPr lang="en-AU" sz="1000" dirty="0"/>
          </a:p>
        </p:txBody>
      </p:sp>
      <p:sp>
        <p:nvSpPr>
          <p:cNvPr id="17" name="Content Placeholder 10">
            <a:extLst>
              <a:ext uri="{FF2B5EF4-FFF2-40B4-BE49-F238E27FC236}">
                <a16:creationId xmlns:a16="http://schemas.microsoft.com/office/drawing/2014/main" id="{AB0020A1-9105-DAFD-88A2-51DD555E03CB}"/>
              </a:ext>
            </a:extLst>
          </p:cNvPr>
          <p:cNvSpPr txBox="1">
            <a:spLocks/>
          </p:cNvSpPr>
          <p:nvPr/>
        </p:nvSpPr>
        <p:spPr>
          <a:xfrm>
            <a:off x="2042311" y="4178968"/>
            <a:ext cx="1211429" cy="888909"/>
          </a:xfrm>
          <a:prstGeom prst="rect">
            <a:avLst/>
          </a:prstGeom>
          <a:noFill/>
        </p:spPr>
        <p:txBody>
          <a:bodyPr vert="horz" lIns="0" tIns="72000" rIns="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000" b="1">
                <a:cs typeface="Segoe UI"/>
              </a:rPr>
              <a:t>You will be able to use this Playbook in different reform contexts including:</a:t>
            </a:r>
          </a:p>
        </p:txBody>
      </p:sp>
      <p:cxnSp>
        <p:nvCxnSpPr>
          <p:cNvPr id="64" name="Straight Connector 63">
            <a:extLst>
              <a:ext uri="{FF2B5EF4-FFF2-40B4-BE49-F238E27FC236}">
                <a16:creationId xmlns:a16="http://schemas.microsoft.com/office/drawing/2014/main" id="{6FB0D53E-19B4-AA37-01A1-1B48483A9BD4}"/>
              </a:ext>
            </a:extLst>
          </p:cNvPr>
          <p:cNvCxnSpPr>
            <a:cxnSpLocks/>
          </p:cNvCxnSpPr>
          <p:nvPr/>
        </p:nvCxnSpPr>
        <p:spPr>
          <a:xfrm>
            <a:off x="539999" y="5292549"/>
            <a:ext cx="88200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D8FF22F0-2B95-207B-8AEA-F8ABDE8170A7}"/>
              </a:ext>
            </a:extLst>
          </p:cNvPr>
          <p:cNvSpPr/>
          <p:nvPr/>
        </p:nvSpPr>
        <p:spPr>
          <a:xfrm>
            <a:off x="5192724" y="1193062"/>
            <a:ext cx="4167275" cy="26677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bg2"/>
              </a:solidFill>
            </a:endParaRPr>
          </a:p>
        </p:txBody>
      </p:sp>
      <p:grpSp>
        <p:nvGrpSpPr>
          <p:cNvPr id="7" name="Group 6">
            <a:extLst>
              <a:ext uri="{FF2B5EF4-FFF2-40B4-BE49-F238E27FC236}">
                <a16:creationId xmlns:a16="http://schemas.microsoft.com/office/drawing/2014/main" id="{2A160CAA-0B10-A1DA-6BB4-73680223D241}"/>
              </a:ext>
            </a:extLst>
          </p:cNvPr>
          <p:cNvGrpSpPr/>
          <p:nvPr/>
        </p:nvGrpSpPr>
        <p:grpSpPr>
          <a:xfrm>
            <a:off x="5331357" y="1382979"/>
            <a:ext cx="280660" cy="2287877"/>
            <a:chOff x="5379995" y="1382979"/>
            <a:chExt cx="280660" cy="2287877"/>
          </a:xfrm>
        </p:grpSpPr>
        <p:cxnSp>
          <p:nvCxnSpPr>
            <p:cNvPr id="13" name="Straight Connector 12">
              <a:extLst>
                <a:ext uri="{FF2B5EF4-FFF2-40B4-BE49-F238E27FC236}">
                  <a16:creationId xmlns:a16="http://schemas.microsoft.com/office/drawing/2014/main" id="{1198EA73-C544-9D54-2090-38784CB155C5}"/>
                </a:ext>
              </a:extLst>
            </p:cNvPr>
            <p:cNvCxnSpPr>
              <a:cxnSpLocks/>
            </p:cNvCxnSpPr>
            <p:nvPr/>
          </p:nvCxnSpPr>
          <p:spPr>
            <a:xfrm>
              <a:off x="5520324" y="1382979"/>
              <a:ext cx="0" cy="2287877"/>
            </a:xfrm>
            <a:prstGeom prst="line">
              <a:avLst/>
            </a:prstGeom>
            <a:ln w="25400" cap="rnd">
              <a:solidFill>
                <a:schemeClr val="tx2"/>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03FC7291-DA3F-A343-349A-88D1FD9E6B7B}"/>
                </a:ext>
              </a:extLst>
            </p:cNvPr>
            <p:cNvSpPr txBox="1"/>
            <p:nvPr/>
          </p:nvSpPr>
          <p:spPr>
            <a:xfrm rot="16200000">
              <a:off x="4643734" y="2386588"/>
              <a:ext cx="1753182" cy="280660"/>
            </a:xfrm>
            <a:prstGeom prst="rect">
              <a:avLst/>
            </a:prstGeom>
            <a:solidFill>
              <a:schemeClr val="bg1"/>
            </a:solidFill>
          </p:spPr>
          <p:txBody>
            <a:bodyPr wrap="square" lIns="36000" tIns="36000" rIns="36000" bIns="36000" anchor="ctr">
              <a:noAutofit/>
            </a:bodyPr>
            <a:lstStyle/>
            <a:p>
              <a:pPr algn="ctr">
                <a:defRPr/>
              </a:pPr>
              <a:r>
                <a:rPr lang="en-AU" sz="1050">
                  <a:solidFill>
                    <a:srgbClr val="00264D"/>
                  </a:solidFill>
                  <a:latin typeface="VIC SemiBold" panose="00000700000000000000" pitchFamily="50" charset="0"/>
                </a:rPr>
                <a:t>Towards Best Practice Guide </a:t>
              </a:r>
            </a:p>
          </p:txBody>
        </p:sp>
      </p:grpSp>
      <p:grpSp>
        <p:nvGrpSpPr>
          <p:cNvPr id="5" name="Group 4">
            <a:extLst>
              <a:ext uri="{FF2B5EF4-FFF2-40B4-BE49-F238E27FC236}">
                <a16:creationId xmlns:a16="http://schemas.microsoft.com/office/drawing/2014/main" id="{01551FB1-2AC4-5F14-DC3F-B52B73686AED}"/>
              </a:ext>
            </a:extLst>
          </p:cNvPr>
          <p:cNvGrpSpPr/>
          <p:nvPr/>
        </p:nvGrpSpPr>
        <p:grpSpPr>
          <a:xfrm>
            <a:off x="5635496" y="1248321"/>
            <a:ext cx="3548894" cy="2354834"/>
            <a:chOff x="5781390" y="1382443"/>
            <a:chExt cx="3349890" cy="2354834"/>
          </a:xfrm>
        </p:grpSpPr>
        <p:cxnSp>
          <p:nvCxnSpPr>
            <p:cNvPr id="22" name="Straight Connector 21">
              <a:extLst>
                <a:ext uri="{FF2B5EF4-FFF2-40B4-BE49-F238E27FC236}">
                  <a16:creationId xmlns:a16="http://schemas.microsoft.com/office/drawing/2014/main" id="{6DFF9887-7675-BA9B-63C1-884643C6FD5B}"/>
                </a:ext>
              </a:extLst>
            </p:cNvPr>
            <p:cNvCxnSpPr/>
            <p:nvPr/>
          </p:nvCxnSpPr>
          <p:spPr>
            <a:xfrm>
              <a:off x="6588386" y="2587932"/>
              <a:ext cx="303" cy="205562"/>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B124A215-60B2-BC2E-5F9C-6E70A32FB1BE}"/>
                </a:ext>
              </a:extLst>
            </p:cNvPr>
            <p:cNvSpPr/>
            <p:nvPr/>
          </p:nvSpPr>
          <p:spPr>
            <a:xfrm>
              <a:off x="5781802" y="2871912"/>
              <a:ext cx="1589285" cy="864000"/>
            </a:xfrm>
            <a:prstGeom prst="rect">
              <a:avLst/>
            </a:prstGeom>
            <a:solidFill>
              <a:schemeClr val="bg1">
                <a:lumMod val="95000"/>
              </a:schemeClr>
            </a:solidFill>
            <a:ln w="12700" cap="rnd">
              <a:solidFill>
                <a:schemeClr val="accent3"/>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36000" tIns="108000" rIns="36000" bIns="72000" rtlCol="0" anchor="ctr" anchorCtr="0"/>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050" b="0" i="0" u="none" strike="noStrike" kern="1200" cap="none" spc="0" normalizeH="0" baseline="0" noProof="0">
                  <a:ln>
                    <a:noFill/>
                  </a:ln>
                  <a:solidFill>
                    <a:srgbClr val="00264D"/>
                  </a:solidFill>
                  <a:effectLst/>
                  <a:uLnTx/>
                  <a:uFillTx/>
                  <a:ea typeface="+mn-ea"/>
                  <a:cs typeface="+mn-cs"/>
                </a:rPr>
                <a:t>Playbook for better practice permissions </a:t>
              </a:r>
              <a:br>
                <a:rPr kumimoji="0" lang="en-AU" sz="1050" b="0" i="0" u="none" strike="noStrike" kern="1200" cap="none" spc="0" normalizeH="0" baseline="0" noProof="0">
                  <a:ln>
                    <a:noFill/>
                  </a:ln>
                  <a:solidFill>
                    <a:srgbClr val="00264D"/>
                  </a:solidFill>
                  <a:effectLst/>
                  <a:uLnTx/>
                  <a:uFillTx/>
                  <a:ea typeface="+mn-ea"/>
                  <a:cs typeface="+mn-cs"/>
                </a:rPr>
              </a:br>
              <a:r>
                <a:rPr kumimoji="0" lang="en-AU" sz="1050" b="0" i="0" u="none" strike="noStrike" kern="1200" cap="none" spc="0" normalizeH="0" baseline="0" noProof="0">
                  <a:ln>
                    <a:noFill/>
                  </a:ln>
                  <a:solidFill>
                    <a:srgbClr val="00264D"/>
                  </a:solidFill>
                  <a:effectLst/>
                  <a:uLnTx/>
                  <a:uFillTx/>
                  <a:ea typeface="+mn-ea"/>
                  <a:cs typeface="+mn-cs"/>
                </a:rPr>
                <a:t>and prepare for </a:t>
              </a:r>
              <a:br>
                <a:rPr kumimoji="0" lang="en-AU" sz="1050" b="0" i="0" u="none" strike="noStrike" kern="1200" cap="none" spc="0" normalizeH="0" baseline="0" noProof="0">
                  <a:ln>
                    <a:noFill/>
                  </a:ln>
                  <a:solidFill>
                    <a:srgbClr val="00264D"/>
                  </a:solidFill>
                  <a:effectLst/>
                  <a:uLnTx/>
                  <a:uFillTx/>
                  <a:ea typeface="+mn-ea"/>
                  <a:cs typeface="+mn-cs"/>
                </a:rPr>
              </a:br>
              <a:r>
                <a:rPr kumimoji="0" lang="en-AU" sz="1050" b="0" i="0" u="none" strike="noStrike" kern="1200" cap="none" spc="0" normalizeH="0" baseline="0" noProof="0">
                  <a:ln>
                    <a:noFill/>
                  </a:ln>
                  <a:solidFill>
                    <a:srgbClr val="00264D"/>
                  </a:solidFill>
                  <a:effectLst/>
                  <a:uLnTx/>
                  <a:uFillTx/>
                  <a:ea typeface="+mn-ea"/>
                  <a:cs typeface="+mn-cs"/>
                </a:rPr>
                <a:t>digital reform </a:t>
              </a:r>
              <a:endParaRPr lang="en-AU" sz="1050">
                <a:solidFill>
                  <a:srgbClr val="00264D"/>
                </a:solidFill>
              </a:endParaRPr>
            </a:p>
          </p:txBody>
        </p:sp>
        <p:sp>
          <p:nvSpPr>
            <p:cNvPr id="25" name="Rectangle 24">
              <a:extLst>
                <a:ext uri="{FF2B5EF4-FFF2-40B4-BE49-F238E27FC236}">
                  <a16:creationId xmlns:a16="http://schemas.microsoft.com/office/drawing/2014/main" id="{299575BB-145B-1243-2383-FF091DD7ED48}"/>
                </a:ext>
              </a:extLst>
            </p:cNvPr>
            <p:cNvSpPr/>
            <p:nvPr/>
          </p:nvSpPr>
          <p:spPr>
            <a:xfrm>
              <a:off x="5781802" y="2801278"/>
              <a:ext cx="1589700" cy="72000"/>
            </a:xfrm>
            <a:prstGeom prst="rect">
              <a:avLst/>
            </a:prstGeom>
            <a:solidFill>
              <a:schemeClr val="accent3"/>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252000" bIns="108000" rtlCol="0" anchor="ctr"/>
            <a:lstStyle/>
            <a:p>
              <a:pPr algn="ctr">
                <a:spcAft>
                  <a:spcPts val="100"/>
                </a:spcAft>
              </a:pPr>
              <a:endParaRPr lang="en-AU" sz="1050">
                <a:solidFill>
                  <a:schemeClr val="tx1"/>
                </a:solidFill>
              </a:endParaRPr>
            </a:p>
          </p:txBody>
        </p:sp>
        <p:grpSp>
          <p:nvGrpSpPr>
            <p:cNvPr id="26" name="Group 25">
              <a:extLst>
                <a:ext uri="{FF2B5EF4-FFF2-40B4-BE49-F238E27FC236}">
                  <a16:creationId xmlns:a16="http://schemas.microsoft.com/office/drawing/2014/main" id="{455EB9E0-5C08-CCA1-8BB8-2CE126F2FFE2}"/>
                </a:ext>
              </a:extLst>
            </p:cNvPr>
            <p:cNvGrpSpPr/>
            <p:nvPr/>
          </p:nvGrpSpPr>
          <p:grpSpPr>
            <a:xfrm>
              <a:off x="5781390" y="1382443"/>
              <a:ext cx="3322926" cy="547914"/>
              <a:chOff x="986189" y="2415974"/>
              <a:chExt cx="3421271" cy="644035"/>
            </a:xfrm>
          </p:grpSpPr>
          <p:sp>
            <p:nvSpPr>
              <p:cNvPr id="28" name="Rectangle 27">
                <a:extLst>
                  <a:ext uri="{FF2B5EF4-FFF2-40B4-BE49-F238E27FC236}">
                    <a16:creationId xmlns:a16="http://schemas.microsoft.com/office/drawing/2014/main" id="{1CE7FE26-EF75-F986-FF5C-7F934648C9FC}"/>
                  </a:ext>
                </a:extLst>
              </p:cNvPr>
              <p:cNvSpPr/>
              <p:nvPr/>
            </p:nvSpPr>
            <p:spPr>
              <a:xfrm>
                <a:off x="986199" y="2533294"/>
                <a:ext cx="3421261" cy="526715"/>
              </a:xfrm>
              <a:prstGeom prst="rect">
                <a:avLst/>
              </a:prstGeom>
              <a:solidFill>
                <a:schemeClr val="bg1">
                  <a:lumMod val="95000"/>
                </a:schemeClr>
              </a:solidFill>
              <a:ln w="19050" cap="rnd">
                <a:noFill/>
                <a:prstDash val="solid"/>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rtlCol="0" anchor="ctr" anchorCtr="0"/>
              <a:lstStyle/>
              <a:p>
                <a:pPr algn="ctr">
                  <a:defRPr/>
                </a:pPr>
                <a:r>
                  <a:rPr lang="en-AU" sz="1050">
                    <a:solidFill>
                      <a:srgbClr val="00264D"/>
                    </a:solidFill>
                  </a:rPr>
                  <a:t>Victorian Guide to Regulation</a:t>
                </a:r>
              </a:p>
            </p:txBody>
          </p:sp>
          <p:sp>
            <p:nvSpPr>
              <p:cNvPr id="31" name="Rectangle 30">
                <a:extLst>
                  <a:ext uri="{FF2B5EF4-FFF2-40B4-BE49-F238E27FC236}">
                    <a16:creationId xmlns:a16="http://schemas.microsoft.com/office/drawing/2014/main" id="{9BF606D3-0DA5-5707-201B-147CB601308C}"/>
                  </a:ext>
                </a:extLst>
              </p:cNvPr>
              <p:cNvSpPr/>
              <p:nvPr/>
            </p:nvSpPr>
            <p:spPr>
              <a:xfrm>
                <a:off x="986189" y="2415974"/>
                <a:ext cx="3421261" cy="117322"/>
              </a:xfrm>
              <a:prstGeom prst="rect">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tIns="252000" bIns="108000" rtlCol="0" anchor="ctr"/>
              <a:lstStyle/>
              <a:p>
                <a:pPr algn="ctr">
                  <a:spcAft>
                    <a:spcPts val="100"/>
                  </a:spcAft>
                </a:pPr>
                <a:endParaRPr lang="en-AU" sz="1050">
                  <a:solidFill>
                    <a:schemeClr val="tx1"/>
                  </a:solidFill>
                </a:endParaRPr>
              </a:p>
            </p:txBody>
          </p:sp>
        </p:grpSp>
        <p:sp>
          <p:nvSpPr>
            <p:cNvPr id="33" name="Rectangle 32">
              <a:extLst>
                <a:ext uri="{FF2B5EF4-FFF2-40B4-BE49-F238E27FC236}">
                  <a16:creationId xmlns:a16="http://schemas.microsoft.com/office/drawing/2014/main" id="{49B41492-7023-CCF7-9158-297318F326A4}"/>
                </a:ext>
              </a:extLst>
            </p:cNvPr>
            <p:cNvSpPr/>
            <p:nvPr/>
          </p:nvSpPr>
          <p:spPr>
            <a:xfrm>
              <a:off x="7542186" y="2873277"/>
              <a:ext cx="1588274" cy="864000"/>
            </a:xfrm>
            <a:prstGeom prst="rect">
              <a:avLst/>
            </a:prstGeom>
            <a:solidFill>
              <a:schemeClr val="bg1">
                <a:lumMod val="95000"/>
              </a:schemeClr>
            </a:solidFill>
            <a:ln w="12700" cap="rnd">
              <a:solidFill>
                <a:schemeClr val="accent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36000" tIns="108000" rIns="36000" bIns="72000" rtlCol="0" anchor="ctr" anchorCtr="0"/>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050" i="0" u="none" strike="noStrike" kern="1200" cap="none" spc="0" normalizeH="0" baseline="0" noProof="0">
                  <a:ln>
                    <a:noFill/>
                  </a:ln>
                  <a:solidFill>
                    <a:srgbClr val="00264D"/>
                  </a:solidFill>
                  <a:effectLst/>
                  <a:uLnTx/>
                  <a:uFillTx/>
                  <a:ea typeface="+mn-ea"/>
                  <a:cs typeface="+mn-cs"/>
                </a:rPr>
                <a:t>Playbook for better practice inspections and prepare for digital reform</a:t>
              </a:r>
              <a:endParaRPr lang="en-AU" sz="1050">
                <a:solidFill>
                  <a:srgbClr val="00264D"/>
                </a:solidFill>
              </a:endParaRPr>
            </a:p>
          </p:txBody>
        </p:sp>
        <p:sp>
          <p:nvSpPr>
            <p:cNvPr id="34" name="Rectangle 33">
              <a:extLst>
                <a:ext uri="{FF2B5EF4-FFF2-40B4-BE49-F238E27FC236}">
                  <a16:creationId xmlns:a16="http://schemas.microsoft.com/office/drawing/2014/main" id="{3B9AEDFF-6254-48C1-F381-4838271B9BA7}"/>
                </a:ext>
              </a:extLst>
            </p:cNvPr>
            <p:cNvSpPr/>
            <p:nvPr/>
          </p:nvSpPr>
          <p:spPr>
            <a:xfrm>
              <a:off x="7542186" y="2801278"/>
              <a:ext cx="1589094" cy="72000"/>
            </a:xfrm>
            <a:prstGeom prst="rect">
              <a:avLst/>
            </a:prstGeom>
            <a:solidFill>
              <a:schemeClr val="accent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252000" bIns="108000" rtlCol="0" anchor="ctr"/>
            <a:lstStyle/>
            <a:p>
              <a:pPr algn="ctr">
                <a:spcAft>
                  <a:spcPts val="100"/>
                </a:spcAft>
              </a:pPr>
              <a:endParaRPr lang="en-AU" sz="1050">
                <a:solidFill>
                  <a:schemeClr val="tx1"/>
                </a:solidFill>
              </a:endParaRPr>
            </a:p>
          </p:txBody>
        </p:sp>
        <p:grpSp>
          <p:nvGrpSpPr>
            <p:cNvPr id="35" name="Group 34">
              <a:extLst>
                <a:ext uri="{FF2B5EF4-FFF2-40B4-BE49-F238E27FC236}">
                  <a16:creationId xmlns:a16="http://schemas.microsoft.com/office/drawing/2014/main" id="{CAE0C954-086A-D8C3-8FD4-CBB41CC3D4A9}"/>
                </a:ext>
              </a:extLst>
            </p:cNvPr>
            <p:cNvGrpSpPr/>
            <p:nvPr/>
          </p:nvGrpSpPr>
          <p:grpSpPr>
            <a:xfrm>
              <a:off x="5781390" y="2060213"/>
              <a:ext cx="1589706" cy="596880"/>
              <a:chOff x="1069710" y="2415974"/>
              <a:chExt cx="3150011" cy="587562"/>
            </a:xfrm>
          </p:grpSpPr>
          <p:sp>
            <p:nvSpPr>
              <p:cNvPr id="36" name="Rectangle 35">
                <a:extLst>
                  <a:ext uri="{FF2B5EF4-FFF2-40B4-BE49-F238E27FC236}">
                    <a16:creationId xmlns:a16="http://schemas.microsoft.com/office/drawing/2014/main" id="{63E20EF8-29C2-0CA3-8690-F12782D09F6D}"/>
                  </a:ext>
                </a:extLst>
              </p:cNvPr>
              <p:cNvSpPr/>
              <p:nvPr/>
            </p:nvSpPr>
            <p:spPr>
              <a:xfrm>
                <a:off x="1069710" y="2505973"/>
                <a:ext cx="3149175" cy="497563"/>
              </a:xfrm>
              <a:prstGeom prst="rect">
                <a:avLst/>
              </a:prstGeom>
              <a:solidFill>
                <a:schemeClr val="bg1">
                  <a:lumMod val="95000"/>
                </a:schemeClr>
              </a:solidFill>
              <a:ln w="19050" cap="rnd">
                <a:noFill/>
                <a:prstDash val="solid"/>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rtlCol="0" anchor="ctr" anchorCtr="0"/>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050" b="0" i="0" u="none" strike="noStrike" kern="1200" cap="none" spc="0" normalizeH="0" baseline="0" noProof="0">
                    <a:ln>
                      <a:noFill/>
                    </a:ln>
                    <a:solidFill>
                      <a:srgbClr val="00264D"/>
                    </a:solidFill>
                    <a:effectLst/>
                    <a:uLnTx/>
                    <a:uFillTx/>
                    <a:ea typeface="+mn-ea"/>
                    <a:cs typeface="+mn-cs"/>
                  </a:rPr>
                  <a:t>Victorian Permissions Framework</a:t>
                </a:r>
                <a:endParaRPr lang="en-AU" sz="1050">
                  <a:solidFill>
                    <a:srgbClr val="00264D"/>
                  </a:solidFill>
                </a:endParaRPr>
              </a:p>
            </p:txBody>
          </p:sp>
          <p:sp>
            <p:nvSpPr>
              <p:cNvPr id="37" name="Rectangle 36">
                <a:extLst>
                  <a:ext uri="{FF2B5EF4-FFF2-40B4-BE49-F238E27FC236}">
                    <a16:creationId xmlns:a16="http://schemas.microsoft.com/office/drawing/2014/main" id="{422E6574-C74C-589A-6FF2-FB0A59FBF09F}"/>
                  </a:ext>
                </a:extLst>
              </p:cNvPr>
              <p:cNvSpPr/>
              <p:nvPr/>
            </p:nvSpPr>
            <p:spPr>
              <a:xfrm>
                <a:off x="1069721" y="2415974"/>
                <a:ext cx="3150000" cy="9000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tIns="252000" bIns="108000" rtlCol="0" anchor="ctr"/>
              <a:lstStyle/>
              <a:p>
                <a:pPr algn="ctr">
                  <a:spcAft>
                    <a:spcPts val="100"/>
                  </a:spcAft>
                </a:pPr>
                <a:endParaRPr lang="en-AU" sz="1050">
                  <a:solidFill>
                    <a:schemeClr val="tx1"/>
                  </a:solidFill>
                </a:endParaRPr>
              </a:p>
            </p:txBody>
          </p:sp>
        </p:grpSp>
        <p:cxnSp>
          <p:nvCxnSpPr>
            <p:cNvPr id="38" name="Straight Connector 37">
              <a:extLst>
                <a:ext uri="{FF2B5EF4-FFF2-40B4-BE49-F238E27FC236}">
                  <a16:creationId xmlns:a16="http://schemas.microsoft.com/office/drawing/2014/main" id="{24A681C4-F11B-630A-C386-D50F61CACFB5}"/>
                </a:ext>
              </a:extLst>
            </p:cNvPr>
            <p:cNvCxnSpPr>
              <a:cxnSpLocks/>
            </p:cNvCxnSpPr>
            <p:nvPr/>
          </p:nvCxnSpPr>
          <p:spPr>
            <a:xfrm>
              <a:off x="6588386" y="1930362"/>
              <a:ext cx="0" cy="129854"/>
            </a:xfrm>
            <a:prstGeom prst="line">
              <a:avLst/>
            </a:prstGeom>
            <a:ln w="127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8F4D8007-9EE7-0D3D-B5C4-0BBB7E856268}"/>
                </a:ext>
              </a:extLst>
            </p:cNvPr>
            <p:cNvCxnSpPr>
              <a:cxnSpLocks/>
            </p:cNvCxnSpPr>
            <p:nvPr/>
          </p:nvCxnSpPr>
          <p:spPr>
            <a:xfrm>
              <a:off x="8372538" y="1930362"/>
              <a:ext cx="0" cy="910133"/>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54" name="Content Placeholder 10">
            <a:extLst>
              <a:ext uri="{FF2B5EF4-FFF2-40B4-BE49-F238E27FC236}">
                <a16:creationId xmlns:a16="http://schemas.microsoft.com/office/drawing/2014/main" id="{4A36CAAD-8F97-2D60-95F1-340BF9EC9CA4}"/>
              </a:ext>
            </a:extLst>
          </p:cNvPr>
          <p:cNvSpPr txBox="1">
            <a:spLocks/>
          </p:cNvSpPr>
          <p:nvPr/>
        </p:nvSpPr>
        <p:spPr>
          <a:xfrm>
            <a:off x="3341541" y="4196170"/>
            <a:ext cx="1458210" cy="1078719"/>
          </a:xfrm>
          <a:prstGeom prst="rect">
            <a:avLst/>
          </a:prstGeom>
          <a:noFill/>
        </p:spPr>
        <p:txBody>
          <a:bodyPr vert="horz" lIns="36000" tIns="72000" rIns="3600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pPr>
            <a:r>
              <a:rPr lang="en-AU" sz="1000"/>
              <a:t>To assess how </a:t>
            </a:r>
            <a:br>
              <a:rPr lang="en-AU" sz="1000"/>
            </a:br>
            <a:r>
              <a:rPr lang="en-AU" sz="1000"/>
              <a:t>digitally ready your practices and processes are currently.</a:t>
            </a:r>
          </a:p>
        </p:txBody>
      </p:sp>
      <p:sp>
        <p:nvSpPr>
          <p:cNvPr id="57" name="Content Placeholder 10">
            <a:extLst>
              <a:ext uri="{FF2B5EF4-FFF2-40B4-BE49-F238E27FC236}">
                <a16:creationId xmlns:a16="http://schemas.microsoft.com/office/drawing/2014/main" id="{22971288-88A2-B1C6-B86D-D8F1B01AA18B}"/>
              </a:ext>
            </a:extLst>
          </p:cNvPr>
          <p:cNvSpPr txBox="1">
            <a:spLocks/>
          </p:cNvSpPr>
          <p:nvPr/>
        </p:nvSpPr>
        <p:spPr>
          <a:xfrm>
            <a:off x="4804524" y="4196170"/>
            <a:ext cx="1458210" cy="1078719"/>
          </a:xfrm>
          <a:prstGeom prst="rect">
            <a:avLst/>
          </a:prstGeom>
          <a:noFill/>
        </p:spPr>
        <p:txBody>
          <a:bodyPr vert="horz" lIns="36000" tIns="72000" rIns="3600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pPr>
            <a:r>
              <a:rPr lang="en-AU" sz="1000">
                <a:cs typeface="Segoe UI"/>
              </a:rPr>
              <a:t>To implement </a:t>
            </a:r>
            <a:br>
              <a:rPr lang="en-AU" sz="1000">
                <a:cs typeface="Segoe UI"/>
              </a:rPr>
            </a:br>
            <a:r>
              <a:rPr lang="en-AU" sz="1000">
                <a:cs typeface="Segoe UI"/>
              </a:rPr>
              <a:t>improved practices </a:t>
            </a:r>
            <a:br>
              <a:rPr lang="en-AU" sz="1000">
                <a:cs typeface="Segoe UI"/>
              </a:rPr>
            </a:br>
            <a:r>
              <a:rPr lang="en-AU" sz="1000">
                <a:cs typeface="Segoe UI"/>
              </a:rPr>
              <a:t>and processes and prepare for digital reform.</a:t>
            </a:r>
          </a:p>
        </p:txBody>
      </p:sp>
      <p:sp>
        <p:nvSpPr>
          <p:cNvPr id="75" name="Content Placeholder 10">
            <a:extLst>
              <a:ext uri="{FF2B5EF4-FFF2-40B4-BE49-F238E27FC236}">
                <a16:creationId xmlns:a16="http://schemas.microsoft.com/office/drawing/2014/main" id="{B91FA63F-FE76-8504-5D8D-C476AED470BC}"/>
              </a:ext>
            </a:extLst>
          </p:cNvPr>
          <p:cNvSpPr txBox="1">
            <a:spLocks/>
          </p:cNvSpPr>
          <p:nvPr/>
        </p:nvSpPr>
        <p:spPr>
          <a:xfrm>
            <a:off x="6296082" y="4196170"/>
            <a:ext cx="1458210" cy="1078719"/>
          </a:xfrm>
          <a:prstGeom prst="rect">
            <a:avLst/>
          </a:prstGeom>
          <a:noFill/>
        </p:spPr>
        <p:txBody>
          <a:bodyPr vert="horz" lIns="36000" tIns="72000" rIns="3600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pPr>
            <a:r>
              <a:rPr lang="en-AU" sz="1000"/>
              <a:t>To periodically or routinely review regulatory practices </a:t>
            </a:r>
            <a:br>
              <a:rPr lang="en-AU" sz="1000"/>
            </a:br>
            <a:r>
              <a:rPr lang="en-AU" sz="1000"/>
              <a:t>and processes. </a:t>
            </a:r>
          </a:p>
        </p:txBody>
      </p:sp>
      <p:sp>
        <p:nvSpPr>
          <p:cNvPr id="76" name="Content Placeholder 10">
            <a:extLst>
              <a:ext uri="{FF2B5EF4-FFF2-40B4-BE49-F238E27FC236}">
                <a16:creationId xmlns:a16="http://schemas.microsoft.com/office/drawing/2014/main" id="{07F5854F-44F4-0A69-DA5C-27DC130BE22A}"/>
              </a:ext>
            </a:extLst>
          </p:cNvPr>
          <p:cNvSpPr txBox="1">
            <a:spLocks/>
          </p:cNvSpPr>
          <p:nvPr/>
        </p:nvSpPr>
        <p:spPr>
          <a:xfrm>
            <a:off x="7787640" y="4196170"/>
            <a:ext cx="1572359" cy="1078719"/>
          </a:xfrm>
          <a:prstGeom prst="rect">
            <a:avLst/>
          </a:prstGeom>
          <a:noFill/>
        </p:spPr>
        <p:txBody>
          <a:bodyPr vert="horz" lIns="36000" tIns="72000" rIns="3600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pPr>
            <a:r>
              <a:rPr lang="en-AU" sz="1000"/>
              <a:t>To implement inspection processes that are ‘better practice’ as a new regulator.</a:t>
            </a:r>
          </a:p>
        </p:txBody>
      </p:sp>
      <p:sp>
        <p:nvSpPr>
          <p:cNvPr id="11" name="Content Placeholder 10">
            <a:extLst>
              <a:ext uri="{FF2B5EF4-FFF2-40B4-BE49-F238E27FC236}">
                <a16:creationId xmlns:a16="http://schemas.microsoft.com/office/drawing/2014/main" id="{97017992-7850-4ABE-A2B7-C82CAFA1C19C}"/>
              </a:ext>
            </a:extLst>
          </p:cNvPr>
          <p:cNvSpPr txBox="1">
            <a:spLocks/>
          </p:cNvSpPr>
          <p:nvPr/>
        </p:nvSpPr>
        <p:spPr>
          <a:xfrm>
            <a:off x="635289" y="4732723"/>
            <a:ext cx="1188769" cy="399173"/>
          </a:xfrm>
          <a:prstGeom prst="rect">
            <a:avLst/>
          </a:prstGeom>
          <a:noFill/>
        </p:spPr>
        <p:txBody>
          <a:bodyPr vert="horz" lIns="36000" tIns="36000" rIns="36000" bIns="36000" rtlCol="0" anchor="ctr">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200">
                <a:solidFill>
                  <a:schemeClr val="bg1"/>
                </a:solidFill>
                <a:latin typeface="VIC SemiBold" panose="00000700000000000000" pitchFamily="50" charset="0"/>
              </a:rPr>
              <a:t>USE CASES</a:t>
            </a:r>
          </a:p>
        </p:txBody>
      </p:sp>
      <p:sp>
        <p:nvSpPr>
          <p:cNvPr id="12" name="Content Placeholder 10">
            <a:extLst>
              <a:ext uri="{FF2B5EF4-FFF2-40B4-BE49-F238E27FC236}">
                <a16:creationId xmlns:a16="http://schemas.microsoft.com/office/drawing/2014/main" id="{B8F95E5F-1989-3306-5526-793F5ED1779B}"/>
              </a:ext>
            </a:extLst>
          </p:cNvPr>
          <p:cNvSpPr txBox="1">
            <a:spLocks/>
          </p:cNvSpPr>
          <p:nvPr/>
        </p:nvSpPr>
        <p:spPr>
          <a:xfrm>
            <a:off x="635289" y="5811242"/>
            <a:ext cx="902977" cy="399173"/>
          </a:xfrm>
          <a:prstGeom prst="rect">
            <a:avLst/>
          </a:prstGeom>
          <a:noFill/>
        </p:spPr>
        <p:txBody>
          <a:bodyPr vert="horz" lIns="36000" tIns="36000" rIns="36000" bIns="36000" rtlCol="0" anchor="ctr">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200" dirty="0">
                <a:solidFill>
                  <a:schemeClr val="bg1"/>
                </a:solidFill>
                <a:latin typeface="VIC SemiBold" panose="00000700000000000000" pitchFamily="50" charset="0"/>
              </a:rPr>
              <a:t>OUTPUT</a:t>
            </a:r>
          </a:p>
        </p:txBody>
      </p:sp>
      <p:grpSp>
        <p:nvGrpSpPr>
          <p:cNvPr id="14" name="Group 13">
            <a:extLst>
              <a:ext uri="{FF2B5EF4-FFF2-40B4-BE49-F238E27FC236}">
                <a16:creationId xmlns:a16="http://schemas.microsoft.com/office/drawing/2014/main" id="{090DF79E-E779-01F0-095F-D63FCD666B2E}"/>
              </a:ext>
            </a:extLst>
          </p:cNvPr>
          <p:cNvGrpSpPr>
            <a:grpSpLocks noChangeAspect="1"/>
          </p:cNvGrpSpPr>
          <p:nvPr/>
        </p:nvGrpSpPr>
        <p:grpSpPr>
          <a:xfrm>
            <a:off x="688980" y="4336252"/>
            <a:ext cx="382874" cy="330754"/>
            <a:chOff x="9175750" y="3322638"/>
            <a:chExt cx="606426" cy="523875"/>
          </a:xfrm>
          <a:solidFill>
            <a:schemeClr val="accent5"/>
          </a:solidFill>
        </p:grpSpPr>
        <p:sp>
          <p:nvSpPr>
            <p:cNvPr id="18" name="Freeform 13">
              <a:extLst>
                <a:ext uri="{FF2B5EF4-FFF2-40B4-BE49-F238E27FC236}">
                  <a16:creationId xmlns:a16="http://schemas.microsoft.com/office/drawing/2014/main" id="{BCB5ED19-1B9F-AA29-4FFB-975FCD654A8C}"/>
                </a:ext>
              </a:extLst>
            </p:cNvPr>
            <p:cNvSpPr>
              <a:spLocks noEditPoints="1"/>
            </p:cNvSpPr>
            <p:nvPr/>
          </p:nvSpPr>
          <p:spPr bwMode="auto">
            <a:xfrm>
              <a:off x="9358313" y="3563938"/>
              <a:ext cx="238125" cy="282575"/>
            </a:xfrm>
            <a:custGeom>
              <a:avLst/>
              <a:gdLst>
                <a:gd name="T0" fmla="*/ 60 w 78"/>
                <a:gd name="T1" fmla="*/ 70 h 93"/>
                <a:gd name="T2" fmla="*/ 60 w 78"/>
                <a:gd name="T3" fmla="*/ 71 h 93"/>
                <a:gd name="T4" fmla="*/ 60 w 78"/>
                <a:gd name="T5" fmla="*/ 70 h 93"/>
                <a:gd name="T6" fmla="*/ 60 w 78"/>
                <a:gd name="T7" fmla="*/ 70 h 93"/>
                <a:gd name="T8" fmla="*/ 55 w 78"/>
                <a:gd name="T9" fmla="*/ 68 h 93"/>
                <a:gd name="T10" fmla="*/ 56 w 78"/>
                <a:gd name="T11" fmla="*/ 58 h 93"/>
                <a:gd name="T12" fmla="*/ 59 w 78"/>
                <a:gd name="T13" fmla="*/ 49 h 93"/>
                <a:gd name="T14" fmla="*/ 66 w 78"/>
                <a:gd name="T15" fmla="*/ 39 h 93"/>
                <a:gd name="T16" fmla="*/ 65 w 78"/>
                <a:gd name="T17" fmla="*/ 30 h 93"/>
                <a:gd name="T18" fmla="*/ 64 w 78"/>
                <a:gd name="T19" fmla="*/ 29 h 93"/>
                <a:gd name="T20" fmla="*/ 60 w 78"/>
                <a:gd name="T21" fmla="*/ 11 h 93"/>
                <a:gd name="T22" fmla="*/ 39 w 78"/>
                <a:gd name="T23" fmla="*/ 0 h 93"/>
                <a:gd name="T24" fmla="*/ 17 w 78"/>
                <a:gd name="T25" fmla="*/ 11 h 93"/>
                <a:gd name="T26" fmla="*/ 14 w 78"/>
                <a:gd name="T27" fmla="*/ 29 h 93"/>
                <a:gd name="T28" fmla="*/ 13 w 78"/>
                <a:gd name="T29" fmla="*/ 30 h 93"/>
                <a:gd name="T30" fmla="*/ 12 w 78"/>
                <a:gd name="T31" fmla="*/ 39 h 93"/>
                <a:gd name="T32" fmla="*/ 18 w 78"/>
                <a:gd name="T33" fmla="*/ 49 h 93"/>
                <a:gd name="T34" fmla="*/ 22 w 78"/>
                <a:gd name="T35" fmla="*/ 58 h 93"/>
                <a:gd name="T36" fmla="*/ 22 w 78"/>
                <a:gd name="T37" fmla="*/ 68 h 93"/>
                <a:gd name="T38" fmla="*/ 16 w 78"/>
                <a:gd name="T39" fmla="*/ 71 h 93"/>
                <a:gd name="T40" fmla="*/ 0 w 78"/>
                <a:gd name="T41" fmla="*/ 90 h 93"/>
                <a:gd name="T42" fmla="*/ 3 w 78"/>
                <a:gd name="T43" fmla="*/ 93 h 93"/>
                <a:gd name="T44" fmla="*/ 75 w 78"/>
                <a:gd name="T45" fmla="*/ 93 h 93"/>
                <a:gd name="T46" fmla="*/ 78 w 78"/>
                <a:gd name="T47" fmla="*/ 90 h 93"/>
                <a:gd name="T48" fmla="*/ 60 w 78"/>
                <a:gd name="T49" fmla="*/ 70 h 93"/>
                <a:gd name="T50" fmla="*/ 6 w 78"/>
                <a:gd name="T51" fmla="*/ 87 h 93"/>
                <a:gd name="T52" fmla="*/ 19 w 78"/>
                <a:gd name="T53" fmla="*/ 76 h 93"/>
                <a:gd name="T54" fmla="*/ 27 w 78"/>
                <a:gd name="T55" fmla="*/ 70 h 93"/>
                <a:gd name="T56" fmla="*/ 28 w 78"/>
                <a:gd name="T57" fmla="*/ 56 h 93"/>
                <a:gd name="T58" fmla="*/ 27 w 78"/>
                <a:gd name="T59" fmla="*/ 55 h 93"/>
                <a:gd name="T60" fmla="*/ 23 w 78"/>
                <a:gd name="T61" fmla="*/ 46 h 93"/>
                <a:gd name="T62" fmla="*/ 20 w 78"/>
                <a:gd name="T63" fmla="*/ 44 h 93"/>
                <a:gd name="T64" fmla="*/ 17 w 78"/>
                <a:gd name="T65" fmla="*/ 38 h 93"/>
                <a:gd name="T66" fmla="*/ 17 w 78"/>
                <a:gd name="T67" fmla="*/ 34 h 93"/>
                <a:gd name="T68" fmla="*/ 19 w 78"/>
                <a:gd name="T69" fmla="*/ 32 h 93"/>
                <a:gd name="T70" fmla="*/ 20 w 78"/>
                <a:gd name="T71" fmla="*/ 30 h 93"/>
                <a:gd name="T72" fmla="*/ 22 w 78"/>
                <a:gd name="T73" fmla="*/ 14 h 93"/>
                <a:gd name="T74" fmla="*/ 39 w 78"/>
                <a:gd name="T75" fmla="*/ 6 h 93"/>
                <a:gd name="T76" fmla="*/ 56 w 78"/>
                <a:gd name="T77" fmla="*/ 14 h 93"/>
                <a:gd name="T78" fmla="*/ 58 w 78"/>
                <a:gd name="T79" fmla="*/ 30 h 93"/>
                <a:gd name="T80" fmla="*/ 58 w 78"/>
                <a:gd name="T81" fmla="*/ 32 h 93"/>
                <a:gd name="T82" fmla="*/ 60 w 78"/>
                <a:gd name="T83" fmla="*/ 34 h 93"/>
                <a:gd name="T84" fmla="*/ 60 w 78"/>
                <a:gd name="T85" fmla="*/ 38 h 93"/>
                <a:gd name="T86" fmla="*/ 57 w 78"/>
                <a:gd name="T87" fmla="*/ 44 h 93"/>
                <a:gd name="T88" fmla="*/ 54 w 78"/>
                <a:gd name="T89" fmla="*/ 46 h 93"/>
                <a:gd name="T90" fmla="*/ 50 w 78"/>
                <a:gd name="T91" fmla="*/ 55 h 93"/>
                <a:gd name="T92" fmla="*/ 50 w 78"/>
                <a:gd name="T93" fmla="*/ 56 h 93"/>
                <a:gd name="T94" fmla="*/ 50 w 78"/>
                <a:gd name="T95" fmla="*/ 70 h 93"/>
                <a:gd name="T96" fmla="*/ 58 w 78"/>
                <a:gd name="T97" fmla="*/ 75 h 93"/>
                <a:gd name="T98" fmla="*/ 72 w 78"/>
                <a:gd name="T99" fmla="*/ 87 h 93"/>
                <a:gd name="T100" fmla="*/ 6 w 78"/>
                <a:gd name="T101" fmla="*/ 87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8" h="93">
                  <a:moveTo>
                    <a:pt x="60" y="70"/>
                  </a:moveTo>
                  <a:cubicBezTo>
                    <a:pt x="60" y="71"/>
                    <a:pt x="60" y="71"/>
                    <a:pt x="60" y="71"/>
                  </a:cubicBezTo>
                  <a:cubicBezTo>
                    <a:pt x="60" y="70"/>
                    <a:pt x="60" y="70"/>
                    <a:pt x="60" y="70"/>
                  </a:cubicBezTo>
                  <a:cubicBezTo>
                    <a:pt x="60" y="70"/>
                    <a:pt x="60" y="70"/>
                    <a:pt x="60" y="70"/>
                  </a:cubicBezTo>
                  <a:cubicBezTo>
                    <a:pt x="57" y="69"/>
                    <a:pt x="56" y="68"/>
                    <a:pt x="55" y="68"/>
                  </a:cubicBezTo>
                  <a:cubicBezTo>
                    <a:pt x="55" y="66"/>
                    <a:pt x="55" y="61"/>
                    <a:pt x="56" y="58"/>
                  </a:cubicBezTo>
                  <a:cubicBezTo>
                    <a:pt x="57" y="55"/>
                    <a:pt x="58" y="52"/>
                    <a:pt x="59" y="49"/>
                  </a:cubicBezTo>
                  <a:cubicBezTo>
                    <a:pt x="63" y="48"/>
                    <a:pt x="65" y="43"/>
                    <a:pt x="66" y="39"/>
                  </a:cubicBezTo>
                  <a:cubicBezTo>
                    <a:pt x="67" y="35"/>
                    <a:pt x="66" y="32"/>
                    <a:pt x="65" y="30"/>
                  </a:cubicBezTo>
                  <a:cubicBezTo>
                    <a:pt x="65" y="30"/>
                    <a:pt x="64" y="29"/>
                    <a:pt x="64" y="29"/>
                  </a:cubicBezTo>
                  <a:cubicBezTo>
                    <a:pt x="65" y="23"/>
                    <a:pt x="64" y="16"/>
                    <a:pt x="60" y="11"/>
                  </a:cubicBezTo>
                  <a:cubicBezTo>
                    <a:pt x="56" y="4"/>
                    <a:pt x="48" y="0"/>
                    <a:pt x="39" y="0"/>
                  </a:cubicBezTo>
                  <a:cubicBezTo>
                    <a:pt x="30" y="0"/>
                    <a:pt x="22" y="4"/>
                    <a:pt x="17" y="11"/>
                  </a:cubicBezTo>
                  <a:cubicBezTo>
                    <a:pt x="14" y="16"/>
                    <a:pt x="12" y="22"/>
                    <a:pt x="14" y="29"/>
                  </a:cubicBezTo>
                  <a:cubicBezTo>
                    <a:pt x="13" y="29"/>
                    <a:pt x="13" y="29"/>
                    <a:pt x="13" y="30"/>
                  </a:cubicBezTo>
                  <a:cubicBezTo>
                    <a:pt x="11" y="32"/>
                    <a:pt x="11" y="35"/>
                    <a:pt x="12" y="39"/>
                  </a:cubicBezTo>
                  <a:cubicBezTo>
                    <a:pt x="12" y="43"/>
                    <a:pt x="14" y="48"/>
                    <a:pt x="18" y="49"/>
                  </a:cubicBezTo>
                  <a:cubicBezTo>
                    <a:pt x="19" y="52"/>
                    <a:pt x="21" y="55"/>
                    <a:pt x="22" y="58"/>
                  </a:cubicBezTo>
                  <a:cubicBezTo>
                    <a:pt x="23" y="61"/>
                    <a:pt x="23" y="66"/>
                    <a:pt x="22" y="68"/>
                  </a:cubicBezTo>
                  <a:cubicBezTo>
                    <a:pt x="22" y="69"/>
                    <a:pt x="18" y="70"/>
                    <a:pt x="16" y="71"/>
                  </a:cubicBezTo>
                  <a:cubicBezTo>
                    <a:pt x="5" y="75"/>
                    <a:pt x="0" y="81"/>
                    <a:pt x="0" y="90"/>
                  </a:cubicBezTo>
                  <a:cubicBezTo>
                    <a:pt x="0" y="91"/>
                    <a:pt x="1" y="93"/>
                    <a:pt x="3" y="93"/>
                  </a:cubicBezTo>
                  <a:cubicBezTo>
                    <a:pt x="75" y="93"/>
                    <a:pt x="75" y="93"/>
                    <a:pt x="75" y="93"/>
                  </a:cubicBezTo>
                  <a:cubicBezTo>
                    <a:pt x="77" y="93"/>
                    <a:pt x="78" y="91"/>
                    <a:pt x="78" y="90"/>
                  </a:cubicBezTo>
                  <a:cubicBezTo>
                    <a:pt x="78" y="77"/>
                    <a:pt x="66" y="73"/>
                    <a:pt x="60" y="70"/>
                  </a:cubicBezTo>
                  <a:close/>
                  <a:moveTo>
                    <a:pt x="6" y="87"/>
                  </a:moveTo>
                  <a:cubicBezTo>
                    <a:pt x="7" y="83"/>
                    <a:pt x="11" y="79"/>
                    <a:pt x="19" y="76"/>
                  </a:cubicBezTo>
                  <a:cubicBezTo>
                    <a:pt x="23" y="74"/>
                    <a:pt x="26" y="73"/>
                    <a:pt x="27" y="70"/>
                  </a:cubicBezTo>
                  <a:cubicBezTo>
                    <a:pt x="29" y="66"/>
                    <a:pt x="28" y="58"/>
                    <a:pt x="28" y="56"/>
                  </a:cubicBezTo>
                  <a:cubicBezTo>
                    <a:pt x="27" y="56"/>
                    <a:pt x="27" y="56"/>
                    <a:pt x="27" y="55"/>
                  </a:cubicBezTo>
                  <a:cubicBezTo>
                    <a:pt x="26" y="53"/>
                    <a:pt x="24" y="49"/>
                    <a:pt x="23" y="46"/>
                  </a:cubicBezTo>
                  <a:cubicBezTo>
                    <a:pt x="23" y="45"/>
                    <a:pt x="22" y="44"/>
                    <a:pt x="20" y="44"/>
                  </a:cubicBezTo>
                  <a:cubicBezTo>
                    <a:pt x="20" y="44"/>
                    <a:pt x="18" y="42"/>
                    <a:pt x="17" y="38"/>
                  </a:cubicBezTo>
                  <a:cubicBezTo>
                    <a:pt x="17" y="35"/>
                    <a:pt x="17" y="34"/>
                    <a:pt x="17" y="34"/>
                  </a:cubicBezTo>
                  <a:cubicBezTo>
                    <a:pt x="18" y="34"/>
                    <a:pt x="19" y="33"/>
                    <a:pt x="19" y="32"/>
                  </a:cubicBezTo>
                  <a:cubicBezTo>
                    <a:pt x="20" y="32"/>
                    <a:pt x="20" y="31"/>
                    <a:pt x="20" y="30"/>
                  </a:cubicBezTo>
                  <a:cubicBezTo>
                    <a:pt x="18" y="24"/>
                    <a:pt x="19" y="18"/>
                    <a:pt x="22" y="14"/>
                  </a:cubicBezTo>
                  <a:cubicBezTo>
                    <a:pt x="26" y="9"/>
                    <a:pt x="31" y="6"/>
                    <a:pt x="39" y="6"/>
                  </a:cubicBezTo>
                  <a:cubicBezTo>
                    <a:pt x="46" y="6"/>
                    <a:pt x="52" y="9"/>
                    <a:pt x="56" y="14"/>
                  </a:cubicBezTo>
                  <a:cubicBezTo>
                    <a:pt x="59" y="18"/>
                    <a:pt x="60" y="24"/>
                    <a:pt x="58" y="30"/>
                  </a:cubicBezTo>
                  <a:cubicBezTo>
                    <a:pt x="58" y="31"/>
                    <a:pt x="58" y="32"/>
                    <a:pt x="58" y="32"/>
                  </a:cubicBezTo>
                  <a:cubicBezTo>
                    <a:pt x="59" y="33"/>
                    <a:pt x="60" y="34"/>
                    <a:pt x="60" y="34"/>
                  </a:cubicBezTo>
                  <a:cubicBezTo>
                    <a:pt x="61" y="34"/>
                    <a:pt x="61" y="35"/>
                    <a:pt x="60" y="38"/>
                  </a:cubicBezTo>
                  <a:cubicBezTo>
                    <a:pt x="60" y="42"/>
                    <a:pt x="58" y="44"/>
                    <a:pt x="57" y="44"/>
                  </a:cubicBezTo>
                  <a:cubicBezTo>
                    <a:pt x="56" y="44"/>
                    <a:pt x="55" y="45"/>
                    <a:pt x="54" y="46"/>
                  </a:cubicBezTo>
                  <a:cubicBezTo>
                    <a:pt x="53" y="49"/>
                    <a:pt x="52" y="53"/>
                    <a:pt x="50" y="55"/>
                  </a:cubicBezTo>
                  <a:cubicBezTo>
                    <a:pt x="50" y="56"/>
                    <a:pt x="50" y="56"/>
                    <a:pt x="50" y="56"/>
                  </a:cubicBezTo>
                  <a:cubicBezTo>
                    <a:pt x="50" y="58"/>
                    <a:pt x="48" y="66"/>
                    <a:pt x="50" y="70"/>
                  </a:cubicBezTo>
                  <a:cubicBezTo>
                    <a:pt x="51" y="73"/>
                    <a:pt x="54" y="74"/>
                    <a:pt x="58" y="75"/>
                  </a:cubicBezTo>
                  <a:cubicBezTo>
                    <a:pt x="66" y="78"/>
                    <a:pt x="70" y="82"/>
                    <a:pt x="72" y="87"/>
                  </a:cubicBezTo>
                  <a:lnTo>
                    <a:pt x="6" y="8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200"/>
            </a:p>
          </p:txBody>
        </p:sp>
        <p:sp>
          <p:nvSpPr>
            <p:cNvPr id="19" name="Freeform 14">
              <a:extLst>
                <a:ext uri="{FF2B5EF4-FFF2-40B4-BE49-F238E27FC236}">
                  <a16:creationId xmlns:a16="http://schemas.microsoft.com/office/drawing/2014/main" id="{D694CB65-B3A8-1B2C-6D9B-0006FEACA839}"/>
                </a:ext>
              </a:extLst>
            </p:cNvPr>
            <p:cNvSpPr>
              <a:spLocks/>
            </p:cNvSpPr>
            <p:nvPr/>
          </p:nvSpPr>
          <p:spPr bwMode="auto">
            <a:xfrm>
              <a:off x="9358313" y="3322638"/>
              <a:ext cx="238125" cy="284163"/>
            </a:xfrm>
            <a:custGeom>
              <a:avLst/>
              <a:gdLst>
                <a:gd name="T0" fmla="*/ 18 w 78"/>
                <a:gd name="T1" fmla="*/ 49 h 93"/>
                <a:gd name="T2" fmla="*/ 22 w 78"/>
                <a:gd name="T3" fmla="*/ 58 h 93"/>
                <a:gd name="T4" fmla="*/ 22 w 78"/>
                <a:gd name="T5" fmla="*/ 68 h 93"/>
                <a:gd name="T6" fmla="*/ 16 w 78"/>
                <a:gd name="T7" fmla="*/ 70 h 93"/>
                <a:gd name="T8" fmla="*/ 0 w 78"/>
                <a:gd name="T9" fmla="*/ 90 h 93"/>
                <a:gd name="T10" fmla="*/ 3 w 78"/>
                <a:gd name="T11" fmla="*/ 93 h 93"/>
                <a:gd name="T12" fmla="*/ 10 w 78"/>
                <a:gd name="T13" fmla="*/ 93 h 93"/>
                <a:gd name="T14" fmla="*/ 14 w 78"/>
                <a:gd name="T15" fmla="*/ 87 h 93"/>
                <a:gd name="T16" fmla="*/ 6 w 78"/>
                <a:gd name="T17" fmla="*/ 87 h 93"/>
                <a:gd name="T18" fmla="*/ 19 w 78"/>
                <a:gd name="T19" fmla="*/ 76 h 93"/>
                <a:gd name="T20" fmla="*/ 27 w 78"/>
                <a:gd name="T21" fmla="*/ 70 h 93"/>
                <a:gd name="T22" fmla="*/ 28 w 78"/>
                <a:gd name="T23" fmla="*/ 56 h 93"/>
                <a:gd name="T24" fmla="*/ 27 w 78"/>
                <a:gd name="T25" fmla="*/ 55 h 93"/>
                <a:gd name="T26" fmla="*/ 23 w 78"/>
                <a:gd name="T27" fmla="*/ 46 h 93"/>
                <a:gd name="T28" fmla="*/ 20 w 78"/>
                <a:gd name="T29" fmla="*/ 44 h 93"/>
                <a:gd name="T30" fmla="*/ 17 w 78"/>
                <a:gd name="T31" fmla="*/ 38 h 93"/>
                <a:gd name="T32" fmla="*/ 17 w 78"/>
                <a:gd name="T33" fmla="*/ 33 h 93"/>
                <a:gd name="T34" fmla="*/ 19 w 78"/>
                <a:gd name="T35" fmla="*/ 32 h 93"/>
                <a:gd name="T36" fmla="*/ 20 w 78"/>
                <a:gd name="T37" fmla="*/ 30 h 93"/>
                <a:gd name="T38" fmla="*/ 22 w 78"/>
                <a:gd name="T39" fmla="*/ 14 h 93"/>
                <a:gd name="T40" fmla="*/ 39 w 78"/>
                <a:gd name="T41" fmla="*/ 6 h 93"/>
                <a:gd name="T42" fmla="*/ 56 w 78"/>
                <a:gd name="T43" fmla="*/ 14 h 93"/>
                <a:gd name="T44" fmla="*/ 58 w 78"/>
                <a:gd name="T45" fmla="*/ 30 h 93"/>
                <a:gd name="T46" fmla="*/ 58 w 78"/>
                <a:gd name="T47" fmla="*/ 32 h 93"/>
                <a:gd name="T48" fmla="*/ 60 w 78"/>
                <a:gd name="T49" fmla="*/ 33 h 93"/>
                <a:gd name="T50" fmla="*/ 60 w 78"/>
                <a:gd name="T51" fmla="*/ 38 h 93"/>
                <a:gd name="T52" fmla="*/ 57 w 78"/>
                <a:gd name="T53" fmla="*/ 44 h 93"/>
                <a:gd name="T54" fmla="*/ 54 w 78"/>
                <a:gd name="T55" fmla="*/ 46 h 93"/>
                <a:gd name="T56" fmla="*/ 50 w 78"/>
                <a:gd name="T57" fmla="*/ 55 h 93"/>
                <a:gd name="T58" fmla="*/ 50 w 78"/>
                <a:gd name="T59" fmla="*/ 56 h 93"/>
                <a:gd name="T60" fmla="*/ 50 w 78"/>
                <a:gd name="T61" fmla="*/ 70 h 93"/>
                <a:gd name="T62" fmla="*/ 58 w 78"/>
                <a:gd name="T63" fmla="*/ 75 h 93"/>
                <a:gd name="T64" fmla="*/ 72 w 78"/>
                <a:gd name="T65" fmla="*/ 87 h 93"/>
                <a:gd name="T66" fmla="*/ 64 w 78"/>
                <a:gd name="T67" fmla="*/ 87 h 93"/>
                <a:gd name="T68" fmla="*/ 67 w 78"/>
                <a:gd name="T69" fmla="*/ 93 h 93"/>
                <a:gd name="T70" fmla="*/ 75 w 78"/>
                <a:gd name="T71" fmla="*/ 93 h 93"/>
                <a:gd name="T72" fmla="*/ 78 w 78"/>
                <a:gd name="T73" fmla="*/ 90 h 93"/>
                <a:gd name="T74" fmla="*/ 60 w 78"/>
                <a:gd name="T75" fmla="*/ 70 h 93"/>
                <a:gd name="T76" fmla="*/ 60 w 78"/>
                <a:gd name="T77" fmla="*/ 71 h 93"/>
                <a:gd name="T78" fmla="*/ 60 w 78"/>
                <a:gd name="T79" fmla="*/ 70 h 93"/>
                <a:gd name="T80" fmla="*/ 60 w 78"/>
                <a:gd name="T81" fmla="*/ 70 h 93"/>
                <a:gd name="T82" fmla="*/ 55 w 78"/>
                <a:gd name="T83" fmla="*/ 68 h 93"/>
                <a:gd name="T84" fmla="*/ 56 w 78"/>
                <a:gd name="T85" fmla="*/ 58 h 93"/>
                <a:gd name="T86" fmla="*/ 59 w 78"/>
                <a:gd name="T87" fmla="*/ 49 h 93"/>
                <a:gd name="T88" fmla="*/ 66 w 78"/>
                <a:gd name="T89" fmla="*/ 39 h 93"/>
                <a:gd name="T90" fmla="*/ 65 w 78"/>
                <a:gd name="T91" fmla="*/ 30 h 93"/>
                <a:gd name="T92" fmla="*/ 64 w 78"/>
                <a:gd name="T93" fmla="*/ 29 h 93"/>
                <a:gd name="T94" fmla="*/ 60 w 78"/>
                <a:gd name="T95" fmla="*/ 10 h 93"/>
                <a:gd name="T96" fmla="*/ 39 w 78"/>
                <a:gd name="T97" fmla="*/ 0 h 93"/>
                <a:gd name="T98" fmla="*/ 17 w 78"/>
                <a:gd name="T99" fmla="*/ 10 h 93"/>
                <a:gd name="T100" fmla="*/ 14 w 78"/>
                <a:gd name="T101" fmla="*/ 29 h 93"/>
                <a:gd name="T102" fmla="*/ 13 w 78"/>
                <a:gd name="T103" fmla="*/ 30 h 93"/>
                <a:gd name="T104" fmla="*/ 12 w 78"/>
                <a:gd name="T105" fmla="*/ 39 h 93"/>
                <a:gd name="T106" fmla="*/ 18 w 78"/>
                <a:gd name="T107" fmla="*/ 49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8" h="93">
                  <a:moveTo>
                    <a:pt x="18" y="49"/>
                  </a:moveTo>
                  <a:cubicBezTo>
                    <a:pt x="19" y="52"/>
                    <a:pt x="21" y="55"/>
                    <a:pt x="22" y="58"/>
                  </a:cubicBezTo>
                  <a:cubicBezTo>
                    <a:pt x="23" y="61"/>
                    <a:pt x="23" y="66"/>
                    <a:pt x="22" y="68"/>
                  </a:cubicBezTo>
                  <a:cubicBezTo>
                    <a:pt x="22" y="69"/>
                    <a:pt x="18" y="70"/>
                    <a:pt x="16" y="70"/>
                  </a:cubicBezTo>
                  <a:cubicBezTo>
                    <a:pt x="5" y="75"/>
                    <a:pt x="0" y="81"/>
                    <a:pt x="0" y="90"/>
                  </a:cubicBezTo>
                  <a:cubicBezTo>
                    <a:pt x="0" y="91"/>
                    <a:pt x="1" y="93"/>
                    <a:pt x="3" y="93"/>
                  </a:cubicBezTo>
                  <a:cubicBezTo>
                    <a:pt x="10" y="93"/>
                    <a:pt x="10" y="93"/>
                    <a:pt x="10" y="93"/>
                  </a:cubicBezTo>
                  <a:cubicBezTo>
                    <a:pt x="14" y="87"/>
                    <a:pt x="14" y="87"/>
                    <a:pt x="14" y="87"/>
                  </a:cubicBezTo>
                  <a:cubicBezTo>
                    <a:pt x="6" y="87"/>
                    <a:pt x="6" y="87"/>
                    <a:pt x="6" y="87"/>
                  </a:cubicBezTo>
                  <a:cubicBezTo>
                    <a:pt x="7" y="83"/>
                    <a:pt x="11" y="79"/>
                    <a:pt x="19" y="76"/>
                  </a:cubicBezTo>
                  <a:cubicBezTo>
                    <a:pt x="23" y="74"/>
                    <a:pt x="26" y="73"/>
                    <a:pt x="27" y="70"/>
                  </a:cubicBezTo>
                  <a:cubicBezTo>
                    <a:pt x="29" y="66"/>
                    <a:pt x="28" y="58"/>
                    <a:pt x="28" y="56"/>
                  </a:cubicBezTo>
                  <a:cubicBezTo>
                    <a:pt x="27" y="56"/>
                    <a:pt x="27" y="55"/>
                    <a:pt x="27" y="55"/>
                  </a:cubicBezTo>
                  <a:cubicBezTo>
                    <a:pt x="26" y="52"/>
                    <a:pt x="24" y="49"/>
                    <a:pt x="23" y="46"/>
                  </a:cubicBezTo>
                  <a:cubicBezTo>
                    <a:pt x="23" y="44"/>
                    <a:pt x="22" y="44"/>
                    <a:pt x="20" y="44"/>
                  </a:cubicBezTo>
                  <a:cubicBezTo>
                    <a:pt x="20" y="44"/>
                    <a:pt x="18" y="41"/>
                    <a:pt x="17" y="38"/>
                  </a:cubicBezTo>
                  <a:cubicBezTo>
                    <a:pt x="17" y="35"/>
                    <a:pt x="17" y="34"/>
                    <a:pt x="17" y="33"/>
                  </a:cubicBezTo>
                  <a:cubicBezTo>
                    <a:pt x="18" y="33"/>
                    <a:pt x="19" y="33"/>
                    <a:pt x="19" y="32"/>
                  </a:cubicBezTo>
                  <a:cubicBezTo>
                    <a:pt x="20" y="32"/>
                    <a:pt x="20" y="31"/>
                    <a:pt x="20" y="30"/>
                  </a:cubicBezTo>
                  <a:cubicBezTo>
                    <a:pt x="18" y="24"/>
                    <a:pt x="19" y="18"/>
                    <a:pt x="22" y="14"/>
                  </a:cubicBezTo>
                  <a:cubicBezTo>
                    <a:pt x="26" y="9"/>
                    <a:pt x="31" y="6"/>
                    <a:pt x="39" y="6"/>
                  </a:cubicBezTo>
                  <a:cubicBezTo>
                    <a:pt x="46" y="6"/>
                    <a:pt x="52" y="9"/>
                    <a:pt x="56" y="14"/>
                  </a:cubicBezTo>
                  <a:cubicBezTo>
                    <a:pt x="59" y="18"/>
                    <a:pt x="60" y="24"/>
                    <a:pt x="58" y="30"/>
                  </a:cubicBezTo>
                  <a:cubicBezTo>
                    <a:pt x="58" y="31"/>
                    <a:pt x="58" y="32"/>
                    <a:pt x="58" y="32"/>
                  </a:cubicBezTo>
                  <a:cubicBezTo>
                    <a:pt x="59" y="33"/>
                    <a:pt x="60" y="33"/>
                    <a:pt x="60" y="33"/>
                  </a:cubicBezTo>
                  <a:cubicBezTo>
                    <a:pt x="61" y="34"/>
                    <a:pt x="61" y="35"/>
                    <a:pt x="60" y="38"/>
                  </a:cubicBezTo>
                  <a:cubicBezTo>
                    <a:pt x="60" y="41"/>
                    <a:pt x="58" y="44"/>
                    <a:pt x="57" y="44"/>
                  </a:cubicBezTo>
                  <a:cubicBezTo>
                    <a:pt x="56" y="44"/>
                    <a:pt x="55" y="44"/>
                    <a:pt x="54" y="46"/>
                  </a:cubicBezTo>
                  <a:cubicBezTo>
                    <a:pt x="53" y="49"/>
                    <a:pt x="52" y="52"/>
                    <a:pt x="50" y="55"/>
                  </a:cubicBezTo>
                  <a:cubicBezTo>
                    <a:pt x="50" y="55"/>
                    <a:pt x="50" y="56"/>
                    <a:pt x="50" y="56"/>
                  </a:cubicBezTo>
                  <a:cubicBezTo>
                    <a:pt x="50" y="58"/>
                    <a:pt x="48" y="65"/>
                    <a:pt x="50" y="70"/>
                  </a:cubicBezTo>
                  <a:cubicBezTo>
                    <a:pt x="51" y="72"/>
                    <a:pt x="54" y="74"/>
                    <a:pt x="58" y="75"/>
                  </a:cubicBezTo>
                  <a:cubicBezTo>
                    <a:pt x="66" y="78"/>
                    <a:pt x="70" y="82"/>
                    <a:pt x="72" y="87"/>
                  </a:cubicBezTo>
                  <a:cubicBezTo>
                    <a:pt x="64" y="87"/>
                    <a:pt x="64" y="87"/>
                    <a:pt x="64" y="87"/>
                  </a:cubicBezTo>
                  <a:cubicBezTo>
                    <a:pt x="67" y="93"/>
                    <a:pt x="67" y="93"/>
                    <a:pt x="67" y="93"/>
                  </a:cubicBezTo>
                  <a:cubicBezTo>
                    <a:pt x="75" y="93"/>
                    <a:pt x="75" y="93"/>
                    <a:pt x="75" y="93"/>
                  </a:cubicBezTo>
                  <a:cubicBezTo>
                    <a:pt x="77" y="93"/>
                    <a:pt x="78" y="91"/>
                    <a:pt x="78" y="90"/>
                  </a:cubicBezTo>
                  <a:cubicBezTo>
                    <a:pt x="78" y="77"/>
                    <a:pt x="66" y="72"/>
                    <a:pt x="60" y="70"/>
                  </a:cubicBezTo>
                  <a:cubicBezTo>
                    <a:pt x="60" y="71"/>
                    <a:pt x="60" y="71"/>
                    <a:pt x="60" y="71"/>
                  </a:cubicBezTo>
                  <a:cubicBezTo>
                    <a:pt x="60" y="70"/>
                    <a:pt x="60" y="70"/>
                    <a:pt x="60" y="70"/>
                  </a:cubicBezTo>
                  <a:cubicBezTo>
                    <a:pt x="60" y="70"/>
                    <a:pt x="60" y="70"/>
                    <a:pt x="60" y="70"/>
                  </a:cubicBezTo>
                  <a:cubicBezTo>
                    <a:pt x="57" y="69"/>
                    <a:pt x="56" y="68"/>
                    <a:pt x="55" y="68"/>
                  </a:cubicBezTo>
                  <a:cubicBezTo>
                    <a:pt x="55" y="65"/>
                    <a:pt x="55" y="60"/>
                    <a:pt x="56" y="58"/>
                  </a:cubicBezTo>
                  <a:cubicBezTo>
                    <a:pt x="57" y="55"/>
                    <a:pt x="58" y="52"/>
                    <a:pt x="59" y="49"/>
                  </a:cubicBezTo>
                  <a:cubicBezTo>
                    <a:pt x="63" y="47"/>
                    <a:pt x="65" y="43"/>
                    <a:pt x="66" y="39"/>
                  </a:cubicBezTo>
                  <a:cubicBezTo>
                    <a:pt x="67" y="34"/>
                    <a:pt x="66" y="31"/>
                    <a:pt x="65" y="30"/>
                  </a:cubicBezTo>
                  <a:cubicBezTo>
                    <a:pt x="65" y="29"/>
                    <a:pt x="64" y="29"/>
                    <a:pt x="64" y="29"/>
                  </a:cubicBezTo>
                  <a:cubicBezTo>
                    <a:pt x="65" y="22"/>
                    <a:pt x="64" y="16"/>
                    <a:pt x="60" y="10"/>
                  </a:cubicBezTo>
                  <a:cubicBezTo>
                    <a:pt x="56" y="4"/>
                    <a:pt x="48" y="0"/>
                    <a:pt x="39" y="0"/>
                  </a:cubicBezTo>
                  <a:cubicBezTo>
                    <a:pt x="30" y="0"/>
                    <a:pt x="22" y="4"/>
                    <a:pt x="17" y="10"/>
                  </a:cubicBezTo>
                  <a:cubicBezTo>
                    <a:pt x="14" y="16"/>
                    <a:pt x="12" y="22"/>
                    <a:pt x="14" y="29"/>
                  </a:cubicBezTo>
                  <a:cubicBezTo>
                    <a:pt x="13" y="29"/>
                    <a:pt x="13" y="29"/>
                    <a:pt x="13" y="30"/>
                  </a:cubicBezTo>
                  <a:cubicBezTo>
                    <a:pt x="11" y="31"/>
                    <a:pt x="11" y="34"/>
                    <a:pt x="12" y="39"/>
                  </a:cubicBezTo>
                  <a:cubicBezTo>
                    <a:pt x="12" y="43"/>
                    <a:pt x="14" y="47"/>
                    <a:pt x="18"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200"/>
            </a:p>
          </p:txBody>
        </p:sp>
        <p:sp>
          <p:nvSpPr>
            <p:cNvPr id="20" name="Freeform 15">
              <a:extLst>
                <a:ext uri="{FF2B5EF4-FFF2-40B4-BE49-F238E27FC236}">
                  <a16:creationId xmlns:a16="http://schemas.microsoft.com/office/drawing/2014/main" id="{E9C5BF69-2F6E-7B58-99A7-A46258ED0BFB}"/>
                </a:ext>
              </a:extLst>
            </p:cNvPr>
            <p:cNvSpPr>
              <a:spLocks/>
            </p:cNvSpPr>
            <p:nvPr/>
          </p:nvSpPr>
          <p:spPr bwMode="auto">
            <a:xfrm>
              <a:off x="9175750" y="3402013"/>
              <a:ext cx="209550" cy="282575"/>
            </a:xfrm>
            <a:custGeom>
              <a:avLst/>
              <a:gdLst>
                <a:gd name="T0" fmla="*/ 67 w 69"/>
                <a:gd name="T1" fmla="*/ 87 h 93"/>
                <a:gd name="T2" fmla="*/ 6 w 69"/>
                <a:gd name="T3" fmla="*/ 87 h 93"/>
                <a:gd name="T4" fmla="*/ 19 w 69"/>
                <a:gd name="T5" fmla="*/ 76 h 93"/>
                <a:gd name="T6" fmla="*/ 27 w 69"/>
                <a:gd name="T7" fmla="*/ 70 h 93"/>
                <a:gd name="T8" fmla="*/ 27 w 69"/>
                <a:gd name="T9" fmla="*/ 56 h 93"/>
                <a:gd name="T10" fmla="*/ 27 w 69"/>
                <a:gd name="T11" fmla="*/ 55 h 93"/>
                <a:gd name="T12" fmla="*/ 23 w 69"/>
                <a:gd name="T13" fmla="*/ 46 h 93"/>
                <a:gd name="T14" fmla="*/ 20 w 69"/>
                <a:gd name="T15" fmla="*/ 44 h 93"/>
                <a:gd name="T16" fmla="*/ 17 w 69"/>
                <a:gd name="T17" fmla="*/ 38 h 93"/>
                <a:gd name="T18" fmla="*/ 17 w 69"/>
                <a:gd name="T19" fmla="*/ 33 h 93"/>
                <a:gd name="T20" fmla="*/ 19 w 69"/>
                <a:gd name="T21" fmla="*/ 32 h 93"/>
                <a:gd name="T22" fmla="*/ 19 w 69"/>
                <a:gd name="T23" fmla="*/ 30 h 93"/>
                <a:gd name="T24" fmla="*/ 22 w 69"/>
                <a:gd name="T25" fmla="*/ 14 h 93"/>
                <a:gd name="T26" fmla="*/ 39 w 69"/>
                <a:gd name="T27" fmla="*/ 6 h 93"/>
                <a:gd name="T28" fmla="*/ 55 w 69"/>
                <a:gd name="T29" fmla="*/ 14 h 93"/>
                <a:gd name="T30" fmla="*/ 58 w 69"/>
                <a:gd name="T31" fmla="*/ 30 h 93"/>
                <a:gd name="T32" fmla="*/ 58 w 69"/>
                <a:gd name="T33" fmla="*/ 32 h 93"/>
                <a:gd name="T34" fmla="*/ 60 w 69"/>
                <a:gd name="T35" fmla="*/ 33 h 93"/>
                <a:gd name="T36" fmla="*/ 60 w 69"/>
                <a:gd name="T37" fmla="*/ 38 h 93"/>
                <a:gd name="T38" fmla="*/ 57 w 69"/>
                <a:gd name="T39" fmla="*/ 44 h 93"/>
                <a:gd name="T40" fmla="*/ 54 w 69"/>
                <a:gd name="T41" fmla="*/ 46 h 93"/>
                <a:gd name="T42" fmla="*/ 50 w 69"/>
                <a:gd name="T43" fmla="*/ 55 h 93"/>
                <a:gd name="T44" fmla="*/ 50 w 69"/>
                <a:gd name="T45" fmla="*/ 56 h 93"/>
                <a:gd name="T46" fmla="*/ 50 w 69"/>
                <a:gd name="T47" fmla="*/ 70 h 93"/>
                <a:gd name="T48" fmla="*/ 57 w 69"/>
                <a:gd name="T49" fmla="*/ 75 h 93"/>
                <a:gd name="T50" fmla="*/ 68 w 69"/>
                <a:gd name="T51" fmla="*/ 81 h 93"/>
                <a:gd name="T52" fmla="*/ 69 w 69"/>
                <a:gd name="T53" fmla="*/ 74 h 93"/>
                <a:gd name="T54" fmla="*/ 60 w 69"/>
                <a:gd name="T55" fmla="*/ 70 h 93"/>
                <a:gd name="T56" fmla="*/ 59 w 69"/>
                <a:gd name="T57" fmla="*/ 70 h 93"/>
                <a:gd name="T58" fmla="*/ 55 w 69"/>
                <a:gd name="T59" fmla="*/ 67 h 93"/>
                <a:gd name="T60" fmla="*/ 55 w 69"/>
                <a:gd name="T61" fmla="*/ 57 h 93"/>
                <a:gd name="T62" fmla="*/ 59 w 69"/>
                <a:gd name="T63" fmla="*/ 49 h 93"/>
                <a:gd name="T64" fmla="*/ 66 w 69"/>
                <a:gd name="T65" fmla="*/ 39 h 93"/>
                <a:gd name="T66" fmla="*/ 65 w 69"/>
                <a:gd name="T67" fmla="*/ 29 h 93"/>
                <a:gd name="T68" fmla="*/ 64 w 69"/>
                <a:gd name="T69" fmla="*/ 29 h 93"/>
                <a:gd name="T70" fmla="*/ 60 w 69"/>
                <a:gd name="T71" fmla="*/ 10 h 93"/>
                <a:gd name="T72" fmla="*/ 39 w 69"/>
                <a:gd name="T73" fmla="*/ 0 h 93"/>
                <a:gd name="T74" fmla="*/ 17 w 69"/>
                <a:gd name="T75" fmla="*/ 10 h 93"/>
                <a:gd name="T76" fmla="*/ 13 w 69"/>
                <a:gd name="T77" fmla="*/ 29 h 93"/>
                <a:gd name="T78" fmla="*/ 13 w 69"/>
                <a:gd name="T79" fmla="*/ 29 h 93"/>
                <a:gd name="T80" fmla="*/ 11 w 69"/>
                <a:gd name="T81" fmla="*/ 39 h 93"/>
                <a:gd name="T82" fmla="*/ 18 w 69"/>
                <a:gd name="T83" fmla="*/ 49 h 93"/>
                <a:gd name="T84" fmla="*/ 22 w 69"/>
                <a:gd name="T85" fmla="*/ 57 h 93"/>
                <a:gd name="T86" fmla="*/ 22 w 69"/>
                <a:gd name="T87" fmla="*/ 67 h 93"/>
                <a:gd name="T88" fmla="*/ 16 w 69"/>
                <a:gd name="T89" fmla="*/ 70 h 93"/>
                <a:gd name="T90" fmla="*/ 0 w 69"/>
                <a:gd name="T91" fmla="*/ 90 h 93"/>
                <a:gd name="T92" fmla="*/ 3 w 69"/>
                <a:gd name="T93" fmla="*/ 93 h 93"/>
                <a:gd name="T94" fmla="*/ 67 w 69"/>
                <a:gd name="T95" fmla="*/ 93 h 93"/>
                <a:gd name="T96" fmla="*/ 67 w 69"/>
                <a:gd name="T97" fmla="*/ 87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9" h="93">
                  <a:moveTo>
                    <a:pt x="67" y="87"/>
                  </a:moveTo>
                  <a:cubicBezTo>
                    <a:pt x="6" y="87"/>
                    <a:pt x="6" y="87"/>
                    <a:pt x="6" y="87"/>
                  </a:cubicBezTo>
                  <a:cubicBezTo>
                    <a:pt x="7" y="83"/>
                    <a:pt x="11" y="79"/>
                    <a:pt x="19" y="76"/>
                  </a:cubicBezTo>
                  <a:cubicBezTo>
                    <a:pt x="23" y="74"/>
                    <a:pt x="26" y="73"/>
                    <a:pt x="27" y="70"/>
                  </a:cubicBezTo>
                  <a:cubicBezTo>
                    <a:pt x="29" y="65"/>
                    <a:pt x="28" y="57"/>
                    <a:pt x="27" y="56"/>
                  </a:cubicBezTo>
                  <a:cubicBezTo>
                    <a:pt x="27" y="56"/>
                    <a:pt x="27" y="55"/>
                    <a:pt x="27" y="55"/>
                  </a:cubicBezTo>
                  <a:cubicBezTo>
                    <a:pt x="25" y="52"/>
                    <a:pt x="24" y="49"/>
                    <a:pt x="23" y="46"/>
                  </a:cubicBezTo>
                  <a:cubicBezTo>
                    <a:pt x="23" y="44"/>
                    <a:pt x="21" y="44"/>
                    <a:pt x="20" y="44"/>
                  </a:cubicBezTo>
                  <a:cubicBezTo>
                    <a:pt x="20" y="44"/>
                    <a:pt x="18" y="41"/>
                    <a:pt x="17" y="38"/>
                  </a:cubicBezTo>
                  <a:cubicBezTo>
                    <a:pt x="17" y="35"/>
                    <a:pt x="17" y="34"/>
                    <a:pt x="17" y="33"/>
                  </a:cubicBezTo>
                  <a:cubicBezTo>
                    <a:pt x="18" y="33"/>
                    <a:pt x="19" y="33"/>
                    <a:pt x="19" y="32"/>
                  </a:cubicBezTo>
                  <a:cubicBezTo>
                    <a:pt x="20" y="31"/>
                    <a:pt x="20" y="30"/>
                    <a:pt x="19" y="30"/>
                  </a:cubicBezTo>
                  <a:cubicBezTo>
                    <a:pt x="18" y="24"/>
                    <a:pt x="19" y="18"/>
                    <a:pt x="22" y="14"/>
                  </a:cubicBezTo>
                  <a:cubicBezTo>
                    <a:pt x="25" y="9"/>
                    <a:pt x="31" y="6"/>
                    <a:pt x="39" y="6"/>
                  </a:cubicBezTo>
                  <a:cubicBezTo>
                    <a:pt x="46" y="6"/>
                    <a:pt x="52" y="9"/>
                    <a:pt x="55" y="14"/>
                  </a:cubicBezTo>
                  <a:cubicBezTo>
                    <a:pt x="59" y="18"/>
                    <a:pt x="59" y="24"/>
                    <a:pt x="58" y="30"/>
                  </a:cubicBezTo>
                  <a:cubicBezTo>
                    <a:pt x="57" y="30"/>
                    <a:pt x="58" y="31"/>
                    <a:pt x="58" y="32"/>
                  </a:cubicBezTo>
                  <a:cubicBezTo>
                    <a:pt x="59" y="33"/>
                    <a:pt x="59" y="33"/>
                    <a:pt x="60" y="33"/>
                  </a:cubicBezTo>
                  <a:cubicBezTo>
                    <a:pt x="60" y="34"/>
                    <a:pt x="61" y="35"/>
                    <a:pt x="60" y="38"/>
                  </a:cubicBezTo>
                  <a:cubicBezTo>
                    <a:pt x="60" y="41"/>
                    <a:pt x="58" y="44"/>
                    <a:pt x="57" y="44"/>
                  </a:cubicBezTo>
                  <a:cubicBezTo>
                    <a:pt x="56" y="44"/>
                    <a:pt x="55" y="44"/>
                    <a:pt x="54" y="46"/>
                  </a:cubicBezTo>
                  <a:cubicBezTo>
                    <a:pt x="53" y="49"/>
                    <a:pt x="52" y="52"/>
                    <a:pt x="50" y="55"/>
                  </a:cubicBezTo>
                  <a:cubicBezTo>
                    <a:pt x="50" y="55"/>
                    <a:pt x="50" y="56"/>
                    <a:pt x="50" y="56"/>
                  </a:cubicBezTo>
                  <a:cubicBezTo>
                    <a:pt x="49" y="58"/>
                    <a:pt x="48" y="65"/>
                    <a:pt x="50" y="70"/>
                  </a:cubicBezTo>
                  <a:cubicBezTo>
                    <a:pt x="51" y="72"/>
                    <a:pt x="54" y="74"/>
                    <a:pt x="57" y="75"/>
                  </a:cubicBezTo>
                  <a:cubicBezTo>
                    <a:pt x="62" y="77"/>
                    <a:pt x="66" y="79"/>
                    <a:pt x="68" y="81"/>
                  </a:cubicBezTo>
                  <a:cubicBezTo>
                    <a:pt x="69" y="74"/>
                    <a:pt x="69" y="74"/>
                    <a:pt x="69" y="74"/>
                  </a:cubicBezTo>
                  <a:cubicBezTo>
                    <a:pt x="66" y="72"/>
                    <a:pt x="62" y="71"/>
                    <a:pt x="60" y="70"/>
                  </a:cubicBezTo>
                  <a:cubicBezTo>
                    <a:pt x="59" y="70"/>
                    <a:pt x="59" y="70"/>
                    <a:pt x="59" y="70"/>
                  </a:cubicBezTo>
                  <a:cubicBezTo>
                    <a:pt x="57" y="69"/>
                    <a:pt x="55" y="68"/>
                    <a:pt x="55" y="67"/>
                  </a:cubicBezTo>
                  <a:cubicBezTo>
                    <a:pt x="54" y="65"/>
                    <a:pt x="55" y="60"/>
                    <a:pt x="55" y="57"/>
                  </a:cubicBezTo>
                  <a:cubicBezTo>
                    <a:pt x="57" y="55"/>
                    <a:pt x="58" y="52"/>
                    <a:pt x="59" y="49"/>
                  </a:cubicBezTo>
                  <a:cubicBezTo>
                    <a:pt x="63" y="47"/>
                    <a:pt x="65" y="43"/>
                    <a:pt x="66" y="39"/>
                  </a:cubicBezTo>
                  <a:cubicBezTo>
                    <a:pt x="67" y="34"/>
                    <a:pt x="66" y="31"/>
                    <a:pt x="65" y="29"/>
                  </a:cubicBezTo>
                  <a:cubicBezTo>
                    <a:pt x="64" y="29"/>
                    <a:pt x="64" y="29"/>
                    <a:pt x="64" y="29"/>
                  </a:cubicBezTo>
                  <a:cubicBezTo>
                    <a:pt x="65" y="22"/>
                    <a:pt x="64" y="16"/>
                    <a:pt x="60" y="10"/>
                  </a:cubicBezTo>
                  <a:cubicBezTo>
                    <a:pt x="55" y="4"/>
                    <a:pt x="48" y="0"/>
                    <a:pt x="39" y="0"/>
                  </a:cubicBezTo>
                  <a:cubicBezTo>
                    <a:pt x="29" y="0"/>
                    <a:pt x="22" y="4"/>
                    <a:pt x="17" y="10"/>
                  </a:cubicBezTo>
                  <a:cubicBezTo>
                    <a:pt x="13" y="16"/>
                    <a:pt x="12" y="22"/>
                    <a:pt x="13" y="29"/>
                  </a:cubicBezTo>
                  <a:cubicBezTo>
                    <a:pt x="13" y="29"/>
                    <a:pt x="13" y="29"/>
                    <a:pt x="13" y="29"/>
                  </a:cubicBezTo>
                  <a:cubicBezTo>
                    <a:pt x="11" y="31"/>
                    <a:pt x="11" y="34"/>
                    <a:pt x="11" y="39"/>
                  </a:cubicBezTo>
                  <a:cubicBezTo>
                    <a:pt x="12" y="43"/>
                    <a:pt x="14" y="47"/>
                    <a:pt x="18" y="49"/>
                  </a:cubicBezTo>
                  <a:cubicBezTo>
                    <a:pt x="19" y="52"/>
                    <a:pt x="20" y="55"/>
                    <a:pt x="22" y="57"/>
                  </a:cubicBezTo>
                  <a:cubicBezTo>
                    <a:pt x="22" y="61"/>
                    <a:pt x="23" y="66"/>
                    <a:pt x="22" y="67"/>
                  </a:cubicBezTo>
                  <a:cubicBezTo>
                    <a:pt x="22" y="68"/>
                    <a:pt x="18" y="70"/>
                    <a:pt x="16" y="70"/>
                  </a:cubicBezTo>
                  <a:cubicBezTo>
                    <a:pt x="5" y="75"/>
                    <a:pt x="0" y="81"/>
                    <a:pt x="0" y="90"/>
                  </a:cubicBezTo>
                  <a:cubicBezTo>
                    <a:pt x="0" y="91"/>
                    <a:pt x="1" y="93"/>
                    <a:pt x="3" y="93"/>
                  </a:cubicBezTo>
                  <a:cubicBezTo>
                    <a:pt x="67" y="93"/>
                    <a:pt x="67" y="93"/>
                    <a:pt x="67" y="93"/>
                  </a:cubicBezTo>
                  <a:lnTo>
                    <a:pt x="67" y="8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200"/>
            </a:p>
          </p:txBody>
        </p:sp>
        <p:sp>
          <p:nvSpPr>
            <p:cNvPr id="21" name="Freeform 16">
              <a:extLst>
                <a:ext uri="{FF2B5EF4-FFF2-40B4-BE49-F238E27FC236}">
                  <a16:creationId xmlns:a16="http://schemas.microsoft.com/office/drawing/2014/main" id="{FC9DE538-9881-CDFC-15A4-244CCDCB0185}"/>
                </a:ext>
              </a:extLst>
            </p:cNvPr>
            <p:cNvSpPr>
              <a:spLocks/>
            </p:cNvSpPr>
            <p:nvPr/>
          </p:nvSpPr>
          <p:spPr bwMode="auto">
            <a:xfrm>
              <a:off x="9571038" y="3402013"/>
              <a:ext cx="211138" cy="282575"/>
            </a:xfrm>
            <a:custGeom>
              <a:avLst/>
              <a:gdLst>
                <a:gd name="T0" fmla="*/ 52 w 69"/>
                <a:gd name="T1" fmla="*/ 70 h 93"/>
                <a:gd name="T2" fmla="*/ 46 w 69"/>
                <a:gd name="T3" fmla="*/ 67 h 93"/>
                <a:gd name="T4" fmla="*/ 46 w 69"/>
                <a:gd name="T5" fmla="*/ 57 h 93"/>
                <a:gd name="T6" fmla="*/ 50 w 69"/>
                <a:gd name="T7" fmla="*/ 49 h 93"/>
                <a:gd name="T8" fmla="*/ 57 w 69"/>
                <a:gd name="T9" fmla="*/ 39 h 93"/>
                <a:gd name="T10" fmla="*/ 56 w 69"/>
                <a:gd name="T11" fmla="*/ 29 h 93"/>
                <a:gd name="T12" fmla="*/ 55 w 69"/>
                <a:gd name="T13" fmla="*/ 29 h 93"/>
                <a:gd name="T14" fmla="*/ 51 w 69"/>
                <a:gd name="T15" fmla="*/ 10 h 93"/>
                <a:gd name="T16" fmla="*/ 30 w 69"/>
                <a:gd name="T17" fmla="*/ 0 h 93"/>
                <a:gd name="T18" fmla="*/ 8 w 69"/>
                <a:gd name="T19" fmla="*/ 10 h 93"/>
                <a:gd name="T20" fmla="*/ 4 w 69"/>
                <a:gd name="T21" fmla="*/ 29 h 93"/>
                <a:gd name="T22" fmla="*/ 4 w 69"/>
                <a:gd name="T23" fmla="*/ 29 h 93"/>
                <a:gd name="T24" fmla="*/ 3 w 69"/>
                <a:gd name="T25" fmla="*/ 39 h 93"/>
                <a:gd name="T26" fmla="*/ 9 w 69"/>
                <a:gd name="T27" fmla="*/ 49 h 93"/>
                <a:gd name="T28" fmla="*/ 13 w 69"/>
                <a:gd name="T29" fmla="*/ 57 h 93"/>
                <a:gd name="T30" fmla="*/ 13 w 69"/>
                <a:gd name="T31" fmla="*/ 67 h 93"/>
                <a:gd name="T32" fmla="*/ 9 w 69"/>
                <a:gd name="T33" fmla="*/ 70 h 93"/>
                <a:gd name="T34" fmla="*/ 8 w 69"/>
                <a:gd name="T35" fmla="*/ 70 h 93"/>
                <a:gd name="T36" fmla="*/ 0 w 69"/>
                <a:gd name="T37" fmla="*/ 74 h 93"/>
                <a:gd name="T38" fmla="*/ 0 w 69"/>
                <a:gd name="T39" fmla="*/ 81 h 93"/>
                <a:gd name="T40" fmla="*/ 11 w 69"/>
                <a:gd name="T41" fmla="*/ 75 h 93"/>
                <a:gd name="T42" fmla="*/ 18 w 69"/>
                <a:gd name="T43" fmla="*/ 70 h 93"/>
                <a:gd name="T44" fmla="*/ 18 w 69"/>
                <a:gd name="T45" fmla="*/ 56 h 93"/>
                <a:gd name="T46" fmla="*/ 18 w 69"/>
                <a:gd name="T47" fmla="*/ 55 h 93"/>
                <a:gd name="T48" fmla="*/ 14 w 69"/>
                <a:gd name="T49" fmla="*/ 46 h 93"/>
                <a:gd name="T50" fmla="*/ 11 w 69"/>
                <a:gd name="T51" fmla="*/ 44 h 93"/>
                <a:gd name="T52" fmla="*/ 8 w 69"/>
                <a:gd name="T53" fmla="*/ 38 h 93"/>
                <a:gd name="T54" fmla="*/ 8 w 69"/>
                <a:gd name="T55" fmla="*/ 33 h 93"/>
                <a:gd name="T56" fmla="*/ 10 w 69"/>
                <a:gd name="T57" fmla="*/ 32 h 93"/>
                <a:gd name="T58" fmla="*/ 11 w 69"/>
                <a:gd name="T59" fmla="*/ 30 h 93"/>
                <a:gd name="T60" fmla="*/ 13 w 69"/>
                <a:gd name="T61" fmla="*/ 14 h 93"/>
                <a:gd name="T62" fmla="*/ 30 w 69"/>
                <a:gd name="T63" fmla="*/ 6 h 93"/>
                <a:gd name="T64" fmla="*/ 47 w 69"/>
                <a:gd name="T65" fmla="*/ 14 h 93"/>
                <a:gd name="T66" fmla="*/ 49 w 69"/>
                <a:gd name="T67" fmla="*/ 30 h 93"/>
                <a:gd name="T68" fmla="*/ 49 w 69"/>
                <a:gd name="T69" fmla="*/ 32 h 93"/>
                <a:gd name="T70" fmla="*/ 51 w 69"/>
                <a:gd name="T71" fmla="*/ 33 h 93"/>
                <a:gd name="T72" fmla="*/ 51 w 69"/>
                <a:gd name="T73" fmla="*/ 38 h 93"/>
                <a:gd name="T74" fmla="*/ 48 w 69"/>
                <a:gd name="T75" fmla="*/ 44 h 93"/>
                <a:gd name="T76" fmla="*/ 45 w 69"/>
                <a:gd name="T77" fmla="*/ 46 h 93"/>
                <a:gd name="T78" fmla="*/ 41 w 69"/>
                <a:gd name="T79" fmla="*/ 55 h 93"/>
                <a:gd name="T80" fmla="*/ 41 w 69"/>
                <a:gd name="T81" fmla="*/ 56 h 93"/>
                <a:gd name="T82" fmla="*/ 41 w 69"/>
                <a:gd name="T83" fmla="*/ 70 h 93"/>
                <a:gd name="T84" fmla="*/ 50 w 69"/>
                <a:gd name="T85" fmla="*/ 76 h 93"/>
                <a:gd name="T86" fmla="*/ 62 w 69"/>
                <a:gd name="T87" fmla="*/ 87 h 93"/>
                <a:gd name="T88" fmla="*/ 1 w 69"/>
                <a:gd name="T89" fmla="*/ 87 h 93"/>
                <a:gd name="T90" fmla="*/ 2 w 69"/>
                <a:gd name="T91" fmla="*/ 93 h 93"/>
                <a:gd name="T92" fmla="*/ 65 w 69"/>
                <a:gd name="T93" fmla="*/ 93 h 93"/>
                <a:gd name="T94" fmla="*/ 69 w 69"/>
                <a:gd name="T95" fmla="*/ 90 h 93"/>
                <a:gd name="T96" fmla="*/ 52 w 69"/>
                <a:gd name="T97" fmla="*/ 7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9" h="93">
                  <a:moveTo>
                    <a:pt x="52" y="70"/>
                  </a:moveTo>
                  <a:cubicBezTo>
                    <a:pt x="50" y="70"/>
                    <a:pt x="47" y="68"/>
                    <a:pt x="46" y="67"/>
                  </a:cubicBezTo>
                  <a:cubicBezTo>
                    <a:pt x="46" y="66"/>
                    <a:pt x="46" y="61"/>
                    <a:pt x="46" y="57"/>
                  </a:cubicBezTo>
                  <a:cubicBezTo>
                    <a:pt x="48" y="55"/>
                    <a:pt x="49" y="52"/>
                    <a:pt x="50" y="49"/>
                  </a:cubicBezTo>
                  <a:cubicBezTo>
                    <a:pt x="54" y="47"/>
                    <a:pt x="56" y="43"/>
                    <a:pt x="57" y="39"/>
                  </a:cubicBezTo>
                  <a:cubicBezTo>
                    <a:pt x="58" y="34"/>
                    <a:pt x="57" y="31"/>
                    <a:pt x="56" y="29"/>
                  </a:cubicBezTo>
                  <a:cubicBezTo>
                    <a:pt x="55" y="29"/>
                    <a:pt x="55" y="29"/>
                    <a:pt x="55" y="29"/>
                  </a:cubicBezTo>
                  <a:cubicBezTo>
                    <a:pt x="56" y="22"/>
                    <a:pt x="55" y="16"/>
                    <a:pt x="51" y="10"/>
                  </a:cubicBezTo>
                  <a:cubicBezTo>
                    <a:pt x="47" y="4"/>
                    <a:pt x="39" y="0"/>
                    <a:pt x="30" y="0"/>
                  </a:cubicBezTo>
                  <a:cubicBezTo>
                    <a:pt x="21" y="0"/>
                    <a:pt x="13" y="4"/>
                    <a:pt x="8" y="10"/>
                  </a:cubicBezTo>
                  <a:cubicBezTo>
                    <a:pt x="5" y="16"/>
                    <a:pt x="3" y="22"/>
                    <a:pt x="4" y="29"/>
                  </a:cubicBezTo>
                  <a:cubicBezTo>
                    <a:pt x="4" y="29"/>
                    <a:pt x="4" y="29"/>
                    <a:pt x="4" y="29"/>
                  </a:cubicBezTo>
                  <a:cubicBezTo>
                    <a:pt x="2" y="31"/>
                    <a:pt x="2" y="34"/>
                    <a:pt x="3" y="39"/>
                  </a:cubicBezTo>
                  <a:cubicBezTo>
                    <a:pt x="3" y="43"/>
                    <a:pt x="5" y="47"/>
                    <a:pt x="9" y="49"/>
                  </a:cubicBezTo>
                  <a:cubicBezTo>
                    <a:pt x="10" y="52"/>
                    <a:pt x="12" y="55"/>
                    <a:pt x="13" y="57"/>
                  </a:cubicBezTo>
                  <a:cubicBezTo>
                    <a:pt x="13" y="60"/>
                    <a:pt x="14" y="65"/>
                    <a:pt x="13" y="67"/>
                  </a:cubicBezTo>
                  <a:cubicBezTo>
                    <a:pt x="13" y="68"/>
                    <a:pt x="11" y="69"/>
                    <a:pt x="9" y="70"/>
                  </a:cubicBezTo>
                  <a:cubicBezTo>
                    <a:pt x="8" y="70"/>
                    <a:pt x="8" y="70"/>
                    <a:pt x="8" y="70"/>
                  </a:cubicBezTo>
                  <a:cubicBezTo>
                    <a:pt x="6" y="71"/>
                    <a:pt x="3" y="72"/>
                    <a:pt x="0" y="74"/>
                  </a:cubicBezTo>
                  <a:cubicBezTo>
                    <a:pt x="0" y="81"/>
                    <a:pt x="0" y="81"/>
                    <a:pt x="0" y="81"/>
                  </a:cubicBezTo>
                  <a:cubicBezTo>
                    <a:pt x="2" y="79"/>
                    <a:pt x="6" y="77"/>
                    <a:pt x="11" y="75"/>
                  </a:cubicBezTo>
                  <a:cubicBezTo>
                    <a:pt x="15" y="74"/>
                    <a:pt x="17" y="72"/>
                    <a:pt x="18" y="70"/>
                  </a:cubicBezTo>
                  <a:cubicBezTo>
                    <a:pt x="20" y="65"/>
                    <a:pt x="19" y="58"/>
                    <a:pt x="18" y="56"/>
                  </a:cubicBezTo>
                  <a:cubicBezTo>
                    <a:pt x="18" y="56"/>
                    <a:pt x="18" y="55"/>
                    <a:pt x="18" y="55"/>
                  </a:cubicBezTo>
                  <a:cubicBezTo>
                    <a:pt x="17" y="52"/>
                    <a:pt x="15" y="49"/>
                    <a:pt x="14" y="46"/>
                  </a:cubicBezTo>
                  <a:cubicBezTo>
                    <a:pt x="14" y="44"/>
                    <a:pt x="13" y="44"/>
                    <a:pt x="11" y="44"/>
                  </a:cubicBezTo>
                  <a:cubicBezTo>
                    <a:pt x="11" y="44"/>
                    <a:pt x="9" y="41"/>
                    <a:pt x="8" y="38"/>
                  </a:cubicBezTo>
                  <a:cubicBezTo>
                    <a:pt x="8" y="35"/>
                    <a:pt x="8" y="34"/>
                    <a:pt x="8" y="33"/>
                  </a:cubicBezTo>
                  <a:cubicBezTo>
                    <a:pt x="9" y="33"/>
                    <a:pt x="10" y="33"/>
                    <a:pt x="10" y="32"/>
                  </a:cubicBezTo>
                  <a:cubicBezTo>
                    <a:pt x="11" y="31"/>
                    <a:pt x="11" y="30"/>
                    <a:pt x="11" y="30"/>
                  </a:cubicBezTo>
                  <a:cubicBezTo>
                    <a:pt x="9" y="24"/>
                    <a:pt x="10" y="18"/>
                    <a:pt x="13" y="14"/>
                  </a:cubicBezTo>
                  <a:cubicBezTo>
                    <a:pt x="16" y="9"/>
                    <a:pt x="22" y="6"/>
                    <a:pt x="30" y="6"/>
                  </a:cubicBezTo>
                  <a:cubicBezTo>
                    <a:pt x="37" y="6"/>
                    <a:pt x="43" y="9"/>
                    <a:pt x="47" y="14"/>
                  </a:cubicBezTo>
                  <a:cubicBezTo>
                    <a:pt x="50" y="18"/>
                    <a:pt x="51" y="24"/>
                    <a:pt x="49" y="30"/>
                  </a:cubicBezTo>
                  <a:cubicBezTo>
                    <a:pt x="49" y="30"/>
                    <a:pt x="49" y="31"/>
                    <a:pt x="49" y="32"/>
                  </a:cubicBezTo>
                  <a:cubicBezTo>
                    <a:pt x="50" y="33"/>
                    <a:pt x="51" y="33"/>
                    <a:pt x="51" y="33"/>
                  </a:cubicBezTo>
                  <a:cubicBezTo>
                    <a:pt x="52" y="34"/>
                    <a:pt x="52" y="35"/>
                    <a:pt x="51" y="38"/>
                  </a:cubicBezTo>
                  <a:cubicBezTo>
                    <a:pt x="51" y="41"/>
                    <a:pt x="49" y="44"/>
                    <a:pt x="48" y="44"/>
                  </a:cubicBezTo>
                  <a:cubicBezTo>
                    <a:pt x="47" y="44"/>
                    <a:pt x="46" y="44"/>
                    <a:pt x="45" y="46"/>
                  </a:cubicBezTo>
                  <a:cubicBezTo>
                    <a:pt x="44" y="49"/>
                    <a:pt x="43" y="52"/>
                    <a:pt x="41" y="55"/>
                  </a:cubicBezTo>
                  <a:cubicBezTo>
                    <a:pt x="41" y="55"/>
                    <a:pt x="41" y="56"/>
                    <a:pt x="41" y="56"/>
                  </a:cubicBezTo>
                  <a:cubicBezTo>
                    <a:pt x="41" y="57"/>
                    <a:pt x="39" y="65"/>
                    <a:pt x="41" y="70"/>
                  </a:cubicBezTo>
                  <a:cubicBezTo>
                    <a:pt x="42" y="73"/>
                    <a:pt x="46" y="74"/>
                    <a:pt x="50" y="76"/>
                  </a:cubicBezTo>
                  <a:cubicBezTo>
                    <a:pt x="58" y="79"/>
                    <a:pt x="62" y="83"/>
                    <a:pt x="62" y="87"/>
                  </a:cubicBezTo>
                  <a:cubicBezTo>
                    <a:pt x="1" y="87"/>
                    <a:pt x="1" y="87"/>
                    <a:pt x="1" y="87"/>
                  </a:cubicBezTo>
                  <a:cubicBezTo>
                    <a:pt x="2" y="93"/>
                    <a:pt x="2" y="93"/>
                    <a:pt x="2" y="93"/>
                  </a:cubicBezTo>
                  <a:cubicBezTo>
                    <a:pt x="65" y="93"/>
                    <a:pt x="65" y="93"/>
                    <a:pt x="65" y="93"/>
                  </a:cubicBezTo>
                  <a:cubicBezTo>
                    <a:pt x="68" y="93"/>
                    <a:pt x="69" y="91"/>
                    <a:pt x="69" y="90"/>
                  </a:cubicBezTo>
                  <a:cubicBezTo>
                    <a:pt x="69" y="81"/>
                    <a:pt x="63" y="75"/>
                    <a:pt x="52" y="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200"/>
            </a:p>
          </p:txBody>
        </p:sp>
      </p:grpSp>
      <p:grpSp>
        <p:nvGrpSpPr>
          <p:cNvPr id="23" name="Group 22">
            <a:extLst>
              <a:ext uri="{FF2B5EF4-FFF2-40B4-BE49-F238E27FC236}">
                <a16:creationId xmlns:a16="http://schemas.microsoft.com/office/drawing/2014/main" id="{882FFE3E-7606-3B40-076D-12835E0786DC}"/>
              </a:ext>
            </a:extLst>
          </p:cNvPr>
          <p:cNvGrpSpPr>
            <a:grpSpLocks noChangeAspect="1"/>
          </p:cNvGrpSpPr>
          <p:nvPr/>
        </p:nvGrpSpPr>
        <p:grpSpPr>
          <a:xfrm>
            <a:off x="727406" y="5452095"/>
            <a:ext cx="306023" cy="357544"/>
            <a:chOff x="9499600" y="3184525"/>
            <a:chExt cx="471488" cy="550863"/>
          </a:xfrm>
          <a:solidFill>
            <a:schemeClr val="accent5"/>
          </a:solidFill>
        </p:grpSpPr>
        <p:sp>
          <p:nvSpPr>
            <p:cNvPr id="29" name="Freeform 138">
              <a:extLst>
                <a:ext uri="{FF2B5EF4-FFF2-40B4-BE49-F238E27FC236}">
                  <a16:creationId xmlns:a16="http://schemas.microsoft.com/office/drawing/2014/main" id="{725EE207-0587-BEBC-2C9A-9EE5F2EE3BF9}"/>
                </a:ext>
              </a:extLst>
            </p:cNvPr>
            <p:cNvSpPr>
              <a:spLocks noEditPoints="1"/>
            </p:cNvSpPr>
            <p:nvPr/>
          </p:nvSpPr>
          <p:spPr bwMode="auto">
            <a:xfrm>
              <a:off x="9688513" y="3262313"/>
              <a:ext cx="96838" cy="100013"/>
            </a:xfrm>
            <a:custGeom>
              <a:avLst/>
              <a:gdLst>
                <a:gd name="T0" fmla="*/ 30 w 30"/>
                <a:gd name="T1" fmla="*/ 12 h 31"/>
                <a:gd name="T2" fmla="*/ 28 w 30"/>
                <a:gd name="T3" fmla="*/ 10 h 31"/>
                <a:gd name="T4" fmla="*/ 20 w 30"/>
                <a:gd name="T5" fmla="*/ 10 h 31"/>
                <a:gd name="T6" fmla="*/ 16 w 30"/>
                <a:gd name="T7" fmla="*/ 2 h 31"/>
                <a:gd name="T8" fmla="*/ 15 w 30"/>
                <a:gd name="T9" fmla="*/ 0 h 31"/>
                <a:gd name="T10" fmla="*/ 13 w 30"/>
                <a:gd name="T11" fmla="*/ 2 h 31"/>
                <a:gd name="T12" fmla="*/ 10 w 30"/>
                <a:gd name="T13" fmla="*/ 10 h 31"/>
                <a:gd name="T14" fmla="*/ 2 w 30"/>
                <a:gd name="T15" fmla="*/ 10 h 31"/>
                <a:gd name="T16" fmla="*/ 0 w 30"/>
                <a:gd name="T17" fmla="*/ 12 h 31"/>
                <a:gd name="T18" fmla="*/ 0 w 30"/>
                <a:gd name="T19" fmla="*/ 13 h 31"/>
                <a:gd name="T20" fmla="*/ 7 w 30"/>
                <a:gd name="T21" fmla="*/ 18 h 31"/>
                <a:gd name="T22" fmla="*/ 4 w 30"/>
                <a:gd name="T23" fmla="*/ 28 h 31"/>
                <a:gd name="T24" fmla="*/ 5 w 30"/>
                <a:gd name="T25" fmla="*/ 30 h 31"/>
                <a:gd name="T26" fmla="*/ 6 w 30"/>
                <a:gd name="T27" fmla="*/ 31 h 31"/>
                <a:gd name="T28" fmla="*/ 7 w 30"/>
                <a:gd name="T29" fmla="*/ 30 h 31"/>
                <a:gd name="T30" fmla="*/ 15 w 30"/>
                <a:gd name="T31" fmla="*/ 24 h 31"/>
                <a:gd name="T32" fmla="*/ 23 w 30"/>
                <a:gd name="T33" fmla="*/ 30 h 31"/>
                <a:gd name="T34" fmla="*/ 25 w 30"/>
                <a:gd name="T35" fmla="*/ 30 h 31"/>
                <a:gd name="T36" fmla="*/ 25 w 30"/>
                <a:gd name="T37" fmla="*/ 28 h 31"/>
                <a:gd name="T38" fmla="*/ 22 w 30"/>
                <a:gd name="T39" fmla="*/ 18 h 31"/>
                <a:gd name="T40" fmla="*/ 29 w 30"/>
                <a:gd name="T41" fmla="*/ 13 h 31"/>
                <a:gd name="T42" fmla="*/ 30 w 30"/>
                <a:gd name="T43" fmla="*/ 12 h 31"/>
                <a:gd name="T44" fmla="*/ 11 w 30"/>
                <a:gd name="T45" fmla="*/ 19 h 31"/>
                <a:gd name="T46" fmla="*/ 12 w 30"/>
                <a:gd name="T47" fmla="*/ 17 h 31"/>
                <a:gd name="T48" fmla="*/ 8 w 30"/>
                <a:gd name="T49" fmla="*/ 14 h 31"/>
                <a:gd name="T50" fmla="*/ 13 w 30"/>
                <a:gd name="T51" fmla="*/ 14 h 31"/>
                <a:gd name="T52" fmla="*/ 13 w 30"/>
                <a:gd name="T53" fmla="*/ 12 h 31"/>
                <a:gd name="T54" fmla="*/ 15 w 30"/>
                <a:gd name="T55" fmla="*/ 8 h 31"/>
                <a:gd name="T56" fmla="*/ 16 w 30"/>
                <a:gd name="T57" fmla="*/ 12 h 31"/>
                <a:gd name="T58" fmla="*/ 17 w 30"/>
                <a:gd name="T59" fmla="*/ 14 h 31"/>
                <a:gd name="T60" fmla="*/ 22 w 30"/>
                <a:gd name="T61" fmla="*/ 14 h 31"/>
                <a:gd name="T62" fmla="*/ 19 w 30"/>
                <a:gd name="T63" fmla="*/ 16 h 31"/>
                <a:gd name="T64" fmla="*/ 18 w 30"/>
                <a:gd name="T65" fmla="*/ 17 h 31"/>
                <a:gd name="T66" fmla="*/ 20 w 30"/>
                <a:gd name="T67" fmla="*/ 24 h 31"/>
                <a:gd name="T68" fmla="*/ 16 w 30"/>
                <a:gd name="T69" fmla="*/ 21 h 31"/>
                <a:gd name="T70" fmla="*/ 15 w 30"/>
                <a:gd name="T71" fmla="*/ 20 h 31"/>
                <a:gd name="T72" fmla="*/ 10 w 30"/>
                <a:gd name="T73" fmla="*/ 24 h 31"/>
                <a:gd name="T74" fmla="*/ 11 w 30"/>
                <a:gd name="T75" fmla="*/ 19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0" h="31">
                  <a:moveTo>
                    <a:pt x="30" y="12"/>
                  </a:moveTo>
                  <a:cubicBezTo>
                    <a:pt x="30" y="11"/>
                    <a:pt x="29" y="10"/>
                    <a:pt x="28" y="10"/>
                  </a:cubicBezTo>
                  <a:cubicBezTo>
                    <a:pt x="20" y="10"/>
                    <a:pt x="20" y="10"/>
                    <a:pt x="20" y="10"/>
                  </a:cubicBezTo>
                  <a:cubicBezTo>
                    <a:pt x="16" y="2"/>
                    <a:pt x="16" y="2"/>
                    <a:pt x="16" y="2"/>
                  </a:cubicBezTo>
                  <a:cubicBezTo>
                    <a:pt x="16" y="1"/>
                    <a:pt x="16" y="0"/>
                    <a:pt x="15" y="0"/>
                  </a:cubicBezTo>
                  <a:cubicBezTo>
                    <a:pt x="14" y="0"/>
                    <a:pt x="13" y="1"/>
                    <a:pt x="13" y="2"/>
                  </a:cubicBezTo>
                  <a:cubicBezTo>
                    <a:pt x="10" y="10"/>
                    <a:pt x="10" y="10"/>
                    <a:pt x="10" y="10"/>
                  </a:cubicBezTo>
                  <a:cubicBezTo>
                    <a:pt x="2" y="10"/>
                    <a:pt x="2" y="10"/>
                    <a:pt x="2" y="10"/>
                  </a:cubicBezTo>
                  <a:cubicBezTo>
                    <a:pt x="1" y="10"/>
                    <a:pt x="0" y="11"/>
                    <a:pt x="0" y="12"/>
                  </a:cubicBezTo>
                  <a:cubicBezTo>
                    <a:pt x="0" y="12"/>
                    <a:pt x="0" y="13"/>
                    <a:pt x="0" y="13"/>
                  </a:cubicBezTo>
                  <a:cubicBezTo>
                    <a:pt x="7" y="18"/>
                    <a:pt x="7" y="18"/>
                    <a:pt x="7" y="18"/>
                  </a:cubicBezTo>
                  <a:cubicBezTo>
                    <a:pt x="4" y="28"/>
                    <a:pt x="4" y="28"/>
                    <a:pt x="4" y="28"/>
                  </a:cubicBezTo>
                  <a:cubicBezTo>
                    <a:pt x="4" y="29"/>
                    <a:pt x="4" y="30"/>
                    <a:pt x="5" y="30"/>
                  </a:cubicBezTo>
                  <a:cubicBezTo>
                    <a:pt x="5" y="30"/>
                    <a:pt x="5" y="31"/>
                    <a:pt x="6" y="31"/>
                  </a:cubicBezTo>
                  <a:cubicBezTo>
                    <a:pt x="6" y="31"/>
                    <a:pt x="7" y="30"/>
                    <a:pt x="7" y="30"/>
                  </a:cubicBezTo>
                  <a:cubicBezTo>
                    <a:pt x="15" y="24"/>
                    <a:pt x="15" y="24"/>
                    <a:pt x="15" y="24"/>
                  </a:cubicBezTo>
                  <a:cubicBezTo>
                    <a:pt x="23" y="30"/>
                    <a:pt x="23" y="30"/>
                    <a:pt x="23" y="30"/>
                  </a:cubicBezTo>
                  <a:cubicBezTo>
                    <a:pt x="23" y="31"/>
                    <a:pt x="24" y="31"/>
                    <a:pt x="25" y="30"/>
                  </a:cubicBezTo>
                  <a:cubicBezTo>
                    <a:pt x="26" y="30"/>
                    <a:pt x="26" y="29"/>
                    <a:pt x="25" y="28"/>
                  </a:cubicBezTo>
                  <a:cubicBezTo>
                    <a:pt x="22" y="18"/>
                    <a:pt x="22" y="18"/>
                    <a:pt x="22" y="18"/>
                  </a:cubicBezTo>
                  <a:cubicBezTo>
                    <a:pt x="29" y="13"/>
                    <a:pt x="29" y="13"/>
                    <a:pt x="29" y="13"/>
                  </a:cubicBezTo>
                  <a:cubicBezTo>
                    <a:pt x="30" y="13"/>
                    <a:pt x="30" y="12"/>
                    <a:pt x="30" y="12"/>
                  </a:cubicBezTo>
                  <a:close/>
                  <a:moveTo>
                    <a:pt x="11" y="19"/>
                  </a:moveTo>
                  <a:cubicBezTo>
                    <a:pt x="12" y="17"/>
                    <a:pt x="12" y="17"/>
                    <a:pt x="12" y="17"/>
                  </a:cubicBezTo>
                  <a:cubicBezTo>
                    <a:pt x="8" y="14"/>
                    <a:pt x="8" y="14"/>
                    <a:pt x="8" y="14"/>
                  </a:cubicBezTo>
                  <a:cubicBezTo>
                    <a:pt x="13" y="14"/>
                    <a:pt x="13" y="14"/>
                    <a:pt x="13" y="14"/>
                  </a:cubicBezTo>
                  <a:cubicBezTo>
                    <a:pt x="13" y="12"/>
                    <a:pt x="13" y="12"/>
                    <a:pt x="13" y="12"/>
                  </a:cubicBezTo>
                  <a:cubicBezTo>
                    <a:pt x="15" y="8"/>
                    <a:pt x="15" y="8"/>
                    <a:pt x="15" y="8"/>
                  </a:cubicBezTo>
                  <a:cubicBezTo>
                    <a:pt x="16" y="12"/>
                    <a:pt x="16" y="12"/>
                    <a:pt x="16" y="12"/>
                  </a:cubicBezTo>
                  <a:cubicBezTo>
                    <a:pt x="17" y="14"/>
                    <a:pt x="17" y="14"/>
                    <a:pt x="17" y="14"/>
                  </a:cubicBezTo>
                  <a:cubicBezTo>
                    <a:pt x="22" y="14"/>
                    <a:pt x="22" y="14"/>
                    <a:pt x="22" y="14"/>
                  </a:cubicBezTo>
                  <a:cubicBezTo>
                    <a:pt x="19" y="16"/>
                    <a:pt x="19" y="16"/>
                    <a:pt x="19" y="16"/>
                  </a:cubicBezTo>
                  <a:cubicBezTo>
                    <a:pt x="18" y="17"/>
                    <a:pt x="18" y="17"/>
                    <a:pt x="18" y="17"/>
                  </a:cubicBezTo>
                  <a:cubicBezTo>
                    <a:pt x="20" y="24"/>
                    <a:pt x="20" y="24"/>
                    <a:pt x="20" y="24"/>
                  </a:cubicBezTo>
                  <a:cubicBezTo>
                    <a:pt x="16" y="21"/>
                    <a:pt x="16" y="21"/>
                    <a:pt x="16" y="21"/>
                  </a:cubicBezTo>
                  <a:cubicBezTo>
                    <a:pt x="15" y="20"/>
                    <a:pt x="15" y="20"/>
                    <a:pt x="15" y="20"/>
                  </a:cubicBezTo>
                  <a:cubicBezTo>
                    <a:pt x="10" y="24"/>
                    <a:pt x="10" y="24"/>
                    <a:pt x="10" y="24"/>
                  </a:cubicBezTo>
                  <a:lnTo>
                    <a:pt x="11" y="19"/>
                  </a:lnTo>
                  <a:close/>
                </a:path>
              </a:pathLst>
            </a:custGeom>
            <a:grpFill/>
            <a:ln>
              <a:noFill/>
            </a:ln>
          </p:spPr>
          <p:txBody>
            <a:bodyPr vert="horz" wrap="square" lIns="91440" tIns="45720" rIns="91440" bIns="45720" numCol="1" anchor="t" anchorCtr="0" compatLnSpc="1">
              <a:prstTxWarp prst="textNoShape">
                <a:avLst/>
              </a:prstTxWarp>
            </a:bodyPr>
            <a:lstStyle/>
            <a:p>
              <a:endParaRPr lang="en-AU" sz="1200"/>
            </a:p>
          </p:txBody>
        </p:sp>
        <p:sp>
          <p:nvSpPr>
            <p:cNvPr id="30" name="Freeform 139">
              <a:extLst>
                <a:ext uri="{FF2B5EF4-FFF2-40B4-BE49-F238E27FC236}">
                  <a16:creationId xmlns:a16="http://schemas.microsoft.com/office/drawing/2014/main" id="{BB7CBD2D-02C2-2243-C5B0-FD282700BBA6}"/>
                </a:ext>
              </a:extLst>
            </p:cNvPr>
            <p:cNvSpPr>
              <a:spLocks noEditPoints="1"/>
            </p:cNvSpPr>
            <p:nvPr/>
          </p:nvSpPr>
          <p:spPr bwMode="auto">
            <a:xfrm>
              <a:off x="9558338" y="3184525"/>
              <a:ext cx="354013" cy="379413"/>
            </a:xfrm>
            <a:custGeom>
              <a:avLst/>
              <a:gdLst>
                <a:gd name="T0" fmla="*/ 18 w 109"/>
                <a:gd name="T1" fmla="*/ 64 h 117"/>
                <a:gd name="T2" fmla="*/ 19 w 109"/>
                <a:gd name="T3" fmla="*/ 64 h 117"/>
                <a:gd name="T4" fmla="*/ 52 w 109"/>
                <a:gd name="T5" fmla="*/ 85 h 117"/>
                <a:gd name="T6" fmla="*/ 53 w 109"/>
                <a:gd name="T7" fmla="*/ 100 h 117"/>
                <a:gd name="T8" fmla="*/ 35 w 109"/>
                <a:gd name="T9" fmla="*/ 112 h 117"/>
                <a:gd name="T10" fmla="*/ 39 w 109"/>
                <a:gd name="T11" fmla="*/ 116 h 117"/>
                <a:gd name="T12" fmla="*/ 54 w 109"/>
                <a:gd name="T13" fmla="*/ 106 h 117"/>
                <a:gd name="T14" fmla="*/ 70 w 109"/>
                <a:gd name="T15" fmla="*/ 115 h 117"/>
                <a:gd name="T16" fmla="*/ 74 w 109"/>
                <a:gd name="T17" fmla="*/ 117 h 117"/>
                <a:gd name="T18" fmla="*/ 59 w 109"/>
                <a:gd name="T19" fmla="*/ 100 h 117"/>
                <a:gd name="T20" fmla="*/ 59 w 109"/>
                <a:gd name="T21" fmla="*/ 85 h 117"/>
                <a:gd name="T22" fmla="*/ 89 w 109"/>
                <a:gd name="T23" fmla="*/ 64 h 117"/>
                <a:gd name="T24" fmla="*/ 90 w 109"/>
                <a:gd name="T25" fmla="*/ 64 h 117"/>
                <a:gd name="T26" fmla="*/ 109 w 109"/>
                <a:gd name="T27" fmla="*/ 48 h 117"/>
                <a:gd name="T28" fmla="*/ 104 w 109"/>
                <a:gd name="T29" fmla="*/ 31 h 117"/>
                <a:gd name="T30" fmla="*/ 93 w 109"/>
                <a:gd name="T31" fmla="*/ 26 h 117"/>
                <a:gd name="T32" fmla="*/ 94 w 109"/>
                <a:gd name="T33" fmla="*/ 6 h 117"/>
                <a:gd name="T34" fmla="*/ 93 w 109"/>
                <a:gd name="T35" fmla="*/ 0 h 117"/>
                <a:gd name="T36" fmla="*/ 12 w 109"/>
                <a:gd name="T37" fmla="*/ 3 h 117"/>
                <a:gd name="T38" fmla="*/ 16 w 109"/>
                <a:gd name="T39" fmla="*/ 6 h 117"/>
                <a:gd name="T40" fmla="*/ 15 w 109"/>
                <a:gd name="T41" fmla="*/ 26 h 117"/>
                <a:gd name="T42" fmla="*/ 1 w 109"/>
                <a:gd name="T43" fmla="*/ 46 h 117"/>
                <a:gd name="T44" fmla="*/ 92 w 109"/>
                <a:gd name="T45" fmla="*/ 57 h 117"/>
                <a:gd name="T46" fmla="*/ 93 w 109"/>
                <a:gd name="T47" fmla="*/ 33 h 117"/>
                <a:gd name="T48" fmla="*/ 94 w 109"/>
                <a:gd name="T49" fmla="*/ 32 h 117"/>
                <a:gd name="T50" fmla="*/ 103 w 109"/>
                <a:gd name="T51" fmla="*/ 45 h 117"/>
                <a:gd name="T52" fmla="*/ 93 w 109"/>
                <a:gd name="T53" fmla="*/ 58 h 117"/>
                <a:gd name="T54" fmla="*/ 92 w 109"/>
                <a:gd name="T55" fmla="*/ 57 h 117"/>
                <a:gd name="T56" fmla="*/ 87 w 109"/>
                <a:gd name="T57" fmla="*/ 6 h 117"/>
                <a:gd name="T58" fmla="*/ 53 w 109"/>
                <a:gd name="T59" fmla="*/ 79 h 117"/>
                <a:gd name="T60" fmla="*/ 22 w 109"/>
                <a:gd name="T61" fmla="*/ 6 h 117"/>
                <a:gd name="T62" fmla="*/ 16 w 109"/>
                <a:gd name="T63" fmla="*/ 32 h 117"/>
                <a:gd name="T64" fmla="*/ 16 w 109"/>
                <a:gd name="T65" fmla="*/ 40 h 117"/>
                <a:gd name="T66" fmla="*/ 17 w 109"/>
                <a:gd name="T67" fmla="*/ 58 h 117"/>
                <a:gd name="T68" fmla="*/ 6 w 109"/>
                <a:gd name="T69" fmla="*/ 48 h 117"/>
                <a:gd name="T70" fmla="*/ 15 w 109"/>
                <a:gd name="T71" fmla="*/ 32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9" h="117">
                  <a:moveTo>
                    <a:pt x="1" y="48"/>
                  </a:moveTo>
                  <a:cubicBezTo>
                    <a:pt x="1" y="56"/>
                    <a:pt x="7" y="64"/>
                    <a:pt x="18" y="64"/>
                  </a:cubicBezTo>
                  <a:cubicBezTo>
                    <a:pt x="18" y="64"/>
                    <a:pt x="18" y="64"/>
                    <a:pt x="19" y="64"/>
                  </a:cubicBezTo>
                  <a:cubicBezTo>
                    <a:pt x="19" y="64"/>
                    <a:pt x="19" y="64"/>
                    <a:pt x="19" y="64"/>
                  </a:cubicBezTo>
                  <a:cubicBezTo>
                    <a:pt x="19" y="64"/>
                    <a:pt x="19" y="64"/>
                    <a:pt x="19" y="64"/>
                  </a:cubicBezTo>
                  <a:cubicBezTo>
                    <a:pt x="25" y="76"/>
                    <a:pt x="38" y="84"/>
                    <a:pt x="52" y="85"/>
                  </a:cubicBezTo>
                  <a:cubicBezTo>
                    <a:pt x="53" y="85"/>
                    <a:pt x="53" y="85"/>
                    <a:pt x="53" y="85"/>
                  </a:cubicBezTo>
                  <a:cubicBezTo>
                    <a:pt x="53" y="100"/>
                    <a:pt x="53" y="100"/>
                    <a:pt x="53" y="100"/>
                  </a:cubicBezTo>
                  <a:cubicBezTo>
                    <a:pt x="52" y="100"/>
                    <a:pt x="52" y="100"/>
                    <a:pt x="52" y="100"/>
                  </a:cubicBezTo>
                  <a:cubicBezTo>
                    <a:pt x="41" y="101"/>
                    <a:pt x="35" y="108"/>
                    <a:pt x="35" y="112"/>
                  </a:cubicBezTo>
                  <a:cubicBezTo>
                    <a:pt x="35" y="114"/>
                    <a:pt x="35" y="115"/>
                    <a:pt x="37" y="116"/>
                  </a:cubicBezTo>
                  <a:cubicBezTo>
                    <a:pt x="38" y="116"/>
                    <a:pt x="38" y="116"/>
                    <a:pt x="39" y="116"/>
                  </a:cubicBezTo>
                  <a:cubicBezTo>
                    <a:pt x="40" y="115"/>
                    <a:pt x="40" y="115"/>
                    <a:pt x="41" y="114"/>
                  </a:cubicBezTo>
                  <a:cubicBezTo>
                    <a:pt x="42" y="109"/>
                    <a:pt x="47" y="106"/>
                    <a:pt x="54" y="106"/>
                  </a:cubicBezTo>
                  <a:cubicBezTo>
                    <a:pt x="54" y="106"/>
                    <a:pt x="54" y="106"/>
                    <a:pt x="54" y="106"/>
                  </a:cubicBezTo>
                  <a:cubicBezTo>
                    <a:pt x="60" y="106"/>
                    <a:pt x="67" y="109"/>
                    <a:pt x="70" y="115"/>
                  </a:cubicBezTo>
                  <a:cubicBezTo>
                    <a:pt x="70" y="116"/>
                    <a:pt x="71" y="116"/>
                    <a:pt x="71" y="117"/>
                  </a:cubicBezTo>
                  <a:cubicBezTo>
                    <a:pt x="72" y="117"/>
                    <a:pt x="73" y="117"/>
                    <a:pt x="74" y="117"/>
                  </a:cubicBezTo>
                  <a:cubicBezTo>
                    <a:pt x="75" y="116"/>
                    <a:pt x="76" y="115"/>
                    <a:pt x="76" y="114"/>
                  </a:cubicBezTo>
                  <a:cubicBezTo>
                    <a:pt x="75" y="109"/>
                    <a:pt x="69" y="102"/>
                    <a:pt x="59" y="100"/>
                  </a:cubicBezTo>
                  <a:cubicBezTo>
                    <a:pt x="59" y="100"/>
                    <a:pt x="59" y="100"/>
                    <a:pt x="59" y="100"/>
                  </a:cubicBezTo>
                  <a:cubicBezTo>
                    <a:pt x="59" y="85"/>
                    <a:pt x="59" y="85"/>
                    <a:pt x="59" y="85"/>
                  </a:cubicBezTo>
                  <a:cubicBezTo>
                    <a:pt x="59" y="85"/>
                    <a:pt x="59" y="85"/>
                    <a:pt x="59" y="85"/>
                  </a:cubicBezTo>
                  <a:cubicBezTo>
                    <a:pt x="72" y="83"/>
                    <a:pt x="84" y="75"/>
                    <a:pt x="89" y="64"/>
                  </a:cubicBezTo>
                  <a:cubicBezTo>
                    <a:pt x="89" y="63"/>
                    <a:pt x="89" y="63"/>
                    <a:pt x="89" y="63"/>
                  </a:cubicBezTo>
                  <a:cubicBezTo>
                    <a:pt x="90" y="64"/>
                    <a:pt x="90" y="64"/>
                    <a:pt x="90" y="64"/>
                  </a:cubicBezTo>
                  <a:cubicBezTo>
                    <a:pt x="90" y="64"/>
                    <a:pt x="91" y="64"/>
                    <a:pt x="92" y="64"/>
                  </a:cubicBezTo>
                  <a:cubicBezTo>
                    <a:pt x="101" y="64"/>
                    <a:pt x="108" y="56"/>
                    <a:pt x="109" y="48"/>
                  </a:cubicBezTo>
                  <a:cubicBezTo>
                    <a:pt x="109" y="46"/>
                    <a:pt x="109" y="46"/>
                    <a:pt x="109" y="46"/>
                  </a:cubicBezTo>
                  <a:cubicBezTo>
                    <a:pt x="109" y="42"/>
                    <a:pt x="109" y="36"/>
                    <a:pt x="104" y="31"/>
                  </a:cubicBezTo>
                  <a:cubicBezTo>
                    <a:pt x="101" y="28"/>
                    <a:pt x="98" y="27"/>
                    <a:pt x="94" y="26"/>
                  </a:cubicBezTo>
                  <a:cubicBezTo>
                    <a:pt x="93" y="26"/>
                    <a:pt x="93" y="26"/>
                    <a:pt x="93" y="26"/>
                  </a:cubicBezTo>
                  <a:cubicBezTo>
                    <a:pt x="93" y="6"/>
                    <a:pt x="93" y="6"/>
                    <a:pt x="93" y="6"/>
                  </a:cubicBezTo>
                  <a:cubicBezTo>
                    <a:pt x="94" y="6"/>
                    <a:pt x="94" y="6"/>
                    <a:pt x="94" y="6"/>
                  </a:cubicBezTo>
                  <a:cubicBezTo>
                    <a:pt x="96" y="6"/>
                    <a:pt x="97" y="4"/>
                    <a:pt x="97" y="3"/>
                  </a:cubicBezTo>
                  <a:cubicBezTo>
                    <a:pt x="97" y="1"/>
                    <a:pt x="96" y="0"/>
                    <a:pt x="93" y="0"/>
                  </a:cubicBezTo>
                  <a:cubicBezTo>
                    <a:pt x="15" y="0"/>
                    <a:pt x="15" y="0"/>
                    <a:pt x="15" y="0"/>
                  </a:cubicBezTo>
                  <a:cubicBezTo>
                    <a:pt x="13" y="0"/>
                    <a:pt x="12" y="2"/>
                    <a:pt x="12" y="3"/>
                  </a:cubicBezTo>
                  <a:cubicBezTo>
                    <a:pt x="12" y="4"/>
                    <a:pt x="13" y="6"/>
                    <a:pt x="15" y="6"/>
                  </a:cubicBezTo>
                  <a:cubicBezTo>
                    <a:pt x="16" y="6"/>
                    <a:pt x="16" y="6"/>
                    <a:pt x="16" y="6"/>
                  </a:cubicBezTo>
                  <a:cubicBezTo>
                    <a:pt x="16" y="26"/>
                    <a:pt x="16" y="26"/>
                    <a:pt x="16" y="26"/>
                  </a:cubicBezTo>
                  <a:cubicBezTo>
                    <a:pt x="15" y="26"/>
                    <a:pt x="15" y="26"/>
                    <a:pt x="15" y="26"/>
                  </a:cubicBezTo>
                  <a:cubicBezTo>
                    <a:pt x="11" y="27"/>
                    <a:pt x="8" y="29"/>
                    <a:pt x="5" y="31"/>
                  </a:cubicBezTo>
                  <a:cubicBezTo>
                    <a:pt x="0" y="36"/>
                    <a:pt x="1" y="42"/>
                    <a:pt x="1" y="46"/>
                  </a:cubicBezTo>
                  <a:lnTo>
                    <a:pt x="1" y="48"/>
                  </a:lnTo>
                  <a:close/>
                  <a:moveTo>
                    <a:pt x="92" y="57"/>
                  </a:moveTo>
                  <a:cubicBezTo>
                    <a:pt x="93" y="53"/>
                    <a:pt x="93" y="51"/>
                    <a:pt x="93" y="40"/>
                  </a:cubicBezTo>
                  <a:cubicBezTo>
                    <a:pt x="93" y="38"/>
                    <a:pt x="93" y="36"/>
                    <a:pt x="93" y="33"/>
                  </a:cubicBezTo>
                  <a:cubicBezTo>
                    <a:pt x="93" y="32"/>
                    <a:pt x="93" y="32"/>
                    <a:pt x="93" y="32"/>
                  </a:cubicBezTo>
                  <a:cubicBezTo>
                    <a:pt x="94" y="32"/>
                    <a:pt x="94" y="32"/>
                    <a:pt x="94" y="32"/>
                  </a:cubicBezTo>
                  <a:cubicBezTo>
                    <a:pt x="99" y="33"/>
                    <a:pt x="103" y="37"/>
                    <a:pt x="103" y="43"/>
                  </a:cubicBezTo>
                  <a:cubicBezTo>
                    <a:pt x="103" y="43"/>
                    <a:pt x="103" y="44"/>
                    <a:pt x="103" y="45"/>
                  </a:cubicBezTo>
                  <a:cubicBezTo>
                    <a:pt x="103" y="49"/>
                    <a:pt x="103" y="52"/>
                    <a:pt x="100" y="55"/>
                  </a:cubicBezTo>
                  <a:cubicBezTo>
                    <a:pt x="98" y="57"/>
                    <a:pt x="95" y="58"/>
                    <a:pt x="93" y="58"/>
                  </a:cubicBezTo>
                  <a:cubicBezTo>
                    <a:pt x="91" y="58"/>
                    <a:pt x="91" y="58"/>
                    <a:pt x="91" y="58"/>
                  </a:cubicBezTo>
                  <a:lnTo>
                    <a:pt x="92" y="57"/>
                  </a:lnTo>
                  <a:close/>
                  <a:moveTo>
                    <a:pt x="22" y="6"/>
                  </a:moveTo>
                  <a:cubicBezTo>
                    <a:pt x="87" y="6"/>
                    <a:pt x="87" y="6"/>
                    <a:pt x="87" y="6"/>
                  </a:cubicBezTo>
                  <a:cubicBezTo>
                    <a:pt x="87" y="49"/>
                    <a:pt x="87" y="49"/>
                    <a:pt x="87" y="49"/>
                  </a:cubicBezTo>
                  <a:cubicBezTo>
                    <a:pt x="87" y="63"/>
                    <a:pt x="75" y="79"/>
                    <a:pt x="53" y="79"/>
                  </a:cubicBezTo>
                  <a:cubicBezTo>
                    <a:pt x="36" y="79"/>
                    <a:pt x="22" y="65"/>
                    <a:pt x="22" y="49"/>
                  </a:cubicBezTo>
                  <a:lnTo>
                    <a:pt x="22" y="6"/>
                  </a:lnTo>
                  <a:close/>
                  <a:moveTo>
                    <a:pt x="15" y="32"/>
                  </a:moveTo>
                  <a:cubicBezTo>
                    <a:pt x="16" y="32"/>
                    <a:pt x="16" y="32"/>
                    <a:pt x="16" y="32"/>
                  </a:cubicBezTo>
                  <a:cubicBezTo>
                    <a:pt x="16" y="33"/>
                    <a:pt x="16" y="33"/>
                    <a:pt x="16" y="33"/>
                  </a:cubicBezTo>
                  <a:cubicBezTo>
                    <a:pt x="16" y="36"/>
                    <a:pt x="16" y="38"/>
                    <a:pt x="16" y="40"/>
                  </a:cubicBezTo>
                  <a:cubicBezTo>
                    <a:pt x="16" y="50"/>
                    <a:pt x="16" y="53"/>
                    <a:pt x="17" y="57"/>
                  </a:cubicBezTo>
                  <a:cubicBezTo>
                    <a:pt x="17" y="58"/>
                    <a:pt x="17" y="58"/>
                    <a:pt x="17" y="58"/>
                  </a:cubicBezTo>
                  <a:cubicBezTo>
                    <a:pt x="16" y="58"/>
                    <a:pt x="16" y="58"/>
                    <a:pt x="16" y="58"/>
                  </a:cubicBezTo>
                  <a:cubicBezTo>
                    <a:pt x="10" y="58"/>
                    <a:pt x="6" y="53"/>
                    <a:pt x="6" y="48"/>
                  </a:cubicBezTo>
                  <a:cubicBezTo>
                    <a:pt x="6" y="43"/>
                    <a:pt x="6" y="43"/>
                    <a:pt x="6" y="43"/>
                  </a:cubicBezTo>
                  <a:cubicBezTo>
                    <a:pt x="6" y="38"/>
                    <a:pt x="10" y="33"/>
                    <a:pt x="15" y="32"/>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sz="1200"/>
            </a:p>
          </p:txBody>
        </p:sp>
        <p:sp>
          <p:nvSpPr>
            <p:cNvPr id="32" name="Freeform 140">
              <a:extLst>
                <a:ext uri="{FF2B5EF4-FFF2-40B4-BE49-F238E27FC236}">
                  <a16:creationId xmlns:a16="http://schemas.microsoft.com/office/drawing/2014/main" id="{A26E0097-9F50-8368-1899-2108B4FB3677}"/>
                </a:ext>
              </a:extLst>
            </p:cNvPr>
            <p:cNvSpPr>
              <a:spLocks/>
            </p:cNvSpPr>
            <p:nvPr/>
          </p:nvSpPr>
          <p:spPr bwMode="auto">
            <a:xfrm>
              <a:off x="9499600" y="3576638"/>
              <a:ext cx="471488" cy="158750"/>
            </a:xfrm>
            <a:custGeom>
              <a:avLst/>
              <a:gdLst>
                <a:gd name="T0" fmla="*/ 142 w 145"/>
                <a:gd name="T1" fmla="*/ 21 h 49"/>
                <a:gd name="T2" fmla="*/ 108 w 145"/>
                <a:gd name="T3" fmla="*/ 21 h 49"/>
                <a:gd name="T4" fmla="*/ 108 w 145"/>
                <a:gd name="T5" fmla="*/ 3 h 49"/>
                <a:gd name="T6" fmla="*/ 105 w 145"/>
                <a:gd name="T7" fmla="*/ 0 h 49"/>
                <a:gd name="T8" fmla="*/ 40 w 145"/>
                <a:gd name="T9" fmla="*/ 0 h 49"/>
                <a:gd name="T10" fmla="*/ 36 w 145"/>
                <a:gd name="T11" fmla="*/ 3 h 49"/>
                <a:gd name="T12" fmla="*/ 36 w 145"/>
                <a:gd name="T13" fmla="*/ 21 h 49"/>
                <a:gd name="T14" fmla="*/ 3 w 145"/>
                <a:gd name="T15" fmla="*/ 21 h 49"/>
                <a:gd name="T16" fmla="*/ 0 w 145"/>
                <a:gd name="T17" fmla="*/ 24 h 49"/>
                <a:gd name="T18" fmla="*/ 0 w 145"/>
                <a:gd name="T19" fmla="*/ 46 h 49"/>
                <a:gd name="T20" fmla="*/ 3 w 145"/>
                <a:gd name="T21" fmla="*/ 49 h 49"/>
                <a:gd name="T22" fmla="*/ 6 w 145"/>
                <a:gd name="T23" fmla="*/ 46 h 49"/>
                <a:gd name="T24" fmla="*/ 6 w 145"/>
                <a:gd name="T25" fmla="*/ 27 h 49"/>
                <a:gd name="T26" fmla="*/ 40 w 145"/>
                <a:gd name="T27" fmla="*/ 27 h 49"/>
                <a:gd name="T28" fmla="*/ 43 w 145"/>
                <a:gd name="T29" fmla="*/ 24 h 49"/>
                <a:gd name="T30" fmla="*/ 43 w 145"/>
                <a:gd name="T31" fmla="*/ 6 h 49"/>
                <a:gd name="T32" fmla="*/ 102 w 145"/>
                <a:gd name="T33" fmla="*/ 6 h 49"/>
                <a:gd name="T34" fmla="*/ 102 w 145"/>
                <a:gd name="T35" fmla="*/ 24 h 49"/>
                <a:gd name="T36" fmla="*/ 105 w 145"/>
                <a:gd name="T37" fmla="*/ 27 h 49"/>
                <a:gd name="T38" fmla="*/ 139 w 145"/>
                <a:gd name="T39" fmla="*/ 27 h 49"/>
                <a:gd name="T40" fmla="*/ 139 w 145"/>
                <a:gd name="T41" fmla="*/ 46 h 49"/>
                <a:gd name="T42" fmla="*/ 142 w 145"/>
                <a:gd name="T43" fmla="*/ 49 h 49"/>
                <a:gd name="T44" fmla="*/ 145 w 145"/>
                <a:gd name="T45" fmla="*/ 46 h 49"/>
                <a:gd name="T46" fmla="*/ 145 w 145"/>
                <a:gd name="T47" fmla="*/ 24 h 49"/>
                <a:gd name="T48" fmla="*/ 142 w 145"/>
                <a:gd name="T49" fmla="*/ 21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5" h="49">
                  <a:moveTo>
                    <a:pt x="142" y="21"/>
                  </a:moveTo>
                  <a:cubicBezTo>
                    <a:pt x="108" y="21"/>
                    <a:pt x="108" y="21"/>
                    <a:pt x="108" y="21"/>
                  </a:cubicBezTo>
                  <a:cubicBezTo>
                    <a:pt x="108" y="3"/>
                    <a:pt x="108" y="3"/>
                    <a:pt x="108" y="3"/>
                  </a:cubicBezTo>
                  <a:cubicBezTo>
                    <a:pt x="108" y="1"/>
                    <a:pt x="107" y="0"/>
                    <a:pt x="105" y="0"/>
                  </a:cubicBezTo>
                  <a:cubicBezTo>
                    <a:pt x="40" y="0"/>
                    <a:pt x="40" y="0"/>
                    <a:pt x="40" y="0"/>
                  </a:cubicBezTo>
                  <a:cubicBezTo>
                    <a:pt x="38" y="0"/>
                    <a:pt x="36" y="1"/>
                    <a:pt x="36" y="3"/>
                  </a:cubicBezTo>
                  <a:cubicBezTo>
                    <a:pt x="36" y="21"/>
                    <a:pt x="36" y="21"/>
                    <a:pt x="36" y="21"/>
                  </a:cubicBezTo>
                  <a:cubicBezTo>
                    <a:pt x="3" y="21"/>
                    <a:pt x="3" y="21"/>
                    <a:pt x="3" y="21"/>
                  </a:cubicBezTo>
                  <a:cubicBezTo>
                    <a:pt x="1" y="21"/>
                    <a:pt x="0" y="22"/>
                    <a:pt x="0" y="24"/>
                  </a:cubicBezTo>
                  <a:cubicBezTo>
                    <a:pt x="0" y="46"/>
                    <a:pt x="0" y="46"/>
                    <a:pt x="0" y="46"/>
                  </a:cubicBezTo>
                  <a:cubicBezTo>
                    <a:pt x="0" y="48"/>
                    <a:pt x="1" y="49"/>
                    <a:pt x="3" y="49"/>
                  </a:cubicBezTo>
                  <a:cubicBezTo>
                    <a:pt x="5" y="49"/>
                    <a:pt x="6" y="48"/>
                    <a:pt x="6" y="46"/>
                  </a:cubicBezTo>
                  <a:cubicBezTo>
                    <a:pt x="6" y="27"/>
                    <a:pt x="6" y="27"/>
                    <a:pt x="6" y="27"/>
                  </a:cubicBezTo>
                  <a:cubicBezTo>
                    <a:pt x="40" y="27"/>
                    <a:pt x="40" y="27"/>
                    <a:pt x="40" y="27"/>
                  </a:cubicBezTo>
                  <a:cubicBezTo>
                    <a:pt x="41" y="27"/>
                    <a:pt x="43" y="25"/>
                    <a:pt x="43" y="24"/>
                  </a:cubicBezTo>
                  <a:cubicBezTo>
                    <a:pt x="43" y="6"/>
                    <a:pt x="43" y="6"/>
                    <a:pt x="43" y="6"/>
                  </a:cubicBezTo>
                  <a:cubicBezTo>
                    <a:pt x="102" y="6"/>
                    <a:pt x="102" y="6"/>
                    <a:pt x="102" y="6"/>
                  </a:cubicBezTo>
                  <a:cubicBezTo>
                    <a:pt x="102" y="24"/>
                    <a:pt x="102" y="24"/>
                    <a:pt x="102" y="24"/>
                  </a:cubicBezTo>
                  <a:cubicBezTo>
                    <a:pt x="102" y="25"/>
                    <a:pt x="103" y="27"/>
                    <a:pt x="105" y="27"/>
                  </a:cubicBezTo>
                  <a:cubicBezTo>
                    <a:pt x="139" y="27"/>
                    <a:pt x="139" y="27"/>
                    <a:pt x="139" y="27"/>
                  </a:cubicBezTo>
                  <a:cubicBezTo>
                    <a:pt x="139" y="46"/>
                    <a:pt x="139" y="46"/>
                    <a:pt x="139" y="46"/>
                  </a:cubicBezTo>
                  <a:cubicBezTo>
                    <a:pt x="139" y="48"/>
                    <a:pt x="140" y="49"/>
                    <a:pt x="142" y="49"/>
                  </a:cubicBezTo>
                  <a:cubicBezTo>
                    <a:pt x="143" y="49"/>
                    <a:pt x="145" y="48"/>
                    <a:pt x="145" y="46"/>
                  </a:cubicBezTo>
                  <a:cubicBezTo>
                    <a:pt x="145" y="24"/>
                    <a:pt x="145" y="24"/>
                    <a:pt x="145" y="24"/>
                  </a:cubicBezTo>
                  <a:cubicBezTo>
                    <a:pt x="145" y="22"/>
                    <a:pt x="144" y="21"/>
                    <a:pt x="142" y="21"/>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sz="1200"/>
            </a:p>
          </p:txBody>
        </p:sp>
      </p:grpSp>
      <p:sp>
        <p:nvSpPr>
          <p:cNvPr id="40" name="Content Placeholder 10">
            <a:extLst>
              <a:ext uri="{FF2B5EF4-FFF2-40B4-BE49-F238E27FC236}">
                <a16:creationId xmlns:a16="http://schemas.microsoft.com/office/drawing/2014/main" id="{FEFD5876-E986-C460-CAEF-4898375A6BE7}"/>
              </a:ext>
            </a:extLst>
          </p:cNvPr>
          <p:cNvSpPr txBox="1">
            <a:spLocks/>
          </p:cNvSpPr>
          <p:nvPr/>
        </p:nvSpPr>
        <p:spPr>
          <a:xfrm>
            <a:off x="635289" y="1770299"/>
            <a:ext cx="1083444" cy="592165"/>
          </a:xfrm>
          <a:prstGeom prst="rect">
            <a:avLst/>
          </a:prstGeom>
          <a:noFill/>
        </p:spPr>
        <p:txBody>
          <a:bodyPr vert="horz" lIns="36000" tIns="36000" rIns="36000" bIns="36000" rtlCol="0" anchor="ctr">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200">
                <a:solidFill>
                  <a:schemeClr val="bg1"/>
                </a:solidFill>
                <a:latin typeface="VIC SemiBold" panose="00000700000000000000" pitchFamily="50" charset="0"/>
              </a:rPr>
              <a:t>SUPPORTING VICTORIAN REGULATION</a:t>
            </a:r>
          </a:p>
        </p:txBody>
      </p:sp>
      <p:sp>
        <p:nvSpPr>
          <p:cNvPr id="43" name="Freeform 6">
            <a:extLst>
              <a:ext uri="{FF2B5EF4-FFF2-40B4-BE49-F238E27FC236}">
                <a16:creationId xmlns:a16="http://schemas.microsoft.com/office/drawing/2014/main" id="{787E39BC-DBCC-85EF-2006-0D6E09CE67D1}"/>
              </a:ext>
            </a:extLst>
          </p:cNvPr>
          <p:cNvSpPr>
            <a:spLocks noChangeAspect="1" noEditPoints="1"/>
          </p:cNvSpPr>
          <p:nvPr/>
        </p:nvSpPr>
        <p:spPr bwMode="auto">
          <a:xfrm>
            <a:off x="718545" y="1326356"/>
            <a:ext cx="323744" cy="321758"/>
          </a:xfrm>
          <a:custGeom>
            <a:avLst/>
            <a:gdLst/>
            <a:ahLst/>
            <a:cxnLst>
              <a:cxn ang="0">
                <a:pos x="139" y="64"/>
              </a:cxn>
              <a:cxn ang="0">
                <a:pos x="125" y="130"/>
              </a:cxn>
              <a:cxn ang="0">
                <a:pos x="102" y="64"/>
              </a:cxn>
              <a:cxn ang="0">
                <a:pos x="118" y="130"/>
              </a:cxn>
              <a:cxn ang="0">
                <a:pos x="102" y="64"/>
              </a:cxn>
              <a:cxn ang="0">
                <a:pos x="95" y="64"/>
              </a:cxn>
              <a:cxn ang="0">
                <a:pos x="67" y="130"/>
              </a:cxn>
              <a:cxn ang="0">
                <a:pos x="44" y="64"/>
              </a:cxn>
              <a:cxn ang="0">
                <a:pos x="58" y="130"/>
              </a:cxn>
              <a:cxn ang="0">
                <a:pos x="44" y="64"/>
              </a:cxn>
              <a:cxn ang="0">
                <a:pos x="37" y="64"/>
              </a:cxn>
              <a:cxn ang="0">
                <a:pos x="21" y="130"/>
              </a:cxn>
              <a:cxn ang="0">
                <a:pos x="148" y="137"/>
              </a:cxn>
              <a:cxn ang="0">
                <a:pos x="9" y="151"/>
              </a:cxn>
              <a:cxn ang="0">
                <a:pos x="148" y="137"/>
              </a:cxn>
              <a:cxn ang="0">
                <a:pos x="7" y="50"/>
              </a:cxn>
              <a:cxn ang="0">
                <a:pos x="155" y="57"/>
              </a:cxn>
              <a:cxn ang="0">
                <a:pos x="81" y="7"/>
              </a:cxn>
              <a:cxn ang="0">
                <a:pos x="158" y="64"/>
              </a:cxn>
              <a:cxn ang="0">
                <a:pos x="162" y="46"/>
              </a:cxn>
              <a:cxn ang="0">
                <a:pos x="160" y="43"/>
              </a:cxn>
              <a:cxn ang="0">
                <a:pos x="83" y="0"/>
              </a:cxn>
              <a:cxn ang="0">
                <a:pos x="79" y="0"/>
              </a:cxn>
              <a:cxn ang="0">
                <a:pos x="2" y="43"/>
              </a:cxn>
              <a:cxn ang="0">
                <a:pos x="0" y="46"/>
              </a:cxn>
              <a:cxn ang="0">
                <a:pos x="4" y="64"/>
              </a:cxn>
              <a:cxn ang="0">
                <a:pos x="14" y="130"/>
              </a:cxn>
              <a:cxn ang="0">
                <a:pos x="7" y="132"/>
              </a:cxn>
              <a:cxn ang="0">
                <a:pos x="0" y="153"/>
              </a:cxn>
              <a:cxn ang="0">
                <a:pos x="0" y="155"/>
              </a:cxn>
              <a:cxn ang="0">
                <a:pos x="158" y="158"/>
              </a:cxn>
              <a:cxn ang="0">
                <a:pos x="162" y="153"/>
              </a:cxn>
              <a:cxn ang="0">
                <a:pos x="155" y="132"/>
              </a:cxn>
              <a:cxn ang="0">
                <a:pos x="151" y="130"/>
              </a:cxn>
              <a:cxn ang="0">
                <a:pos x="148" y="64"/>
              </a:cxn>
            </a:cxnLst>
            <a:rect l="0" t="0" r="r" b="b"/>
            <a:pathLst>
              <a:path w="162" h="158">
                <a:moveTo>
                  <a:pt x="125" y="64"/>
                </a:moveTo>
                <a:cubicBezTo>
                  <a:pt x="139" y="64"/>
                  <a:pt x="139" y="64"/>
                  <a:pt x="139" y="64"/>
                </a:cubicBezTo>
                <a:cubicBezTo>
                  <a:pt x="139" y="130"/>
                  <a:pt x="139" y="130"/>
                  <a:pt x="139" y="130"/>
                </a:cubicBezTo>
                <a:cubicBezTo>
                  <a:pt x="125" y="130"/>
                  <a:pt x="125" y="130"/>
                  <a:pt x="125" y="130"/>
                </a:cubicBezTo>
                <a:cubicBezTo>
                  <a:pt x="125" y="64"/>
                  <a:pt x="125" y="64"/>
                  <a:pt x="125" y="64"/>
                </a:cubicBezTo>
                <a:close/>
                <a:moveTo>
                  <a:pt x="102" y="64"/>
                </a:moveTo>
                <a:cubicBezTo>
                  <a:pt x="118" y="64"/>
                  <a:pt x="118" y="64"/>
                  <a:pt x="118" y="64"/>
                </a:cubicBezTo>
                <a:cubicBezTo>
                  <a:pt x="118" y="130"/>
                  <a:pt x="118" y="130"/>
                  <a:pt x="118" y="130"/>
                </a:cubicBezTo>
                <a:cubicBezTo>
                  <a:pt x="102" y="130"/>
                  <a:pt x="102" y="130"/>
                  <a:pt x="102" y="130"/>
                </a:cubicBezTo>
                <a:cubicBezTo>
                  <a:pt x="102" y="64"/>
                  <a:pt x="102" y="64"/>
                  <a:pt x="102" y="64"/>
                </a:cubicBezTo>
                <a:close/>
                <a:moveTo>
                  <a:pt x="67" y="64"/>
                </a:moveTo>
                <a:cubicBezTo>
                  <a:pt x="95" y="64"/>
                  <a:pt x="95" y="64"/>
                  <a:pt x="95" y="64"/>
                </a:cubicBezTo>
                <a:cubicBezTo>
                  <a:pt x="95" y="130"/>
                  <a:pt x="95" y="130"/>
                  <a:pt x="95" y="130"/>
                </a:cubicBezTo>
                <a:cubicBezTo>
                  <a:pt x="67" y="130"/>
                  <a:pt x="67" y="130"/>
                  <a:pt x="67" y="130"/>
                </a:cubicBezTo>
                <a:cubicBezTo>
                  <a:pt x="67" y="64"/>
                  <a:pt x="67" y="64"/>
                  <a:pt x="67" y="64"/>
                </a:cubicBezTo>
                <a:close/>
                <a:moveTo>
                  <a:pt x="44" y="64"/>
                </a:moveTo>
                <a:cubicBezTo>
                  <a:pt x="58" y="64"/>
                  <a:pt x="58" y="64"/>
                  <a:pt x="58" y="64"/>
                </a:cubicBezTo>
                <a:cubicBezTo>
                  <a:pt x="58" y="130"/>
                  <a:pt x="58" y="130"/>
                  <a:pt x="58" y="130"/>
                </a:cubicBezTo>
                <a:cubicBezTo>
                  <a:pt x="44" y="130"/>
                  <a:pt x="44" y="130"/>
                  <a:pt x="44" y="130"/>
                </a:cubicBezTo>
                <a:cubicBezTo>
                  <a:pt x="44" y="64"/>
                  <a:pt x="44" y="64"/>
                  <a:pt x="44" y="64"/>
                </a:cubicBezTo>
                <a:close/>
                <a:moveTo>
                  <a:pt x="21" y="64"/>
                </a:moveTo>
                <a:cubicBezTo>
                  <a:pt x="37" y="64"/>
                  <a:pt x="37" y="64"/>
                  <a:pt x="37" y="64"/>
                </a:cubicBezTo>
                <a:cubicBezTo>
                  <a:pt x="37" y="130"/>
                  <a:pt x="37" y="130"/>
                  <a:pt x="37" y="130"/>
                </a:cubicBezTo>
                <a:cubicBezTo>
                  <a:pt x="21" y="130"/>
                  <a:pt x="21" y="130"/>
                  <a:pt x="21" y="130"/>
                </a:cubicBezTo>
                <a:cubicBezTo>
                  <a:pt x="21" y="64"/>
                  <a:pt x="21" y="64"/>
                  <a:pt x="21" y="64"/>
                </a:cubicBezTo>
                <a:close/>
                <a:moveTo>
                  <a:pt x="148" y="137"/>
                </a:moveTo>
                <a:cubicBezTo>
                  <a:pt x="153" y="151"/>
                  <a:pt x="153" y="151"/>
                  <a:pt x="153" y="151"/>
                </a:cubicBezTo>
                <a:cubicBezTo>
                  <a:pt x="9" y="151"/>
                  <a:pt x="9" y="151"/>
                  <a:pt x="9" y="151"/>
                </a:cubicBezTo>
                <a:cubicBezTo>
                  <a:pt x="14" y="137"/>
                  <a:pt x="14" y="137"/>
                  <a:pt x="14" y="137"/>
                </a:cubicBezTo>
                <a:cubicBezTo>
                  <a:pt x="148" y="137"/>
                  <a:pt x="148" y="137"/>
                  <a:pt x="148" y="137"/>
                </a:cubicBezTo>
                <a:close/>
                <a:moveTo>
                  <a:pt x="81" y="7"/>
                </a:moveTo>
                <a:cubicBezTo>
                  <a:pt x="7" y="50"/>
                  <a:pt x="7" y="50"/>
                  <a:pt x="7" y="50"/>
                </a:cubicBezTo>
                <a:cubicBezTo>
                  <a:pt x="7" y="57"/>
                  <a:pt x="7" y="57"/>
                  <a:pt x="7" y="57"/>
                </a:cubicBezTo>
                <a:cubicBezTo>
                  <a:pt x="155" y="57"/>
                  <a:pt x="155" y="57"/>
                  <a:pt x="155" y="57"/>
                </a:cubicBezTo>
                <a:cubicBezTo>
                  <a:pt x="155" y="50"/>
                  <a:pt x="155" y="50"/>
                  <a:pt x="155" y="50"/>
                </a:cubicBezTo>
                <a:cubicBezTo>
                  <a:pt x="81" y="7"/>
                  <a:pt x="81" y="7"/>
                  <a:pt x="81" y="7"/>
                </a:cubicBezTo>
                <a:cubicBezTo>
                  <a:pt x="81" y="7"/>
                  <a:pt x="81" y="7"/>
                  <a:pt x="81" y="7"/>
                </a:cubicBezTo>
                <a:close/>
                <a:moveTo>
                  <a:pt x="158" y="64"/>
                </a:moveTo>
                <a:cubicBezTo>
                  <a:pt x="160" y="64"/>
                  <a:pt x="162" y="62"/>
                  <a:pt x="162" y="61"/>
                </a:cubicBezTo>
                <a:cubicBezTo>
                  <a:pt x="162" y="46"/>
                  <a:pt x="162" y="46"/>
                  <a:pt x="162" y="46"/>
                </a:cubicBezTo>
                <a:cubicBezTo>
                  <a:pt x="162" y="45"/>
                  <a:pt x="162" y="45"/>
                  <a:pt x="160" y="43"/>
                </a:cubicBezTo>
                <a:cubicBezTo>
                  <a:pt x="160" y="43"/>
                  <a:pt x="160" y="43"/>
                  <a:pt x="160" y="43"/>
                </a:cubicBezTo>
                <a:cubicBezTo>
                  <a:pt x="83" y="0"/>
                  <a:pt x="83" y="0"/>
                  <a:pt x="83" y="0"/>
                </a:cubicBezTo>
                <a:cubicBezTo>
                  <a:pt x="83" y="0"/>
                  <a:pt x="83" y="0"/>
                  <a:pt x="83" y="0"/>
                </a:cubicBezTo>
                <a:cubicBezTo>
                  <a:pt x="81" y="0"/>
                  <a:pt x="81" y="0"/>
                  <a:pt x="81" y="0"/>
                </a:cubicBezTo>
                <a:cubicBezTo>
                  <a:pt x="79" y="0"/>
                  <a:pt x="79" y="0"/>
                  <a:pt x="79" y="0"/>
                </a:cubicBezTo>
                <a:cubicBezTo>
                  <a:pt x="79" y="0"/>
                  <a:pt x="79" y="0"/>
                  <a:pt x="79" y="0"/>
                </a:cubicBezTo>
                <a:cubicBezTo>
                  <a:pt x="2" y="43"/>
                  <a:pt x="2" y="43"/>
                  <a:pt x="2" y="43"/>
                </a:cubicBezTo>
                <a:cubicBezTo>
                  <a:pt x="2" y="43"/>
                  <a:pt x="2" y="43"/>
                  <a:pt x="2" y="43"/>
                </a:cubicBezTo>
                <a:cubicBezTo>
                  <a:pt x="0" y="45"/>
                  <a:pt x="0" y="45"/>
                  <a:pt x="0" y="46"/>
                </a:cubicBezTo>
                <a:cubicBezTo>
                  <a:pt x="0" y="61"/>
                  <a:pt x="0" y="61"/>
                  <a:pt x="0" y="61"/>
                </a:cubicBezTo>
                <a:cubicBezTo>
                  <a:pt x="0" y="62"/>
                  <a:pt x="2" y="64"/>
                  <a:pt x="4" y="64"/>
                </a:cubicBezTo>
                <a:cubicBezTo>
                  <a:pt x="14" y="64"/>
                  <a:pt x="14" y="64"/>
                  <a:pt x="14" y="64"/>
                </a:cubicBezTo>
                <a:cubicBezTo>
                  <a:pt x="14" y="130"/>
                  <a:pt x="14" y="130"/>
                  <a:pt x="14" y="130"/>
                </a:cubicBezTo>
                <a:cubicBezTo>
                  <a:pt x="11" y="130"/>
                  <a:pt x="11" y="130"/>
                  <a:pt x="11" y="130"/>
                </a:cubicBezTo>
                <a:cubicBezTo>
                  <a:pt x="9" y="130"/>
                  <a:pt x="7" y="130"/>
                  <a:pt x="7" y="132"/>
                </a:cubicBezTo>
                <a:cubicBezTo>
                  <a:pt x="7" y="132"/>
                  <a:pt x="7" y="132"/>
                  <a:pt x="7" y="132"/>
                </a:cubicBezTo>
                <a:cubicBezTo>
                  <a:pt x="0" y="153"/>
                  <a:pt x="0" y="153"/>
                  <a:pt x="0" y="153"/>
                </a:cubicBezTo>
                <a:cubicBezTo>
                  <a:pt x="0" y="153"/>
                  <a:pt x="0" y="153"/>
                  <a:pt x="0" y="153"/>
                </a:cubicBezTo>
                <a:cubicBezTo>
                  <a:pt x="0" y="155"/>
                  <a:pt x="0" y="155"/>
                  <a:pt x="0" y="155"/>
                </a:cubicBezTo>
                <a:cubicBezTo>
                  <a:pt x="0" y="157"/>
                  <a:pt x="2" y="158"/>
                  <a:pt x="4" y="158"/>
                </a:cubicBezTo>
                <a:cubicBezTo>
                  <a:pt x="158" y="158"/>
                  <a:pt x="158" y="158"/>
                  <a:pt x="158" y="158"/>
                </a:cubicBezTo>
                <a:cubicBezTo>
                  <a:pt x="160" y="158"/>
                  <a:pt x="162" y="157"/>
                  <a:pt x="162" y="155"/>
                </a:cubicBezTo>
                <a:cubicBezTo>
                  <a:pt x="162" y="153"/>
                  <a:pt x="162" y="153"/>
                  <a:pt x="162" y="153"/>
                </a:cubicBezTo>
                <a:cubicBezTo>
                  <a:pt x="162" y="153"/>
                  <a:pt x="162" y="153"/>
                  <a:pt x="162" y="153"/>
                </a:cubicBezTo>
                <a:cubicBezTo>
                  <a:pt x="155" y="132"/>
                  <a:pt x="155" y="132"/>
                  <a:pt x="155" y="132"/>
                </a:cubicBezTo>
                <a:cubicBezTo>
                  <a:pt x="155" y="132"/>
                  <a:pt x="155" y="132"/>
                  <a:pt x="155" y="132"/>
                </a:cubicBezTo>
                <a:cubicBezTo>
                  <a:pt x="153" y="130"/>
                  <a:pt x="153" y="130"/>
                  <a:pt x="151" y="130"/>
                </a:cubicBezTo>
                <a:cubicBezTo>
                  <a:pt x="148" y="130"/>
                  <a:pt x="148" y="130"/>
                  <a:pt x="148" y="130"/>
                </a:cubicBezTo>
                <a:cubicBezTo>
                  <a:pt x="148" y="64"/>
                  <a:pt x="148" y="64"/>
                  <a:pt x="148" y="64"/>
                </a:cubicBezTo>
                <a:cubicBezTo>
                  <a:pt x="158" y="64"/>
                  <a:pt x="158" y="64"/>
                  <a:pt x="158" y="64"/>
                </a:cubicBezTo>
                <a:close/>
              </a:path>
            </a:pathLst>
          </a:custGeom>
          <a:solidFill>
            <a:schemeClr val="accent5"/>
          </a:solid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977439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8F3F0C1C-6D78-F0E1-B399-70B9EF6CF5DB}"/>
              </a:ext>
            </a:extLst>
          </p:cNvPr>
          <p:cNvSpPr txBox="1">
            <a:spLocks/>
          </p:cNvSpPr>
          <p:nvPr/>
        </p:nvSpPr>
        <p:spPr>
          <a:xfrm>
            <a:off x="541365" y="1127125"/>
            <a:ext cx="1365520" cy="5137150"/>
          </a:xfrm>
          <a:prstGeom prst="rect">
            <a:avLst/>
          </a:prstGeom>
          <a:solidFill>
            <a:schemeClr val="tx2"/>
          </a:solidFill>
        </p:spPr>
        <p:txBody>
          <a:bodyPr vert="horz" lIns="1152000" tIns="216000" rIns="108000" bIns="45713" rtlCol="0">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AU" sz="1200"/>
          </a:p>
        </p:txBody>
      </p:sp>
      <p:graphicFrame>
        <p:nvGraphicFramePr>
          <p:cNvPr id="6" name="Object 5" hidden="1">
            <a:extLst>
              <a:ext uri="{FF2B5EF4-FFF2-40B4-BE49-F238E27FC236}">
                <a16:creationId xmlns:a16="http://schemas.microsoft.com/office/drawing/2014/main" id="{1C5FC2B5-037B-D93E-1C77-2C8359BFE0A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25" imgH="424" progId="TCLayout.ActiveDocument.1">
                  <p:embed/>
                </p:oleObj>
              </mc:Choice>
              <mc:Fallback>
                <p:oleObj name="think-cell Slide" r:id="rId4" imgW="425" imgH="424" progId="TCLayout.ActiveDocument.1">
                  <p:embed/>
                  <p:pic>
                    <p:nvPicPr>
                      <p:cNvPr id="6" name="Object 5" hidden="1">
                        <a:extLst>
                          <a:ext uri="{FF2B5EF4-FFF2-40B4-BE49-F238E27FC236}">
                            <a16:creationId xmlns:a16="http://schemas.microsoft.com/office/drawing/2014/main" id="{1C5FC2B5-037B-D93E-1C77-2C8359BFE0A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421CE8BB-9964-A834-990C-0EEC2F4615AC}"/>
              </a:ext>
            </a:extLst>
          </p:cNvPr>
          <p:cNvSpPr>
            <a:spLocks noGrp="1"/>
          </p:cNvSpPr>
          <p:nvPr>
            <p:ph type="title"/>
          </p:nvPr>
        </p:nvSpPr>
        <p:spPr>
          <a:xfrm>
            <a:off x="539999" y="548681"/>
            <a:ext cx="8820000" cy="341618"/>
          </a:xfrm>
        </p:spPr>
        <p:txBody>
          <a:bodyPr vert="horz"/>
          <a:lstStyle/>
          <a:p>
            <a:r>
              <a:rPr lang="en-AU"/>
              <a:t>This Playbook is a ‘how to’ guide to implement ‘better practice’ inspections</a:t>
            </a:r>
          </a:p>
        </p:txBody>
      </p:sp>
      <p:sp>
        <p:nvSpPr>
          <p:cNvPr id="7" name="Content Placeholder 10">
            <a:extLst>
              <a:ext uri="{FF2B5EF4-FFF2-40B4-BE49-F238E27FC236}">
                <a16:creationId xmlns:a16="http://schemas.microsoft.com/office/drawing/2014/main" id="{8ACE17F9-CFF4-F7A5-1ABB-C06ACC99195C}"/>
              </a:ext>
            </a:extLst>
          </p:cNvPr>
          <p:cNvSpPr txBox="1">
            <a:spLocks/>
          </p:cNvSpPr>
          <p:nvPr/>
        </p:nvSpPr>
        <p:spPr>
          <a:xfrm>
            <a:off x="635289" y="1632150"/>
            <a:ext cx="1054174" cy="564295"/>
          </a:xfrm>
          <a:prstGeom prst="rect">
            <a:avLst/>
          </a:prstGeom>
          <a:noFill/>
        </p:spPr>
        <p:txBody>
          <a:bodyPr vert="horz" lIns="36000" tIns="36000" rIns="36000" bIns="36000" rtlCol="0" anchor="ctr">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200">
                <a:solidFill>
                  <a:schemeClr val="bg1"/>
                </a:solidFill>
                <a:latin typeface="VIC SemiBold" panose="00000700000000000000" pitchFamily="50" charset="0"/>
              </a:rPr>
              <a:t>HOW TO USE THIS PLAYBOOK</a:t>
            </a:r>
          </a:p>
        </p:txBody>
      </p:sp>
      <p:sp>
        <p:nvSpPr>
          <p:cNvPr id="41" name="Freeform 5">
            <a:extLst>
              <a:ext uri="{FF2B5EF4-FFF2-40B4-BE49-F238E27FC236}">
                <a16:creationId xmlns:a16="http://schemas.microsoft.com/office/drawing/2014/main" id="{A3A14D17-8598-6F53-3B22-F8965A4C832B}"/>
              </a:ext>
            </a:extLst>
          </p:cNvPr>
          <p:cNvSpPr>
            <a:spLocks noEditPoints="1"/>
          </p:cNvSpPr>
          <p:nvPr/>
        </p:nvSpPr>
        <p:spPr bwMode="auto">
          <a:xfrm>
            <a:off x="668873" y="1326113"/>
            <a:ext cx="350804" cy="292695"/>
          </a:xfrm>
          <a:custGeom>
            <a:avLst/>
            <a:gdLst>
              <a:gd name="T0" fmla="*/ 150 w 193"/>
              <a:gd name="T1" fmla="*/ 76 h 161"/>
              <a:gd name="T2" fmla="*/ 146 w 193"/>
              <a:gd name="T3" fmla="*/ 76 h 161"/>
              <a:gd name="T4" fmla="*/ 102 w 193"/>
              <a:gd name="T5" fmla="*/ 72 h 161"/>
              <a:gd name="T6" fmla="*/ 143 w 193"/>
              <a:gd name="T7" fmla="*/ 24 h 161"/>
              <a:gd name="T8" fmla="*/ 143 w 193"/>
              <a:gd name="T9" fmla="*/ 18 h 161"/>
              <a:gd name="T10" fmla="*/ 98 w 193"/>
              <a:gd name="T11" fmla="*/ 0 h 161"/>
              <a:gd name="T12" fmla="*/ 96 w 193"/>
              <a:gd name="T13" fmla="*/ 39 h 161"/>
              <a:gd name="T14" fmla="*/ 96 w 193"/>
              <a:gd name="T15" fmla="*/ 72 h 161"/>
              <a:gd name="T16" fmla="*/ 47 w 193"/>
              <a:gd name="T17" fmla="*/ 77 h 161"/>
              <a:gd name="T18" fmla="*/ 43 w 193"/>
              <a:gd name="T19" fmla="*/ 76 h 161"/>
              <a:gd name="T20" fmla="*/ 1 w 193"/>
              <a:gd name="T21" fmla="*/ 125 h 161"/>
              <a:gd name="T22" fmla="*/ 6 w 193"/>
              <a:gd name="T23" fmla="*/ 125 h 161"/>
              <a:gd name="T24" fmla="*/ 66 w 193"/>
              <a:gd name="T25" fmla="*/ 107 h 161"/>
              <a:gd name="T26" fmla="*/ 25 w 193"/>
              <a:gd name="T27" fmla="*/ 160 h 161"/>
              <a:gd name="T28" fmla="*/ 57 w 193"/>
              <a:gd name="T29" fmla="*/ 127 h 161"/>
              <a:gd name="T30" fmla="*/ 68 w 193"/>
              <a:gd name="T31" fmla="*/ 137 h 161"/>
              <a:gd name="T32" fmla="*/ 78 w 193"/>
              <a:gd name="T33" fmla="*/ 126 h 161"/>
              <a:gd name="T34" fmla="*/ 88 w 193"/>
              <a:gd name="T35" fmla="*/ 137 h 161"/>
              <a:gd name="T36" fmla="*/ 91 w 193"/>
              <a:gd name="T37" fmla="*/ 136 h 161"/>
              <a:gd name="T38" fmla="*/ 108 w 193"/>
              <a:gd name="T39" fmla="*/ 136 h 161"/>
              <a:gd name="T40" fmla="*/ 111 w 193"/>
              <a:gd name="T41" fmla="*/ 137 h 161"/>
              <a:gd name="T42" fmla="*/ 122 w 193"/>
              <a:gd name="T43" fmla="*/ 126 h 161"/>
              <a:gd name="T44" fmla="*/ 132 w 193"/>
              <a:gd name="T45" fmla="*/ 137 h 161"/>
              <a:gd name="T46" fmla="*/ 134 w 193"/>
              <a:gd name="T47" fmla="*/ 135 h 161"/>
              <a:gd name="T48" fmla="*/ 163 w 193"/>
              <a:gd name="T49" fmla="*/ 159 h 161"/>
              <a:gd name="T50" fmla="*/ 168 w 193"/>
              <a:gd name="T51" fmla="*/ 160 h 161"/>
              <a:gd name="T52" fmla="*/ 129 w 193"/>
              <a:gd name="T53" fmla="*/ 105 h 161"/>
              <a:gd name="T54" fmla="*/ 188 w 193"/>
              <a:gd name="T55" fmla="*/ 124 h 161"/>
              <a:gd name="T56" fmla="*/ 192 w 193"/>
              <a:gd name="T57" fmla="*/ 124 h 161"/>
              <a:gd name="T58" fmla="*/ 102 w 193"/>
              <a:gd name="T59" fmla="*/ 8 h 161"/>
              <a:gd name="T60" fmla="*/ 102 w 193"/>
              <a:gd name="T61" fmla="*/ 35 h 161"/>
              <a:gd name="T62" fmla="*/ 131 w 193"/>
              <a:gd name="T63" fmla="*/ 128 h 161"/>
              <a:gd name="T64" fmla="*/ 122 w 193"/>
              <a:gd name="T65" fmla="*/ 119 h 161"/>
              <a:gd name="T66" fmla="*/ 111 w 193"/>
              <a:gd name="T67" fmla="*/ 129 h 161"/>
              <a:gd name="T68" fmla="*/ 99 w 193"/>
              <a:gd name="T69" fmla="*/ 118 h 161"/>
              <a:gd name="T70" fmla="*/ 97 w 193"/>
              <a:gd name="T71" fmla="*/ 119 h 161"/>
              <a:gd name="T72" fmla="*/ 80 w 193"/>
              <a:gd name="T73" fmla="*/ 119 h 161"/>
              <a:gd name="T74" fmla="*/ 75 w 193"/>
              <a:gd name="T75" fmla="*/ 119 h 161"/>
              <a:gd name="T76" fmla="*/ 61 w 193"/>
              <a:gd name="T77" fmla="*/ 122 h 161"/>
              <a:gd name="T78" fmla="*/ 122 w 193"/>
              <a:gd name="T79" fmla="*/ 107 h 161"/>
              <a:gd name="T80" fmla="*/ 123 w 193"/>
              <a:gd name="T81" fmla="*/ 108 h 161"/>
              <a:gd name="T82" fmla="*/ 131 w 193"/>
              <a:gd name="T83" fmla="*/ 12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93" h="161">
                <a:moveTo>
                  <a:pt x="192" y="120"/>
                </a:moveTo>
                <a:cubicBezTo>
                  <a:pt x="150" y="76"/>
                  <a:pt x="150" y="76"/>
                  <a:pt x="150" y="76"/>
                </a:cubicBezTo>
                <a:cubicBezTo>
                  <a:pt x="150" y="75"/>
                  <a:pt x="149" y="75"/>
                  <a:pt x="148" y="75"/>
                </a:cubicBezTo>
                <a:cubicBezTo>
                  <a:pt x="147" y="75"/>
                  <a:pt x="146" y="75"/>
                  <a:pt x="146" y="76"/>
                </a:cubicBezTo>
                <a:cubicBezTo>
                  <a:pt x="125" y="100"/>
                  <a:pt x="125" y="100"/>
                  <a:pt x="125" y="100"/>
                </a:cubicBezTo>
                <a:cubicBezTo>
                  <a:pt x="102" y="72"/>
                  <a:pt x="102" y="72"/>
                  <a:pt x="102" y="72"/>
                </a:cubicBezTo>
                <a:cubicBezTo>
                  <a:pt x="102" y="41"/>
                  <a:pt x="102" y="41"/>
                  <a:pt x="102" y="41"/>
                </a:cubicBezTo>
                <a:cubicBezTo>
                  <a:pt x="143" y="24"/>
                  <a:pt x="143" y="24"/>
                  <a:pt x="143" y="24"/>
                </a:cubicBezTo>
                <a:cubicBezTo>
                  <a:pt x="144" y="23"/>
                  <a:pt x="144" y="22"/>
                  <a:pt x="144" y="21"/>
                </a:cubicBezTo>
                <a:cubicBezTo>
                  <a:pt x="144" y="20"/>
                  <a:pt x="144" y="19"/>
                  <a:pt x="143" y="18"/>
                </a:cubicBezTo>
                <a:cubicBezTo>
                  <a:pt x="100" y="0"/>
                  <a:pt x="100" y="0"/>
                  <a:pt x="100" y="0"/>
                </a:cubicBezTo>
                <a:cubicBezTo>
                  <a:pt x="99" y="0"/>
                  <a:pt x="98" y="0"/>
                  <a:pt x="98" y="0"/>
                </a:cubicBezTo>
                <a:cubicBezTo>
                  <a:pt x="97" y="1"/>
                  <a:pt x="96" y="2"/>
                  <a:pt x="96" y="3"/>
                </a:cubicBezTo>
                <a:cubicBezTo>
                  <a:pt x="96" y="39"/>
                  <a:pt x="96" y="39"/>
                  <a:pt x="96" y="39"/>
                </a:cubicBezTo>
                <a:cubicBezTo>
                  <a:pt x="96" y="39"/>
                  <a:pt x="96" y="39"/>
                  <a:pt x="96" y="40"/>
                </a:cubicBezTo>
                <a:cubicBezTo>
                  <a:pt x="96" y="72"/>
                  <a:pt x="96" y="72"/>
                  <a:pt x="96" y="72"/>
                </a:cubicBezTo>
                <a:cubicBezTo>
                  <a:pt x="70" y="102"/>
                  <a:pt x="70" y="102"/>
                  <a:pt x="70" y="102"/>
                </a:cubicBezTo>
                <a:cubicBezTo>
                  <a:pt x="47" y="77"/>
                  <a:pt x="47" y="77"/>
                  <a:pt x="47" y="77"/>
                </a:cubicBezTo>
                <a:cubicBezTo>
                  <a:pt x="47" y="76"/>
                  <a:pt x="46" y="76"/>
                  <a:pt x="45" y="76"/>
                </a:cubicBezTo>
                <a:cubicBezTo>
                  <a:pt x="44" y="76"/>
                  <a:pt x="44" y="76"/>
                  <a:pt x="43" y="76"/>
                </a:cubicBezTo>
                <a:cubicBezTo>
                  <a:pt x="1" y="121"/>
                  <a:pt x="1" y="121"/>
                  <a:pt x="1" y="121"/>
                </a:cubicBezTo>
                <a:cubicBezTo>
                  <a:pt x="0" y="122"/>
                  <a:pt x="0" y="124"/>
                  <a:pt x="1" y="125"/>
                </a:cubicBezTo>
                <a:cubicBezTo>
                  <a:pt x="2" y="125"/>
                  <a:pt x="3" y="126"/>
                  <a:pt x="3" y="126"/>
                </a:cubicBezTo>
                <a:cubicBezTo>
                  <a:pt x="4" y="126"/>
                  <a:pt x="5" y="125"/>
                  <a:pt x="6" y="125"/>
                </a:cubicBezTo>
                <a:cubicBezTo>
                  <a:pt x="45" y="83"/>
                  <a:pt x="45" y="83"/>
                  <a:pt x="45" y="83"/>
                </a:cubicBezTo>
                <a:cubicBezTo>
                  <a:pt x="66" y="107"/>
                  <a:pt x="66" y="107"/>
                  <a:pt x="66" y="107"/>
                </a:cubicBezTo>
                <a:cubicBezTo>
                  <a:pt x="24" y="155"/>
                  <a:pt x="24" y="155"/>
                  <a:pt x="24" y="155"/>
                </a:cubicBezTo>
                <a:cubicBezTo>
                  <a:pt x="23" y="157"/>
                  <a:pt x="23" y="159"/>
                  <a:pt x="25" y="160"/>
                </a:cubicBezTo>
                <a:cubicBezTo>
                  <a:pt x="26" y="161"/>
                  <a:pt x="28" y="161"/>
                  <a:pt x="29" y="160"/>
                </a:cubicBezTo>
                <a:cubicBezTo>
                  <a:pt x="57" y="127"/>
                  <a:pt x="57" y="127"/>
                  <a:pt x="57" y="127"/>
                </a:cubicBezTo>
                <a:cubicBezTo>
                  <a:pt x="66" y="136"/>
                  <a:pt x="66" y="136"/>
                  <a:pt x="66" y="136"/>
                </a:cubicBezTo>
                <a:cubicBezTo>
                  <a:pt x="66" y="137"/>
                  <a:pt x="67" y="137"/>
                  <a:pt x="68" y="137"/>
                </a:cubicBezTo>
                <a:cubicBezTo>
                  <a:pt x="69" y="137"/>
                  <a:pt x="70" y="136"/>
                  <a:pt x="70" y="136"/>
                </a:cubicBezTo>
                <a:cubicBezTo>
                  <a:pt x="78" y="126"/>
                  <a:pt x="78" y="126"/>
                  <a:pt x="78" y="126"/>
                </a:cubicBezTo>
                <a:cubicBezTo>
                  <a:pt x="86" y="136"/>
                  <a:pt x="86" y="136"/>
                  <a:pt x="86" y="136"/>
                </a:cubicBezTo>
                <a:cubicBezTo>
                  <a:pt x="87" y="136"/>
                  <a:pt x="88" y="137"/>
                  <a:pt x="88" y="137"/>
                </a:cubicBezTo>
                <a:cubicBezTo>
                  <a:pt x="88" y="137"/>
                  <a:pt x="88" y="137"/>
                  <a:pt x="88" y="137"/>
                </a:cubicBezTo>
                <a:cubicBezTo>
                  <a:pt x="89" y="137"/>
                  <a:pt x="90" y="136"/>
                  <a:pt x="91" y="136"/>
                </a:cubicBezTo>
                <a:cubicBezTo>
                  <a:pt x="99" y="125"/>
                  <a:pt x="99" y="125"/>
                  <a:pt x="99" y="125"/>
                </a:cubicBezTo>
                <a:cubicBezTo>
                  <a:pt x="108" y="136"/>
                  <a:pt x="108" y="136"/>
                  <a:pt x="108" y="136"/>
                </a:cubicBezTo>
                <a:cubicBezTo>
                  <a:pt x="109" y="136"/>
                  <a:pt x="110" y="137"/>
                  <a:pt x="111" y="137"/>
                </a:cubicBezTo>
                <a:cubicBezTo>
                  <a:pt x="111" y="137"/>
                  <a:pt x="111" y="137"/>
                  <a:pt x="111" y="137"/>
                </a:cubicBezTo>
                <a:cubicBezTo>
                  <a:pt x="112" y="137"/>
                  <a:pt x="112" y="136"/>
                  <a:pt x="113" y="136"/>
                </a:cubicBezTo>
                <a:cubicBezTo>
                  <a:pt x="122" y="126"/>
                  <a:pt x="122" y="126"/>
                  <a:pt x="122" y="126"/>
                </a:cubicBezTo>
                <a:cubicBezTo>
                  <a:pt x="129" y="136"/>
                  <a:pt x="129" y="136"/>
                  <a:pt x="129" y="136"/>
                </a:cubicBezTo>
                <a:cubicBezTo>
                  <a:pt x="130" y="136"/>
                  <a:pt x="131" y="137"/>
                  <a:pt x="132" y="137"/>
                </a:cubicBezTo>
                <a:cubicBezTo>
                  <a:pt x="132" y="137"/>
                  <a:pt x="132" y="137"/>
                  <a:pt x="132" y="137"/>
                </a:cubicBezTo>
                <a:cubicBezTo>
                  <a:pt x="133" y="137"/>
                  <a:pt x="134" y="136"/>
                  <a:pt x="134" y="135"/>
                </a:cubicBezTo>
                <a:cubicBezTo>
                  <a:pt x="139" y="128"/>
                  <a:pt x="139" y="128"/>
                  <a:pt x="139" y="128"/>
                </a:cubicBezTo>
                <a:cubicBezTo>
                  <a:pt x="163" y="159"/>
                  <a:pt x="163" y="159"/>
                  <a:pt x="163" y="159"/>
                </a:cubicBezTo>
                <a:cubicBezTo>
                  <a:pt x="164" y="160"/>
                  <a:pt x="165" y="161"/>
                  <a:pt x="166" y="161"/>
                </a:cubicBezTo>
                <a:cubicBezTo>
                  <a:pt x="166" y="161"/>
                  <a:pt x="167" y="160"/>
                  <a:pt x="168" y="160"/>
                </a:cubicBezTo>
                <a:cubicBezTo>
                  <a:pt x="169" y="159"/>
                  <a:pt x="169" y="157"/>
                  <a:pt x="168" y="156"/>
                </a:cubicBezTo>
                <a:cubicBezTo>
                  <a:pt x="129" y="105"/>
                  <a:pt x="129" y="105"/>
                  <a:pt x="129" y="105"/>
                </a:cubicBezTo>
                <a:cubicBezTo>
                  <a:pt x="148" y="82"/>
                  <a:pt x="148" y="82"/>
                  <a:pt x="148" y="82"/>
                </a:cubicBezTo>
                <a:cubicBezTo>
                  <a:pt x="188" y="124"/>
                  <a:pt x="188" y="124"/>
                  <a:pt x="188" y="124"/>
                </a:cubicBezTo>
                <a:cubicBezTo>
                  <a:pt x="188" y="125"/>
                  <a:pt x="189" y="125"/>
                  <a:pt x="190" y="125"/>
                </a:cubicBezTo>
                <a:cubicBezTo>
                  <a:pt x="191" y="125"/>
                  <a:pt x="192" y="125"/>
                  <a:pt x="192" y="124"/>
                </a:cubicBezTo>
                <a:cubicBezTo>
                  <a:pt x="193" y="123"/>
                  <a:pt x="193" y="121"/>
                  <a:pt x="192" y="120"/>
                </a:cubicBezTo>
                <a:close/>
                <a:moveTo>
                  <a:pt x="102" y="8"/>
                </a:moveTo>
                <a:cubicBezTo>
                  <a:pt x="134" y="21"/>
                  <a:pt x="134" y="21"/>
                  <a:pt x="134" y="21"/>
                </a:cubicBezTo>
                <a:cubicBezTo>
                  <a:pt x="102" y="35"/>
                  <a:pt x="102" y="35"/>
                  <a:pt x="102" y="35"/>
                </a:cubicBezTo>
                <a:lnTo>
                  <a:pt x="102" y="8"/>
                </a:lnTo>
                <a:close/>
                <a:moveTo>
                  <a:pt x="131" y="128"/>
                </a:moveTo>
                <a:cubicBezTo>
                  <a:pt x="124" y="120"/>
                  <a:pt x="124" y="120"/>
                  <a:pt x="124" y="120"/>
                </a:cubicBezTo>
                <a:cubicBezTo>
                  <a:pt x="123" y="119"/>
                  <a:pt x="123" y="119"/>
                  <a:pt x="122" y="119"/>
                </a:cubicBezTo>
                <a:cubicBezTo>
                  <a:pt x="121" y="119"/>
                  <a:pt x="120" y="119"/>
                  <a:pt x="119" y="120"/>
                </a:cubicBezTo>
                <a:cubicBezTo>
                  <a:pt x="111" y="129"/>
                  <a:pt x="111" y="129"/>
                  <a:pt x="111" y="129"/>
                </a:cubicBezTo>
                <a:cubicBezTo>
                  <a:pt x="102" y="119"/>
                  <a:pt x="102" y="119"/>
                  <a:pt x="102" y="119"/>
                </a:cubicBezTo>
                <a:cubicBezTo>
                  <a:pt x="101" y="118"/>
                  <a:pt x="100" y="118"/>
                  <a:pt x="99" y="118"/>
                </a:cubicBezTo>
                <a:cubicBezTo>
                  <a:pt x="99" y="118"/>
                  <a:pt x="99" y="118"/>
                  <a:pt x="99" y="118"/>
                </a:cubicBezTo>
                <a:cubicBezTo>
                  <a:pt x="98" y="118"/>
                  <a:pt x="97" y="118"/>
                  <a:pt x="97" y="119"/>
                </a:cubicBezTo>
                <a:cubicBezTo>
                  <a:pt x="88" y="129"/>
                  <a:pt x="88" y="129"/>
                  <a:pt x="88" y="129"/>
                </a:cubicBezTo>
                <a:cubicBezTo>
                  <a:pt x="80" y="119"/>
                  <a:pt x="80" y="119"/>
                  <a:pt x="80" y="119"/>
                </a:cubicBezTo>
                <a:cubicBezTo>
                  <a:pt x="80" y="118"/>
                  <a:pt x="79" y="118"/>
                  <a:pt x="78" y="118"/>
                </a:cubicBezTo>
                <a:cubicBezTo>
                  <a:pt x="77" y="118"/>
                  <a:pt x="76" y="118"/>
                  <a:pt x="75" y="119"/>
                </a:cubicBezTo>
                <a:cubicBezTo>
                  <a:pt x="68" y="129"/>
                  <a:pt x="68" y="129"/>
                  <a:pt x="68" y="129"/>
                </a:cubicBezTo>
                <a:cubicBezTo>
                  <a:pt x="61" y="122"/>
                  <a:pt x="61" y="122"/>
                  <a:pt x="61" y="122"/>
                </a:cubicBezTo>
                <a:cubicBezTo>
                  <a:pt x="99" y="78"/>
                  <a:pt x="99" y="78"/>
                  <a:pt x="99" y="78"/>
                </a:cubicBezTo>
                <a:cubicBezTo>
                  <a:pt x="122" y="107"/>
                  <a:pt x="122" y="107"/>
                  <a:pt x="122" y="107"/>
                </a:cubicBezTo>
                <a:cubicBezTo>
                  <a:pt x="122" y="107"/>
                  <a:pt x="122" y="107"/>
                  <a:pt x="123" y="108"/>
                </a:cubicBezTo>
                <a:cubicBezTo>
                  <a:pt x="123" y="108"/>
                  <a:pt x="123" y="108"/>
                  <a:pt x="123" y="108"/>
                </a:cubicBezTo>
                <a:cubicBezTo>
                  <a:pt x="135" y="123"/>
                  <a:pt x="135" y="123"/>
                  <a:pt x="135" y="123"/>
                </a:cubicBezTo>
                <a:lnTo>
                  <a:pt x="131" y="128"/>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AU" sz="1200"/>
          </a:p>
        </p:txBody>
      </p:sp>
      <p:sp>
        <p:nvSpPr>
          <p:cNvPr id="15" name="Content Placeholder 10">
            <a:extLst>
              <a:ext uri="{FF2B5EF4-FFF2-40B4-BE49-F238E27FC236}">
                <a16:creationId xmlns:a16="http://schemas.microsoft.com/office/drawing/2014/main" id="{88044BCB-EFE0-3A33-CE60-23C8FDEAF27B}"/>
              </a:ext>
            </a:extLst>
          </p:cNvPr>
          <p:cNvSpPr txBox="1">
            <a:spLocks/>
          </p:cNvSpPr>
          <p:nvPr/>
        </p:nvSpPr>
        <p:spPr>
          <a:xfrm>
            <a:off x="2004211" y="1178938"/>
            <a:ext cx="7360423" cy="917584"/>
          </a:xfrm>
          <a:prstGeom prst="rect">
            <a:avLst/>
          </a:prstGeom>
          <a:noFill/>
        </p:spPr>
        <p:txBody>
          <a:bodyPr vert="horz" lIns="36000" tIns="36000" rIns="3600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400"/>
              </a:spcBef>
            </a:pPr>
            <a:r>
              <a:rPr lang="en-AU" sz="1000" dirty="0">
                <a:cs typeface="Segoe UI"/>
              </a:rPr>
              <a:t>This Playbook can be used to assess your current inspection practices against ‘better practice’, and to develop clear business rules, before undertaking digital reform.</a:t>
            </a:r>
          </a:p>
          <a:p>
            <a:pPr>
              <a:spcBef>
                <a:spcPts val="400"/>
              </a:spcBef>
            </a:pPr>
            <a:r>
              <a:rPr lang="en-AU" sz="1000" dirty="0">
                <a:cs typeface="Segoe UI"/>
              </a:rPr>
              <a:t>It will take you through a three-step process to review your current inspection processes, identify where they are not better practice, and implement changes before digital reform. This Playbook provides simple tools, including templates and frameworks that support you to implement better practice.</a:t>
            </a:r>
          </a:p>
        </p:txBody>
      </p:sp>
      <p:grpSp>
        <p:nvGrpSpPr>
          <p:cNvPr id="11" name="Group 10">
            <a:extLst>
              <a:ext uri="{FF2B5EF4-FFF2-40B4-BE49-F238E27FC236}">
                <a16:creationId xmlns:a16="http://schemas.microsoft.com/office/drawing/2014/main" id="{B3A4D5EE-B59B-883B-92A2-6D94F16C3418}"/>
              </a:ext>
            </a:extLst>
          </p:cNvPr>
          <p:cNvGrpSpPr/>
          <p:nvPr/>
        </p:nvGrpSpPr>
        <p:grpSpPr>
          <a:xfrm>
            <a:off x="5256733" y="2969917"/>
            <a:ext cx="1997335" cy="2999083"/>
            <a:chOff x="5297768" y="2969917"/>
            <a:chExt cx="1997335" cy="2999083"/>
          </a:xfrm>
        </p:grpSpPr>
        <p:sp>
          <p:nvSpPr>
            <p:cNvPr id="66" name="Text Placeholder 7">
              <a:extLst>
                <a:ext uri="{FF2B5EF4-FFF2-40B4-BE49-F238E27FC236}">
                  <a16:creationId xmlns:a16="http://schemas.microsoft.com/office/drawing/2014/main" id="{C8D9AD35-842C-4088-95FF-D8AAE16AA6B5}"/>
                </a:ext>
              </a:extLst>
            </p:cNvPr>
            <p:cNvSpPr txBox="1">
              <a:spLocks/>
            </p:cNvSpPr>
            <p:nvPr/>
          </p:nvSpPr>
          <p:spPr>
            <a:xfrm>
              <a:off x="5299395" y="2969917"/>
              <a:ext cx="1995708" cy="2999083"/>
            </a:xfrm>
            <a:prstGeom prst="rect">
              <a:avLst/>
            </a:prstGeom>
            <a:solidFill>
              <a:schemeClr val="bg1"/>
            </a:solidFill>
          </p:spPr>
          <p:txBody>
            <a:bodyPr wrap="square" lIns="72000" tIns="468000" rIns="108000" bIns="72000" anchor="t">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400"/>
                </a:spcAft>
                <a:defRPr/>
              </a:pPr>
              <a:r>
                <a:rPr lang="en-AU" sz="1000">
                  <a:solidFill>
                    <a:schemeClr val="accent1"/>
                  </a:solidFill>
                  <a:effectLst/>
                  <a:latin typeface="VIC SemiBold"/>
                  <a:ea typeface="Calibri"/>
                  <a:cs typeface="Segoe UI Semibold"/>
                </a:rPr>
                <a:t>Identify where your </a:t>
              </a:r>
              <a:br>
                <a:rPr lang="en-AU" sz="1000">
                  <a:solidFill>
                    <a:schemeClr val="accent1"/>
                  </a:solidFill>
                  <a:effectLst/>
                  <a:latin typeface="VIC SemiBold"/>
                  <a:ea typeface="Calibri"/>
                  <a:cs typeface="Segoe UI Semibold"/>
                </a:rPr>
              </a:br>
              <a:r>
                <a:rPr lang="en-AU" sz="1000">
                  <a:solidFill>
                    <a:schemeClr val="accent1"/>
                  </a:solidFill>
                  <a:effectLst/>
                  <a:latin typeface="VIC SemiBold"/>
                  <a:ea typeface="Calibri"/>
                  <a:cs typeface="Segoe UI Semibold"/>
                </a:rPr>
                <a:t>inspection processes are</a:t>
              </a:r>
              <a:br>
                <a:rPr lang="en-AU" sz="1000">
                  <a:solidFill>
                    <a:schemeClr val="accent1"/>
                  </a:solidFill>
                  <a:effectLst/>
                  <a:latin typeface="VIC SemiBold"/>
                  <a:ea typeface="Calibri"/>
                  <a:cs typeface="Segoe UI Semibold"/>
                </a:rPr>
              </a:br>
              <a:r>
                <a:rPr lang="en-AU" sz="1000">
                  <a:solidFill>
                    <a:schemeClr val="accent1"/>
                  </a:solidFill>
                  <a:effectLst/>
                  <a:latin typeface="VIC SemiBold"/>
                  <a:ea typeface="Calibri"/>
                  <a:cs typeface="Segoe UI Semibold"/>
                </a:rPr>
                <a:t>not better practice</a:t>
              </a:r>
            </a:p>
            <a:p>
              <a:pPr>
                <a:spcBef>
                  <a:spcPts val="0"/>
                </a:spcBef>
                <a:spcAft>
                  <a:spcPts val="400"/>
                </a:spcAft>
                <a:defRPr/>
              </a:pPr>
              <a:r>
                <a:rPr lang="en-AU" sz="1000">
                  <a:solidFill>
                    <a:schemeClr val="tx2"/>
                  </a:solidFill>
                  <a:latin typeface="+mn-lt"/>
                  <a:cs typeface="Segoe UI Semilight"/>
                </a:rPr>
                <a:t>Work through the ‘better practice’ inspection process and compare it to your current practices, identifying areas for improvement.</a:t>
              </a:r>
            </a:p>
            <a:p>
              <a:pPr>
                <a:spcBef>
                  <a:spcPts val="0"/>
                </a:spcBef>
                <a:spcAft>
                  <a:spcPts val="400"/>
                </a:spcAft>
                <a:defRPr/>
              </a:pPr>
              <a:r>
                <a:rPr lang="en-AU" sz="1000">
                  <a:solidFill>
                    <a:schemeClr val="tx2"/>
                  </a:solidFill>
                  <a:latin typeface="+mn-lt"/>
                  <a:cs typeface="Segoe UI Semilight"/>
                </a:rPr>
                <a:t>Outline how each of these areas for improvement could be addressed to implement better practice.</a:t>
              </a:r>
            </a:p>
          </p:txBody>
        </p:sp>
        <p:grpSp>
          <p:nvGrpSpPr>
            <p:cNvPr id="68" name="Group 67">
              <a:extLst>
                <a:ext uri="{FF2B5EF4-FFF2-40B4-BE49-F238E27FC236}">
                  <a16:creationId xmlns:a16="http://schemas.microsoft.com/office/drawing/2014/main" id="{D02C4496-2678-5BBB-532E-5E4B00C83688}"/>
                </a:ext>
              </a:extLst>
            </p:cNvPr>
            <p:cNvGrpSpPr>
              <a:grpSpLocks noChangeAspect="1"/>
            </p:cNvGrpSpPr>
            <p:nvPr/>
          </p:nvGrpSpPr>
          <p:grpSpPr>
            <a:xfrm>
              <a:off x="5297768" y="2972480"/>
              <a:ext cx="1997335" cy="401333"/>
              <a:chOff x="4609686" y="2036989"/>
              <a:chExt cx="1976299" cy="576000"/>
            </a:xfrm>
            <a:solidFill>
              <a:schemeClr val="accent3"/>
            </a:solidFill>
          </p:grpSpPr>
          <p:grpSp>
            <p:nvGrpSpPr>
              <p:cNvPr id="74" name="Graphic 3">
                <a:extLst>
                  <a:ext uri="{FF2B5EF4-FFF2-40B4-BE49-F238E27FC236}">
                    <a16:creationId xmlns:a16="http://schemas.microsoft.com/office/drawing/2014/main" id="{62E4F126-C60A-C43C-413E-1C7B90260444}"/>
                  </a:ext>
                </a:extLst>
              </p:cNvPr>
              <p:cNvGrpSpPr>
                <a:grpSpLocks/>
              </p:cNvGrpSpPr>
              <p:nvPr/>
            </p:nvGrpSpPr>
            <p:grpSpPr>
              <a:xfrm>
                <a:off x="4609686" y="2036989"/>
                <a:ext cx="1976299" cy="576000"/>
                <a:chOff x="460401" y="2000250"/>
                <a:chExt cx="6900664" cy="2857500"/>
              </a:xfrm>
              <a:grpFill/>
            </p:grpSpPr>
            <p:sp>
              <p:nvSpPr>
                <p:cNvPr id="76" name="Freeform: Shape 75">
                  <a:extLst>
                    <a:ext uri="{FF2B5EF4-FFF2-40B4-BE49-F238E27FC236}">
                      <a16:creationId xmlns:a16="http://schemas.microsoft.com/office/drawing/2014/main" id="{7E386A45-2908-FB5B-3296-223A404500DD}"/>
                    </a:ext>
                  </a:extLst>
                </p:cNvPr>
                <p:cNvSpPr/>
                <p:nvPr/>
              </p:nvSpPr>
              <p:spPr>
                <a:xfrm>
                  <a:off x="460401" y="2000250"/>
                  <a:ext cx="6900664" cy="2857500"/>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solidFill>
                  <a:schemeClr val="accent1"/>
                </a:solidFill>
                <a:ln w="9525" cap="flat">
                  <a:noFill/>
                  <a:prstDash val="solid"/>
                  <a:miter/>
                </a:ln>
              </p:spPr>
              <p:txBody>
                <a:bodyPr rtlCol="0" anchor="ctr"/>
                <a:lstStyle/>
                <a:p>
                  <a:endParaRPr lang="en-AU" sz="1000"/>
                </a:p>
              </p:txBody>
            </p:sp>
            <p:sp>
              <p:nvSpPr>
                <p:cNvPr id="77" name="Freeform: Shape 76">
                  <a:extLst>
                    <a:ext uri="{FF2B5EF4-FFF2-40B4-BE49-F238E27FC236}">
                      <a16:creationId xmlns:a16="http://schemas.microsoft.com/office/drawing/2014/main" id="{F8CA68CC-538C-F671-A49C-632245F7DC2D}"/>
                    </a:ext>
                  </a:extLst>
                </p:cNvPr>
                <p:cNvSpPr/>
                <p:nvPr/>
              </p:nvSpPr>
              <p:spPr>
                <a:xfrm>
                  <a:off x="5562954" y="2000250"/>
                  <a:ext cx="1484071" cy="2857500"/>
                </a:xfrm>
                <a:custGeom>
                  <a:avLst/>
                  <a:gdLst>
                    <a:gd name="connsiteX0" fmla="*/ 342519 w 1256156"/>
                    <a:gd name="connsiteY0" fmla="*/ 0 h 2857500"/>
                    <a:gd name="connsiteX1" fmla="*/ 91345 w 1256156"/>
                    <a:gd name="connsiteY1" fmla="*/ 0 h 2857500"/>
                    <a:gd name="connsiteX2" fmla="*/ 0 w 1256156"/>
                    <a:gd name="connsiteY2" fmla="*/ 0 h 2857500"/>
                    <a:gd name="connsiteX3" fmla="*/ 913543 w 1256156"/>
                    <a:gd name="connsiteY3" fmla="*/ 1428750 h 2857500"/>
                    <a:gd name="connsiteX4" fmla="*/ 0 w 1256156"/>
                    <a:gd name="connsiteY4" fmla="*/ 2857500 h 2857500"/>
                    <a:gd name="connsiteX5" fmla="*/ 342519 w 1256156"/>
                    <a:gd name="connsiteY5" fmla="*/ 2857500 h 2857500"/>
                    <a:gd name="connsiteX6" fmla="*/ 1256157 w 1256156"/>
                    <a:gd name="connsiteY6" fmla="*/ 142875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6156" h="2857500">
                      <a:moveTo>
                        <a:pt x="342519" y="0"/>
                      </a:moveTo>
                      <a:lnTo>
                        <a:pt x="91345" y="0"/>
                      </a:lnTo>
                      <a:lnTo>
                        <a:pt x="0" y="0"/>
                      </a:lnTo>
                      <a:lnTo>
                        <a:pt x="913543" y="1428750"/>
                      </a:lnTo>
                      <a:lnTo>
                        <a:pt x="0" y="2857500"/>
                      </a:lnTo>
                      <a:lnTo>
                        <a:pt x="342519" y="2857500"/>
                      </a:lnTo>
                      <a:lnTo>
                        <a:pt x="1256157" y="1428750"/>
                      </a:lnTo>
                      <a:close/>
                    </a:path>
                  </a:pathLst>
                </a:custGeom>
                <a:solidFill>
                  <a:schemeClr val="bg1"/>
                </a:solidFill>
                <a:ln w="9525" cap="flat">
                  <a:noFill/>
                  <a:prstDash val="solid"/>
                  <a:miter/>
                </a:ln>
              </p:spPr>
              <p:txBody>
                <a:bodyPr rtlCol="0" anchor="ctr"/>
                <a:lstStyle/>
                <a:p>
                  <a:endParaRPr lang="en-AU" sz="1000"/>
                </a:p>
              </p:txBody>
            </p:sp>
          </p:grpSp>
          <p:sp>
            <p:nvSpPr>
              <p:cNvPr id="75" name="Text Placeholder 14">
                <a:extLst>
                  <a:ext uri="{FF2B5EF4-FFF2-40B4-BE49-F238E27FC236}">
                    <a16:creationId xmlns:a16="http://schemas.microsoft.com/office/drawing/2014/main" id="{774E2C03-0D7A-E023-EEE1-390F0DB63E41}"/>
                  </a:ext>
                </a:extLst>
              </p:cNvPr>
              <p:cNvSpPr txBox="1">
                <a:spLocks/>
              </p:cNvSpPr>
              <p:nvPr/>
            </p:nvSpPr>
            <p:spPr>
              <a:xfrm>
                <a:off x="4729061" y="2216988"/>
                <a:ext cx="874903" cy="216000"/>
              </a:xfrm>
              <a:prstGeom prst="rect">
                <a:avLst/>
              </a:prstGeom>
              <a:noFill/>
              <a:ln w="19050">
                <a:noFill/>
              </a:ln>
            </p:spPr>
            <p:txBody>
              <a:bodyPr wrap="square" lIns="36000" tIns="36000" rIns="36000" bIns="36000" anchor="ctr" anchorCtr="0">
                <a:noAutofit/>
              </a:bodyPr>
              <a:lstStyle>
                <a:lvl1pPr marL="0" indent="0" algn="l" defTabSz="1039033" rtl="0" eaLnBrk="1" latinLnBrk="0" hangingPunct="1">
                  <a:spcBef>
                    <a:spcPts val="455"/>
                  </a:spcBef>
                  <a:buFont typeface="Arial" pitchFamily="34" charset="0"/>
                  <a:buNone/>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1pPr>
                <a:lvl2pPr marL="108000" indent="-288000"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68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104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368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613602" indent="-306801" algn="l" defTabSz="1039033" rtl="0" eaLnBrk="1" latinLnBrk="0" hangingPunct="1">
                  <a:spcBef>
                    <a:spcPts val="455"/>
                  </a:spcBef>
                  <a:buClr>
                    <a:schemeClr val="bg2"/>
                  </a:buClr>
                  <a:buFont typeface="+mj-lt"/>
                  <a:buAutoNum type="arabi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920403" indent="-306801" algn="l" defTabSz="1039033" rtl="0" eaLnBrk="1" latinLnBrk="0" hangingPunct="1">
                  <a:spcBef>
                    <a:spcPts val="455"/>
                  </a:spcBef>
                  <a:buClr>
                    <a:schemeClr val="bg2"/>
                  </a:buClr>
                  <a:buFont typeface="+mj-lt"/>
                  <a:buAutoNum type="alphaLcPeriod"/>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227204" indent="-306801" algn="l" defTabSz="1039033" rtl="0" eaLnBrk="1" latinLnBrk="0" hangingPunct="1">
                  <a:spcBef>
                    <a:spcPts val="455"/>
                  </a:spcBef>
                  <a:buClr>
                    <a:schemeClr val="bg2"/>
                  </a:buClr>
                  <a:buFont typeface="+mj-lt"/>
                  <a:buAutoNum type="romanL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4415889" indent="-259758" algn="l" defTabSz="1039033"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0" marR="0" lvl="0" indent="0" defTabSz="914349"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a:ln>
                      <a:noFill/>
                    </a:ln>
                    <a:solidFill>
                      <a:prstClr val="white"/>
                    </a:solidFill>
                    <a:effectLst/>
                    <a:uLnTx/>
                    <a:uFillTx/>
                    <a:latin typeface="VIC SemiBold" panose="00000700000000000000" pitchFamily="50" charset="0"/>
                    <a:ea typeface="+mn-ea"/>
                    <a:cs typeface="Segoe UI Semibold" panose="020B0702040204020203" pitchFamily="34" charset="0"/>
                  </a:rPr>
                  <a:t>IDENTIFY</a:t>
                </a:r>
              </a:p>
            </p:txBody>
          </p:sp>
        </p:grpSp>
      </p:grpSp>
      <p:grpSp>
        <p:nvGrpSpPr>
          <p:cNvPr id="10" name="Group 9">
            <a:extLst>
              <a:ext uri="{FF2B5EF4-FFF2-40B4-BE49-F238E27FC236}">
                <a16:creationId xmlns:a16="http://schemas.microsoft.com/office/drawing/2014/main" id="{C2B8AE8C-CDC2-E188-290E-DE132C02BF26}"/>
              </a:ext>
            </a:extLst>
          </p:cNvPr>
          <p:cNvGrpSpPr/>
          <p:nvPr/>
        </p:nvGrpSpPr>
        <p:grpSpPr>
          <a:xfrm>
            <a:off x="7364291" y="2969917"/>
            <a:ext cx="1995708" cy="2999083"/>
            <a:chOff x="7364291" y="2969917"/>
            <a:chExt cx="1995708" cy="2999083"/>
          </a:xfrm>
        </p:grpSpPr>
        <p:sp>
          <p:nvSpPr>
            <p:cNvPr id="67" name="Text Placeholder 7">
              <a:extLst>
                <a:ext uri="{FF2B5EF4-FFF2-40B4-BE49-F238E27FC236}">
                  <a16:creationId xmlns:a16="http://schemas.microsoft.com/office/drawing/2014/main" id="{C8484A0B-AC9E-6CF0-0E47-ECFEAB8ABD37}"/>
                </a:ext>
              </a:extLst>
            </p:cNvPr>
            <p:cNvSpPr txBox="1">
              <a:spLocks/>
            </p:cNvSpPr>
            <p:nvPr/>
          </p:nvSpPr>
          <p:spPr>
            <a:xfrm>
              <a:off x="7364291" y="2969917"/>
              <a:ext cx="1995708" cy="2999083"/>
            </a:xfrm>
            <a:prstGeom prst="rect">
              <a:avLst/>
            </a:prstGeom>
            <a:solidFill>
              <a:schemeClr val="bg1"/>
            </a:solidFill>
          </p:spPr>
          <p:txBody>
            <a:bodyPr wrap="square" lIns="72000" tIns="468000" rIns="36000" bIns="72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349" rtl="0" eaLnBrk="1" fontAlgn="auto" latinLnBrk="0" hangingPunct="1">
                <a:lnSpc>
                  <a:spcPct val="100000"/>
                </a:lnSpc>
                <a:spcBef>
                  <a:spcPts val="0"/>
                </a:spcBef>
                <a:spcAft>
                  <a:spcPts val="400"/>
                </a:spcAft>
                <a:buClrTx/>
                <a:buSzTx/>
                <a:buFontTx/>
                <a:buNone/>
                <a:tabLst/>
                <a:defRPr/>
              </a:pPr>
              <a:r>
                <a:rPr lang="en-AU" sz="1000" dirty="0">
                  <a:solidFill>
                    <a:schemeClr val="accent1"/>
                  </a:solidFill>
                  <a:latin typeface="VIC SemiBold" panose="00000700000000000000" pitchFamily="50" charset="0"/>
                  <a:ea typeface="Calibri" panose="020F0502020204030204" pitchFamily="34" charset="0"/>
                  <a:cs typeface="Segoe UI Semibold" panose="020B0702040204020203" pitchFamily="34" charset="0"/>
                </a:rPr>
                <a:t>Undergo targeted process redesign to implement </a:t>
              </a:r>
              <a:br>
                <a:rPr lang="en-AU" sz="1000" dirty="0">
                  <a:solidFill>
                    <a:schemeClr val="accent1"/>
                  </a:solidFill>
                  <a:latin typeface="VIC SemiBold" panose="00000700000000000000" pitchFamily="50" charset="0"/>
                  <a:ea typeface="Calibri" panose="020F0502020204030204" pitchFamily="34" charset="0"/>
                  <a:cs typeface="Segoe UI Semibold" panose="020B0702040204020203" pitchFamily="34" charset="0"/>
                </a:rPr>
              </a:br>
              <a:r>
                <a:rPr lang="en-AU" sz="1000" dirty="0">
                  <a:solidFill>
                    <a:schemeClr val="accent1"/>
                  </a:solidFill>
                  <a:latin typeface="VIC SemiBold" panose="00000700000000000000" pitchFamily="50" charset="0"/>
                  <a:ea typeface="Calibri" panose="020F0502020204030204" pitchFamily="34" charset="0"/>
                  <a:cs typeface="Segoe UI Semibold" panose="020B0702040204020203" pitchFamily="34" charset="0"/>
                </a:rPr>
                <a:t>better practice</a:t>
              </a:r>
            </a:p>
            <a:p>
              <a:pPr>
                <a:spcBef>
                  <a:spcPts val="0"/>
                </a:spcBef>
                <a:spcAft>
                  <a:spcPts val="400"/>
                </a:spcAft>
                <a:defRPr/>
              </a:pPr>
              <a:r>
                <a:rPr lang="en-AU" sz="1000" dirty="0">
                  <a:solidFill>
                    <a:srgbClr val="1F2A44"/>
                  </a:solidFill>
                  <a:latin typeface="+mn-lt"/>
                  <a:ea typeface="+mn-ea"/>
                </a:rPr>
                <a:t>Document business rules and prioritise opportunities, actions and enablers to implement better practice considering the value received proportionate to effort. Plan your implementation and conduct process reform to establish better practice inspections. Use the Playbook tools to assist.</a:t>
              </a:r>
            </a:p>
            <a:p>
              <a:pPr>
                <a:spcBef>
                  <a:spcPts val="0"/>
                </a:spcBef>
                <a:spcAft>
                  <a:spcPts val="400"/>
                </a:spcAft>
                <a:defRPr/>
              </a:pPr>
              <a:endParaRPr lang="en-AU" sz="1000" dirty="0">
                <a:solidFill>
                  <a:srgbClr val="1F2A44"/>
                </a:solidFill>
                <a:latin typeface="+mn-lt"/>
                <a:ea typeface="+mn-ea"/>
              </a:endParaRPr>
            </a:p>
          </p:txBody>
        </p:sp>
        <p:grpSp>
          <p:nvGrpSpPr>
            <p:cNvPr id="69" name="Group 68">
              <a:extLst>
                <a:ext uri="{FF2B5EF4-FFF2-40B4-BE49-F238E27FC236}">
                  <a16:creationId xmlns:a16="http://schemas.microsoft.com/office/drawing/2014/main" id="{0FE8481E-9510-8F01-058D-4DE36EFD7AAE}"/>
                </a:ext>
              </a:extLst>
            </p:cNvPr>
            <p:cNvGrpSpPr>
              <a:grpSpLocks noChangeAspect="1"/>
            </p:cNvGrpSpPr>
            <p:nvPr/>
          </p:nvGrpSpPr>
          <p:grpSpPr>
            <a:xfrm>
              <a:off x="7364291" y="2970082"/>
              <a:ext cx="1995708" cy="401333"/>
              <a:chOff x="6961338" y="2036988"/>
              <a:chExt cx="1956726" cy="576000"/>
            </a:xfrm>
            <a:solidFill>
              <a:schemeClr val="accent3"/>
            </a:solidFill>
          </p:grpSpPr>
          <p:grpSp>
            <p:nvGrpSpPr>
              <p:cNvPr id="70" name="Graphic 3">
                <a:extLst>
                  <a:ext uri="{FF2B5EF4-FFF2-40B4-BE49-F238E27FC236}">
                    <a16:creationId xmlns:a16="http://schemas.microsoft.com/office/drawing/2014/main" id="{2A17EB04-ADCF-8F71-176A-DAE62ACA4968}"/>
                  </a:ext>
                </a:extLst>
              </p:cNvPr>
              <p:cNvGrpSpPr>
                <a:grpSpLocks/>
              </p:cNvGrpSpPr>
              <p:nvPr/>
            </p:nvGrpSpPr>
            <p:grpSpPr>
              <a:xfrm>
                <a:off x="6961338" y="2036988"/>
                <a:ext cx="1956726" cy="576000"/>
                <a:chOff x="1075916" y="2000250"/>
                <a:chExt cx="6832322" cy="2857500"/>
              </a:xfrm>
              <a:grpFill/>
            </p:grpSpPr>
            <p:sp>
              <p:nvSpPr>
                <p:cNvPr id="72" name="Freeform: Shape 71">
                  <a:extLst>
                    <a:ext uri="{FF2B5EF4-FFF2-40B4-BE49-F238E27FC236}">
                      <a16:creationId xmlns:a16="http://schemas.microsoft.com/office/drawing/2014/main" id="{D5F2D71A-FF03-7525-2655-3E5CBFBD3F86}"/>
                    </a:ext>
                  </a:extLst>
                </p:cNvPr>
                <p:cNvSpPr/>
                <p:nvPr/>
              </p:nvSpPr>
              <p:spPr>
                <a:xfrm>
                  <a:off x="1075916" y="2000250"/>
                  <a:ext cx="6832322" cy="2857500"/>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solidFill>
                  <a:schemeClr val="accent1"/>
                </a:solidFill>
                <a:ln w="9525" cap="flat">
                  <a:noFill/>
                  <a:prstDash val="solid"/>
                  <a:miter/>
                </a:ln>
              </p:spPr>
              <p:txBody>
                <a:bodyPr rtlCol="0" anchor="ctr"/>
                <a:lstStyle/>
                <a:p>
                  <a:endParaRPr lang="en-AU" sz="1000"/>
                </a:p>
              </p:txBody>
            </p:sp>
            <p:sp>
              <p:nvSpPr>
                <p:cNvPr id="73" name="Freeform: Shape 72">
                  <a:extLst>
                    <a:ext uri="{FF2B5EF4-FFF2-40B4-BE49-F238E27FC236}">
                      <a16:creationId xmlns:a16="http://schemas.microsoft.com/office/drawing/2014/main" id="{954A21A6-9BDF-626D-D598-ED724395EAE6}"/>
                    </a:ext>
                  </a:extLst>
                </p:cNvPr>
                <p:cNvSpPr/>
                <p:nvPr/>
              </p:nvSpPr>
              <p:spPr>
                <a:xfrm>
                  <a:off x="6190543" y="2000250"/>
                  <a:ext cx="1403643" cy="2857500"/>
                </a:xfrm>
                <a:custGeom>
                  <a:avLst/>
                  <a:gdLst>
                    <a:gd name="connsiteX0" fmla="*/ 342519 w 1256156"/>
                    <a:gd name="connsiteY0" fmla="*/ 0 h 2857500"/>
                    <a:gd name="connsiteX1" fmla="*/ 91345 w 1256156"/>
                    <a:gd name="connsiteY1" fmla="*/ 0 h 2857500"/>
                    <a:gd name="connsiteX2" fmla="*/ 0 w 1256156"/>
                    <a:gd name="connsiteY2" fmla="*/ 0 h 2857500"/>
                    <a:gd name="connsiteX3" fmla="*/ 913543 w 1256156"/>
                    <a:gd name="connsiteY3" fmla="*/ 1428750 h 2857500"/>
                    <a:gd name="connsiteX4" fmla="*/ 0 w 1256156"/>
                    <a:gd name="connsiteY4" fmla="*/ 2857500 h 2857500"/>
                    <a:gd name="connsiteX5" fmla="*/ 342519 w 1256156"/>
                    <a:gd name="connsiteY5" fmla="*/ 2857500 h 2857500"/>
                    <a:gd name="connsiteX6" fmla="*/ 1256157 w 1256156"/>
                    <a:gd name="connsiteY6" fmla="*/ 142875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6156" h="2857500">
                      <a:moveTo>
                        <a:pt x="342519" y="0"/>
                      </a:moveTo>
                      <a:lnTo>
                        <a:pt x="91345" y="0"/>
                      </a:lnTo>
                      <a:lnTo>
                        <a:pt x="0" y="0"/>
                      </a:lnTo>
                      <a:lnTo>
                        <a:pt x="913543" y="1428750"/>
                      </a:lnTo>
                      <a:lnTo>
                        <a:pt x="0" y="2857500"/>
                      </a:lnTo>
                      <a:lnTo>
                        <a:pt x="342519" y="2857500"/>
                      </a:lnTo>
                      <a:lnTo>
                        <a:pt x="1256157" y="1428750"/>
                      </a:lnTo>
                      <a:close/>
                    </a:path>
                  </a:pathLst>
                </a:custGeom>
                <a:solidFill>
                  <a:schemeClr val="bg1"/>
                </a:solidFill>
                <a:ln w="9525" cap="flat">
                  <a:noFill/>
                  <a:prstDash val="solid"/>
                  <a:miter/>
                </a:ln>
              </p:spPr>
              <p:txBody>
                <a:bodyPr rtlCol="0" anchor="ctr"/>
                <a:lstStyle/>
                <a:p>
                  <a:endParaRPr lang="en-AU" sz="1000"/>
                </a:p>
              </p:txBody>
            </p:sp>
          </p:grpSp>
          <p:sp>
            <p:nvSpPr>
              <p:cNvPr id="71" name="Text Placeholder 14">
                <a:extLst>
                  <a:ext uri="{FF2B5EF4-FFF2-40B4-BE49-F238E27FC236}">
                    <a16:creationId xmlns:a16="http://schemas.microsoft.com/office/drawing/2014/main" id="{233BE668-E501-7ED2-32B6-5AEC3A067C7F}"/>
                  </a:ext>
                </a:extLst>
              </p:cNvPr>
              <p:cNvSpPr txBox="1">
                <a:spLocks/>
              </p:cNvSpPr>
              <p:nvPr/>
            </p:nvSpPr>
            <p:spPr>
              <a:xfrm>
                <a:off x="7062692" y="2216989"/>
                <a:ext cx="1024310" cy="216000"/>
              </a:xfrm>
              <a:prstGeom prst="rect">
                <a:avLst/>
              </a:prstGeom>
              <a:noFill/>
              <a:ln w="19050">
                <a:noFill/>
              </a:ln>
            </p:spPr>
            <p:txBody>
              <a:bodyPr wrap="square" lIns="36000" tIns="36000" rIns="36000" bIns="36000" anchor="ctr" anchorCtr="0">
                <a:noAutofit/>
              </a:bodyPr>
              <a:lstStyle>
                <a:lvl1pPr marL="0" indent="0" algn="l" defTabSz="1039033" rtl="0" eaLnBrk="1" latinLnBrk="0" hangingPunct="1">
                  <a:spcBef>
                    <a:spcPts val="455"/>
                  </a:spcBef>
                  <a:buFont typeface="Arial" pitchFamily="34" charset="0"/>
                  <a:buNone/>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1pPr>
                <a:lvl2pPr marL="108000" indent="-288000"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68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104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368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613602" indent="-306801" algn="l" defTabSz="1039033" rtl="0" eaLnBrk="1" latinLnBrk="0" hangingPunct="1">
                  <a:spcBef>
                    <a:spcPts val="455"/>
                  </a:spcBef>
                  <a:buClr>
                    <a:schemeClr val="bg2"/>
                  </a:buClr>
                  <a:buFont typeface="+mj-lt"/>
                  <a:buAutoNum type="arabi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920403" indent="-306801" algn="l" defTabSz="1039033" rtl="0" eaLnBrk="1" latinLnBrk="0" hangingPunct="1">
                  <a:spcBef>
                    <a:spcPts val="455"/>
                  </a:spcBef>
                  <a:buClr>
                    <a:schemeClr val="bg2"/>
                  </a:buClr>
                  <a:buFont typeface="+mj-lt"/>
                  <a:buAutoNum type="alphaLcPeriod"/>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227204" indent="-306801" algn="l" defTabSz="1039033" rtl="0" eaLnBrk="1" latinLnBrk="0" hangingPunct="1">
                  <a:spcBef>
                    <a:spcPts val="455"/>
                  </a:spcBef>
                  <a:buClr>
                    <a:schemeClr val="bg2"/>
                  </a:buClr>
                  <a:buFont typeface="+mj-lt"/>
                  <a:buAutoNum type="romanL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4415889" indent="-259758" algn="l" defTabSz="1039033"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0" marR="0" lvl="0" indent="0" defTabSz="914349"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a:ln>
                      <a:noFill/>
                    </a:ln>
                    <a:solidFill>
                      <a:prstClr val="white"/>
                    </a:solidFill>
                    <a:effectLst/>
                    <a:uLnTx/>
                    <a:uFillTx/>
                    <a:latin typeface="VIC SemiBold" panose="00000700000000000000" pitchFamily="50" charset="0"/>
                    <a:ea typeface="+mn-ea"/>
                    <a:cs typeface="Segoe UI Semibold" panose="020B0702040204020203" pitchFamily="34" charset="0"/>
                  </a:rPr>
                  <a:t>IMPLEMENT</a:t>
                </a:r>
              </a:p>
            </p:txBody>
          </p:sp>
        </p:grpSp>
      </p:grpSp>
      <p:grpSp>
        <p:nvGrpSpPr>
          <p:cNvPr id="13" name="Group 12">
            <a:extLst>
              <a:ext uri="{FF2B5EF4-FFF2-40B4-BE49-F238E27FC236}">
                <a16:creationId xmlns:a16="http://schemas.microsoft.com/office/drawing/2014/main" id="{A39115E8-328C-A51A-D57F-66776B922273}"/>
              </a:ext>
            </a:extLst>
          </p:cNvPr>
          <p:cNvGrpSpPr/>
          <p:nvPr/>
        </p:nvGrpSpPr>
        <p:grpSpPr>
          <a:xfrm>
            <a:off x="1999576" y="2969915"/>
            <a:ext cx="3146934" cy="2999250"/>
            <a:chOff x="1999576" y="2969915"/>
            <a:chExt cx="3146934" cy="2999250"/>
          </a:xfrm>
        </p:grpSpPr>
        <p:sp>
          <p:nvSpPr>
            <p:cNvPr id="30" name="Text Placeholder 7">
              <a:extLst>
                <a:ext uri="{FF2B5EF4-FFF2-40B4-BE49-F238E27FC236}">
                  <a16:creationId xmlns:a16="http://schemas.microsoft.com/office/drawing/2014/main" id="{189870B5-3BD3-B1B8-E723-ED7702045A6C}"/>
                </a:ext>
              </a:extLst>
            </p:cNvPr>
            <p:cNvSpPr txBox="1">
              <a:spLocks/>
            </p:cNvSpPr>
            <p:nvPr/>
          </p:nvSpPr>
          <p:spPr>
            <a:xfrm>
              <a:off x="1999576" y="2970082"/>
              <a:ext cx="3146934" cy="2999083"/>
            </a:xfrm>
            <a:prstGeom prst="rect">
              <a:avLst/>
            </a:prstGeom>
            <a:solidFill>
              <a:schemeClr val="bg1"/>
            </a:solidFill>
          </p:spPr>
          <p:txBody>
            <a:bodyPr wrap="square" lIns="72000" tIns="468000" rIns="108000" bIns="72000" anchor="t">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400"/>
                </a:spcAft>
              </a:pPr>
              <a:r>
                <a:rPr lang="en-AU" sz="1000">
                  <a:solidFill>
                    <a:schemeClr val="accent1"/>
                  </a:solidFill>
                  <a:effectLst/>
                  <a:latin typeface="VIC SemiBold" panose="00000700000000000000"/>
                  <a:ea typeface="Calibri" panose="020F0502020204030204" pitchFamily="34" charset="0"/>
                  <a:cs typeface="Segoe UI Semibold"/>
                </a:rPr>
                <a:t>Conduct a high-level review of your current practices and processes to ensure your regulatory foundations are in place </a:t>
              </a:r>
            </a:p>
            <a:p>
              <a:pPr>
                <a:spcBef>
                  <a:spcPts val="0"/>
                </a:spcBef>
                <a:spcAft>
                  <a:spcPts val="400"/>
                </a:spcAft>
              </a:pPr>
              <a:r>
                <a:rPr lang="en-AU" sz="1000">
                  <a:solidFill>
                    <a:schemeClr val="tx2"/>
                  </a:solidFill>
                  <a:latin typeface="+mn-lt"/>
                  <a:cs typeface="Segoe UI"/>
                </a:rPr>
                <a:t>Ensure you have a comprehensive understanding of your regulatory approach, inspection mix, and enablers. </a:t>
              </a:r>
            </a:p>
            <a:p>
              <a:pPr>
                <a:spcBef>
                  <a:spcPts val="0"/>
                </a:spcBef>
                <a:spcAft>
                  <a:spcPts val="400"/>
                </a:spcAft>
              </a:pPr>
              <a:r>
                <a:rPr lang="en-AU" sz="1000">
                  <a:solidFill>
                    <a:schemeClr val="tx2"/>
                  </a:solidFill>
                  <a:latin typeface="+mn-lt"/>
                  <a:cs typeface="Segoe UI"/>
                </a:rPr>
                <a:t>Critically review your regulatory approach, inspections mix and enablers to ensure they align with and enable better practice inspection processes. </a:t>
              </a:r>
            </a:p>
            <a:p>
              <a:pPr>
                <a:spcBef>
                  <a:spcPts val="0"/>
                </a:spcBef>
                <a:spcAft>
                  <a:spcPts val="400"/>
                </a:spcAft>
              </a:pPr>
              <a:r>
                <a:rPr lang="en-AU" sz="1000">
                  <a:solidFill>
                    <a:schemeClr val="tx2"/>
                  </a:solidFill>
                  <a:latin typeface="+mn-lt"/>
                  <a:cs typeface="Segoe UI"/>
                </a:rPr>
                <a:t>Use this section to inform your assessment of inspection processes in Part B. Review your existing systems and practices and identify where change is needed.</a:t>
              </a:r>
            </a:p>
          </p:txBody>
        </p:sp>
        <p:grpSp>
          <p:nvGrpSpPr>
            <p:cNvPr id="43" name="Group 42">
              <a:extLst>
                <a:ext uri="{FF2B5EF4-FFF2-40B4-BE49-F238E27FC236}">
                  <a16:creationId xmlns:a16="http://schemas.microsoft.com/office/drawing/2014/main" id="{EBF86891-D4B2-36C3-BDEC-AA9FE05AB2B0}"/>
                </a:ext>
              </a:extLst>
            </p:cNvPr>
            <p:cNvGrpSpPr/>
            <p:nvPr/>
          </p:nvGrpSpPr>
          <p:grpSpPr>
            <a:xfrm>
              <a:off x="1999578" y="2969915"/>
              <a:ext cx="3146932" cy="401354"/>
              <a:chOff x="551940" y="2530177"/>
              <a:chExt cx="4198844" cy="497373"/>
            </a:xfrm>
          </p:grpSpPr>
          <p:grpSp>
            <p:nvGrpSpPr>
              <p:cNvPr id="59" name="Group 58">
                <a:extLst>
                  <a:ext uri="{FF2B5EF4-FFF2-40B4-BE49-F238E27FC236}">
                    <a16:creationId xmlns:a16="http://schemas.microsoft.com/office/drawing/2014/main" id="{51D3BB1E-0A55-9568-F292-87ECAE82A18A}"/>
                  </a:ext>
                </a:extLst>
              </p:cNvPr>
              <p:cNvGrpSpPr/>
              <p:nvPr/>
            </p:nvGrpSpPr>
            <p:grpSpPr>
              <a:xfrm>
                <a:off x="2771463" y="2530177"/>
                <a:ext cx="1979321" cy="497367"/>
                <a:chOff x="2819088" y="2528600"/>
                <a:chExt cx="1979321" cy="490801"/>
              </a:xfrm>
            </p:grpSpPr>
            <p:sp>
              <p:nvSpPr>
                <p:cNvPr id="63" name="Freeform: Shape 62">
                  <a:extLst>
                    <a:ext uri="{FF2B5EF4-FFF2-40B4-BE49-F238E27FC236}">
                      <a16:creationId xmlns:a16="http://schemas.microsoft.com/office/drawing/2014/main" id="{3311DAC5-560E-AFA7-7966-9596657DCAE8}"/>
                    </a:ext>
                  </a:extLst>
                </p:cNvPr>
                <p:cNvSpPr/>
                <p:nvPr/>
              </p:nvSpPr>
              <p:spPr>
                <a:xfrm>
                  <a:off x="2819088" y="2528600"/>
                  <a:ext cx="1979321" cy="490801"/>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solidFill>
                  <a:schemeClr val="accent1"/>
                </a:solidFill>
                <a:ln w="9525" cap="flat">
                  <a:noFill/>
                  <a:prstDash val="solid"/>
                  <a:miter/>
                </a:ln>
              </p:spPr>
              <p:txBody>
                <a:bodyPr rtlCol="0" anchor="ctr"/>
                <a:lstStyle/>
                <a:p>
                  <a:endParaRPr lang="en-AU" sz="1000"/>
                </a:p>
              </p:txBody>
            </p:sp>
            <p:sp>
              <p:nvSpPr>
                <p:cNvPr id="65" name="Freeform: Shape 64">
                  <a:extLst>
                    <a:ext uri="{FF2B5EF4-FFF2-40B4-BE49-F238E27FC236}">
                      <a16:creationId xmlns:a16="http://schemas.microsoft.com/office/drawing/2014/main" id="{E9FF1E7A-2E29-344E-E330-DFC2E241A02A}"/>
                    </a:ext>
                  </a:extLst>
                </p:cNvPr>
                <p:cNvSpPr/>
                <p:nvPr/>
              </p:nvSpPr>
              <p:spPr>
                <a:xfrm>
                  <a:off x="4244921" y="2529160"/>
                  <a:ext cx="448277" cy="490241"/>
                </a:xfrm>
                <a:custGeom>
                  <a:avLst/>
                  <a:gdLst>
                    <a:gd name="connsiteX0" fmla="*/ 342519 w 1256156"/>
                    <a:gd name="connsiteY0" fmla="*/ 0 h 2857500"/>
                    <a:gd name="connsiteX1" fmla="*/ 91345 w 1256156"/>
                    <a:gd name="connsiteY1" fmla="*/ 0 h 2857500"/>
                    <a:gd name="connsiteX2" fmla="*/ 0 w 1256156"/>
                    <a:gd name="connsiteY2" fmla="*/ 0 h 2857500"/>
                    <a:gd name="connsiteX3" fmla="*/ 913543 w 1256156"/>
                    <a:gd name="connsiteY3" fmla="*/ 1428750 h 2857500"/>
                    <a:gd name="connsiteX4" fmla="*/ 0 w 1256156"/>
                    <a:gd name="connsiteY4" fmla="*/ 2857500 h 2857500"/>
                    <a:gd name="connsiteX5" fmla="*/ 342519 w 1256156"/>
                    <a:gd name="connsiteY5" fmla="*/ 2857500 h 2857500"/>
                    <a:gd name="connsiteX6" fmla="*/ 1256157 w 1256156"/>
                    <a:gd name="connsiteY6" fmla="*/ 142875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6156" h="2857500">
                      <a:moveTo>
                        <a:pt x="342519" y="0"/>
                      </a:moveTo>
                      <a:lnTo>
                        <a:pt x="91345" y="0"/>
                      </a:lnTo>
                      <a:lnTo>
                        <a:pt x="0" y="0"/>
                      </a:lnTo>
                      <a:lnTo>
                        <a:pt x="913543" y="1428750"/>
                      </a:lnTo>
                      <a:lnTo>
                        <a:pt x="0" y="2857500"/>
                      </a:lnTo>
                      <a:lnTo>
                        <a:pt x="342519" y="2857500"/>
                      </a:lnTo>
                      <a:lnTo>
                        <a:pt x="1256157" y="1428750"/>
                      </a:lnTo>
                      <a:close/>
                    </a:path>
                  </a:pathLst>
                </a:custGeom>
                <a:solidFill>
                  <a:schemeClr val="bg1"/>
                </a:solidFill>
                <a:ln w="9525" cap="flat">
                  <a:noFill/>
                  <a:prstDash val="solid"/>
                  <a:miter/>
                </a:ln>
              </p:spPr>
              <p:txBody>
                <a:bodyPr rtlCol="0" anchor="ctr"/>
                <a:lstStyle/>
                <a:p>
                  <a:endParaRPr lang="en-AU" sz="1000"/>
                </a:p>
              </p:txBody>
            </p:sp>
          </p:grpSp>
          <p:grpSp>
            <p:nvGrpSpPr>
              <p:cNvPr id="60" name="Group 59">
                <a:extLst>
                  <a:ext uri="{FF2B5EF4-FFF2-40B4-BE49-F238E27FC236}">
                    <a16:creationId xmlns:a16="http://schemas.microsoft.com/office/drawing/2014/main" id="{A1E8E87A-B0BA-CC79-3011-1AED704283AF}"/>
                  </a:ext>
                </a:extLst>
              </p:cNvPr>
              <p:cNvGrpSpPr>
                <a:grpSpLocks noChangeAspect="1"/>
              </p:cNvGrpSpPr>
              <p:nvPr/>
            </p:nvGrpSpPr>
            <p:grpSpPr>
              <a:xfrm>
                <a:off x="551940" y="2530183"/>
                <a:ext cx="3924810" cy="497367"/>
                <a:chOff x="699941" y="2034232"/>
                <a:chExt cx="1692000" cy="576024"/>
              </a:xfrm>
              <a:solidFill>
                <a:schemeClr val="accent3"/>
              </a:solidFill>
            </p:grpSpPr>
            <p:sp>
              <p:nvSpPr>
                <p:cNvPr id="61" name="Freeform: Shape 60">
                  <a:extLst>
                    <a:ext uri="{FF2B5EF4-FFF2-40B4-BE49-F238E27FC236}">
                      <a16:creationId xmlns:a16="http://schemas.microsoft.com/office/drawing/2014/main" id="{7580CCDB-E9FD-6870-3994-5B1C1A564FAA}"/>
                    </a:ext>
                  </a:extLst>
                </p:cNvPr>
                <p:cNvSpPr/>
                <p:nvPr/>
              </p:nvSpPr>
              <p:spPr>
                <a:xfrm>
                  <a:off x="699941" y="2034232"/>
                  <a:ext cx="1692000" cy="576024"/>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solidFill>
                  <a:schemeClr val="accent1"/>
                </a:solidFill>
                <a:ln w="9525" cap="flat">
                  <a:noFill/>
                  <a:prstDash val="solid"/>
                  <a:miter/>
                </a:ln>
              </p:spPr>
              <p:txBody>
                <a:bodyPr rtlCol="0" anchor="ctr"/>
                <a:lstStyle/>
                <a:p>
                  <a:endParaRPr lang="en-AU" sz="1000"/>
                </a:p>
              </p:txBody>
            </p:sp>
            <p:sp>
              <p:nvSpPr>
                <p:cNvPr id="62" name="Text Placeholder 14">
                  <a:extLst>
                    <a:ext uri="{FF2B5EF4-FFF2-40B4-BE49-F238E27FC236}">
                      <a16:creationId xmlns:a16="http://schemas.microsoft.com/office/drawing/2014/main" id="{41F0850A-8AD6-1E57-08E1-945177257939}"/>
                    </a:ext>
                  </a:extLst>
                </p:cNvPr>
                <p:cNvSpPr txBox="1">
                  <a:spLocks/>
                </p:cNvSpPr>
                <p:nvPr/>
              </p:nvSpPr>
              <p:spPr>
                <a:xfrm>
                  <a:off x="732830" y="2216988"/>
                  <a:ext cx="1195019" cy="216001"/>
                </a:xfrm>
                <a:prstGeom prst="rect">
                  <a:avLst/>
                </a:prstGeom>
                <a:noFill/>
                <a:ln w="19050">
                  <a:noFill/>
                </a:ln>
              </p:spPr>
              <p:txBody>
                <a:bodyPr wrap="square" lIns="36000" tIns="36000" rIns="36000" bIns="36000" anchor="ctr" anchorCtr="0">
                  <a:noAutofit/>
                </a:bodyPr>
                <a:lstStyle>
                  <a:lvl1pPr marL="0" indent="0" algn="l" defTabSz="1039033" rtl="0" eaLnBrk="1" latinLnBrk="0" hangingPunct="1">
                    <a:spcBef>
                      <a:spcPts val="455"/>
                    </a:spcBef>
                    <a:buFont typeface="Arial" pitchFamily="34" charset="0"/>
                    <a:buNone/>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1pPr>
                  <a:lvl2pPr marL="108000" indent="-288000"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68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104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368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613602" indent="-306801" algn="l" defTabSz="1039033" rtl="0" eaLnBrk="1" latinLnBrk="0" hangingPunct="1">
                    <a:spcBef>
                      <a:spcPts val="455"/>
                    </a:spcBef>
                    <a:buClr>
                      <a:schemeClr val="bg2"/>
                    </a:buClr>
                    <a:buFont typeface="+mj-lt"/>
                    <a:buAutoNum type="arabi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920403" indent="-306801" algn="l" defTabSz="1039033" rtl="0" eaLnBrk="1" latinLnBrk="0" hangingPunct="1">
                    <a:spcBef>
                      <a:spcPts val="455"/>
                    </a:spcBef>
                    <a:buClr>
                      <a:schemeClr val="bg2"/>
                    </a:buClr>
                    <a:buFont typeface="+mj-lt"/>
                    <a:buAutoNum type="alphaLcPeriod"/>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227204" indent="-306801" algn="l" defTabSz="1039033" rtl="0" eaLnBrk="1" latinLnBrk="0" hangingPunct="1">
                    <a:spcBef>
                      <a:spcPts val="455"/>
                    </a:spcBef>
                    <a:buClr>
                      <a:schemeClr val="bg2"/>
                    </a:buClr>
                    <a:buFont typeface="+mj-lt"/>
                    <a:buAutoNum type="romanL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4415889" indent="-259758" algn="l" defTabSz="1039033"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r>
                    <a:rPr lang="en-AU" sz="1000">
                      <a:solidFill>
                        <a:schemeClr val="bg1"/>
                      </a:solidFill>
                      <a:latin typeface="VIC SemiBold" panose="00000700000000000000" pitchFamily="50" charset="0"/>
                      <a:cs typeface="Segoe UI Semibold" panose="020B0702040204020203" pitchFamily="34" charset="0"/>
                    </a:rPr>
                    <a:t>REVIEW YOUR STRATEGY</a:t>
                  </a:r>
                </a:p>
              </p:txBody>
            </p:sp>
          </p:grpSp>
        </p:grpSp>
      </p:grpSp>
      <p:grpSp>
        <p:nvGrpSpPr>
          <p:cNvPr id="8" name="Group 7">
            <a:extLst>
              <a:ext uri="{FF2B5EF4-FFF2-40B4-BE49-F238E27FC236}">
                <a16:creationId xmlns:a16="http://schemas.microsoft.com/office/drawing/2014/main" id="{6B0D435D-B251-E735-2494-EC31CBD02D36}"/>
              </a:ext>
            </a:extLst>
          </p:cNvPr>
          <p:cNvGrpSpPr/>
          <p:nvPr/>
        </p:nvGrpSpPr>
        <p:grpSpPr>
          <a:xfrm>
            <a:off x="2004211" y="2096527"/>
            <a:ext cx="3142299" cy="773238"/>
            <a:chOff x="2004211" y="2061015"/>
            <a:chExt cx="3187670" cy="773238"/>
          </a:xfrm>
        </p:grpSpPr>
        <p:sp>
          <p:nvSpPr>
            <p:cNvPr id="55" name="Rectangle 54">
              <a:extLst>
                <a:ext uri="{FF2B5EF4-FFF2-40B4-BE49-F238E27FC236}">
                  <a16:creationId xmlns:a16="http://schemas.microsoft.com/office/drawing/2014/main" id="{0C4BD55A-287C-2705-2B79-52DED6828870}"/>
                </a:ext>
              </a:extLst>
            </p:cNvPr>
            <p:cNvSpPr/>
            <p:nvPr/>
          </p:nvSpPr>
          <p:spPr>
            <a:xfrm>
              <a:off x="2004211" y="2262826"/>
              <a:ext cx="3187670" cy="5714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AU" sz="1000" i="1">
                  <a:solidFill>
                    <a:schemeClr val="tx2"/>
                  </a:solidFill>
                  <a:latin typeface="+mj-lt"/>
                  <a:cs typeface="Segoe UI Semilight"/>
                </a:rPr>
                <a:t>Primarily for executives and managers responsible for strategy and compliance operations</a:t>
              </a:r>
              <a:endParaRPr lang="en-AU" sz="1000">
                <a:solidFill>
                  <a:schemeClr val="tx2"/>
                </a:solidFill>
                <a:latin typeface="+mj-lt"/>
                <a:cs typeface="Segoe UI Semilight"/>
              </a:endParaRPr>
            </a:p>
          </p:txBody>
        </p:sp>
        <p:sp>
          <p:nvSpPr>
            <p:cNvPr id="57" name="Rectangle 56">
              <a:extLst>
                <a:ext uri="{FF2B5EF4-FFF2-40B4-BE49-F238E27FC236}">
                  <a16:creationId xmlns:a16="http://schemas.microsoft.com/office/drawing/2014/main" id="{C7792A0A-503D-9A59-A5A2-83CD9C8A987B}"/>
                </a:ext>
              </a:extLst>
            </p:cNvPr>
            <p:cNvSpPr/>
            <p:nvPr/>
          </p:nvSpPr>
          <p:spPr>
            <a:xfrm>
              <a:off x="2004211" y="2061015"/>
              <a:ext cx="3187670" cy="2018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a:solidFill>
                    <a:schemeClr val="bg1"/>
                  </a:solidFill>
                  <a:latin typeface="VIC SemiBold" panose="00000700000000000000" pitchFamily="50" charset="0"/>
                  <a:cs typeface="Segoe UI Semibold" panose="020B0702040204020203" pitchFamily="34" charset="0"/>
                </a:rPr>
                <a:t>PART A </a:t>
              </a:r>
            </a:p>
          </p:txBody>
        </p:sp>
      </p:grpSp>
      <p:grpSp>
        <p:nvGrpSpPr>
          <p:cNvPr id="9" name="Group 8">
            <a:extLst>
              <a:ext uri="{FF2B5EF4-FFF2-40B4-BE49-F238E27FC236}">
                <a16:creationId xmlns:a16="http://schemas.microsoft.com/office/drawing/2014/main" id="{5172BC83-4690-D4E2-F598-12DE2C8EA758}"/>
              </a:ext>
            </a:extLst>
          </p:cNvPr>
          <p:cNvGrpSpPr/>
          <p:nvPr/>
        </p:nvGrpSpPr>
        <p:grpSpPr>
          <a:xfrm>
            <a:off x="5256734" y="2096526"/>
            <a:ext cx="4103266" cy="773239"/>
            <a:chOff x="5346528" y="2061014"/>
            <a:chExt cx="4018106" cy="773239"/>
          </a:xfrm>
        </p:grpSpPr>
        <p:sp>
          <p:nvSpPr>
            <p:cNvPr id="56" name="Rectangle 55">
              <a:extLst>
                <a:ext uri="{FF2B5EF4-FFF2-40B4-BE49-F238E27FC236}">
                  <a16:creationId xmlns:a16="http://schemas.microsoft.com/office/drawing/2014/main" id="{D95CE025-9D5A-B5AD-7CA4-D691C347BF8F}"/>
                </a:ext>
              </a:extLst>
            </p:cNvPr>
            <p:cNvSpPr/>
            <p:nvPr/>
          </p:nvSpPr>
          <p:spPr>
            <a:xfrm>
              <a:off x="5346528" y="2262826"/>
              <a:ext cx="4018106" cy="5714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i="1">
                  <a:solidFill>
                    <a:schemeClr val="tx2"/>
                  </a:solidFill>
                  <a:latin typeface="+mj-lt"/>
                  <a:cs typeface="Segoe UI Semilight" panose="020B0402040204020203" pitchFamily="34" charset="0"/>
                </a:rPr>
                <a:t>Primarily for executives and managers responsible for designing and implementing improvements to compliance operations and digital reform</a:t>
              </a:r>
            </a:p>
          </p:txBody>
        </p:sp>
        <p:sp>
          <p:nvSpPr>
            <p:cNvPr id="58" name="Rectangle 57">
              <a:extLst>
                <a:ext uri="{FF2B5EF4-FFF2-40B4-BE49-F238E27FC236}">
                  <a16:creationId xmlns:a16="http://schemas.microsoft.com/office/drawing/2014/main" id="{203C4F35-0D45-E853-DBF9-558BD1F91F2B}"/>
                </a:ext>
              </a:extLst>
            </p:cNvPr>
            <p:cNvSpPr/>
            <p:nvPr/>
          </p:nvSpPr>
          <p:spPr>
            <a:xfrm>
              <a:off x="5346528" y="2061014"/>
              <a:ext cx="4018106" cy="2018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a:solidFill>
                    <a:schemeClr val="bg1"/>
                  </a:solidFill>
                  <a:latin typeface="VIC SemiBold" panose="00000700000000000000" pitchFamily="50" charset="0"/>
                  <a:cs typeface="Segoe UI Semibold" panose="020B0702040204020203" pitchFamily="34" charset="0"/>
                </a:rPr>
                <a:t>PART B </a:t>
              </a:r>
            </a:p>
          </p:txBody>
        </p:sp>
      </p:grpSp>
    </p:spTree>
    <p:extLst>
      <p:ext uri="{BB962C8B-B14F-4D97-AF65-F5344CB8AC3E}">
        <p14:creationId xmlns:p14="http://schemas.microsoft.com/office/powerpoint/2010/main" val="1234428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92F134F0-A1BF-0E34-9B0D-506C8D9B51E6}"/>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5" name="think-cell data - do not delete" hidden="1">
                        <a:extLst>
                          <a:ext uri="{FF2B5EF4-FFF2-40B4-BE49-F238E27FC236}">
                            <a16:creationId xmlns:a16="http://schemas.microsoft.com/office/drawing/2014/main" id="{92F134F0-A1BF-0E34-9B0D-506C8D9B51E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7" name="Rectangle 66">
            <a:extLst>
              <a:ext uri="{FF2B5EF4-FFF2-40B4-BE49-F238E27FC236}">
                <a16:creationId xmlns:a16="http://schemas.microsoft.com/office/drawing/2014/main" id="{800F51D6-CA61-A0A1-3794-7E280C4D7407}"/>
              </a:ext>
            </a:extLst>
          </p:cNvPr>
          <p:cNvSpPr>
            <a:spLocks/>
          </p:cNvSpPr>
          <p:nvPr/>
        </p:nvSpPr>
        <p:spPr>
          <a:xfrm>
            <a:off x="550278" y="1242356"/>
            <a:ext cx="8805446" cy="11278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45720" rIns="36000" bIns="45720" rtlCol="0" anchor="t" anchorCtr="0"/>
          <a:lstStyle/>
          <a:p>
            <a:pPr>
              <a:spcAft>
                <a:spcPts val="600"/>
              </a:spcAft>
            </a:pPr>
            <a:r>
              <a:rPr lang="en-AU" sz="1000">
                <a:solidFill>
                  <a:schemeClr val="tx1"/>
                </a:solidFill>
              </a:rPr>
              <a:t>The ten better practice criteria outlined below guide this playbook and supports the implementation of better practice inspection programs. While this Playbook focuses on inspections, application of these principles across your broader regulatory activities will support you to improve the effectiveness and efficiency of your regulatory performance.</a:t>
            </a:r>
          </a:p>
          <a:p>
            <a:pPr>
              <a:spcAft>
                <a:spcPts val="600"/>
              </a:spcAft>
            </a:pPr>
            <a:r>
              <a:rPr lang="en-AU" sz="1000">
                <a:solidFill>
                  <a:schemeClr val="tx1"/>
                </a:solidFill>
              </a:rPr>
              <a:t>Consider these as you work through this Playbook to interrogate your current practices and identify opportunities to apply better practice to your inspection processes. Account for the 'digital considerations' to prepare and best enable your processes for future digitisation.</a:t>
            </a:r>
          </a:p>
        </p:txBody>
      </p:sp>
      <p:sp>
        <p:nvSpPr>
          <p:cNvPr id="3" name="Title 2">
            <a:extLst>
              <a:ext uri="{FF2B5EF4-FFF2-40B4-BE49-F238E27FC236}">
                <a16:creationId xmlns:a16="http://schemas.microsoft.com/office/drawing/2014/main" id="{140EC108-D5C9-3E4E-4D9B-4F09A8C4F2B4}"/>
              </a:ext>
            </a:extLst>
          </p:cNvPr>
          <p:cNvSpPr>
            <a:spLocks noGrp="1"/>
          </p:cNvSpPr>
          <p:nvPr>
            <p:ph type="title"/>
          </p:nvPr>
        </p:nvSpPr>
        <p:spPr>
          <a:xfrm>
            <a:off x="539999" y="548681"/>
            <a:ext cx="8820000" cy="341618"/>
          </a:xfrm>
        </p:spPr>
        <p:txBody>
          <a:bodyPr vert="horz"/>
          <a:lstStyle/>
          <a:p>
            <a:r>
              <a:rPr lang="en-AU"/>
              <a:t>This Playbook defines ‘better practice’ inspections with a set of ten criteria (1/2)</a:t>
            </a:r>
          </a:p>
        </p:txBody>
      </p:sp>
      <p:grpSp>
        <p:nvGrpSpPr>
          <p:cNvPr id="2" name="Group 1">
            <a:extLst>
              <a:ext uri="{FF2B5EF4-FFF2-40B4-BE49-F238E27FC236}">
                <a16:creationId xmlns:a16="http://schemas.microsoft.com/office/drawing/2014/main" id="{41437043-0A93-7D8A-73EC-E4B473196BB6}"/>
              </a:ext>
            </a:extLst>
          </p:cNvPr>
          <p:cNvGrpSpPr/>
          <p:nvPr/>
        </p:nvGrpSpPr>
        <p:grpSpPr>
          <a:xfrm>
            <a:off x="539999" y="2289330"/>
            <a:ext cx="8815725" cy="3829537"/>
            <a:chOff x="539999" y="2289330"/>
            <a:chExt cx="8815725" cy="3829537"/>
          </a:xfrm>
        </p:grpSpPr>
        <p:sp>
          <p:nvSpPr>
            <p:cNvPr id="68" name="Rectangle 67">
              <a:extLst>
                <a:ext uri="{FF2B5EF4-FFF2-40B4-BE49-F238E27FC236}">
                  <a16:creationId xmlns:a16="http://schemas.microsoft.com/office/drawing/2014/main" id="{ED2D2531-9CD8-39BC-2F1A-E53E2AD43A73}"/>
                </a:ext>
              </a:extLst>
            </p:cNvPr>
            <p:cNvSpPr/>
            <p:nvPr/>
          </p:nvSpPr>
          <p:spPr>
            <a:xfrm>
              <a:off x="539999" y="2289330"/>
              <a:ext cx="2303463" cy="2477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a:solidFill>
                    <a:schemeClr val="bg1"/>
                  </a:solidFill>
                  <a:latin typeface="VIC SemiBold" panose="00000700000000000000" pitchFamily="50" charset="0"/>
                  <a:cs typeface="Segoe UI Semibold" panose="020B0702040204020203" pitchFamily="34" charset="0"/>
                </a:rPr>
                <a:t>BETTER PRACTICE CRITERIA</a:t>
              </a:r>
            </a:p>
          </p:txBody>
        </p:sp>
        <p:sp>
          <p:nvSpPr>
            <p:cNvPr id="25" name="Rectangle 24">
              <a:extLst>
                <a:ext uri="{FF2B5EF4-FFF2-40B4-BE49-F238E27FC236}">
                  <a16:creationId xmlns:a16="http://schemas.microsoft.com/office/drawing/2014/main" id="{915AC733-03EC-783C-ACD1-311289A1D835}"/>
                </a:ext>
              </a:extLst>
            </p:cNvPr>
            <p:cNvSpPr/>
            <p:nvPr/>
          </p:nvSpPr>
          <p:spPr>
            <a:xfrm>
              <a:off x="991311" y="3299062"/>
              <a:ext cx="3929939"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Regulators allocate and target effort proportionate to an assessment of risk.</a:t>
              </a:r>
            </a:p>
          </p:txBody>
        </p:sp>
        <p:sp>
          <p:nvSpPr>
            <p:cNvPr id="26" name="Rectangle 25">
              <a:extLst>
                <a:ext uri="{FF2B5EF4-FFF2-40B4-BE49-F238E27FC236}">
                  <a16:creationId xmlns:a16="http://schemas.microsoft.com/office/drawing/2014/main" id="{15CE49A9-981D-8E88-6227-08AF5322A205}"/>
                </a:ext>
              </a:extLst>
            </p:cNvPr>
            <p:cNvSpPr/>
            <p:nvPr/>
          </p:nvSpPr>
          <p:spPr>
            <a:xfrm>
              <a:off x="5069150" y="5460409"/>
              <a:ext cx="4286574"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The design of inspection programs and inspection scope is informed by data, including field data, about the compliance posture and performance of the regulated entity.</a:t>
              </a:r>
            </a:p>
          </p:txBody>
        </p:sp>
        <p:sp>
          <p:nvSpPr>
            <p:cNvPr id="27" name="Rectangle 26">
              <a:extLst>
                <a:ext uri="{FF2B5EF4-FFF2-40B4-BE49-F238E27FC236}">
                  <a16:creationId xmlns:a16="http://schemas.microsoft.com/office/drawing/2014/main" id="{6EE7F3E6-171A-BA0F-67C6-EDD1CFC5034C}"/>
                </a:ext>
              </a:extLst>
            </p:cNvPr>
            <p:cNvSpPr/>
            <p:nvPr/>
          </p:nvSpPr>
          <p:spPr>
            <a:xfrm>
              <a:off x="5069150" y="3299062"/>
              <a:ext cx="4286574"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dirty="0">
                  <a:solidFill>
                    <a:schemeClr val="tx1"/>
                  </a:solidFill>
                </a:rPr>
                <a:t>Records of the inspection include when non-compliances are observed and their significance, and the tool or response selected by the officer.</a:t>
              </a:r>
            </a:p>
          </p:txBody>
        </p:sp>
        <p:sp>
          <p:nvSpPr>
            <p:cNvPr id="28" name="Rectangle 27">
              <a:extLst>
                <a:ext uri="{FF2B5EF4-FFF2-40B4-BE49-F238E27FC236}">
                  <a16:creationId xmlns:a16="http://schemas.microsoft.com/office/drawing/2014/main" id="{D7E936D7-4B06-1ACA-61D7-443FB81F73CB}"/>
                </a:ext>
              </a:extLst>
            </p:cNvPr>
            <p:cNvSpPr/>
            <p:nvPr/>
          </p:nvSpPr>
          <p:spPr>
            <a:xfrm>
              <a:off x="991311" y="2578613"/>
              <a:ext cx="3929939"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dirty="0">
                  <a:solidFill>
                    <a:schemeClr val="tx1"/>
                  </a:solidFill>
                </a:rPr>
                <a:t>All available regulatory tools and actions are considered to select the appropriate response to non-compliance proportionate to risk. </a:t>
              </a:r>
            </a:p>
          </p:txBody>
        </p:sp>
        <p:sp>
          <p:nvSpPr>
            <p:cNvPr id="29" name="Rectangle 28">
              <a:extLst>
                <a:ext uri="{FF2B5EF4-FFF2-40B4-BE49-F238E27FC236}">
                  <a16:creationId xmlns:a16="http://schemas.microsoft.com/office/drawing/2014/main" id="{FC662A33-4390-5E3F-6180-96289E7E1CC5}"/>
                </a:ext>
              </a:extLst>
            </p:cNvPr>
            <p:cNvSpPr/>
            <p:nvPr/>
          </p:nvSpPr>
          <p:spPr>
            <a:xfrm>
              <a:off x="991311" y="4019511"/>
              <a:ext cx="3929939"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Information collection, storage and access follows consistent processes and supports sophisticated intelligence and risk analysis.</a:t>
              </a:r>
            </a:p>
          </p:txBody>
        </p:sp>
        <p:sp>
          <p:nvSpPr>
            <p:cNvPr id="30" name="Rectangle 29">
              <a:extLst>
                <a:ext uri="{FF2B5EF4-FFF2-40B4-BE49-F238E27FC236}">
                  <a16:creationId xmlns:a16="http://schemas.microsoft.com/office/drawing/2014/main" id="{9CB7CAA8-DC91-CFE2-E10E-D13EEDE4DB8D}"/>
                </a:ext>
              </a:extLst>
            </p:cNvPr>
            <p:cNvSpPr/>
            <p:nvPr/>
          </p:nvSpPr>
          <p:spPr>
            <a:xfrm>
              <a:off x="5069150" y="2578613"/>
              <a:ext cx="4286574"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Officers are equipped with appropriate knowledge to exercise powers, and inspection observations are captured in systems to help to generate notices, reports, directions, escalations etc, as appropriate.</a:t>
              </a:r>
            </a:p>
          </p:txBody>
        </p:sp>
        <p:sp>
          <p:nvSpPr>
            <p:cNvPr id="31" name="Rectangle 30">
              <a:extLst>
                <a:ext uri="{FF2B5EF4-FFF2-40B4-BE49-F238E27FC236}">
                  <a16:creationId xmlns:a16="http://schemas.microsoft.com/office/drawing/2014/main" id="{EE2B0100-2C93-F2F4-92EF-EBA0DF2E1CF7}"/>
                </a:ext>
              </a:extLst>
            </p:cNvPr>
            <p:cNvSpPr/>
            <p:nvPr/>
          </p:nvSpPr>
          <p:spPr>
            <a:xfrm>
              <a:off x="991311" y="4739960"/>
              <a:ext cx="3929939"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Where appropriate, risk assessment considers an ongoing view of entity compliance history and broader factors.</a:t>
              </a:r>
            </a:p>
          </p:txBody>
        </p:sp>
        <p:sp>
          <p:nvSpPr>
            <p:cNvPr id="32" name="Rectangle 31">
              <a:extLst>
                <a:ext uri="{FF2B5EF4-FFF2-40B4-BE49-F238E27FC236}">
                  <a16:creationId xmlns:a16="http://schemas.microsoft.com/office/drawing/2014/main" id="{A380760A-DD96-86C1-FF5E-150774AA58EF}"/>
                </a:ext>
              </a:extLst>
            </p:cNvPr>
            <p:cNvSpPr/>
            <p:nvPr/>
          </p:nvSpPr>
          <p:spPr>
            <a:xfrm>
              <a:off x="5069150" y="4019511"/>
              <a:ext cx="4286574"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‘Upstream’ processes collect appropriate inputs for compliance monitoring programs; systems for recording inspections account for downstream uses.</a:t>
              </a:r>
            </a:p>
          </p:txBody>
        </p:sp>
        <p:sp>
          <p:nvSpPr>
            <p:cNvPr id="33" name="Rectangle 32">
              <a:extLst>
                <a:ext uri="{FF2B5EF4-FFF2-40B4-BE49-F238E27FC236}">
                  <a16:creationId xmlns:a16="http://schemas.microsoft.com/office/drawing/2014/main" id="{484DE4AE-897E-C2A3-1BBF-3E24875BBF6D}"/>
                </a:ext>
              </a:extLst>
            </p:cNvPr>
            <p:cNvSpPr/>
            <p:nvPr/>
          </p:nvSpPr>
          <p:spPr>
            <a:xfrm>
              <a:off x="991311" y="5460409"/>
              <a:ext cx="3929939"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The burden on compliant and willing entities is minimised, while regulatory effectiveness is maintained or strengthened.</a:t>
              </a:r>
            </a:p>
          </p:txBody>
        </p:sp>
        <p:sp>
          <p:nvSpPr>
            <p:cNvPr id="34" name="Rectangle 33">
              <a:extLst>
                <a:ext uri="{FF2B5EF4-FFF2-40B4-BE49-F238E27FC236}">
                  <a16:creationId xmlns:a16="http://schemas.microsoft.com/office/drawing/2014/main" id="{29602A02-42D7-AA38-5B1C-1C4D3C3784AD}"/>
                </a:ext>
              </a:extLst>
            </p:cNvPr>
            <p:cNvSpPr/>
            <p:nvPr/>
          </p:nvSpPr>
          <p:spPr>
            <a:xfrm>
              <a:off x="5069150" y="4739960"/>
              <a:ext cx="4286574"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Inspection records may capture observations of regulated entity behaviours or engagement. Officers can access information on regulated entity history</a:t>
              </a:r>
            </a:p>
          </p:txBody>
        </p:sp>
        <p:sp>
          <p:nvSpPr>
            <p:cNvPr id="37" name="Rectangle 36">
              <a:extLst>
                <a:ext uri="{FF2B5EF4-FFF2-40B4-BE49-F238E27FC236}">
                  <a16:creationId xmlns:a16="http://schemas.microsoft.com/office/drawing/2014/main" id="{09683EDD-1233-7D20-EA9A-F0C176AF6A5F}"/>
                </a:ext>
              </a:extLst>
            </p:cNvPr>
            <p:cNvSpPr/>
            <p:nvPr/>
          </p:nvSpPr>
          <p:spPr>
            <a:xfrm>
              <a:off x="550277" y="3299723"/>
              <a:ext cx="441034" cy="5719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600">
                  <a:solidFill>
                    <a:schemeClr val="bg1"/>
                  </a:solidFill>
                  <a:latin typeface="VIC SemiBold" panose="00000700000000000000"/>
                </a:rPr>
                <a:t>2</a:t>
              </a:r>
            </a:p>
          </p:txBody>
        </p:sp>
        <p:sp>
          <p:nvSpPr>
            <p:cNvPr id="40" name="Rectangle 39">
              <a:extLst>
                <a:ext uri="{FF2B5EF4-FFF2-40B4-BE49-F238E27FC236}">
                  <a16:creationId xmlns:a16="http://schemas.microsoft.com/office/drawing/2014/main" id="{C78B9965-D28B-53BC-17AF-5FB33B0D5C3E}"/>
                </a:ext>
              </a:extLst>
            </p:cNvPr>
            <p:cNvSpPr/>
            <p:nvPr/>
          </p:nvSpPr>
          <p:spPr>
            <a:xfrm>
              <a:off x="550277" y="2578613"/>
              <a:ext cx="441034" cy="5719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600">
                  <a:solidFill>
                    <a:schemeClr val="bg1"/>
                  </a:solidFill>
                  <a:latin typeface="VIC SemiBold" panose="00000700000000000000"/>
                </a:rPr>
                <a:t>1</a:t>
              </a:r>
            </a:p>
          </p:txBody>
        </p:sp>
        <p:sp>
          <p:nvSpPr>
            <p:cNvPr id="57" name="Rectangle 56">
              <a:extLst>
                <a:ext uri="{FF2B5EF4-FFF2-40B4-BE49-F238E27FC236}">
                  <a16:creationId xmlns:a16="http://schemas.microsoft.com/office/drawing/2014/main" id="{DB02444E-0CB9-3C2E-D397-23C780F18F9A}"/>
                </a:ext>
              </a:extLst>
            </p:cNvPr>
            <p:cNvSpPr/>
            <p:nvPr/>
          </p:nvSpPr>
          <p:spPr>
            <a:xfrm>
              <a:off x="550277" y="4019951"/>
              <a:ext cx="441034" cy="5719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600">
                  <a:solidFill>
                    <a:schemeClr val="bg1"/>
                  </a:solidFill>
                  <a:latin typeface="VIC SemiBold" panose="00000700000000000000"/>
                </a:rPr>
                <a:t>4</a:t>
              </a:r>
            </a:p>
          </p:txBody>
        </p:sp>
        <p:sp>
          <p:nvSpPr>
            <p:cNvPr id="59" name="Rectangle 58">
              <a:extLst>
                <a:ext uri="{FF2B5EF4-FFF2-40B4-BE49-F238E27FC236}">
                  <a16:creationId xmlns:a16="http://schemas.microsoft.com/office/drawing/2014/main" id="{A8F93200-3913-2BA9-FFBE-BAB7E14A6895}"/>
                </a:ext>
              </a:extLst>
            </p:cNvPr>
            <p:cNvSpPr/>
            <p:nvPr/>
          </p:nvSpPr>
          <p:spPr>
            <a:xfrm>
              <a:off x="550277" y="4740180"/>
              <a:ext cx="441034" cy="5719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600">
                  <a:solidFill>
                    <a:schemeClr val="bg1"/>
                  </a:solidFill>
                  <a:latin typeface="VIC SemiBold" panose="00000700000000000000"/>
                </a:rPr>
                <a:t>3</a:t>
              </a:r>
            </a:p>
          </p:txBody>
        </p:sp>
        <p:sp>
          <p:nvSpPr>
            <p:cNvPr id="61" name="Rectangle 60">
              <a:extLst>
                <a:ext uri="{FF2B5EF4-FFF2-40B4-BE49-F238E27FC236}">
                  <a16:creationId xmlns:a16="http://schemas.microsoft.com/office/drawing/2014/main" id="{0BC67EF7-EBE4-5B1F-BB44-6EA7027D9C66}"/>
                </a:ext>
              </a:extLst>
            </p:cNvPr>
            <p:cNvSpPr/>
            <p:nvPr/>
          </p:nvSpPr>
          <p:spPr>
            <a:xfrm>
              <a:off x="550277" y="5460409"/>
              <a:ext cx="441034" cy="5719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600">
                  <a:solidFill>
                    <a:schemeClr val="bg1"/>
                  </a:solidFill>
                  <a:latin typeface="VIC SemiBold" panose="00000700000000000000"/>
                </a:rPr>
                <a:t>5</a:t>
              </a:r>
            </a:p>
          </p:txBody>
        </p:sp>
        <p:sp>
          <p:nvSpPr>
            <p:cNvPr id="63" name="Rectangle 62">
              <a:extLst>
                <a:ext uri="{FF2B5EF4-FFF2-40B4-BE49-F238E27FC236}">
                  <a16:creationId xmlns:a16="http://schemas.microsoft.com/office/drawing/2014/main" id="{75A644FE-3776-4A52-78D8-7C5620C626F6}"/>
                </a:ext>
              </a:extLst>
            </p:cNvPr>
            <p:cNvSpPr/>
            <p:nvPr/>
          </p:nvSpPr>
          <p:spPr>
            <a:xfrm>
              <a:off x="550277" y="3151470"/>
              <a:ext cx="441034" cy="864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endParaRPr lang="en-AU" sz="1000" err="1">
                <a:solidFill>
                  <a:schemeClr val="bg2"/>
                </a:solidFill>
              </a:endParaRPr>
            </a:p>
          </p:txBody>
        </p:sp>
        <p:sp>
          <p:nvSpPr>
            <p:cNvPr id="65" name="Rectangle 64">
              <a:extLst>
                <a:ext uri="{FF2B5EF4-FFF2-40B4-BE49-F238E27FC236}">
                  <a16:creationId xmlns:a16="http://schemas.microsoft.com/office/drawing/2014/main" id="{0FBE8604-4E89-E727-05D1-CA0334F4BE5C}"/>
                </a:ext>
              </a:extLst>
            </p:cNvPr>
            <p:cNvSpPr/>
            <p:nvPr/>
          </p:nvSpPr>
          <p:spPr>
            <a:xfrm>
              <a:off x="550277" y="3871699"/>
              <a:ext cx="441034" cy="864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endParaRPr lang="en-AU" sz="1000" err="1">
                <a:solidFill>
                  <a:schemeClr val="bg2"/>
                </a:solidFill>
              </a:endParaRPr>
            </a:p>
          </p:txBody>
        </p:sp>
        <p:sp>
          <p:nvSpPr>
            <p:cNvPr id="69" name="Rectangle 68">
              <a:extLst>
                <a:ext uri="{FF2B5EF4-FFF2-40B4-BE49-F238E27FC236}">
                  <a16:creationId xmlns:a16="http://schemas.microsoft.com/office/drawing/2014/main" id="{47A5C1D6-0640-8B87-E5E9-CD72DD2A8496}"/>
                </a:ext>
              </a:extLst>
            </p:cNvPr>
            <p:cNvSpPr/>
            <p:nvPr/>
          </p:nvSpPr>
          <p:spPr>
            <a:xfrm>
              <a:off x="550277" y="4591928"/>
              <a:ext cx="441034" cy="864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endParaRPr lang="en-AU" sz="1000" err="1">
                <a:solidFill>
                  <a:schemeClr val="bg2"/>
                </a:solidFill>
              </a:endParaRPr>
            </a:p>
          </p:txBody>
        </p:sp>
        <p:sp>
          <p:nvSpPr>
            <p:cNvPr id="71" name="Rectangle 70">
              <a:extLst>
                <a:ext uri="{FF2B5EF4-FFF2-40B4-BE49-F238E27FC236}">
                  <a16:creationId xmlns:a16="http://schemas.microsoft.com/office/drawing/2014/main" id="{3CD11C7C-A44B-1664-1F1E-90930E92D5B6}"/>
                </a:ext>
              </a:extLst>
            </p:cNvPr>
            <p:cNvSpPr/>
            <p:nvPr/>
          </p:nvSpPr>
          <p:spPr>
            <a:xfrm>
              <a:off x="550277" y="5312157"/>
              <a:ext cx="441034" cy="864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endParaRPr lang="en-AU" sz="1000" err="1">
                <a:solidFill>
                  <a:schemeClr val="bg2"/>
                </a:solidFill>
              </a:endParaRPr>
            </a:p>
          </p:txBody>
        </p:sp>
        <p:sp>
          <p:nvSpPr>
            <p:cNvPr id="73" name="Rectangle 72">
              <a:extLst>
                <a:ext uri="{FF2B5EF4-FFF2-40B4-BE49-F238E27FC236}">
                  <a16:creationId xmlns:a16="http://schemas.microsoft.com/office/drawing/2014/main" id="{906CFB7B-0EF7-E17C-F0AC-209B3E4AD0EA}"/>
                </a:ext>
              </a:extLst>
            </p:cNvPr>
            <p:cNvSpPr/>
            <p:nvPr/>
          </p:nvSpPr>
          <p:spPr>
            <a:xfrm>
              <a:off x="550277" y="6032386"/>
              <a:ext cx="441034" cy="864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endParaRPr lang="en-AU" sz="1000" err="1">
                <a:solidFill>
                  <a:schemeClr val="bg2"/>
                </a:solidFill>
              </a:endParaRPr>
            </a:p>
          </p:txBody>
        </p:sp>
        <p:sp>
          <p:nvSpPr>
            <p:cNvPr id="4" name="Rectangle 3">
              <a:extLst>
                <a:ext uri="{FF2B5EF4-FFF2-40B4-BE49-F238E27FC236}">
                  <a16:creationId xmlns:a16="http://schemas.microsoft.com/office/drawing/2014/main" id="{3154D68C-8462-F195-6072-DC6E1293A5FE}"/>
                </a:ext>
              </a:extLst>
            </p:cNvPr>
            <p:cNvSpPr/>
            <p:nvPr/>
          </p:nvSpPr>
          <p:spPr>
            <a:xfrm>
              <a:off x="5069150" y="2289330"/>
              <a:ext cx="2303463" cy="2477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a:solidFill>
                    <a:schemeClr val="bg1"/>
                  </a:solidFill>
                  <a:latin typeface="VIC SemiBold" panose="00000700000000000000" pitchFamily="50" charset="0"/>
                  <a:cs typeface="Segoe UI Semibold" panose="020B0702040204020203" pitchFamily="34" charset="0"/>
                </a:rPr>
                <a:t>DIGITAL CONSIDERATIONS</a:t>
              </a:r>
            </a:p>
          </p:txBody>
        </p:sp>
      </p:grpSp>
    </p:spTree>
    <p:extLst>
      <p:ext uri="{BB962C8B-B14F-4D97-AF65-F5344CB8AC3E}">
        <p14:creationId xmlns:p14="http://schemas.microsoft.com/office/powerpoint/2010/main" val="1673498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92F134F0-A1BF-0E34-9B0D-506C8D9B51E6}"/>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5" name="think-cell data - do not delete" hidden="1">
                        <a:extLst>
                          <a:ext uri="{FF2B5EF4-FFF2-40B4-BE49-F238E27FC236}">
                            <a16:creationId xmlns:a16="http://schemas.microsoft.com/office/drawing/2014/main" id="{92F134F0-A1BF-0E34-9B0D-506C8D9B51E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140EC108-D5C9-3E4E-4D9B-4F09A8C4F2B4}"/>
              </a:ext>
            </a:extLst>
          </p:cNvPr>
          <p:cNvSpPr>
            <a:spLocks noGrp="1"/>
          </p:cNvSpPr>
          <p:nvPr>
            <p:ph type="title"/>
          </p:nvPr>
        </p:nvSpPr>
        <p:spPr>
          <a:xfrm>
            <a:off x="539999" y="548681"/>
            <a:ext cx="8820000" cy="341618"/>
          </a:xfrm>
        </p:spPr>
        <p:txBody>
          <a:bodyPr vert="horz"/>
          <a:lstStyle/>
          <a:p>
            <a:r>
              <a:rPr lang="en-AU"/>
              <a:t>This Playbook defines ‘better practice’ inspections with a set of ten criteria (2/2)</a:t>
            </a:r>
          </a:p>
        </p:txBody>
      </p:sp>
      <p:sp>
        <p:nvSpPr>
          <p:cNvPr id="97" name="Rectangle 96">
            <a:extLst>
              <a:ext uri="{FF2B5EF4-FFF2-40B4-BE49-F238E27FC236}">
                <a16:creationId xmlns:a16="http://schemas.microsoft.com/office/drawing/2014/main" id="{F93EF95F-E09B-647B-0B03-837CD8C2BEE5}"/>
              </a:ext>
            </a:extLst>
          </p:cNvPr>
          <p:cNvSpPr>
            <a:spLocks/>
          </p:cNvSpPr>
          <p:nvPr/>
        </p:nvSpPr>
        <p:spPr>
          <a:xfrm>
            <a:off x="550278" y="1242356"/>
            <a:ext cx="8805446" cy="11278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45720" rIns="36000" bIns="45720" rtlCol="0" anchor="t" anchorCtr="0"/>
          <a:lstStyle/>
          <a:p>
            <a:pPr>
              <a:spcAft>
                <a:spcPts val="600"/>
              </a:spcAft>
            </a:pPr>
            <a:r>
              <a:rPr lang="en-AU" sz="1000">
                <a:solidFill>
                  <a:schemeClr val="tx1"/>
                </a:solidFill>
              </a:rPr>
              <a:t>The ten better practice criteria outlined below guide this playbook and supports the implementation of better practice inspection programs. While this Playbook focuses on inspections, application of these principles across your broader regulatory activities will support you to improve the effectiveness and efficiency of your regulatory performance.</a:t>
            </a:r>
          </a:p>
          <a:p>
            <a:pPr>
              <a:spcAft>
                <a:spcPts val="600"/>
              </a:spcAft>
            </a:pPr>
            <a:r>
              <a:rPr lang="en-AU" sz="1000">
                <a:solidFill>
                  <a:schemeClr val="tx1"/>
                </a:solidFill>
              </a:rPr>
              <a:t>Consider these as you work through this Playbook to interrogate your current practices and identify opportunities to apply better practice to your inspection processes. Account for the 'digital considerations' to prepare and best enable your processes for future digitisation.</a:t>
            </a:r>
          </a:p>
        </p:txBody>
      </p:sp>
      <p:grpSp>
        <p:nvGrpSpPr>
          <p:cNvPr id="12" name="Group 11">
            <a:extLst>
              <a:ext uri="{FF2B5EF4-FFF2-40B4-BE49-F238E27FC236}">
                <a16:creationId xmlns:a16="http://schemas.microsoft.com/office/drawing/2014/main" id="{AEA80BCD-2A50-AED9-1E8A-7E3A3A3A9896}"/>
              </a:ext>
            </a:extLst>
          </p:cNvPr>
          <p:cNvGrpSpPr/>
          <p:nvPr/>
        </p:nvGrpSpPr>
        <p:grpSpPr>
          <a:xfrm>
            <a:off x="539999" y="2289330"/>
            <a:ext cx="8815725" cy="3829537"/>
            <a:chOff x="539999" y="2289330"/>
            <a:chExt cx="8815725" cy="3829537"/>
          </a:xfrm>
        </p:grpSpPr>
        <p:sp>
          <p:nvSpPr>
            <p:cNvPr id="13" name="Rectangle 12">
              <a:extLst>
                <a:ext uri="{FF2B5EF4-FFF2-40B4-BE49-F238E27FC236}">
                  <a16:creationId xmlns:a16="http://schemas.microsoft.com/office/drawing/2014/main" id="{1607396D-4C78-C810-A948-E30754494985}"/>
                </a:ext>
              </a:extLst>
            </p:cNvPr>
            <p:cNvSpPr/>
            <p:nvPr/>
          </p:nvSpPr>
          <p:spPr>
            <a:xfrm>
              <a:off x="539999" y="2289330"/>
              <a:ext cx="2303463" cy="2477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a:solidFill>
                    <a:schemeClr val="bg1"/>
                  </a:solidFill>
                  <a:latin typeface="VIC SemiBold" panose="00000700000000000000" pitchFamily="50" charset="0"/>
                  <a:cs typeface="Segoe UI Semibold" panose="020B0702040204020203" pitchFamily="34" charset="0"/>
                </a:rPr>
                <a:t>BETTER PRACTICE CRITERIA</a:t>
              </a:r>
            </a:p>
          </p:txBody>
        </p:sp>
        <p:sp>
          <p:nvSpPr>
            <p:cNvPr id="14" name="Rectangle 13">
              <a:extLst>
                <a:ext uri="{FF2B5EF4-FFF2-40B4-BE49-F238E27FC236}">
                  <a16:creationId xmlns:a16="http://schemas.microsoft.com/office/drawing/2014/main" id="{D6373850-647A-120A-897F-790475CD52BF}"/>
                </a:ext>
              </a:extLst>
            </p:cNvPr>
            <p:cNvSpPr/>
            <p:nvPr/>
          </p:nvSpPr>
          <p:spPr>
            <a:xfrm>
              <a:off x="991311" y="3299062"/>
              <a:ext cx="3929939"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dirty="0">
                  <a:solidFill>
                    <a:schemeClr val="tx1"/>
                  </a:solidFill>
                </a:rPr>
                <a:t>Inspectors have received enough guidance or training to use all relevant information and tools to make informed decisions.</a:t>
              </a:r>
            </a:p>
          </p:txBody>
        </p:sp>
        <p:sp>
          <p:nvSpPr>
            <p:cNvPr id="15" name="Rectangle 14">
              <a:extLst>
                <a:ext uri="{FF2B5EF4-FFF2-40B4-BE49-F238E27FC236}">
                  <a16:creationId xmlns:a16="http://schemas.microsoft.com/office/drawing/2014/main" id="{D3FE098D-8BA4-F2C6-1436-2D820B851249}"/>
                </a:ext>
              </a:extLst>
            </p:cNvPr>
            <p:cNvSpPr/>
            <p:nvPr/>
          </p:nvSpPr>
          <p:spPr>
            <a:xfrm>
              <a:off x="5069150" y="5460409"/>
              <a:ext cx="4286574"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The capture of information helps to streamline the generation of ‘downstream’ activities and outputs (e.g. reports, notices or escalations), with appropriate standards of evidence and data capture.</a:t>
              </a:r>
            </a:p>
          </p:txBody>
        </p:sp>
        <p:sp>
          <p:nvSpPr>
            <p:cNvPr id="16" name="Rectangle 15">
              <a:extLst>
                <a:ext uri="{FF2B5EF4-FFF2-40B4-BE49-F238E27FC236}">
                  <a16:creationId xmlns:a16="http://schemas.microsoft.com/office/drawing/2014/main" id="{92E76733-CD86-E7B6-5B91-9BFCED6A6A98}"/>
                </a:ext>
              </a:extLst>
            </p:cNvPr>
            <p:cNvSpPr/>
            <p:nvPr/>
          </p:nvSpPr>
          <p:spPr>
            <a:xfrm>
              <a:off x="5069150" y="3299062"/>
              <a:ext cx="4286574"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Systems are designed in context of other work instructions, guidance or policies, and help to capture and report on key decisions or regulatory actions made in line with these.</a:t>
              </a:r>
            </a:p>
          </p:txBody>
        </p:sp>
        <p:sp>
          <p:nvSpPr>
            <p:cNvPr id="17" name="Rectangle 16">
              <a:extLst>
                <a:ext uri="{FF2B5EF4-FFF2-40B4-BE49-F238E27FC236}">
                  <a16:creationId xmlns:a16="http://schemas.microsoft.com/office/drawing/2014/main" id="{A272AF6B-3EEB-401E-F3EF-DC8E4575B955}"/>
                </a:ext>
              </a:extLst>
            </p:cNvPr>
            <p:cNvSpPr/>
            <p:nvPr/>
          </p:nvSpPr>
          <p:spPr>
            <a:xfrm>
              <a:off x="991311" y="2578613"/>
              <a:ext cx="3929939"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Where possible, inspections follow standardised, repeatable processes, as aligned to the better practice inspection process.</a:t>
              </a:r>
            </a:p>
          </p:txBody>
        </p:sp>
        <p:sp>
          <p:nvSpPr>
            <p:cNvPr id="18" name="Rectangle 17">
              <a:extLst>
                <a:ext uri="{FF2B5EF4-FFF2-40B4-BE49-F238E27FC236}">
                  <a16:creationId xmlns:a16="http://schemas.microsoft.com/office/drawing/2014/main" id="{E513E65D-213F-65B4-CA82-A8EE95EB7832}"/>
                </a:ext>
              </a:extLst>
            </p:cNvPr>
            <p:cNvSpPr/>
            <p:nvPr/>
          </p:nvSpPr>
          <p:spPr>
            <a:xfrm>
              <a:off x="991311" y="4019511"/>
              <a:ext cx="3929939"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Inspection purpose and approach guides inspectors and informs decision-making as appropriate.</a:t>
              </a:r>
            </a:p>
          </p:txBody>
        </p:sp>
        <p:sp>
          <p:nvSpPr>
            <p:cNvPr id="19" name="Rectangle 18">
              <a:extLst>
                <a:ext uri="{FF2B5EF4-FFF2-40B4-BE49-F238E27FC236}">
                  <a16:creationId xmlns:a16="http://schemas.microsoft.com/office/drawing/2014/main" id="{DE7854DA-7A6E-C4E8-B9DD-1E7F1036D09E}"/>
                </a:ext>
              </a:extLst>
            </p:cNvPr>
            <p:cNvSpPr/>
            <p:nvPr/>
          </p:nvSpPr>
          <p:spPr>
            <a:xfrm>
              <a:off x="5069150" y="2578613"/>
              <a:ext cx="4286574"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The regulator accounts for where officers have discretion in selecting responses and systems help to capture these decisions (e.g. to educate or enforce), given the type and focus of inspections.</a:t>
              </a:r>
            </a:p>
          </p:txBody>
        </p:sp>
        <p:sp>
          <p:nvSpPr>
            <p:cNvPr id="20" name="Rectangle 19">
              <a:extLst>
                <a:ext uri="{FF2B5EF4-FFF2-40B4-BE49-F238E27FC236}">
                  <a16:creationId xmlns:a16="http://schemas.microsoft.com/office/drawing/2014/main" id="{02561AF1-1703-5407-B0D6-44147C529637}"/>
                </a:ext>
              </a:extLst>
            </p:cNvPr>
            <p:cNvSpPr/>
            <p:nvPr/>
          </p:nvSpPr>
          <p:spPr>
            <a:xfrm>
              <a:off x="991311" y="4739960"/>
              <a:ext cx="3929939"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Regulators provide transparency by conveying reasons for decision and adhering to administrative law.</a:t>
              </a:r>
            </a:p>
          </p:txBody>
        </p:sp>
        <p:sp>
          <p:nvSpPr>
            <p:cNvPr id="21" name="Rectangle 20">
              <a:extLst>
                <a:ext uri="{FF2B5EF4-FFF2-40B4-BE49-F238E27FC236}">
                  <a16:creationId xmlns:a16="http://schemas.microsoft.com/office/drawing/2014/main" id="{D178AAC4-F3DF-B5B1-3075-0A5564C481F6}"/>
                </a:ext>
              </a:extLst>
            </p:cNvPr>
            <p:cNvSpPr/>
            <p:nvPr/>
          </p:nvSpPr>
          <p:spPr>
            <a:xfrm>
              <a:off x="5069150" y="4019511"/>
              <a:ext cx="4286574"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The inspection ‘task’ contains sufficient information to guide the officer as to the objectives and approach to the inspection.</a:t>
              </a:r>
            </a:p>
          </p:txBody>
        </p:sp>
        <p:sp>
          <p:nvSpPr>
            <p:cNvPr id="22" name="Rectangle 21">
              <a:extLst>
                <a:ext uri="{FF2B5EF4-FFF2-40B4-BE49-F238E27FC236}">
                  <a16:creationId xmlns:a16="http://schemas.microsoft.com/office/drawing/2014/main" id="{E877AB83-CAA4-0100-6D6A-A0C67A335350}"/>
                </a:ext>
              </a:extLst>
            </p:cNvPr>
            <p:cNvSpPr/>
            <p:nvPr/>
          </p:nvSpPr>
          <p:spPr>
            <a:xfrm>
              <a:off x="991311" y="5460409"/>
              <a:ext cx="3929939"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dirty="0">
                  <a:solidFill>
                    <a:schemeClr val="tx1"/>
                  </a:solidFill>
                </a:rPr>
                <a:t>Digital tools are used to streamline workflows and reduce manual involvement.</a:t>
              </a:r>
            </a:p>
          </p:txBody>
        </p:sp>
        <p:sp>
          <p:nvSpPr>
            <p:cNvPr id="23" name="Rectangle 22">
              <a:extLst>
                <a:ext uri="{FF2B5EF4-FFF2-40B4-BE49-F238E27FC236}">
                  <a16:creationId xmlns:a16="http://schemas.microsoft.com/office/drawing/2014/main" id="{357658AB-6340-76B7-8C6D-853DA9F49471}"/>
                </a:ext>
              </a:extLst>
            </p:cNvPr>
            <p:cNvSpPr/>
            <p:nvPr/>
          </p:nvSpPr>
          <p:spPr>
            <a:xfrm>
              <a:off x="5069150" y="4739960"/>
              <a:ext cx="4286574"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Record keeping ensures sufficient capture of key procedural requirements such as exercising powers of entry, and outputs such as notice templates are clear and accurate.</a:t>
              </a:r>
            </a:p>
          </p:txBody>
        </p:sp>
        <p:sp>
          <p:nvSpPr>
            <p:cNvPr id="24" name="Rectangle 23">
              <a:extLst>
                <a:ext uri="{FF2B5EF4-FFF2-40B4-BE49-F238E27FC236}">
                  <a16:creationId xmlns:a16="http://schemas.microsoft.com/office/drawing/2014/main" id="{70CBC8C8-5C10-68D9-02E8-FA46088C63C9}"/>
                </a:ext>
              </a:extLst>
            </p:cNvPr>
            <p:cNvSpPr/>
            <p:nvPr/>
          </p:nvSpPr>
          <p:spPr>
            <a:xfrm>
              <a:off x="550277" y="3299723"/>
              <a:ext cx="441034" cy="5719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600">
                  <a:solidFill>
                    <a:schemeClr val="bg1"/>
                  </a:solidFill>
                  <a:latin typeface="VIC SemiBold" panose="00000700000000000000"/>
                </a:rPr>
                <a:t>7</a:t>
              </a:r>
            </a:p>
          </p:txBody>
        </p:sp>
        <p:sp>
          <p:nvSpPr>
            <p:cNvPr id="25" name="Rectangle 24">
              <a:extLst>
                <a:ext uri="{FF2B5EF4-FFF2-40B4-BE49-F238E27FC236}">
                  <a16:creationId xmlns:a16="http://schemas.microsoft.com/office/drawing/2014/main" id="{EBE022A1-6295-5DF6-11B1-96C56E451510}"/>
                </a:ext>
              </a:extLst>
            </p:cNvPr>
            <p:cNvSpPr/>
            <p:nvPr/>
          </p:nvSpPr>
          <p:spPr>
            <a:xfrm>
              <a:off x="550277" y="2578613"/>
              <a:ext cx="441034" cy="5719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600">
                  <a:solidFill>
                    <a:schemeClr val="bg1"/>
                  </a:solidFill>
                  <a:latin typeface="VIC SemiBold" panose="00000700000000000000"/>
                </a:rPr>
                <a:t>6</a:t>
              </a:r>
            </a:p>
          </p:txBody>
        </p:sp>
        <p:sp>
          <p:nvSpPr>
            <p:cNvPr id="28" name="Rectangle 27">
              <a:extLst>
                <a:ext uri="{FF2B5EF4-FFF2-40B4-BE49-F238E27FC236}">
                  <a16:creationId xmlns:a16="http://schemas.microsoft.com/office/drawing/2014/main" id="{8979D33C-74E4-1A39-F300-6B1034574F81}"/>
                </a:ext>
              </a:extLst>
            </p:cNvPr>
            <p:cNvSpPr/>
            <p:nvPr/>
          </p:nvSpPr>
          <p:spPr>
            <a:xfrm>
              <a:off x="550277" y="4019951"/>
              <a:ext cx="441034" cy="5719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600">
                  <a:solidFill>
                    <a:schemeClr val="bg1"/>
                  </a:solidFill>
                  <a:latin typeface="VIC SemiBold" panose="00000700000000000000"/>
                </a:rPr>
                <a:t>8</a:t>
              </a:r>
            </a:p>
          </p:txBody>
        </p:sp>
        <p:sp>
          <p:nvSpPr>
            <p:cNvPr id="29" name="Rectangle 28">
              <a:extLst>
                <a:ext uri="{FF2B5EF4-FFF2-40B4-BE49-F238E27FC236}">
                  <a16:creationId xmlns:a16="http://schemas.microsoft.com/office/drawing/2014/main" id="{BAD026C1-82AF-0DA1-92BA-EEDA8848DC8D}"/>
                </a:ext>
              </a:extLst>
            </p:cNvPr>
            <p:cNvSpPr/>
            <p:nvPr/>
          </p:nvSpPr>
          <p:spPr>
            <a:xfrm>
              <a:off x="550277" y="4740180"/>
              <a:ext cx="441034" cy="5719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600">
                  <a:solidFill>
                    <a:schemeClr val="bg1"/>
                  </a:solidFill>
                  <a:latin typeface="VIC SemiBold" panose="00000700000000000000"/>
                </a:rPr>
                <a:t>9</a:t>
              </a:r>
            </a:p>
          </p:txBody>
        </p:sp>
        <p:sp>
          <p:nvSpPr>
            <p:cNvPr id="31" name="Rectangle 30">
              <a:extLst>
                <a:ext uri="{FF2B5EF4-FFF2-40B4-BE49-F238E27FC236}">
                  <a16:creationId xmlns:a16="http://schemas.microsoft.com/office/drawing/2014/main" id="{E37BD380-16C3-F56E-19B0-3A7B935F642A}"/>
                </a:ext>
              </a:extLst>
            </p:cNvPr>
            <p:cNvSpPr/>
            <p:nvPr/>
          </p:nvSpPr>
          <p:spPr>
            <a:xfrm>
              <a:off x="550277" y="5460409"/>
              <a:ext cx="441034" cy="5719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600">
                  <a:solidFill>
                    <a:schemeClr val="bg1"/>
                  </a:solidFill>
                  <a:latin typeface="VIC SemiBold" panose="00000700000000000000"/>
                </a:rPr>
                <a:t>10</a:t>
              </a:r>
            </a:p>
          </p:txBody>
        </p:sp>
        <p:sp>
          <p:nvSpPr>
            <p:cNvPr id="33" name="Rectangle 32">
              <a:extLst>
                <a:ext uri="{FF2B5EF4-FFF2-40B4-BE49-F238E27FC236}">
                  <a16:creationId xmlns:a16="http://schemas.microsoft.com/office/drawing/2014/main" id="{00866AE2-877C-24C2-FC46-6F52BE5D3E24}"/>
                </a:ext>
              </a:extLst>
            </p:cNvPr>
            <p:cNvSpPr/>
            <p:nvPr/>
          </p:nvSpPr>
          <p:spPr>
            <a:xfrm>
              <a:off x="550277" y="3151470"/>
              <a:ext cx="441034" cy="864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endParaRPr lang="en-AU" sz="1000" err="1">
                <a:solidFill>
                  <a:schemeClr val="bg2"/>
                </a:solidFill>
              </a:endParaRPr>
            </a:p>
          </p:txBody>
        </p:sp>
        <p:sp>
          <p:nvSpPr>
            <p:cNvPr id="35" name="Rectangle 34">
              <a:extLst>
                <a:ext uri="{FF2B5EF4-FFF2-40B4-BE49-F238E27FC236}">
                  <a16:creationId xmlns:a16="http://schemas.microsoft.com/office/drawing/2014/main" id="{D9109508-895D-17CF-6172-A2BA8EC697DD}"/>
                </a:ext>
              </a:extLst>
            </p:cNvPr>
            <p:cNvSpPr/>
            <p:nvPr/>
          </p:nvSpPr>
          <p:spPr>
            <a:xfrm>
              <a:off x="550277" y="3871699"/>
              <a:ext cx="441034" cy="864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endParaRPr lang="en-AU" sz="1000" err="1">
                <a:solidFill>
                  <a:schemeClr val="bg2"/>
                </a:solidFill>
              </a:endParaRPr>
            </a:p>
          </p:txBody>
        </p:sp>
        <p:sp>
          <p:nvSpPr>
            <p:cNvPr id="36" name="Rectangle 35">
              <a:extLst>
                <a:ext uri="{FF2B5EF4-FFF2-40B4-BE49-F238E27FC236}">
                  <a16:creationId xmlns:a16="http://schemas.microsoft.com/office/drawing/2014/main" id="{65C8E813-7B7C-800E-467E-C66F6535207E}"/>
                </a:ext>
              </a:extLst>
            </p:cNvPr>
            <p:cNvSpPr/>
            <p:nvPr/>
          </p:nvSpPr>
          <p:spPr>
            <a:xfrm>
              <a:off x="550277" y="4591928"/>
              <a:ext cx="441034" cy="864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endParaRPr lang="en-AU" sz="1000" err="1">
                <a:solidFill>
                  <a:schemeClr val="bg2"/>
                </a:solidFill>
              </a:endParaRPr>
            </a:p>
          </p:txBody>
        </p:sp>
        <p:sp>
          <p:nvSpPr>
            <p:cNvPr id="37" name="Rectangle 36">
              <a:extLst>
                <a:ext uri="{FF2B5EF4-FFF2-40B4-BE49-F238E27FC236}">
                  <a16:creationId xmlns:a16="http://schemas.microsoft.com/office/drawing/2014/main" id="{0444C12E-42A0-5350-B59E-A4F48525EC1E}"/>
                </a:ext>
              </a:extLst>
            </p:cNvPr>
            <p:cNvSpPr/>
            <p:nvPr/>
          </p:nvSpPr>
          <p:spPr>
            <a:xfrm>
              <a:off x="550277" y="5312157"/>
              <a:ext cx="441034" cy="864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endParaRPr lang="en-AU" sz="1000" err="1">
                <a:solidFill>
                  <a:schemeClr val="bg2"/>
                </a:solidFill>
              </a:endParaRPr>
            </a:p>
          </p:txBody>
        </p:sp>
        <p:sp>
          <p:nvSpPr>
            <p:cNvPr id="40" name="Rectangle 39">
              <a:extLst>
                <a:ext uri="{FF2B5EF4-FFF2-40B4-BE49-F238E27FC236}">
                  <a16:creationId xmlns:a16="http://schemas.microsoft.com/office/drawing/2014/main" id="{9A0825A9-906D-FD8F-2270-9207E370E375}"/>
                </a:ext>
              </a:extLst>
            </p:cNvPr>
            <p:cNvSpPr/>
            <p:nvPr/>
          </p:nvSpPr>
          <p:spPr>
            <a:xfrm>
              <a:off x="550277" y="6032386"/>
              <a:ext cx="441034" cy="864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endParaRPr lang="en-AU" sz="1000" err="1">
                <a:solidFill>
                  <a:schemeClr val="bg2"/>
                </a:solidFill>
              </a:endParaRPr>
            </a:p>
          </p:txBody>
        </p:sp>
        <p:sp>
          <p:nvSpPr>
            <p:cNvPr id="41" name="Rectangle 40">
              <a:extLst>
                <a:ext uri="{FF2B5EF4-FFF2-40B4-BE49-F238E27FC236}">
                  <a16:creationId xmlns:a16="http://schemas.microsoft.com/office/drawing/2014/main" id="{63A830A6-D28C-9DEF-C964-21FB7159B0B2}"/>
                </a:ext>
              </a:extLst>
            </p:cNvPr>
            <p:cNvSpPr/>
            <p:nvPr/>
          </p:nvSpPr>
          <p:spPr>
            <a:xfrm>
              <a:off x="5069150" y="2289330"/>
              <a:ext cx="2303463" cy="2477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a:solidFill>
                    <a:schemeClr val="bg1"/>
                  </a:solidFill>
                  <a:latin typeface="VIC SemiBold" panose="00000700000000000000" pitchFamily="50" charset="0"/>
                  <a:cs typeface="Segoe UI Semibold" panose="020B0702040204020203" pitchFamily="34" charset="0"/>
                </a:rPr>
                <a:t>DIGITAL CONSIDERATIONS</a:t>
              </a:r>
            </a:p>
          </p:txBody>
        </p:sp>
      </p:grpSp>
    </p:spTree>
    <p:extLst>
      <p:ext uri="{BB962C8B-B14F-4D97-AF65-F5344CB8AC3E}">
        <p14:creationId xmlns:p14="http://schemas.microsoft.com/office/powerpoint/2010/main" val="1628043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64A5CB-0DB4-A79A-7E90-BB49354F9F19}"/>
            </a:ext>
          </a:extLst>
        </p:cNvPr>
        <p:cNvGrpSpPr/>
        <p:nvPr/>
      </p:nvGrpSpPr>
      <p:grpSpPr>
        <a:xfrm>
          <a:off x="0" y="0"/>
          <a:ext cx="0" cy="0"/>
          <a:chOff x="0" y="0"/>
          <a:chExt cx="0" cy="0"/>
        </a:xfrm>
      </p:grpSpPr>
      <p:sp>
        <p:nvSpPr>
          <p:cNvPr id="183" name="Rectangle 182">
            <a:extLst>
              <a:ext uri="{FF2B5EF4-FFF2-40B4-BE49-F238E27FC236}">
                <a16:creationId xmlns:a16="http://schemas.microsoft.com/office/drawing/2014/main" id="{5CF62DEC-B419-031F-397A-27A1A48090E3}"/>
              </a:ext>
            </a:extLst>
          </p:cNvPr>
          <p:cNvSpPr/>
          <p:nvPr/>
        </p:nvSpPr>
        <p:spPr>
          <a:xfrm>
            <a:off x="493719" y="1255223"/>
            <a:ext cx="8823577" cy="1383202"/>
          </a:xfrm>
          <a:prstGeom prst="rect">
            <a:avLst/>
          </a:prstGeom>
          <a:solidFill>
            <a:schemeClr val="bg1"/>
          </a:solidFill>
          <a:ln>
            <a:noFill/>
          </a:ln>
        </p:spPr>
        <p:style>
          <a:lnRef idx="2">
            <a:schemeClr val="accent3"/>
          </a:lnRef>
          <a:fillRef idx="1">
            <a:schemeClr val="lt1"/>
          </a:fillRef>
          <a:effectRef idx="0">
            <a:schemeClr val="accent3"/>
          </a:effectRef>
          <a:fontRef idx="minor">
            <a:schemeClr val="dk1"/>
          </a:fontRef>
        </p:style>
        <p:txBody>
          <a:bodyPr lIns="91440" tIns="45720" rIns="91440" bIns="45720" rtlCol="0" anchor="ctr"/>
          <a:lstStyle/>
          <a:p>
            <a:endParaRPr lang="en-AU" sz="1100">
              <a:cs typeface="Segoe UI"/>
            </a:endParaRPr>
          </a:p>
        </p:txBody>
      </p:sp>
      <p:graphicFrame>
        <p:nvGraphicFramePr>
          <p:cNvPr id="11" name="Object 10" hidden="1">
            <a:extLst>
              <a:ext uri="{FF2B5EF4-FFF2-40B4-BE49-F238E27FC236}">
                <a16:creationId xmlns:a16="http://schemas.microsoft.com/office/drawing/2014/main" id="{54D940AE-0BF8-0472-E43D-C786ACEE9554}"/>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11" name="Object 10" hidden="1">
                        <a:extLst>
                          <a:ext uri="{FF2B5EF4-FFF2-40B4-BE49-F238E27FC236}">
                            <a16:creationId xmlns:a16="http://schemas.microsoft.com/office/drawing/2014/main" id="{54D940AE-0BF8-0472-E43D-C786ACEE955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4" name="Content Placeholder 1">
            <a:extLst>
              <a:ext uri="{FF2B5EF4-FFF2-40B4-BE49-F238E27FC236}">
                <a16:creationId xmlns:a16="http://schemas.microsoft.com/office/drawing/2014/main" id="{5C2FAA20-D916-BEFD-F916-C875729AFC71}"/>
              </a:ext>
            </a:extLst>
          </p:cNvPr>
          <p:cNvSpPr>
            <a:spLocks noGrp="1"/>
          </p:cNvSpPr>
          <p:nvPr>
            <p:ph sz="quarter" idx="13"/>
          </p:nvPr>
        </p:nvSpPr>
        <p:spPr>
          <a:xfrm>
            <a:off x="609448" y="1345688"/>
            <a:ext cx="8592118" cy="1187962"/>
          </a:xfrm>
          <a:noFill/>
        </p:spPr>
        <p:txBody>
          <a:bodyPr vert="horz" lIns="0" tIns="45713" rIns="0" bIns="45713" rtlCol="0" anchor="t">
            <a:noAutofit/>
          </a:bodyPr>
          <a:lstStyle/>
          <a:p>
            <a:pPr marL="0" indent="0">
              <a:spcBef>
                <a:spcPts val="0"/>
              </a:spcBef>
              <a:spcAft>
                <a:spcPts val="900"/>
              </a:spcAft>
              <a:buNone/>
            </a:pPr>
            <a:r>
              <a:rPr lang="en-AU" sz="1050" dirty="0">
                <a:latin typeface="VIC SemiBold"/>
                <a:cs typeface="Segoe UI"/>
              </a:rPr>
              <a:t>The Better Practice Inspections Framework is made up of 5 common stages: Trigger, Focus, Plan, Conduct, Record and Assess, and Close-out. This Playbook provides you with guidance to assess your current practices and processes across the five stages and supports you to conduct a targeted process redesign to prepare for digital reform. While the framework is intended to cover all inspections, not all components or stages might be relevant to your inspections process and some stages might be conducted at the same time (such as record and assess, and close-out). Assess components that are relevant to your regulatory context.</a:t>
            </a:r>
          </a:p>
          <a:p>
            <a:pPr marL="0" indent="0">
              <a:spcBef>
                <a:spcPts val="0"/>
              </a:spcBef>
              <a:spcAft>
                <a:spcPts val="900"/>
              </a:spcAft>
              <a:buNone/>
            </a:pPr>
            <a:r>
              <a:rPr lang="en-AU" sz="1050" dirty="0">
                <a:cs typeface="Segoe UI"/>
              </a:rPr>
              <a:t>The five process stages comprise individual components, each of which is described in detail in Part B. </a:t>
            </a:r>
          </a:p>
        </p:txBody>
      </p:sp>
      <p:sp>
        <p:nvSpPr>
          <p:cNvPr id="2" name="Rectangle 1">
            <a:extLst>
              <a:ext uri="{FF2B5EF4-FFF2-40B4-BE49-F238E27FC236}">
                <a16:creationId xmlns:a16="http://schemas.microsoft.com/office/drawing/2014/main" id="{C5DBAF45-D9B6-D3AA-EF09-D008D8A1E47C}"/>
              </a:ext>
            </a:extLst>
          </p:cNvPr>
          <p:cNvSpPr>
            <a:spLocks/>
          </p:cNvSpPr>
          <p:nvPr/>
        </p:nvSpPr>
        <p:spPr>
          <a:xfrm>
            <a:off x="536892" y="5128504"/>
            <a:ext cx="202951" cy="147239"/>
          </a:xfrm>
          <a:prstGeom prst="rect">
            <a:avLst/>
          </a:prstGeom>
          <a:solidFill>
            <a:schemeClr val="bg1"/>
          </a:solidFill>
          <a:ln w="1905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b="1">
              <a:solidFill>
                <a:schemeClr val="tx2"/>
              </a:solidFill>
            </a:endParaRPr>
          </a:p>
        </p:txBody>
      </p:sp>
      <p:sp>
        <p:nvSpPr>
          <p:cNvPr id="4" name="Rectangle 3">
            <a:extLst>
              <a:ext uri="{FF2B5EF4-FFF2-40B4-BE49-F238E27FC236}">
                <a16:creationId xmlns:a16="http://schemas.microsoft.com/office/drawing/2014/main" id="{A7F17558-35DA-97C2-E268-CC04680A7777}"/>
              </a:ext>
            </a:extLst>
          </p:cNvPr>
          <p:cNvSpPr>
            <a:spLocks/>
          </p:cNvSpPr>
          <p:nvPr/>
        </p:nvSpPr>
        <p:spPr>
          <a:xfrm>
            <a:off x="536892" y="5387068"/>
            <a:ext cx="202951" cy="147239"/>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b="1">
              <a:solidFill>
                <a:schemeClr val="tx2"/>
              </a:solidFill>
            </a:endParaRPr>
          </a:p>
        </p:txBody>
      </p:sp>
      <p:sp>
        <p:nvSpPr>
          <p:cNvPr id="5" name="Content Placeholder 1">
            <a:extLst>
              <a:ext uri="{FF2B5EF4-FFF2-40B4-BE49-F238E27FC236}">
                <a16:creationId xmlns:a16="http://schemas.microsoft.com/office/drawing/2014/main" id="{7CAA4FC0-EFCC-6A27-98B5-772FE03E347C}"/>
              </a:ext>
            </a:extLst>
          </p:cNvPr>
          <p:cNvSpPr txBox="1">
            <a:spLocks/>
          </p:cNvSpPr>
          <p:nvPr/>
        </p:nvSpPr>
        <p:spPr>
          <a:xfrm>
            <a:off x="888565" y="5074032"/>
            <a:ext cx="2384176"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0"/>
              </a:spcAft>
              <a:buClr>
                <a:schemeClr val="tx2"/>
              </a:buClr>
              <a:buNone/>
            </a:pPr>
            <a:r>
              <a:rPr lang="en-AU" sz="1000"/>
              <a:t>Components</a:t>
            </a:r>
            <a:endParaRPr lang="en-AU" sz="1050"/>
          </a:p>
        </p:txBody>
      </p:sp>
      <p:sp>
        <p:nvSpPr>
          <p:cNvPr id="7" name="Content Placeholder 1">
            <a:extLst>
              <a:ext uri="{FF2B5EF4-FFF2-40B4-BE49-F238E27FC236}">
                <a16:creationId xmlns:a16="http://schemas.microsoft.com/office/drawing/2014/main" id="{F7D71919-70B9-0655-B20E-6F34D558778E}"/>
              </a:ext>
            </a:extLst>
          </p:cNvPr>
          <p:cNvSpPr txBox="1">
            <a:spLocks/>
          </p:cNvSpPr>
          <p:nvPr/>
        </p:nvSpPr>
        <p:spPr>
          <a:xfrm>
            <a:off x="888565" y="5313741"/>
            <a:ext cx="1261764" cy="574227"/>
          </a:xfrm>
          <a:prstGeom prst="rect">
            <a:avLst/>
          </a:prstGeom>
        </p:spPr>
        <p:txBody>
          <a:bodyPr vert="horz" lIns="0" tIns="45713" rIns="0" bIns="45713" rtlCol="0" anchor="t">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0"/>
              </a:spcAft>
              <a:buClr>
                <a:schemeClr val="tx2"/>
              </a:buClr>
              <a:buNone/>
            </a:pPr>
            <a:r>
              <a:rPr lang="en-AU" sz="1000" dirty="0"/>
              <a:t>Optional components (may not always be required)</a:t>
            </a:r>
          </a:p>
        </p:txBody>
      </p:sp>
      <p:cxnSp>
        <p:nvCxnSpPr>
          <p:cNvPr id="6" name="Straight Connector 5">
            <a:extLst>
              <a:ext uri="{FF2B5EF4-FFF2-40B4-BE49-F238E27FC236}">
                <a16:creationId xmlns:a16="http://schemas.microsoft.com/office/drawing/2014/main" id="{6ED93AF0-4B59-BA70-3CC1-BF84B8E5428C}"/>
              </a:ext>
            </a:extLst>
          </p:cNvPr>
          <p:cNvCxnSpPr>
            <a:cxnSpLocks/>
          </p:cNvCxnSpPr>
          <p:nvPr/>
        </p:nvCxnSpPr>
        <p:spPr>
          <a:xfrm>
            <a:off x="2150329" y="2916347"/>
            <a:ext cx="0" cy="280800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B3A8634-AD6F-50C7-9DAA-433378D5962F}"/>
              </a:ext>
            </a:extLst>
          </p:cNvPr>
          <p:cNvCxnSpPr>
            <a:cxnSpLocks/>
          </p:cNvCxnSpPr>
          <p:nvPr/>
        </p:nvCxnSpPr>
        <p:spPr>
          <a:xfrm>
            <a:off x="4012933" y="2916347"/>
            <a:ext cx="0" cy="280800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8CC09A20-5505-90D7-0780-17014FC6A0D7}"/>
              </a:ext>
            </a:extLst>
          </p:cNvPr>
          <p:cNvCxnSpPr>
            <a:cxnSpLocks/>
          </p:cNvCxnSpPr>
          <p:nvPr/>
        </p:nvCxnSpPr>
        <p:spPr>
          <a:xfrm>
            <a:off x="5875537" y="2916347"/>
            <a:ext cx="0" cy="280800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46F80EA-6500-DCD3-23DD-61EC35D912DF}"/>
              </a:ext>
            </a:extLst>
          </p:cNvPr>
          <p:cNvCxnSpPr>
            <a:cxnSpLocks/>
          </p:cNvCxnSpPr>
          <p:nvPr/>
        </p:nvCxnSpPr>
        <p:spPr>
          <a:xfrm>
            <a:off x="7738141" y="2916347"/>
            <a:ext cx="0" cy="280800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id="{7F65BF07-4CD6-4634-D990-68809C7FA05B}"/>
              </a:ext>
            </a:extLst>
          </p:cNvPr>
          <p:cNvGrpSpPr/>
          <p:nvPr/>
        </p:nvGrpSpPr>
        <p:grpSpPr>
          <a:xfrm>
            <a:off x="529463" y="2836826"/>
            <a:ext cx="1350521" cy="390829"/>
            <a:chOff x="590903" y="3152064"/>
            <a:chExt cx="1350521" cy="390829"/>
          </a:xfrm>
        </p:grpSpPr>
        <p:sp>
          <p:nvSpPr>
            <p:cNvPr id="15" name="Isosceles Triangle 14">
              <a:extLst>
                <a:ext uri="{FF2B5EF4-FFF2-40B4-BE49-F238E27FC236}">
                  <a16:creationId xmlns:a16="http://schemas.microsoft.com/office/drawing/2014/main" id="{E584C8D5-FDE0-3CEF-2F34-FE9F8DB80AEC}"/>
                </a:ext>
              </a:extLst>
            </p:cNvPr>
            <p:cNvSpPr/>
            <p:nvPr/>
          </p:nvSpPr>
          <p:spPr>
            <a:xfrm rot="5400000">
              <a:off x="1748861" y="3283565"/>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16" name="Arrow: Pentagon 15">
              <a:extLst>
                <a:ext uri="{FF2B5EF4-FFF2-40B4-BE49-F238E27FC236}">
                  <a16:creationId xmlns:a16="http://schemas.microsoft.com/office/drawing/2014/main" id="{EF48B6D8-9F9E-24CF-68C1-6B83621912B3}"/>
                </a:ext>
              </a:extLst>
            </p:cNvPr>
            <p:cNvSpPr/>
            <p:nvPr/>
          </p:nvSpPr>
          <p:spPr>
            <a:xfrm>
              <a:off x="785452" y="316747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16000" tIns="36000" rIns="36000" bIns="36000" rtlCol="0" anchor="ctr"/>
            <a:lstStyle/>
            <a:p>
              <a:r>
                <a:rPr lang="en-AU" sz="950">
                  <a:solidFill>
                    <a:schemeClr val="tx2"/>
                  </a:solidFill>
                  <a:latin typeface="+mj-lt"/>
                </a:rPr>
                <a:t>TRIGGER AND FOCUS</a:t>
              </a:r>
            </a:p>
          </p:txBody>
        </p:sp>
        <p:sp>
          <p:nvSpPr>
            <p:cNvPr id="17" name="Oval 16">
              <a:extLst>
                <a:ext uri="{FF2B5EF4-FFF2-40B4-BE49-F238E27FC236}">
                  <a16:creationId xmlns:a16="http://schemas.microsoft.com/office/drawing/2014/main" id="{36B3EF8E-E1B1-6875-DE10-50E1E4C52DC8}"/>
                </a:ext>
              </a:extLst>
            </p:cNvPr>
            <p:cNvSpPr/>
            <p:nvPr/>
          </p:nvSpPr>
          <p:spPr>
            <a:xfrm>
              <a:off x="590903" y="3152064"/>
              <a:ext cx="390829" cy="39082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18" name="Oval 17">
              <a:extLst>
                <a:ext uri="{FF2B5EF4-FFF2-40B4-BE49-F238E27FC236}">
                  <a16:creationId xmlns:a16="http://schemas.microsoft.com/office/drawing/2014/main" id="{28F07D7F-C0F9-B0F0-7ED5-027EEBA74151}"/>
                </a:ext>
              </a:extLst>
            </p:cNvPr>
            <p:cNvSpPr/>
            <p:nvPr/>
          </p:nvSpPr>
          <p:spPr>
            <a:xfrm>
              <a:off x="629986" y="3191147"/>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19" name="Isosceles Triangle 18">
              <a:extLst>
                <a:ext uri="{FF2B5EF4-FFF2-40B4-BE49-F238E27FC236}">
                  <a16:creationId xmlns:a16="http://schemas.microsoft.com/office/drawing/2014/main" id="{586679EF-EF6B-CF8B-7C3A-DCB79516A6E1}"/>
                </a:ext>
              </a:extLst>
            </p:cNvPr>
            <p:cNvSpPr/>
            <p:nvPr/>
          </p:nvSpPr>
          <p:spPr>
            <a:xfrm rot="5400000">
              <a:off x="1692970" y="3298535"/>
              <a:ext cx="197037" cy="97887"/>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nvGrpSpPr>
            <p:cNvPr id="20" name="Group 5">
              <a:extLst>
                <a:ext uri="{FF2B5EF4-FFF2-40B4-BE49-F238E27FC236}">
                  <a16:creationId xmlns:a16="http://schemas.microsoft.com/office/drawing/2014/main" id="{3A55C00C-FEE7-739A-FD8B-BB54739687D9}"/>
                </a:ext>
              </a:extLst>
            </p:cNvPr>
            <p:cNvGrpSpPr>
              <a:grpSpLocks noChangeAspect="1"/>
            </p:cNvGrpSpPr>
            <p:nvPr/>
          </p:nvGrpSpPr>
          <p:grpSpPr bwMode="auto">
            <a:xfrm>
              <a:off x="678178" y="3239478"/>
              <a:ext cx="217278" cy="216000"/>
              <a:chOff x="3163" y="2182"/>
              <a:chExt cx="340" cy="338"/>
            </a:xfrm>
            <a:solidFill>
              <a:schemeClr val="tx2"/>
            </a:solidFill>
          </p:grpSpPr>
          <p:sp>
            <p:nvSpPr>
              <p:cNvPr id="21" name="Freeform 6">
                <a:extLst>
                  <a:ext uri="{FF2B5EF4-FFF2-40B4-BE49-F238E27FC236}">
                    <a16:creationId xmlns:a16="http://schemas.microsoft.com/office/drawing/2014/main" id="{03FA4884-B10A-8A7A-79DC-B3A542356DFE}"/>
                  </a:ext>
                </a:extLst>
              </p:cNvPr>
              <p:cNvSpPr>
                <a:spLocks noEditPoints="1"/>
              </p:cNvSpPr>
              <p:nvPr/>
            </p:nvSpPr>
            <p:spPr bwMode="auto">
              <a:xfrm>
                <a:off x="3163" y="2182"/>
                <a:ext cx="340" cy="33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22" name="Freeform 7">
                <a:extLst>
                  <a:ext uri="{FF2B5EF4-FFF2-40B4-BE49-F238E27FC236}">
                    <a16:creationId xmlns:a16="http://schemas.microsoft.com/office/drawing/2014/main" id="{0961AAD2-798A-DDA5-F61C-449827FA2CD4}"/>
                  </a:ext>
                </a:extLst>
              </p:cNvPr>
              <p:cNvSpPr>
                <a:spLocks/>
              </p:cNvSpPr>
              <p:nvPr/>
            </p:nvSpPr>
            <p:spPr bwMode="auto">
              <a:xfrm>
                <a:off x="3316" y="2273"/>
                <a:ext cx="34" cy="3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23" name="Freeform 8">
                <a:extLst>
                  <a:ext uri="{FF2B5EF4-FFF2-40B4-BE49-F238E27FC236}">
                    <a16:creationId xmlns:a16="http://schemas.microsoft.com/office/drawing/2014/main" id="{0C894BE7-440F-042E-74A5-1CFB66DC5A5D}"/>
                  </a:ext>
                </a:extLst>
              </p:cNvPr>
              <p:cNvSpPr>
                <a:spLocks/>
              </p:cNvSpPr>
              <p:nvPr/>
            </p:nvSpPr>
            <p:spPr bwMode="auto">
              <a:xfrm>
                <a:off x="3304" y="2325"/>
                <a:ext cx="58" cy="102"/>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grpSp>
      </p:grpSp>
      <p:grpSp>
        <p:nvGrpSpPr>
          <p:cNvPr id="24" name="Group 23">
            <a:extLst>
              <a:ext uri="{FF2B5EF4-FFF2-40B4-BE49-F238E27FC236}">
                <a16:creationId xmlns:a16="http://schemas.microsoft.com/office/drawing/2014/main" id="{07039FD3-6497-C746-6AC2-0533B5CDD6BB}"/>
              </a:ext>
            </a:extLst>
          </p:cNvPr>
          <p:cNvGrpSpPr/>
          <p:nvPr/>
        </p:nvGrpSpPr>
        <p:grpSpPr>
          <a:xfrm>
            <a:off x="2369772" y="2836826"/>
            <a:ext cx="1360547" cy="390829"/>
            <a:chOff x="2460164" y="3152064"/>
            <a:chExt cx="1360547" cy="390829"/>
          </a:xfrm>
        </p:grpSpPr>
        <p:sp>
          <p:nvSpPr>
            <p:cNvPr id="25" name="Isosceles Triangle 24">
              <a:extLst>
                <a:ext uri="{FF2B5EF4-FFF2-40B4-BE49-F238E27FC236}">
                  <a16:creationId xmlns:a16="http://schemas.microsoft.com/office/drawing/2014/main" id="{358AF198-5324-64B1-12BE-EB48600A83FC}"/>
                </a:ext>
              </a:extLst>
            </p:cNvPr>
            <p:cNvSpPr/>
            <p:nvPr/>
          </p:nvSpPr>
          <p:spPr>
            <a:xfrm rot="5400000">
              <a:off x="3628148" y="3283565"/>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26" name="Arrow: Pentagon 25">
              <a:extLst>
                <a:ext uri="{FF2B5EF4-FFF2-40B4-BE49-F238E27FC236}">
                  <a16:creationId xmlns:a16="http://schemas.microsoft.com/office/drawing/2014/main" id="{F072315A-2540-1EFC-390D-671531AB497A}"/>
                </a:ext>
              </a:extLst>
            </p:cNvPr>
            <p:cNvSpPr/>
            <p:nvPr/>
          </p:nvSpPr>
          <p:spPr>
            <a:xfrm>
              <a:off x="2659302" y="316747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52000" tIns="36000" rIns="36000" bIns="36000" rtlCol="0" anchor="ctr"/>
            <a:lstStyle/>
            <a:p>
              <a:pPr>
                <a:lnSpc>
                  <a:spcPct val="90000"/>
                </a:lnSpc>
              </a:pPr>
              <a:r>
                <a:rPr lang="en-AU" sz="1050">
                  <a:solidFill>
                    <a:schemeClr val="tx2"/>
                  </a:solidFill>
                  <a:latin typeface="+mj-lt"/>
                </a:rPr>
                <a:t>PLAN</a:t>
              </a:r>
            </a:p>
          </p:txBody>
        </p:sp>
        <p:sp>
          <p:nvSpPr>
            <p:cNvPr id="27" name="Isosceles Triangle 26">
              <a:extLst>
                <a:ext uri="{FF2B5EF4-FFF2-40B4-BE49-F238E27FC236}">
                  <a16:creationId xmlns:a16="http://schemas.microsoft.com/office/drawing/2014/main" id="{6E7E28DC-1B08-7476-E2B0-570B00B56F71}"/>
                </a:ext>
              </a:extLst>
            </p:cNvPr>
            <p:cNvSpPr/>
            <p:nvPr/>
          </p:nvSpPr>
          <p:spPr>
            <a:xfrm rot="5400000">
              <a:off x="3558997" y="3298535"/>
              <a:ext cx="197037" cy="97887"/>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nvGrpSpPr>
            <p:cNvPr id="28" name="Group 27">
              <a:extLst>
                <a:ext uri="{FF2B5EF4-FFF2-40B4-BE49-F238E27FC236}">
                  <a16:creationId xmlns:a16="http://schemas.microsoft.com/office/drawing/2014/main" id="{11542BFE-C6D3-E6F5-62A8-BB4051126C72}"/>
                </a:ext>
              </a:extLst>
            </p:cNvPr>
            <p:cNvGrpSpPr/>
            <p:nvPr/>
          </p:nvGrpSpPr>
          <p:grpSpPr>
            <a:xfrm>
              <a:off x="2460164" y="3152064"/>
              <a:ext cx="390829" cy="390829"/>
              <a:chOff x="722538" y="2874633"/>
              <a:chExt cx="360000" cy="360000"/>
            </a:xfrm>
          </p:grpSpPr>
          <p:sp>
            <p:nvSpPr>
              <p:cNvPr id="32" name="Oval 31">
                <a:extLst>
                  <a:ext uri="{FF2B5EF4-FFF2-40B4-BE49-F238E27FC236}">
                    <a16:creationId xmlns:a16="http://schemas.microsoft.com/office/drawing/2014/main" id="{33DC183E-567E-EED0-CA98-86F7275B6287}"/>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33" name="Oval 32">
                <a:extLst>
                  <a:ext uri="{FF2B5EF4-FFF2-40B4-BE49-F238E27FC236}">
                    <a16:creationId xmlns:a16="http://schemas.microsoft.com/office/drawing/2014/main" id="{0D949EDF-A0E9-C813-02C6-9DDFB96CAE42}"/>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grpSp>
          <p:nvGrpSpPr>
            <p:cNvPr id="29" name="Group 28">
              <a:extLst>
                <a:ext uri="{FF2B5EF4-FFF2-40B4-BE49-F238E27FC236}">
                  <a16:creationId xmlns:a16="http://schemas.microsoft.com/office/drawing/2014/main" id="{58D12913-7B61-BE30-F294-4DCE7535DE98}"/>
                </a:ext>
              </a:extLst>
            </p:cNvPr>
            <p:cNvGrpSpPr>
              <a:grpSpLocks noChangeAspect="1"/>
            </p:cNvGrpSpPr>
            <p:nvPr/>
          </p:nvGrpSpPr>
          <p:grpSpPr>
            <a:xfrm>
              <a:off x="2547575" y="3242080"/>
              <a:ext cx="210796" cy="210796"/>
              <a:chOff x="6107113" y="1108075"/>
              <a:chExt cx="542925" cy="542925"/>
            </a:xfrm>
            <a:solidFill>
              <a:schemeClr val="tx2"/>
            </a:solidFill>
          </p:grpSpPr>
          <p:sp>
            <p:nvSpPr>
              <p:cNvPr id="30" name="Freeform 129">
                <a:extLst>
                  <a:ext uri="{FF2B5EF4-FFF2-40B4-BE49-F238E27FC236}">
                    <a16:creationId xmlns:a16="http://schemas.microsoft.com/office/drawing/2014/main" id="{E5145395-5BA8-B5F7-F4DF-B5154A81D7CA}"/>
                  </a:ext>
                </a:extLst>
              </p:cNvPr>
              <p:cNvSpPr>
                <a:spLocks noEditPoints="1"/>
              </p:cNvSpPr>
              <p:nvPr/>
            </p:nvSpPr>
            <p:spPr bwMode="auto">
              <a:xfrm>
                <a:off x="6107113" y="1108075"/>
                <a:ext cx="542925" cy="542925"/>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31" name="Freeform 130">
                <a:extLst>
                  <a:ext uri="{FF2B5EF4-FFF2-40B4-BE49-F238E27FC236}">
                    <a16:creationId xmlns:a16="http://schemas.microsoft.com/office/drawing/2014/main" id="{A5AA1EC3-E50D-911E-50F4-FBDE4554DD6E}"/>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grpSp>
      </p:grpSp>
      <p:grpSp>
        <p:nvGrpSpPr>
          <p:cNvPr id="34" name="Group 33">
            <a:extLst>
              <a:ext uri="{FF2B5EF4-FFF2-40B4-BE49-F238E27FC236}">
                <a16:creationId xmlns:a16="http://schemas.microsoft.com/office/drawing/2014/main" id="{202DE414-E6FB-80EA-4FD9-2548231BA886}"/>
              </a:ext>
            </a:extLst>
          </p:cNvPr>
          <p:cNvGrpSpPr/>
          <p:nvPr/>
        </p:nvGrpSpPr>
        <p:grpSpPr>
          <a:xfrm>
            <a:off x="4220107" y="2836826"/>
            <a:ext cx="1389851" cy="390829"/>
            <a:chOff x="4339451" y="3152064"/>
            <a:chExt cx="1389851" cy="390829"/>
          </a:xfrm>
        </p:grpSpPr>
        <p:sp>
          <p:nvSpPr>
            <p:cNvPr id="35" name="Isosceles Triangle 34">
              <a:extLst>
                <a:ext uri="{FF2B5EF4-FFF2-40B4-BE49-F238E27FC236}">
                  <a16:creationId xmlns:a16="http://schemas.microsoft.com/office/drawing/2014/main" id="{C9FA882A-8EE7-7B3E-8DD7-445797D65CB4}"/>
                </a:ext>
              </a:extLst>
            </p:cNvPr>
            <p:cNvSpPr/>
            <p:nvPr/>
          </p:nvSpPr>
          <p:spPr>
            <a:xfrm rot="5400000">
              <a:off x="5536739" y="3283565"/>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36" name="Arrow: Pentagon 35">
              <a:extLst>
                <a:ext uri="{FF2B5EF4-FFF2-40B4-BE49-F238E27FC236}">
                  <a16:creationId xmlns:a16="http://schemas.microsoft.com/office/drawing/2014/main" id="{0356F9C0-7996-266D-F3E6-6E28133E6603}"/>
                </a:ext>
              </a:extLst>
            </p:cNvPr>
            <p:cNvSpPr/>
            <p:nvPr/>
          </p:nvSpPr>
          <p:spPr>
            <a:xfrm>
              <a:off x="4492868" y="3167478"/>
              <a:ext cx="1190737"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50">
                  <a:solidFill>
                    <a:schemeClr val="tx2"/>
                  </a:solidFill>
                  <a:latin typeface="+mj-lt"/>
                </a:rPr>
                <a:t>CONDUCT</a:t>
              </a:r>
            </a:p>
          </p:txBody>
        </p:sp>
        <p:sp>
          <p:nvSpPr>
            <p:cNvPr id="38" name="Isosceles Triangle 37">
              <a:extLst>
                <a:ext uri="{FF2B5EF4-FFF2-40B4-BE49-F238E27FC236}">
                  <a16:creationId xmlns:a16="http://schemas.microsoft.com/office/drawing/2014/main" id="{D18FA614-E40D-38BE-4B25-A362C1886A96}"/>
                </a:ext>
              </a:extLst>
            </p:cNvPr>
            <p:cNvSpPr/>
            <p:nvPr/>
          </p:nvSpPr>
          <p:spPr>
            <a:xfrm rot="5400000">
              <a:off x="5474010" y="3298535"/>
              <a:ext cx="197037" cy="97887"/>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39" name="Oval 38">
              <a:extLst>
                <a:ext uri="{FF2B5EF4-FFF2-40B4-BE49-F238E27FC236}">
                  <a16:creationId xmlns:a16="http://schemas.microsoft.com/office/drawing/2014/main" id="{70D90F7D-8CEC-C63F-AF7C-1D68BCC923CA}"/>
                </a:ext>
              </a:extLst>
            </p:cNvPr>
            <p:cNvSpPr/>
            <p:nvPr/>
          </p:nvSpPr>
          <p:spPr>
            <a:xfrm>
              <a:off x="4339451" y="3152064"/>
              <a:ext cx="390829" cy="390829"/>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40" name="Oval 39">
              <a:extLst>
                <a:ext uri="{FF2B5EF4-FFF2-40B4-BE49-F238E27FC236}">
                  <a16:creationId xmlns:a16="http://schemas.microsoft.com/office/drawing/2014/main" id="{656F5976-36C9-23DA-DF57-930896F73D74}"/>
                </a:ext>
              </a:extLst>
            </p:cNvPr>
            <p:cNvSpPr/>
            <p:nvPr/>
          </p:nvSpPr>
          <p:spPr>
            <a:xfrm>
              <a:off x="4378534" y="3191147"/>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nvGrpSpPr>
            <p:cNvPr id="41" name="Group 40">
              <a:extLst>
                <a:ext uri="{FF2B5EF4-FFF2-40B4-BE49-F238E27FC236}">
                  <a16:creationId xmlns:a16="http://schemas.microsoft.com/office/drawing/2014/main" id="{60E14557-2645-9845-8445-DB1D207C6D7A}"/>
                </a:ext>
              </a:extLst>
            </p:cNvPr>
            <p:cNvGrpSpPr>
              <a:grpSpLocks noChangeAspect="1"/>
            </p:cNvGrpSpPr>
            <p:nvPr/>
          </p:nvGrpSpPr>
          <p:grpSpPr>
            <a:xfrm>
              <a:off x="4457744" y="3247288"/>
              <a:ext cx="162076" cy="200370"/>
              <a:chOff x="5126038" y="3305175"/>
              <a:chExt cx="436562" cy="539750"/>
            </a:xfrm>
            <a:solidFill>
              <a:schemeClr val="tx2"/>
            </a:solidFill>
          </p:grpSpPr>
          <p:sp>
            <p:nvSpPr>
              <p:cNvPr id="42" name="Freeform 34">
                <a:extLst>
                  <a:ext uri="{FF2B5EF4-FFF2-40B4-BE49-F238E27FC236}">
                    <a16:creationId xmlns:a16="http://schemas.microsoft.com/office/drawing/2014/main" id="{C60B40B6-317E-7DE2-5313-010A242E7C87}"/>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43" name="Freeform 35">
                <a:extLst>
                  <a:ext uri="{FF2B5EF4-FFF2-40B4-BE49-F238E27FC236}">
                    <a16:creationId xmlns:a16="http://schemas.microsoft.com/office/drawing/2014/main" id="{33EB88D6-00F0-B6D1-4BC7-655665BF41FF}"/>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48" name="Freeform 36">
                <a:extLst>
                  <a:ext uri="{FF2B5EF4-FFF2-40B4-BE49-F238E27FC236}">
                    <a16:creationId xmlns:a16="http://schemas.microsoft.com/office/drawing/2014/main" id="{21070453-78CE-11E1-B57B-E9E5B16BB3E9}"/>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49" name="Freeform 37">
                <a:extLst>
                  <a:ext uri="{FF2B5EF4-FFF2-40B4-BE49-F238E27FC236}">
                    <a16:creationId xmlns:a16="http://schemas.microsoft.com/office/drawing/2014/main" id="{D40230F6-1822-5BA6-E293-C0FA07D7CBBB}"/>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52" name="Freeform 38">
                <a:extLst>
                  <a:ext uri="{FF2B5EF4-FFF2-40B4-BE49-F238E27FC236}">
                    <a16:creationId xmlns:a16="http://schemas.microsoft.com/office/drawing/2014/main" id="{26947547-297F-BF11-621C-E9E66F7A848F}"/>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53" name="Freeform 39">
                <a:extLst>
                  <a:ext uri="{FF2B5EF4-FFF2-40B4-BE49-F238E27FC236}">
                    <a16:creationId xmlns:a16="http://schemas.microsoft.com/office/drawing/2014/main" id="{E0723355-4C4F-858C-41AF-BC3B77E8C028}"/>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54" name="Freeform 40">
                <a:extLst>
                  <a:ext uri="{FF2B5EF4-FFF2-40B4-BE49-F238E27FC236}">
                    <a16:creationId xmlns:a16="http://schemas.microsoft.com/office/drawing/2014/main" id="{52345758-E121-6C1C-98F1-943EDE36F77D}"/>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grpSp>
      </p:grpSp>
      <p:grpSp>
        <p:nvGrpSpPr>
          <p:cNvPr id="57" name="Group 56">
            <a:extLst>
              <a:ext uri="{FF2B5EF4-FFF2-40B4-BE49-F238E27FC236}">
                <a16:creationId xmlns:a16="http://schemas.microsoft.com/office/drawing/2014/main" id="{A827BD6A-AE55-DB6C-892C-6F97AA5F4E86}"/>
              </a:ext>
            </a:extLst>
          </p:cNvPr>
          <p:cNvGrpSpPr/>
          <p:nvPr/>
        </p:nvGrpSpPr>
        <p:grpSpPr>
          <a:xfrm>
            <a:off x="8000900" y="2836826"/>
            <a:ext cx="1375637" cy="390829"/>
            <a:chOff x="8006701" y="3152064"/>
            <a:chExt cx="1375637" cy="390829"/>
          </a:xfrm>
        </p:grpSpPr>
        <p:sp>
          <p:nvSpPr>
            <p:cNvPr id="58" name="Arrow: Pentagon 57">
              <a:extLst>
                <a:ext uri="{FF2B5EF4-FFF2-40B4-BE49-F238E27FC236}">
                  <a16:creationId xmlns:a16="http://schemas.microsoft.com/office/drawing/2014/main" id="{674408B4-FF4D-8EBC-11F2-F7DA77E0E5FC}"/>
                </a:ext>
              </a:extLst>
            </p:cNvPr>
            <p:cNvSpPr/>
            <p:nvPr/>
          </p:nvSpPr>
          <p:spPr>
            <a:xfrm>
              <a:off x="8202773" y="3167478"/>
              <a:ext cx="1179565" cy="360000"/>
            </a:xfrm>
            <a:prstGeom prst="homePlate">
              <a:avLst>
                <a:gd name="adj" fmla="val 0"/>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pPr>
                <a:lnSpc>
                  <a:spcPct val="90000"/>
                </a:lnSpc>
              </a:pPr>
              <a:r>
                <a:rPr lang="en-AU" sz="1050">
                  <a:solidFill>
                    <a:schemeClr val="tx2"/>
                  </a:solidFill>
                  <a:latin typeface="+mj-lt"/>
                </a:rPr>
                <a:t>CLOSE-OUT</a:t>
              </a:r>
            </a:p>
          </p:txBody>
        </p:sp>
        <p:grpSp>
          <p:nvGrpSpPr>
            <p:cNvPr id="59" name="Group 58">
              <a:extLst>
                <a:ext uri="{FF2B5EF4-FFF2-40B4-BE49-F238E27FC236}">
                  <a16:creationId xmlns:a16="http://schemas.microsoft.com/office/drawing/2014/main" id="{E1ACB22D-8438-DB0E-66A3-6CF94201111A}"/>
                </a:ext>
              </a:extLst>
            </p:cNvPr>
            <p:cNvGrpSpPr/>
            <p:nvPr/>
          </p:nvGrpSpPr>
          <p:grpSpPr>
            <a:xfrm>
              <a:off x="8006701" y="3152064"/>
              <a:ext cx="390829" cy="390829"/>
              <a:chOff x="722538" y="2874633"/>
              <a:chExt cx="360000" cy="360000"/>
            </a:xfrm>
          </p:grpSpPr>
          <p:sp>
            <p:nvSpPr>
              <p:cNvPr id="78" name="Oval 77">
                <a:extLst>
                  <a:ext uri="{FF2B5EF4-FFF2-40B4-BE49-F238E27FC236}">
                    <a16:creationId xmlns:a16="http://schemas.microsoft.com/office/drawing/2014/main" id="{AC66AF78-8AFC-9AD3-7435-2C7C6F5D0358}"/>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a:solidFill>
                    <a:schemeClr val="bg2"/>
                  </a:solidFill>
                </a:endParaRPr>
              </a:p>
            </p:txBody>
          </p:sp>
          <p:sp>
            <p:nvSpPr>
              <p:cNvPr id="79" name="Oval 78">
                <a:extLst>
                  <a:ext uri="{FF2B5EF4-FFF2-40B4-BE49-F238E27FC236}">
                    <a16:creationId xmlns:a16="http://schemas.microsoft.com/office/drawing/2014/main" id="{952D09F3-5347-41C3-B4E2-AB9491943D17}"/>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grpSp>
          <p:nvGrpSpPr>
            <p:cNvPr id="63" name="Group 62">
              <a:extLst>
                <a:ext uri="{FF2B5EF4-FFF2-40B4-BE49-F238E27FC236}">
                  <a16:creationId xmlns:a16="http://schemas.microsoft.com/office/drawing/2014/main" id="{10A34ADB-9EC3-95F2-FE93-11DFD3DE72CF}"/>
                </a:ext>
              </a:extLst>
            </p:cNvPr>
            <p:cNvGrpSpPr>
              <a:grpSpLocks noChangeAspect="1"/>
            </p:cNvGrpSpPr>
            <p:nvPr/>
          </p:nvGrpSpPr>
          <p:grpSpPr>
            <a:xfrm>
              <a:off x="8099894" y="3268408"/>
              <a:ext cx="204441" cy="158141"/>
              <a:chOff x="8389938" y="1176338"/>
              <a:chExt cx="539751" cy="417513"/>
            </a:xfrm>
            <a:solidFill>
              <a:schemeClr val="tx2"/>
            </a:solidFill>
          </p:grpSpPr>
          <p:sp>
            <p:nvSpPr>
              <p:cNvPr id="66" name="Freeform 23">
                <a:extLst>
                  <a:ext uri="{FF2B5EF4-FFF2-40B4-BE49-F238E27FC236}">
                    <a16:creationId xmlns:a16="http://schemas.microsoft.com/office/drawing/2014/main" id="{8AEFBDE7-653C-2C9F-FAE9-DF9901193B76}"/>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72" name="Freeform 24">
                <a:extLst>
                  <a:ext uri="{FF2B5EF4-FFF2-40B4-BE49-F238E27FC236}">
                    <a16:creationId xmlns:a16="http://schemas.microsoft.com/office/drawing/2014/main" id="{5F550A3C-F386-7480-D5E7-F8CF19BD7E19}"/>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grpSp>
      </p:grpSp>
      <p:grpSp>
        <p:nvGrpSpPr>
          <p:cNvPr id="80" name="Group 79">
            <a:extLst>
              <a:ext uri="{FF2B5EF4-FFF2-40B4-BE49-F238E27FC236}">
                <a16:creationId xmlns:a16="http://schemas.microsoft.com/office/drawing/2014/main" id="{B1577921-07A8-DA2C-D25A-FD344C3B6640}"/>
              </a:ext>
            </a:extLst>
          </p:cNvPr>
          <p:cNvGrpSpPr/>
          <p:nvPr/>
        </p:nvGrpSpPr>
        <p:grpSpPr>
          <a:xfrm>
            <a:off x="6099746" y="2836826"/>
            <a:ext cx="1411364" cy="390829"/>
            <a:chOff x="6217348" y="3152064"/>
            <a:chExt cx="1411364" cy="390829"/>
          </a:xfrm>
        </p:grpSpPr>
        <p:sp>
          <p:nvSpPr>
            <p:cNvPr id="81" name="Isosceles Triangle 80">
              <a:extLst>
                <a:ext uri="{FF2B5EF4-FFF2-40B4-BE49-F238E27FC236}">
                  <a16:creationId xmlns:a16="http://schemas.microsoft.com/office/drawing/2014/main" id="{DA4C9F01-1A2E-40AE-B97D-FD0EDCC79A3B}"/>
                </a:ext>
              </a:extLst>
            </p:cNvPr>
            <p:cNvSpPr/>
            <p:nvPr/>
          </p:nvSpPr>
          <p:spPr>
            <a:xfrm rot="5400000">
              <a:off x="7436149" y="3283565"/>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83" name="Isosceles Triangle 82">
              <a:extLst>
                <a:ext uri="{FF2B5EF4-FFF2-40B4-BE49-F238E27FC236}">
                  <a16:creationId xmlns:a16="http://schemas.microsoft.com/office/drawing/2014/main" id="{07EEEBE4-8F48-F504-DAFE-2F8C3621E0BB}"/>
                </a:ext>
              </a:extLst>
            </p:cNvPr>
            <p:cNvSpPr/>
            <p:nvPr/>
          </p:nvSpPr>
          <p:spPr>
            <a:xfrm rot="5400000">
              <a:off x="7388805" y="3283565"/>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84" name="Arrow: Pentagon 83">
              <a:extLst>
                <a:ext uri="{FF2B5EF4-FFF2-40B4-BE49-F238E27FC236}">
                  <a16:creationId xmlns:a16="http://schemas.microsoft.com/office/drawing/2014/main" id="{79AD3107-7101-653A-A6F8-C45A0A7EB81F}"/>
                </a:ext>
              </a:extLst>
            </p:cNvPr>
            <p:cNvSpPr/>
            <p:nvPr/>
          </p:nvSpPr>
          <p:spPr>
            <a:xfrm>
              <a:off x="6418178" y="3167478"/>
              <a:ext cx="1163189"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16000" tIns="36000" rIns="36000" bIns="36000" rtlCol="0" anchor="ctr"/>
            <a:lstStyle/>
            <a:p>
              <a:r>
                <a:rPr lang="en-AU" sz="950">
                  <a:solidFill>
                    <a:schemeClr val="tx2"/>
                  </a:solidFill>
                  <a:latin typeface="+mj-lt"/>
                </a:rPr>
                <a:t>RECORD </a:t>
              </a:r>
              <a:br>
                <a:rPr lang="en-AU" sz="950">
                  <a:solidFill>
                    <a:schemeClr val="tx2"/>
                  </a:solidFill>
                  <a:latin typeface="+mj-lt"/>
                </a:rPr>
              </a:br>
              <a:r>
                <a:rPr lang="en-AU" sz="950">
                  <a:solidFill>
                    <a:schemeClr val="tx2"/>
                  </a:solidFill>
                  <a:latin typeface="+mj-lt"/>
                </a:rPr>
                <a:t>AND ASSESS</a:t>
              </a:r>
            </a:p>
          </p:txBody>
        </p:sp>
        <p:sp>
          <p:nvSpPr>
            <p:cNvPr id="85" name="Isosceles Triangle 84">
              <a:extLst>
                <a:ext uri="{FF2B5EF4-FFF2-40B4-BE49-F238E27FC236}">
                  <a16:creationId xmlns:a16="http://schemas.microsoft.com/office/drawing/2014/main" id="{AFB1C932-8727-AC79-FCF2-9FD6F16CFA01}"/>
                </a:ext>
              </a:extLst>
            </p:cNvPr>
            <p:cNvSpPr/>
            <p:nvPr/>
          </p:nvSpPr>
          <p:spPr>
            <a:xfrm rot="5400000">
              <a:off x="7361368" y="3298535"/>
              <a:ext cx="197037" cy="97887"/>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nvGrpSpPr>
            <p:cNvPr id="89" name="Group 88">
              <a:extLst>
                <a:ext uri="{FF2B5EF4-FFF2-40B4-BE49-F238E27FC236}">
                  <a16:creationId xmlns:a16="http://schemas.microsoft.com/office/drawing/2014/main" id="{FDB40A8E-C1FA-2DAD-6959-5AA71D8B8022}"/>
                </a:ext>
              </a:extLst>
            </p:cNvPr>
            <p:cNvGrpSpPr/>
            <p:nvPr/>
          </p:nvGrpSpPr>
          <p:grpSpPr>
            <a:xfrm>
              <a:off x="6217348" y="3152064"/>
              <a:ext cx="390829" cy="390829"/>
              <a:chOff x="722538" y="2874633"/>
              <a:chExt cx="360000" cy="360000"/>
            </a:xfrm>
          </p:grpSpPr>
          <p:sp>
            <p:nvSpPr>
              <p:cNvPr id="92" name="Oval 91">
                <a:extLst>
                  <a:ext uri="{FF2B5EF4-FFF2-40B4-BE49-F238E27FC236}">
                    <a16:creationId xmlns:a16="http://schemas.microsoft.com/office/drawing/2014/main" id="{C7B3F900-815B-4DD5-B83C-C95456764C52}"/>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93" name="Oval 92">
                <a:extLst>
                  <a:ext uri="{FF2B5EF4-FFF2-40B4-BE49-F238E27FC236}">
                    <a16:creationId xmlns:a16="http://schemas.microsoft.com/office/drawing/2014/main" id="{9BA9394D-BAB1-61C6-2B13-B6BE0598B6ED}"/>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sp>
          <p:nvSpPr>
            <p:cNvPr id="90" name="Freeform 23">
              <a:extLst>
                <a:ext uri="{FF2B5EF4-FFF2-40B4-BE49-F238E27FC236}">
                  <a16:creationId xmlns:a16="http://schemas.microsoft.com/office/drawing/2014/main" id="{73AD09DE-2381-FD2E-B234-5B770EC1AC01}"/>
                </a:ext>
              </a:extLst>
            </p:cNvPr>
            <p:cNvSpPr>
              <a:spLocks noChangeAspect="1" noEditPoints="1"/>
            </p:cNvSpPr>
            <p:nvPr/>
          </p:nvSpPr>
          <p:spPr bwMode="auto">
            <a:xfrm>
              <a:off x="6350427" y="3286830"/>
              <a:ext cx="120941" cy="121296"/>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sz="1040"/>
            </a:p>
          </p:txBody>
        </p:sp>
        <p:sp>
          <p:nvSpPr>
            <p:cNvPr id="91" name="Oval 90">
              <a:extLst>
                <a:ext uri="{FF2B5EF4-FFF2-40B4-BE49-F238E27FC236}">
                  <a16:creationId xmlns:a16="http://schemas.microsoft.com/office/drawing/2014/main" id="{69203830-1C1B-C969-69A3-7D14D3CE63F2}"/>
                </a:ext>
              </a:extLst>
            </p:cNvPr>
            <p:cNvSpPr/>
            <p:nvPr/>
          </p:nvSpPr>
          <p:spPr>
            <a:xfrm>
              <a:off x="6300530" y="3239478"/>
              <a:ext cx="216000" cy="216000"/>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sp>
        <p:nvSpPr>
          <p:cNvPr id="94" name="Rectangle 93">
            <a:extLst>
              <a:ext uri="{FF2B5EF4-FFF2-40B4-BE49-F238E27FC236}">
                <a16:creationId xmlns:a16="http://schemas.microsoft.com/office/drawing/2014/main" id="{441189DE-D08B-66FE-67D1-98CD08547712}"/>
              </a:ext>
            </a:extLst>
          </p:cNvPr>
          <p:cNvSpPr/>
          <p:nvPr/>
        </p:nvSpPr>
        <p:spPr>
          <a:xfrm>
            <a:off x="529463" y="3789437"/>
            <a:ext cx="1401423" cy="360246"/>
          </a:xfrm>
          <a:prstGeom prst="rect">
            <a:avLst/>
          </a:prstGeom>
          <a:solidFill>
            <a:schemeClr val="bg1"/>
          </a:solidFill>
          <a:ln w="127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Trigger inspection</a:t>
            </a:r>
          </a:p>
        </p:txBody>
      </p:sp>
      <p:sp>
        <p:nvSpPr>
          <p:cNvPr id="95" name="Rectangle 94">
            <a:extLst>
              <a:ext uri="{FF2B5EF4-FFF2-40B4-BE49-F238E27FC236}">
                <a16:creationId xmlns:a16="http://schemas.microsoft.com/office/drawing/2014/main" id="{D8FF96B1-48A0-E47F-341E-250EB08EFBB8}"/>
              </a:ext>
            </a:extLst>
          </p:cNvPr>
          <p:cNvSpPr/>
          <p:nvPr/>
        </p:nvSpPr>
        <p:spPr>
          <a:xfrm>
            <a:off x="529463" y="4303712"/>
            <a:ext cx="1401423" cy="360246"/>
          </a:xfrm>
          <a:prstGeom prst="rect">
            <a:avLst/>
          </a:prstGeom>
          <a:solidFill>
            <a:schemeClr val="bg1"/>
          </a:solidFill>
          <a:ln w="127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Outline focus</a:t>
            </a:r>
          </a:p>
        </p:txBody>
      </p:sp>
      <p:sp>
        <p:nvSpPr>
          <p:cNvPr id="96" name="Rectangle 95">
            <a:extLst>
              <a:ext uri="{FF2B5EF4-FFF2-40B4-BE49-F238E27FC236}">
                <a16:creationId xmlns:a16="http://schemas.microsoft.com/office/drawing/2014/main" id="{4C465A95-B144-2FE8-9D9D-948F21D700C3}"/>
              </a:ext>
            </a:extLst>
          </p:cNvPr>
          <p:cNvSpPr/>
          <p:nvPr/>
        </p:nvSpPr>
        <p:spPr>
          <a:xfrm>
            <a:off x="2369772" y="3789437"/>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Communicate requirements</a:t>
            </a:r>
          </a:p>
        </p:txBody>
      </p:sp>
      <p:sp>
        <p:nvSpPr>
          <p:cNvPr id="97" name="Rectangle 96">
            <a:extLst>
              <a:ext uri="{FF2B5EF4-FFF2-40B4-BE49-F238E27FC236}">
                <a16:creationId xmlns:a16="http://schemas.microsoft.com/office/drawing/2014/main" id="{BF4FAD56-42C4-6C1A-C716-689DF82DA66F}"/>
              </a:ext>
            </a:extLst>
          </p:cNvPr>
          <p:cNvSpPr/>
          <p:nvPr/>
        </p:nvSpPr>
        <p:spPr>
          <a:xfrm>
            <a:off x="2369772" y="4303712"/>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Schedule</a:t>
            </a:r>
          </a:p>
        </p:txBody>
      </p:sp>
      <p:sp>
        <p:nvSpPr>
          <p:cNvPr id="98" name="Rectangle 97">
            <a:extLst>
              <a:ext uri="{FF2B5EF4-FFF2-40B4-BE49-F238E27FC236}">
                <a16:creationId xmlns:a16="http://schemas.microsoft.com/office/drawing/2014/main" id="{2A6F938D-AF9C-7B32-E341-025FE740833D}"/>
              </a:ext>
            </a:extLst>
          </p:cNvPr>
          <p:cNvSpPr/>
          <p:nvPr/>
        </p:nvSpPr>
        <p:spPr>
          <a:xfrm>
            <a:off x="2369772" y="4817987"/>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Prepare</a:t>
            </a:r>
          </a:p>
        </p:txBody>
      </p:sp>
      <p:sp>
        <p:nvSpPr>
          <p:cNvPr id="101" name="Rectangle 100">
            <a:extLst>
              <a:ext uri="{FF2B5EF4-FFF2-40B4-BE49-F238E27FC236}">
                <a16:creationId xmlns:a16="http://schemas.microsoft.com/office/drawing/2014/main" id="{4573C8B8-024A-FDE9-9EBD-681097B828E8}"/>
              </a:ext>
            </a:extLst>
          </p:cNvPr>
          <p:cNvSpPr/>
          <p:nvPr/>
        </p:nvSpPr>
        <p:spPr>
          <a:xfrm>
            <a:off x="2369772" y="5332263"/>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Notify</a:t>
            </a:r>
          </a:p>
        </p:txBody>
      </p:sp>
      <p:sp>
        <p:nvSpPr>
          <p:cNvPr id="104" name="Rectangle 103">
            <a:extLst>
              <a:ext uri="{FF2B5EF4-FFF2-40B4-BE49-F238E27FC236}">
                <a16:creationId xmlns:a16="http://schemas.microsoft.com/office/drawing/2014/main" id="{F4758BB1-8DC3-9227-9A81-31A1B80736AC}"/>
              </a:ext>
            </a:extLst>
          </p:cNvPr>
          <p:cNvSpPr/>
          <p:nvPr/>
        </p:nvSpPr>
        <p:spPr>
          <a:xfrm>
            <a:off x="4220107" y="3789437"/>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Collect information</a:t>
            </a:r>
          </a:p>
        </p:txBody>
      </p:sp>
      <p:sp>
        <p:nvSpPr>
          <p:cNvPr id="105" name="Rectangle 104">
            <a:extLst>
              <a:ext uri="{FF2B5EF4-FFF2-40B4-BE49-F238E27FC236}">
                <a16:creationId xmlns:a16="http://schemas.microsoft.com/office/drawing/2014/main" id="{78725357-1E55-0BB5-5283-71F1B69C91F5}"/>
              </a:ext>
            </a:extLst>
          </p:cNvPr>
          <p:cNvSpPr/>
          <p:nvPr/>
        </p:nvSpPr>
        <p:spPr>
          <a:xfrm>
            <a:off x="4220107" y="4303712"/>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Review</a:t>
            </a:r>
          </a:p>
        </p:txBody>
      </p:sp>
      <p:sp>
        <p:nvSpPr>
          <p:cNvPr id="106" name="Rectangle 105">
            <a:extLst>
              <a:ext uri="{FF2B5EF4-FFF2-40B4-BE49-F238E27FC236}">
                <a16:creationId xmlns:a16="http://schemas.microsoft.com/office/drawing/2014/main" id="{818BF6CD-C6D0-77AF-AB05-6B7B6982789B}"/>
              </a:ext>
            </a:extLst>
          </p:cNvPr>
          <p:cNvSpPr/>
          <p:nvPr/>
        </p:nvSpPr>
        <p:spPr>
          <a:xfrm>
            <a:off x="6099746" y="3789437"/>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Record and assess information</a:t>
            </a:r>
          </a:p>
        </p:txBody>
      </p:sp>
      <p:sp>
        <p:nvSpPr>
          <p:cNvPr id="107" name="Rectangle 106">
            <a:extLst>
              <a:ext uri="{FF2B5EF4-FFF2-40B4-BE49-F238E27FC236}">
                <a16:creationId xmlns:a16="http://schemas.microsoft.com/office/drawing/2014/main" id="{F2EABE5B-22ED-CC48-92B6-41895B475823}"/>
              </a:ext>
            </a:extLst>
          </p:cNvPr>
          <p:cNvSpPr/>
          <p:nvPr/>
        </p:nvSpPr>
        <p:spPr>
          <a:xfrm>
            <a:off x="6099746" y="4303712"/>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Decide</a:t>
            </a:r>
          </a:p>
        </p:txBody>
      </p:sp>
      <p:sp>
        <p:nvSpPr>
          <p:cNvPr id="108" name="Rectangle 107">
            <a:extLst>
              <a:ext uri="{FF2B5EF4-FFF2-40B4-BE49-F238E27FC236}">
                <a16:creationId xmlns:a16="http://schemas.microsoft.com/office/drawing/2014/main" id="{9B8FD5CB-6963-6388-2ACC-D3B9005D65C6}"/>
              </a:ext>
            </a:extLst>
          </p:cNvPr>
          <p:cNvSpPr/>
          <p:nvPr/>
        </p:nvSpPr>
        <p:spPr>
          <a:xfrm>
            <a:off x="7975114" y="3789437"/>
            <a:ext cx="1401423" cy="360246"/>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Record no action</a:t>
            </a:r>
          </a:p>
        </p:txBody>
      </p:sp>
      <p:sp>
        <p:nvSpPr>
          <p:cNvPr id="109" name="Rectangle 108">
            <a:extLst>
              <a:ext uri="{FF2B5EF4-FFF2-40B4-BE49-F238E27FC236}">
                <a16:creationId xmlns:a16="http://schemas.microsoft.com/office/drawing/2014/main" id="{B1E17789-E2CD-E1AD-EC23-E20176F0E5B8}"/>
              </a:ext>
            </a:extLst>
          </p:cNvPr>
          <p:cNvSpPr/>
          <p:nvPr/>
        </p:nvSpPr>
        <p:spPr>
          <a:xfrm>
            <a:off x="7975114" y="4303712"/>
            <a:ext cx="1401423" cy="360246"/>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Conduct </a:t>
            </a:r>
            <a:br>
              <a:rPr lang="en-AU" sz="1050" b="1">
                <a:solidFill>
                  <a:schemeClr val="tx2"/>
                </a:solidFill>
              </a:rPr>
            </a:br>
            <a:r>
              <a:rPr lang="en-AU" sz="1050" b="1">
                <a:solidFill>
                  <a:schemeClr val="tx2"/>
                </a:solidFill>
              </a:rPr>
              <a:t>remedial action</a:t>
            </a:r>
          </a:p>
        </p:txBody>
      </p:sp>
      <p:sp>
        <p:nvSpPr>
          <p:cNvPr id="110" name="Rectangle 109">
            <a:extLst>
              <a:ext uri="{FF2B5EF4-FFF2-40B4-BE49-F238E27FC236}">
                <a16:creationId xmlns:a16="http://schemas.microsoft.com/office/drawing/2014/main" id="{FB3B44C3-7E00-0F55-F4FD-A3FB1F2B4D57}"/>
              </a:ext>
            </a:extLst>
          </p:cNvPr>
          <p:cNvSpPr/>
          <p:nvPr/>
        </p:nvSpPr>
        <p:spPr>
          <a:xfrm>
            <a:off x="7975114" y="4817987"/>
            <a:ext cx="1401423" cy="360246"/>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Escalate or refer</a:t>
            </a:r>
          </a:p>
        </p:txBody>
      </p:sp>
      <p:sp>
        <p:nvSpPr>
          <p:cNvPr id="111" name="Rectangle 110">
            <a:extLst>
              <a:ext uri="{FF2B5EF4-FFF2-40B4-BE49-F238E27FC236}">
                <a16:creationId xmlns:a16="http://schemas.microsoft.com/office/drawing/2014/main" id="{8E9E7946-EFA7-08AB-4620-8EE4E28E5178}"/>
              </a:ext>
            </a:extLst>
          </p:cNvPr>
          <p:cNvSpPr/>
          <p:nvPr/>
        </p:nvSpPr>
        <p:spPr>
          <a:xfrm>
            <a:off x="7975114" y="5332263"/>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Close activity </a:t>
            </a:r>
            <a:br>
              <a:rPr lang="en-AU" sz="1050" b="1">
                <a:solidFill>
                  <a:schemeClr val="tx2"/>
                </a:solidFill>
              </a:rPr>
            </a:br>
            <a:r>
              <a:rPr lang="en-AU" sz="1050" b="1">
                <a:solidFill>
                  <a:schemeClr val="tx2"/>
                </a:solidFill>
              </a:rPr>
              <a:t>and follow-up</a:t>
            </a:r>
          </a:p>
        </p:txBody>
      </p:sp>
      <p:sp>
        <p:nvSpPr>
          <p:cNvPr id="112" name="Isosceles Triangle 111">
            <a:extLst>
              <a:ext uri="{FF2B5EF4-FFF2-40B4-BE49-F238E27FC236}">
                <a16:creationId xmlns:a16="http://schemas.microsoft.com/office/drawing/2014/main" id="{D846C2FA-7815-E772-8CA4-86AED177C20F}"/>
              </a:ext>
            </a:extLst>
          </p:cNvPr>
          <p:cNvSpPr/>
          <p:nvPr/>
        </p:nvSpPr>
        <p:spPr>
          <a:xfrm rot="10800000">
            <a:off x="1162397" y="4186635"/>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3" name="Isosceles Triangle 112">
            <a:extLst>
              <a:ext uri="{FF2B5EF4-FFF2-40B4-BE49-F238E27FC236}">
                <a16:creationId xmlns:a16="http://schemas.microsoft.com/office/drawing/2014/main" id="{E87340D3-EE53-5D58-2E89-8313D94BF6E2}"/>
              </a:ext>
            </a:extLst>
          </p:cNvPr>
          <p:cNvSpPr/>
          <p:nvPr/>
        </p:nvSpPr>
        <p:spPr>
          <a:xfrm rot="10800000">
            <a:off x="3002705" y="418120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4" name="Isosceles Triangle 113">
            <a:extLst>
              <a:ext uri="{FF2B5EF4-FFF2-40B4-BE49-F238E27FC236}">
                <a16:creationId xmlns:a16="http://schemas.microsoft.com/office/drawing/2014/main" id="{DD462237-7D8B-11AD-06B5-8DEC5DE836B0}"/>
              </a:ext>
            </a:extLst>
          </p:cNvPr>
          <p:cNvSpPr/>
          <p:nvPr/>
        </p:nvSpPr>
        <p:spPr>
          <a:xfrm rot="10800000">
            <a:off x="3002705" y="469819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5" name="Isosceles Triangle 114">
            <a:extLst>
              <a:ext uri="{FF2B5EF4-FFF2-40B4-BE49-F238E27FC236}">
                <a16:creationId xmlns:a16="http://schemas.microsoft.com/office/drawing/2014/main" id="{9D98EBB8-3920-5B57-8C82-84D6F9104B26}"/>
              </a:ext>
            </a:extLst>
          </p:cNvPr>
          <p:cNvSpPr/>
          <p:nvPr/>
        </p:nvSpPr>
        <p:spPr>
          <a:xfrm rot="10800000">
            <a:off x="3002705" y="521518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6" name="Isosceles Triangle 115">
            <a:extLst>
              <a:ext uri="{FF2B5EF4-FFF2-40B4-BE49-F238E27FC236}">
                <a16:creationId xmlns:a16="http://schemas.microsoft.com/office/drawing/2014/main" id="{3FC58DD5-8927-EA63-8B35-6AB82C71C07A}"/>
              </a:ext>
            </a:extLst>
          </p:cNvPr>
          <p:cNvSpPr/>
          <p:nvPr/>
        </p:nvSpPr>
        <p:spPr>
          <a:xfrm rot="10800000">
            <a:off x="4853041" y="418120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7" name="Isosceles Triangle 116">
            <a:extLst>
              <a:ext uri="{FF2B5EF4-FFF2-40B4-BE49-F238E27FC236}">
                <a16:creationId xmlns:a16="http://schemas.microsoft.com/office/drawing/2014/main" id="{D8EB6D47-1F9B-3352-A286-EE00572273B9}"/>
              </a:ext>
            </a:extLst>
          </p:cNvPr>
          <p:cNvSpPr/>
          <p:nvPr/>
        </p:nvSpPr>
        <p:spPr>
          <a:xfrm rot="10800000">
            <a:off x="6732679" y="418120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8" name="Isosceles Triangle 117">
            <a:extLst>
              <a:ext uri="{FF2B5EF4-FFF2-40B4-BE49-F238E27FC236}">
                <a16:creationId xmlns:a16="http://schemas.microsoft.com/office/drawing/2014/main" id="{2BBF296F-9183-F4F8-9A81-BC58A71BBDBF}"/>
              </a:ext>
            </a:extLst>
          </p:cNvPr>
          <p:cNvSpPr/>
          <p:nvPr/>
        </p:nvSpPr>
        <p:spPr>
          <a:xfrm rot="10800000">
            <a:off x="8608048" y="418120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9" name="Isosceles Triangle 118">
            <a:extLst>
              <a:ext uri="{FF2B5EF4-FFF2-40B4-BE49-F238E27FC236}">
                <a16:creationId xmlns:a16="http://schemas.microsoft.com/office/drawing/2014/main" id="{84CD25F7-975B-7E4F-EB29-34488B18809C}"/>
              </a:ext>
            </a:extLst>
          </p:cNvPr>
          <p:cNvSpPr/>
          <p:nvPr/>
        </p:nvSpPr>
        <p:spPr>
          <a:xfrm rot="10800000">
            <a:off x="8608048" y="469819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20" name="Isosceles Triangle 119">
            <a:extLst>
              <a:ext uri="{FF2B5EF4-FFF2-40B4-BE49-F238E27FC236}">
                <a16:creationId xmlns:a16="http://schemas.microsoft.com/office/drawing/2014/main" id="{AEB60E58-83DD-ECBF-D6AE-EEADDDA47C8C}"/>
              </a:ext>
            </a:extLst>
          </p:cNvPr>
          <p:cNvSpPr/>
          <p:nvPr/>
        </p:nvSpPr>
        <p:spPr>
          <a:xfrm rot="10800000">
            <a:off x="8608048" y="521518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21" name="Rectangle 120">
            <a:extLst>
              <a:ext uri="{FF2B5EF4-FFF2-40B4-BE49-F238E27FC236}">
                <a16:creationId xmlns:a16="http://schemas.microsoft.com/office/drawing/2014/main" id="{FDF687EB-66D5-6368-4BEF-BA6C15A3AD03}"/>
              </a:ext>
            </a:extLst>
          </p:cNvPr>
          <p:cNvSpPr/>
          <p:nvPr/>
        </p:nvSpPr>
        <p:spPr>
          <a:xfrm>
            <a:off x="529462" y="3270863"/>
            <a:ext cx="1413691" cy="414234"/>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r>
              <a:rPr lang="en-AU" sz="700" i="1">
                <a:solidFill>
                  <a:schemeClr val="tx2"/>
                </a:solidFill>
              </a:rPr>
              <a:t>Commence your inspections in response to a key decision or input, define the purpose and scope to guide inspections.</a:t>
            </a:r>
          </a:p>
        </p:txBody>
      </p:sp>
      <p:sp>
        <p:nvSpPr>
          <p:cNvPr id="122" name="Rectangle 121">
            <a:extLst>
              <a:ext uri="{FF2B5EF4-FFF2-40B4-BE49-F238E27FC236}">
                <a16:creationId xmlns:a16="http://schemas.microsoft.com/office/drawing/2014/main" id="{45D77713-5B98-BAB5-200A-D72230DA9159}"/>
              </a:ext>
            </a:extLst>
          </p:cNvPr>
          <p:cNvSpPr/>
          <p:nvPr/>
        </p:nvSpPr>
        <p:spPr>
          <a:xfrm>
            <a:off x="2368701" y="3270863"/>
            <a:ext cx="1507971" cy="414234"/>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r>
              <a:rPr lang="en-AU" sz="700" i="1" dirty="0">
                <a:solidFill>
                  <a:schemeClr val="tx2"/>
                </a:solidFill>
              </a:rPr>
              <a:t>Plan your inspections to set up all necessary aspects and prepare inspectors with the tools to achieve the defined purpose. </a:t>
            </a:r>
          </a:p>
        </p:txBody>
      </p:sp>
      <p:sp>
        <p:nvSpPr>
          <p:cNvPr id="123" name="Rectangle 122">
            <a:extLst>
              <a:ext uri="{FF2B5EF4-FFF2-40B4-BE49-F238E27FC236}">
                <a16:creationId xmlns:a16="http://schemas.microsoft.com/office/drawing/2014/main" id="{997B5D61-AC92-F1D4-5968-88203B311DC2}"/>
              </a:ext>
            </a:extLst>
          </p:cNvPr>
          <p:cNvSpPr/>
          <p:nvPr/>
        </p:nvSpPr>
        <p:spPr>
          <a:xfrm>
            <a:off x="4220108" y="3270863"/>
            <a:ext cx="1389850" cy="414234"/>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r>
              <a:rPr lang="en-AU" sz="700" i="1">
                <a:solidFill>
                  <a:schemeClr val="tx2"/>
                </a:solidFill>
              </a:rPr>
              <a:t>Conduct your inspections to collect all relevant information and assess non-compliances </a:t>
            </a:r>
          </a:p>
        </p:txBody>
      </p:sp>
      <p:sp>
        <p:nvSpPr>
          <p:cNvPr id="124" name="Rectangle 123">
            <a:extLst>
              <a:ext uri="{FF2B5EF4-FFF2-40B4-BE49-F238E27FC236}">
                <a16:creationId xmlns:a16="http://schemas.microsoft.com/office/drawing/2014/main" id="{7A5C7B58-0AFD-0C10-222C-201B258FBA02}"/>
              </a:ext>
            </a:extLst>
          </p:cNvPr>
          <p:cNvSpPr/>
          <p:nvPr/>
        </p:nvSpPr>
        <p:spPr>
          <a:xfrm>
            <a:off x="6099746" y="3270863"/>
            <a:ext cx="1401423" cy="414234"/>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r>
              <a:rPr lang="en-AU" sz="700" i="1">
                <a:solidFill>
                  <a:schemeClr val="tx2"/>
                </a:solidFill>
              </a:rPr>
              <a:t>Record and assess information collected to make an informed decision on appropriate action.</a:t>
            </a:r>
          </a:p>
        </p:txBody>
      </p:sp>
      <p:sp>
        <p:nvSpPr>
          <p:cNvPr id="125" name="Rectangle 124">
            <a:extLst>
              <a:ext uri="{FF2B5EF4-FFF2-40B4-BE49-F238E27FC236}">
                <a16:creationId xmlns:a16="http://schemas.microsoft.com/office/drawing/2014/main" id="{630B1365-1D0D-8906-63A8-3CD7B08E9E48}"/>
              </a:ext>
            </a:extLst>
          </p:cNvPr>
          <p:cNvSpPr/>
          <p:nvPr/>
        </p:nvSpPr>
        <p:spPr>
          <a:xfrm>
            <a:off x="7975114" y="3270863"/>
            <a:ext cx="1401424" cy="414234"/>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r>
              <a:rPr lang="en-AU" sz="700" i="1">
                <a:solidFill>
                  <a:schemeClr val="tx2"/>
                </a:solidFill>
              </a:rPr>
              <a:t>Close-out your inspections through escalation or referral, remedial action, or no action.</a:t>
            </a:r>
          </a:p>
        </p:txBody>
      </p:sp>
      <p:cxnSp>
        <p:nvCxnSpPr>
          <p:cNvPr id="185" name="Straight Connector 184">
            <a:extLst>
              <a:ext uri="{FF2B5EF4-FFF2-40B4-BE49-F238E27FC236}">
                <a16:creationId xmlns:a16="http://schemas.microsoft.com/office/drawing/2014/main" id="{CE5501C5-EB4E-DD3D-2B5B-8964795D893B}"/>
              </a:ext>
            </a:extLst>
          </p:cNvPr>
          <p:cNvCxnSpPr/>
          <p:nvPr/>
        </p:nvCxnSpPr>
        <p:spPr>
          <a:xfrm>
            <a:off x="536892" y="2752725"/>
            <a:ext cx="8834748"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37" name="Title 36">
            <a:extLst>
              <a:ext uri="{FF2B5EF4-FFF2-40B4-BE49-F238E27FC236}">
                <a16:creationId xmlns:a16="http://schemas.microsoft.com/office/drawing/2014/main" id="{95A92C90-DDEB-A25F-DB3C-46F52690DAB3}"/>
              </a:ext>
            </a:extLst>
          </p:cNvPr>
          <p:cNvSpPr>
            <a:spLocks noGrp="1"/>
          </p:cNvSpPr>
          <p:nvPr>
            <p:ph type="title"/>
          </p:nvPr>
        </p:nvSpPr>
        <p:spPr>
          <a:xfrm>
            <a:off x="539999" y="548681"/>
            <a:ext cx="8820000" cy="341618"/>
          </a:xfrm>
        </p:spPr>
        <p:txBody>
          <a:bodyPr/>
          <a:lstStyle/>
          <a:p>
            <a:r>
              <a:rPr lang="en-AU"/>
              <a:t>The Better Practice Inspections Framework</a:t>
            </a:r>
          </a:p>
        </p:txBody>
      </p:sp>
    </p:spTree>
    <p:extLst>
      <p:ext uri="{BB962C8B-B14F-4D97-AF65-F5344CB8AC3E}">
        <p14:creationId xmlns:p14="http://schemas.microsoft.com/office/powerpoint/2010/main" val="41417308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8224&quot;&gt;&lt;version val=&quot;3554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d/%m/%Y&lt;/m_strFormatTime&gt;&lt;m_yearfmt&gt;&lt;begin val=&quot;0&quot;/&gt;&lt;end val=&quot;0&quot;/&gt;&lt;/m_yearfmt&gt;&lt;/m_precDefaultDate&gt;&lt;m_precDefaultDay&gt;&lt;m_yearfmt&gt;&lt;begin val=&quot;0&quot;/&gt;&lt;end val=&quot;4&quot;/&gt;&lt;/m_yearfmt&gt;&lt;/m_precDefaultDay&gt;&lt;m_precDefaultWeek&gt;&lt;m_yearfmt&gt;&lt;begin val=&quot;0&quot;/&gt;&lt;end val=&quot;4&quot;/&gt;&lt;/m_yearfmt&gt;&lt;/m_precDefaultWeek&gt;&lt;m_precDefaultMonth&gt;&lt;m_yearfmt&gt;&lt;begin val=&quot;0&quot;/&gt;&lt;end val=&quot;4&quot;/&gt;&lt;/m_yearfmt&gt;&lt;/m_precDefaultMonth&gt;&lt;m_precDefaultQuarter&gt;&lt;m_yearfmt&gt;&lt;begin val=&quot;0&quot;/&gt;&lt;end val=&quot;4&quot;/&gt;&lt;/m_yearfmt&gt;&lt;/m_precDefaultQuarter&gt;&lt;m_precDefaultYear&gt;&lt;m_yearfmt&gt;&lt;begin val=&quot;0&quot;/&gt;&lt;end val=&quot;4&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3&quot;&gt;&lt;elem m_fUsage=&quot;1.00000000000000000000E+00&quot;&gt;&lt;m_msothmcolidx val=&quot;9&quot;/&gt;&lt;/elem&gt;&lt;elem m_fUsage=&quot;9.00000000000000022204E-01&quot;&gt;&lt;m_msothmcolidx val=&quot;6&quot;/&gt;&lt;/elem&gt;&lt;elem m_fUsage=&quot;8.10000000000000053291E-01&quot;&gt;&lt;m_msothmcolidx val=&quot;7&quot;/&gt;&lt;/elem&gt;&lt;/m_vecMRU&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eport - Core">
  <a:themeElements>
    <a:clrScheme name="New Brand">
      <a:dk1>
        <a:sysClr val="windowText" lastClr="000000"/>
      </a:dk1>
      <a:lt1>
        <a:sysClr val="window" lastClr="FFFFFF"/>
      </a:lt1>
      <a:dk2>
        <a:srgbClr val="2E368F"/>
      </a:dk2>
      <a:lt2>
        <a:srgbClr val="00264D"/>
      </a:lt2>
      <a:accent1>
        <a:srgbClr val="FF3A40"/>
      </a:accent1>
      <a:accent2>
        <a:srgbClr val="F25E21"/>
      </a:accent2>
      <a:accent3>
        <a:srgbClr val="F8981D"/>
      </a:accent3>
      <a:accent4>
        <a:srgbClr val="FED13B"/>
      </a:accent4>
      <a:accent5>
        <a:srgbClr val="E6E6E1"/>
      </a:accent5>
      <a:accent6>
        <a:srgbClr val="25B3E0"/>
      </a:accent6>
      <a:hlink>
        <a:srgbClr val="0048C7"/>
      </a:hlink>
      <a:folHlink>
        <a:srgbClr val="0048C7"/>
      </a:folHlink>
    </a:clrScheme>
    <a:fontScheme name="Custom 1">
      <a:majorFont>
        <a:latin typeface="VIC"/>
        <a:ea typeface=""/>
        <a:cs typeface=""/>
      </a:majorFont>
      <a:minorFont>
        <a:latin typeface="V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accent3"/>
          </a:solidFill>
        </a:ln>
      </a:spPr>
      <a:bodyPr rtlCol="0" anchor="ctr"/>
      <a:lstStyle>
        <a:defPPr algn="ctr">
          <a:defRPr sz="1100" dirty="0" err="1">
            <a:solidFill>
              <a:schemeClr val="bg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36000" tIns="36000" rIns="36000" bIns="36000" rtlCol="0">
        <a:noAutofit/>
      </a:bodyPr>
      <a:lstStyle>
        <a:defPPr algn="l">
          <a:defRPr b="1" dirty="0" smtClean="0">
            <a:solidFill>
              <a:schemeClr val="tx2"/>
            </a:solidFill>
          </a:defRPr>
        </a:defPPr>
      </a:lstStyle>
    </a:txDef>
  </a:objectDefaults>
  <a:extraClrSchemeLst/>
  <a:extLst>
    <a:ext uri="{05A4C25C-085E-4340-85A3-A5531E510DB2}">
      <thm15:themeFamily xmlns:thm15="http://schemas.microsoft.com/office/thememl/2012/main" name="1 Report - Formal" id="{3D01A89B-675F-4EB8-AB6F-2F8A15D6011D}" vid="{E1B2056E-2324-4CAB-A746-A79D76BAA4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2AF1AD5AF15524C920CB3BE3D72725D" ma:contentTypeVersion="29" ma:contentTypeDescription="Create a new document." ma:contentTypeScope="" ma:versionID="181bc69c8014eae7075099ceadbe6696">
  <xsd:schema xmlns:xsd="http://www.w3.org/2001/XMLSchema" xmlns:xs="http://www.w3.org/2001/XMLSchema" xmlns:p="http://schemas.microsoft.com/office/2006/metadata/properties" xmlns:ns2="c5048082-e052-44c2-9313-1529a8e2ac53" xmlns:ns3="97580cac-1a46-464e-a749-263d0beaf9ec" targetNamespace="http://schemas.microsoft.com/office/2006/metadata/properties" ma:root="true" ma:fieldsID="8d3247d697180b59e86eabbbbb781d18" ns2:_="" ns3:_="">
    <xsd:import namespace="c5048082-e052-44c2-9313-1529a8e2ac53"/>
    <xsd:import namespace="97580cac-1a46-464e-a749-263d0beaf9e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WorkCategory" minOccurs="0"/>
                <xsd:element ref="ns2:DocumentType" minOccurs="0"/>
                <xsd:element ref="ns2:Status" minOccurs="0"/>
                <xsd:element ref="ns2:Assignedto" minOccurs="0"/>
                <xsd:element ref="ns2:Requiredbydate" minOccurs="0"/>
                <xsd:element ref="ns2:MediaServiceObjectDetectorVersions" minOccurs="0"/>
                <xsd:element ref="ns2:Department" minOccurs="0"/>
                <xsd:element ref="ns2:Requester" minOccurs="0"/>
                <xsd:element ref="ns2:HasaRIS_x002f_LIAdrafted_x003f_" minOccurs="0"/>
                <xsd:element ref="ns2:Exemptionground" minOccurs="0"/>
                <xsd:element ref="ns2:MediaServiceSearchProperties" minOccurs="0"/>
                <xsd:element ref="ns2:Notes"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048082-e052-44c2-9313-1529a8e2ac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292314e-c97d-49c1-8ae7-4cb6e1c4f97c" ma:termSetId="09814cd3-568e-fe90-9814-8d621ff8fb84" ma:anchorId="fba54fb3-c3e1-fe81-a776-ca4b69148c4d" ma:open="true" ma:isKeyword="false">
      <xsd:complexType>
        <xsd:sequence>
          <xsd:element ref="pc:Terms" minOccurs="0" maxOccurs="1"/>
        </xsd:sequence>
      </xsd:complexType>
    </xsd:element>
    <xsd:element name="WorkCategory" ma:index="23" nillable="true" ma:displayName="Work Category" ma:format="Dropdown" ma:indexed="true" ma:internalName="WorkCategory">
      <xsd:simpleType>
        <xsd:restriction base="dms:Choice">
          <xsd:enumeration value="Building System Review"/>
          <xsd:enumeration value="Competitive Neutrality"/>
          <xsd:enumeration value="General"/>
          <xsd:enumeration value="Guidance Project"/>
          <xsd:enumeration value="Marked for Deletion"/>
          <xsd:enumeration value="Presentations and Conferences"/>
          <xsd:enumeration value="Regulators as a Profession"/>
          <xsd:enumeration value="Regulator Reform Project and Health Checks"/>
          <xsd:enumeration value="RegTech Project"/>
          <xsd:enumeration value="Reviews"/>
          <xsd:enumeration value="Scrutiny Project"/>
        </xsd:restriction>
      </xsd:simpleType>
    </xsd:element>
    <xsd:element name="DocumentType" ma:index="24" nillable="true" ma:displayName="Document Type" ma:format="Dropdown" ma:internalName="DocumentType">
      <xsd:simpleType>
        <xsd:restriction base="dms:Choice">
          <xsd:enumeration value="Agenda"/>
          <xsd:enumeration value="Brief"/>
          <xsd:enumeration value="Guidance"/>
          <xsd:enumeration value="Presentation"/>
          <xsd:enumeration value="Memo"/>
          <xsd:enumeration value="Minutes"/>
          <xsd:enumeration value="Report"/>
        </xsd:restriction>
      </xsd:simpleType>
    </xsd:element>
    <xsd:element name="Status" ma:index="25" nillable="true" ma:displayName="Status" ma:format="Dropdown" ma:internalName="Status">
      <xsd:simpleType>
        <xsd:restriction base="dms:Choice">
          <xsd:enumeration value="Draft"/>
          <xsd:enumeration value="For review"/>
          <xsd:enumeration value="For approval"/>
          <xsd:enumeration value="Approved"/>
          <xsd:enumeration value="On-hold"/>
        </xsd:restriction>
      </xsd:simpleType>
    </xsd:element>
    <xsd:element name="Assignedto" ma:index="26" nillable="true" ma:displayName="Assigned to" ma:format="Dropdown" ma:list="UserInfo" ma:SharePointGroup="0" ma:internalName="Assignedto">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quiredbydate" ma:index="27" nillable="true" ma:displayName="Required by date" ma:format="DateOnly" ma:internalName="Requiredbydate">
      <xsd:simpleType>
        <xsd:restriction base="dms:DateTime"/>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element name="Department" ma:index="30" nillable="true" ma:displayName="Department" ma:format="Dropdown" ma:internalName="Department">
      <xsd:simpleType>
        <xsd:union memberTypes="dms:Text">
          <xsd:simpleType>
            <xsd:restriction base="dms:Choice">
              <xsd:enumeration value="DTF"/>
              <xsd:enumeration value="DPC"/>
              <xsd:enumeration value="DGS"/>
              <xsd:enumeration value="DJSIR"/>
              <xsd:enumeration value="DH"/>
              <xsd:enumeration value="DTP"/>
              <xsd:enumeration value="DEECA"/>
              <xsd:enumeration value="ESC"/>
              <xsd:enumeration value="VPA"/>
              <xsd:enumeration value="DJCS"/>
              <xsd:enumeration value="WorkSafe"/>
              <xsd:enumeration value="DFFH"/>
              <xsd:enumeration value="DELWP"/>
              <xsd:enumeration value="DE"/>
              <xsd:enumeration value="DET"/>
            </xsd:restriction>
          </xsd:simpleType>
        </xsd:union>
      </xsd:simpleType>
    </xsd:element>
    <xsd:element name="Requester" ma:index="31" nillable="true" ma:displayName="Requester" ma:format="Dropdown" ma:list="UserInfo" ma:SharePointGroup="0" ma:internalName="Request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HasaRIS_x002f_LIAdrafted_x003f_" ma:index="32" nillable="true" ma:displayName="Has a RIS/LIA been drafted?" ma:default="0" ma:format="Dropdown" ma:internalName="HasaRIS_x002f_LIAdrafted_x003f_">
      <xsd:simpleType>
        <xsd:restriction base="dms:Boolean"/>
      </xsd:simpleType>
    </xsd:element>
    <xsd:element name="Exemptionground" ma:index="33" nillable="true" ma:displayName="Exemption ground" ma:description="Exemption ground in the Subordinate Legislation Act. Key grounds:&#10;8(1)(a) - SR no significant burden&#10;8(1)(c) - SR declaratory or machinery&#10;8(1)(d) - SR fees increasing below Treasurer's rate&#10;8(1)(f) - SR national uniform legislation&#10;12F(1)(a) - LI no significant burden&#10;12F(1)(b) - LI declaratory or machinery&#10;12F(1)(c) - LI fees increasing below Treasurer's rate&#10;12F(1)(d) - LI burden only on public sector&#10;12F(1)(f) - LI national uniform legislation&#10;12F(1)(g) - LI equivalent RIS process &#10;12F(1)(h) - LI less than 12 months duration&#10;&#10;&#10;&#10;" ma:format="Dropdown" ma:internalName="Exemptionground">
      <xsd:simpleType>
        <xsd:restriction base="dms:Text">
          <xsd:maxLength value="255"/>
        </xsd:restriction>
      </xsd:simpleType>
    </xsd:element>
    <xsd:element name="MediaServiceSearchProperties" ma:index="34" nillable="true" ma:displayName="MediaServiceSearchProperties" ma:hidden="true" ma:internalName="MediaServiceSearchProperties" ma:readOnly="true">
      <xsd:simpleType>
        <xsd:restriction base="dms:Note"/>
      </xsd:simpleType>
    </xsd:element>
    <xsd:element name="Notes" ma:index="35" nillable="true" ma:displayName="Notes" ma:format="Dropdown" ma:internalName="Notes">
      <xsd:simpleType>
        <xsd:restriction base="dms:Note">
          <xsd:maxLength value="255"/>
        </xsd:restriction>
      </xsd:simpleType>
    </xsd:element>
    <xsd:element name="_Flow_SignoffStatus" ma:index="36" nillable="true" ma:displayName="Sign-off status" ma:internalName="_x0024_Resources_x003a_core_x002c_Signoff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580cac-1a46-464e-a749-263d0beaf9e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47364121-4511-4e9b-9ea9-dbc06523d608}" ma:internalName="TaxCatchAll" ma:showField="CatchAllData" ma:web="97580cac-1a46-464e-a749-263d0beaf9e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97580cac-1a46-464e-a749-263d0beaf9ec" xsi:nil="true"/>
    <lcf76f155ced4ddcb4097134ff3c332f xmlns="c5048082-e052-44c2-9313-1529a8e2ac53">
      <Terms xmlns="http://schemas.microsoft.com/office/infopath/2007/PartnerControls"/>
    </lcf76f155ced4ddcb4097134ff3c332f>
    <Department xmlns="c5048082-e052-44c2-9313-1529a8e2ac53" xsi:nil="true"/>
    <Status xmlns="c5048082-e052-44c2-9313-1529a8e2ac53" xsi:nil="true"/>
    <Requiredbydate xmlns="c5048082-e052-44c2-9313-1529a8e2ac53" xsi:nil="true"/>
    <WorkCategory xmlns="c5048082-e052-44c2-9313-1529a8e2ac53" xsi:nil="true"/>
    <DocumentType xmlns="c5048082-e052-44c2-9313-1529a8e2ac53" xsi:nil="true"/>
    <HasaRIS_x002f_LIAdrafted_x003f_ xmlns="c5048082-e052-44c2-9313-1529a8e2ac53">false</HasaRIS_x002f_LIAdrafted_x003f_>
    <Assignedto xmlns="c5048082-e052-44c2-9313-1529a8e2ac53">
      <UserInfo>
        <DisplayName/>
        <AccountId xsi:nil="true"/>
        <AccountType/>
      </UserInfo>
    </Assignedto>
    <Requester xmlns="c5048082-e052-44c2-9313-1529a8e2ac53">
      <UserInfo>
        <DisplayName/>
        <AccountId xsi:nil="true"/>
        <AccountType/>
      </UserInfo>
    </Requester>
    <Exemptionground xmlns="c5048082-e052-44c2-9313-1529a8e2ac53" xsi:nil="true"/>
    <Notes xmlns="c5048082-e052-44c2-9313-1529a8e2ac53" xsi:nil="true"/>
    <_Flow_SignoffStatus xmlns="c5048082-e052-44c2-9313-1529a8e2ac5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A262E97-8CB5-43BD-810D-6A721665F3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048082-e052-44c2-9313-1529a8e2ac53"/>
    <ds:schemaRef ds:uri="97580cac-1a46-464e-a749-263d0beaf9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D297E5D-4929-4641-B886-44A98166C815}">
  <ds:schemaRef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c5048082-e052-44c2-9313-1529a8e2ac53"/>
    <ds:schemaRef ds:uri="http://purl.org/dc/terms/"/>
    <ds:schemaRef ds:uri="http://www.w3.org/XML/1998/namespace"/>
    <ds:schemaRef ds:uri="97580cac-1a46-464e-a749-263d0beaf9ec"/>
    <ds:schemaRef ds:uri="http://purl.org/dc/dcmitype/"/>
  </ds:schemaRefs>
</ds:datastoreItem>
</file>

<file path=customXml/itemProps3.xml><?xml version="1.0" encoding="utf-8"?>
<ds:datastoreItem xmlns:ds="http://schemas.openxmlformats.org/officeDocument/2006/customXml" ds:itemID="{25D67901-E5A7-4095-9B84-D59F73F2D25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154</TotalTime>
  <Words>2772</Words>
  <Application>Microsoft Office PowerPoint</Application>
  <PresentationFormat>A4 Paper (210x297 mm)</PresentationFormat>
  <Paragraphs>217</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Report - Core</vt:lpstr>
      <vt:lpstr>PowerPoint Presentation</vt:lpstr>
      <vt:lpstr>PowerPoint Presentation</vt:lpstr>
      <vt:lpstr>This Playbook discusses ‘better practice’ compliance monitoring inspections in two parts</vt:lpstr>
      <vt:lpstr>PowerPoint Presentation</vt:lpstr>
      <vt:lpstr>This Playbook is a ‘how to’ guide to implement ‘better practice’ inspections</vt:lpstr>
      <vt:lpstr>This Playbook is a ‘how to’ guide to implement ‘better practice’ inspections</vt:lpstr>
      <vt:lpstr>This Playbook defines ‘better practice’ inspections with a set of ten criteria (1/2)</vt:lpstr>
      <vt:lpstr>This Playbook defines ‘better practice’ inspections with a set of ten criteria (2/2)</vt:lpstr>
      <vt:lpstr>The Better Practice Inspections Framework</vt:lpstr>
      <vt:lpstr>This Playbook will assist you to become digitally ready and to consider where you are on the journey to digitisation</vt:lpstr>
    </vt:vector>
  </TitlesOfParts>
  <Company>Nous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Gill</dc:creator>
  <cp:lastModifiedBy>James Neilson (DTF)</cp:lastModifiedBy>
  <cp:revision>4</cp:revision>
  <cp:lastPrinted>2024-09-11T02:29:14Z</cp:lastPrinted>
  <dcterms:created xsi:type="dcterms:W3CDTF">2023-04-25T01:08:19Z</dcterms:created>
  <dcterms:modified xsi:type="dcterms:W3CDTF">2025-04-16T05:18:44Z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0x01010072AF1AD5AF15524C920CB3BE3D72725D</vt:lpwstr>
  </property>
  <property fmtid="{D5CDD505-2E9C-101B-9397-08002B2CF9AE}" pid="3" name="MediaServiceImageTags">
    <vt:lpwstr/>
  </property>
  <property fmtid="{D5CDD505-2E9C-101B-9397-08002B2CF9AE}" pid="4" name="MSIP_Label_7158ebbd-6c5e-441f-bfc9-4eb8c11e3978_Enabled">
    <vt:lpwstr>true</vt:lpwstr>
  </property>
  <property fmtid="{D5CDD505-2E9C-101B-9397-08002B2CF9AE}" pid="5" name="MSIP_Label_7158ebbd-6c5e-441f-bfc9-4eb8c11e3978_SetDate">
    <vt:lpwstr>2024-09-23T01:31:27Z</vt:lpwstr>
  </property>
  <property fmtid="{D5CDD505-2E9C-101B-9397-08002B2CF9AE}" pid="6" name="MSIP_Label_7158ebbd-6c5e-441f-bfc9-4eb8c11e3978_Method">
    <vt:lpwstr>Privileged</vt:lpwstr>
  </property>
  <property fmtid="{D5CDD505-2E9C-101B-9397-08002B2CF9AE}" pid="7" name="MSIP_Label_7158ebbd-6c5e-441f-bfc9-4eb8c11e3978_Name">
    <vt:lpwstr>7158ebbd-6c5e-441f-bfc9-4eb8c11e3978</vt:lpwstr>
  </property>
  <property fmtid="{D5CDD505-2E9C-101B-9397-08002B2CF9AE}" pid="8" name="MSIP_Label_7158ebbd-6c5e-441f-bfc9-4eb8c11e3978_SiteId">
    <vt:lpwstr>722ea0be-3e1c-4b11-ad6f-9401d6856e24</vt:lpwstr>
  </property>
  <property fmtid="{D5CDD505-2E9C-101B-9397-08002B2CF9AE}" pid="9" name="MSIP_Label_7158ebbd-6c5e-441f-bfc9-4eb8c11e3978_ActionId">
    <vt:lpwstr>c8b38749-e3e8-40a1-a050-1df844c97abc</vt:lpwstr>
  </property>
  <property fmtid="{D5CDD505-2E9C-101B-9397-08002B2CF9AE}" pid="10" name="MSIP_Label_7158ebbd-6c5e-441f-bfc9-4eb8c11e3978_ContentBits">
    <vt:lpwstr>2</vt:lpwstr>
  </property>
  <property fmtid="{D5CDD505-2E9C-101B-9397-08002B2CF9AE}" pid="11" name="ClassificationContentMarkingFooterLocations">
    <vt:lpwstr>Report - Core:6</vt:lpwstr>
  </property>
  <property fmtid="{D5CDD505-2E9C-101B-9397-08002B2CF9AE}" pid="12" name="ClassificationContentMarkingFooterText">
    <vt:lpwstr>OFFICIAL</vt:lpwstr>
  </property>
</Properties>
</file>