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145706826" r:id="rId6"/>
    <p:sldId id="2147375140" r:id="rId7"/>
    <p:sldId id="2147375119" r:id="rId8"/>
    <p:sldId id="2147375143" r:id="rId9"/>
    <p:sldId id="2147375144" r:id="rId10"/>
    <p:sldId id="2147375145" r:id="rId11"/>
    <p:sldId id="2147375146" r:id="rId12"/>
    <p:sldId id="2147375147" r:id="rId13"/>
    <p:sldId id="2147375148" r:id="rId14"/>
    <p:sldId id="2147375130" r:id="rId15"/>
    <p:sldId id="2147375073" r:id="rId16"/>
    <p:sldId id="2147375149" r:id="rId17"/>
    <p:sldId id="2147375074" r:id="rId18"/>
    <p:sldId id="2147375095" r:id="rId19"/>
    <p:sldId id="2147375067" r:id="rId20"/>
    <p:sldId id="2145706825"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1B8D4B-5D8D-4A21-9C00-8A17F5678F17}">
          <p14:sldIdLst>
            <p14:sldId id="257"/>
            <p14:sldId id="2145706826"/>
            <p14:sldId id="2147375140"/>
            <p14:sldId id="2147375119"/>
            <p14:sldId id="2147375143"/>
            <p14:sldId id="2147375144"/>
            <p14:sldId id="2147375145"/>
            <p14:sldId id="2147375146"/>
            <p14:sldId id="2147375147"/>
            <p14:sldId id="2147375148"/>
            <p14:sldId id="2147375130"/>
            <p14:sldId id="2147375073"/>
            <p14:sldId id="2147375149"/>
            <p14:sldId id="2147375074"/>
            <p14:sldId id="2147375095"/>
            <p14:sldId id="2147375067"/>
          </p14:sldIdLst>
        </p14:section>
        <p14:section name="Version Control" id="{4043B56D-CABB-47EF-88BF-B9693643D0B7}">
          <p14:sldIdLst>
            <p14:sldId id="2145706825"/>
            <p14:sldId id="267"/>
          </p14:sldIdLst>
        </p14:section>
      </p14:sectionLst>
    </p:ext>
    <p:ext uri="{EFAFB233-063F-42B5-8137-9DF3F51BA10A}">
      <p15:sldGuideLst xmlns:p15="http://schemas.microsoft.com/office/powerpoint/2012/main">
        <p15:guide id="1" pos="7015" userDrawn="1">
          <p15:clr>
            <a:srgbClr val="A4A3A4"/>
          </p15:clr>
        </p15:guide>
        <p15:guide id="2" orient="horz" pos="731" userDrawn="1">
          <p15:clr>
            <a:srgbClr val="A4A3A4"/>
          </p15:clr>
        </p15:guide>
        <p15:guide id="3" pos="4906" userDrawn="1">
          <p15:clr>
            <a:srgbClr val="A4A3A4"/>
          </p15:clr>
        </p15:guide>
        <p15:guide id="4" orient="horz" pos="3952" userDrawn="1">
          <p15:clr>
            <a:srgbClr val="A4A3A4"/>
          </p15:clr>
        </p15:guide>
        <p15:guide id="5" pos="4793" userDrawn="1">
          <p15:clr>
            <a:srgbClr val="A4A3A4"/>
          </p15:clr>
        </p15:guide>
        <p15:guide id="6" pos="43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26431-0C15-E18C-61D3-6C095D46D58A}" name="Nick Williams (DTF)" initials="NW" userId="S::nick.williams@dtf.vic.gov.au::abb660e0-7f0c-4a88-8789-af0e40f9800b" providerId="AD"/>
  <p188:author id="{085E614F-4902-02B2-6B30-FE09F81DBECD}" name="James Caldwell (DTF)" initials="JC(" userId="S::james.caldwell@dtf.vic.gov.au::190f4e04-05f7-415f-8bc5-3cd9c50a5917" providerId="AD"/>
  <p188:author id="{62012C55-610D-3743-6D5A-6E6419C8E164}" name="Travis Cunningham (DTF)" initials="T(" userId="S::travis.cunningham@dtf.vic.gov.au::a2431d88-02bc-480b-9ad1-66fe40f0e035" providerId="AD"/>
  <p188:author id="{8CB8C562-1605-0EB7-ADCA-38467FDE5E0C}" name="Deb Peterson" initials="DP" userId="S::dpeterson@marsdenjacob.com.au::4cacd7f9-6e7e-437f-aafe-d7c2d334a523" providerId="AD"/>
  <p188:author id="{CB7D31B0-D082-A9B0-C1A5-ACF6D822E60E}" name="Clea Wiebenga (DTF)" initials="CW(" userId="S::clea.wiebenga@dtf.vic.gov.au::8f1f2915-1469-4e89-8912-342ce859eceb" providerId="AD"/>
  <p188:author id="{C96E34DC-BB08-034D-625A-C63BA7BDE189}" name="Anne Cole (DTF)" initials="AC(" userId="S::anne.cole@dtf.vic.gov.au::4538fc8f-7f70-405a-8158-bb602d7a6a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379F4-0B32-48A8-A427-AF40715CD435}" v="6" dt="2024-07-11T07:14:1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56" y="114"/>
      </p:cViewPr>
      <p:guideLst>
        <p:guide pos="7015"/>
        <p:guide orient="horz" pos="731"/>
        <p:guide pos="4906"/>
        <p:guide orient="horz" pos="3952"/>
        <p:guide pos="4793"/>
        <p:guide pos="43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illiams (DTF)" userId="abb660e0-7f0c-4a88-8789-af0e40f9800b" providerId="ADAL" clId="{FA94EB86-EE09-410B-8B34-006F47C5691B}"/>
    <pc:docChg chg="">
      <pc:chgData name="Nick Williams (DTF)" userId="abb660e0-7f0c-4a88-8789-af0e40f9800b" providerId="ADAL" clId="{FA94EB86-EE09-410B-8B34-006F47C5691B}" dt="2024-06-12T07:49:30.066" v="4"/>
      <pc:docMkLst>
        <pc:docMk/>
      </pc:docMkLst>
      <pc:sldChg chg="addCm">
        <pc:chgData name="Nick Williams (DTF)" userId="abb660e0-7f0c-4a88-8789-af0e40f9800b" providerId="ADAL" clId="{FA94EB86-EE09-410B-8B34-006F47C5691B}" dt="2024-06-12T07:49:10.846" v="3"/>
        <pc:sldMkLst>
          <pc:docMk/>
          <pc:sldMk cId="1885700330" sldId="2147375119"/>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FA94EB86-EE09-410B-8B34-006F47C5691B}" dt="2024-06-12T07:49:10.846" v="3"/>
              <pc2:cmMkLst xmlns:pc2="http://schemas.microsoft.com/office/powerpoint/2019/9/main/command">
                <pc:docMk/>
                <pc:sldMk cId="1885700330" sldId="2147375119"/>
                <pc2:cmMk id="{C99F9298-8300-405E-9A67-6716C829F2B9}"/>
              </pc2:cmMkLst>
            </pc226:cmChg>
            <pc226:cmChg xmlns:pc226="http://schemas.microsoft.com/office/powerpoint/2022/06/main/command" chg="add">
              <pc226:chgData name="Nick Williams (DTF)" userId="abb660e0-7f0c-4a88-8789-af0e40f9800b" providerId="ADAL" clId="{FA94EB86-EE09-410B-8B34-006F47C5691B}" dt="2024-06-12T07:48:22.130" v="2"/>
              <pc2:cmMkLst xmlns:pc2="http://schemas.microsoft.com/office/powerpoint/2019/9/main/command">
                <pc:docMk/>
                <pc:sldMk cId="1885700330" sldId="2147375119"/>
                <pc2:cmMk id="{49AE3BB9-FE2A-4AC6-B7D5-F0DBB6788551}"/>
              </pc2:cmMkLst>
            </pc226:cmChg>
          </p:ext>
        </pc:extLst>
      </pc:sldChg>
      <pc:sldChg chg="addCm">
        <pc:chgData name="Nick Williams (DTF)" userId="abb660e0-7f0c-4a88-8789-af0e40f9800b" providerId="ADAL" clId="{FA94EB86-EE09-410B-8B34-006F47C5691B}" dt="2024-06-12T07:48:01.833" v="1"/>
        <pc:sldMkLst>
          <pc:docMk/>
          <pc:sldMk cId="2633227151" sldId="2147375140"/>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FA94EB86-EE09-410B-8B34-006F47C5691B}" dt="2024-06-12T07:48:01.833" v="1"/>
              <pc2:cmMkLst xmlns:pc2="http://schemas.microsoft.com/office/powerpoint/2019/9/main/command">
                <pc:docMk/>
                <pc:sldMk cId="2633227151" sldId="2147375140"/>
                <pc2:cmMk id="{E41EFD1F-C85E-4349-8F0B-1F7852C4AB95}"/>
              </pc2:cmMkLst>
            </pc226:cmChg>
            <pc226:cmChg xmlns:pc226="http://schemas.microsoft.com/office/powerpoint/2022/06/main/command" chg="add">
              <pc226:chgData name="Nick Williams (DTF)" userId="abb660e0-7f0c-4a88-8789-af0e40f9800b" providerId="ADAL" clId="{FA94EB86-EE09-410B-8B34-006F47C5691B}" dt="2024-06-12T07:47:39.315" v="0"/>
              <pc2:cmMkLst xmlns:pc2="http://schemas.microsoft.com/office/powerpoint/2019/9/main/command">
                <pc:docMk/>
                <pc:sldMk cId="2633227151" sldId="2147375140"/>
                <pc2:cmMk id="{EA185849-5FFD-4C50-9AEC-E8F2FD88CC7C}"/>
              </pc2:cmMkLst>
            </pc226:cmChg>
          </p:ext>
        </pc:extLst>
      </pc:sldChg>
      <pc:sldChg chg="addCm">
        <pc:chgData name="Nick Williams (DTF)" userId="abb660e0-7f0c-4a88-8789-af0e40f9800b" providerId="ADAL" clId="{FA94EB86-EE09-410B-8B34-006F47C5691B}" dt="2024-06-12T07:49:30.066" v="4"/>
        <pc:sldMkLst>
          <pc:docMk/>
          <pc:sldMk cId="1594339485" sldId="2147375145"/>
        </pc:sldMkLst>
        <pc:extLst>
          <p:ext xmlns:p="http://schemas.openxmlformats.org/presentationml/2006/main" uri="{D6D511B9-2390-475A-947B-AFAB55BFBCF1}">
            <pc226:cmChg xmlns:pc226="http://schemas.microsoft.com/office/powerpoint/2022/06/main/command" chg="add">
              <pc226:chgData name="Nick Williams (DTF)" userId="abb660e0-7f0c-4a88-8789-af0e40f9800b" providerId="ADAL" clId="{FA94EB86-EE09-410B-8B34-006F47C5691B}" dt="2024-06-12T07:49:30.066" v="4"/>
              <pc2:cmMkLst xmlns:pc2="http://schemas.microsoft.com/office/powerpoint/2019/9/main/command">
                <pc:docMk/>
                <pc:sldMk cId="1594339485" sldId="2147375145"/>
                <pc2:cmMk id="{6E8D8ED2-FE6B-4648-8BBA-54D0DCF6F487}"/>
              </pc2:cmMkLst>
            </pc226:cmChg>
          </p:ext>
        </pc:extLst>
      </pc:sldChg>
    </pc:docChg>
  </pc:docChgLst>
  <pc:docChgLst>
    <pc:chgData name="Deidre Steain (DTF)" userId="bff38cff-0d6b-40d7-98b8-0cb614c3cc98" providerId="ADAL" clId="{3C616AED-4F0A-4890-8F39-85FBD24A1E1D}"/>
    <pc:docChg chg="undo redo custSel addSld delSld modSld delMainMaster modMainMaster">
      <pc:chgData name="Deidre Steain (DTF)" userId="bff38cff-0d6b-40d7-98b8-0cb614c3cc98" providerId="ADAL" clId="{3C616AED-4F0A-4890-8F39-85FBD24A1E1D}" dt="2024-06-18T00:28:17.753" v="1301" actId="164"/>
      <pc:docMkLst>
        <pc:docMk/>
      </pc:docMkLst>
      <pc:sldChg chg="addSp delSp modSp mod modClrScheme chgLayout">
        <pc:chgData name="Deidre Steain (DTF)" userId="bff38cff-0d6b-40d7-98b8-0cb614c3cc98" providerId="ADAL" clId="{3C616AED-4F0A-4890-8F39-85FBD24A1E1D}" dt="2024-06-18T00:28:17.753" v="1301" actId="164"/>
        <pc:sldMkLst>
          <pc:docMk/>
          <pc:sldMk cId="2105793391" sldId="2145706826"/>
        </pc:sldMkLst>
        <pc:spChg chg="add del mod">
          <ac:chgData name="Deidre Steain (DTF)" userId="bff38cff-0d6b-40d7-98b8-0cb614c3cc98" providerId="ADAL" clId="{3C616AED-4F0A-4890-8F39-85FBD24A1E1D}" dt="2024-06-17T05:30:52.961" v="79" actId="6264"/>
          <ac:spMkLst>
            <pc:docMk/>
            <pc:sldMk cId="2105793391" sldId="2145706826"/>
            <ac:spMk id="2" creationId="{B7529447-AD3F-422A-DB3D-1438A1B5019B}"/>
          </ac:spMkLst>
        </pc:spChg>
        <pc:spChg chg="mod">
          <ac:chgData name="Deidre Steain (DTF)" userId="bff38cff-0d6b-40d7-98b8-0cb614c3cc98" providerId="ADAL" clId="{3C616AED-4F0A-4890-8F39-85FBD24A1E1D}" dt="2024-06-17T05:40:42.398" v="195" actId="1076"/>
          <ac:spMkLst>
            <pc:docMk/>
            <pc:sldMk cId="2105793391" sldId="2145706826"/>
            <ac:spMk id="3" creationId="{BB597926-8C7F-F2A9-600F-861C2FCD07AB}"/>
          </ac:spMkLst>
        </pc:spChg>
        <pc:spChg chg="del">
          <ac:chgData name="Deidre Steain (DTF)" userId="bff38cff-0d6b-40d7-98b8-0cb614c3cc98" providerId="ADAL" clId="{3C616AED-4F0A-4890-8F39-85FBD24A1E1D}" dt="2024-06-17T05:38:23.010" v="174" actId="478"/>
          <ac:spMkLst>
            <pc:docMk/>
            <pc:sldMk cId="2105793391" sldId="2145706826"/>
            <ac:spMk id="4" creationId="{178F49E1-09EE-DC34-B662-FBD179ECE600}"/>
          </ac:spMkLst>
        </pc:spChg>
        <pc:spChg chg="add del mod ord">
          <ac:chgData name="Deidre Steain (DTF)" userId="bff38cff-0d6b-40d7-98b8-0cb614c3cc98" providerId="ADAL" clId="{3C616AED-4F0A-4890-8F39-85FBD24A1E1D}" dt="2024-06-17T05:30:52.961" v="79" actId="6264"/>
          <ac:spMkLst>
            <pc:docMk/>
            <pc:sldMk cId="2105793391" sldId="2145706826"/>
            <ac:spMk id="5" creationId="{CB37B1EE-8C17-62AD-B2A2-44DD3C01DC24}"/>
          </ac:spMkLst>
        </pc:spChg>
        <pc:spChg chg="add del mod">
          <ac:chgData name="Deidre Steain (DTF)" userId="bff38cff-0d6b-40d7-98b8-0cb614c3cc98" providerId="ADAL" clId="{3C616AED-4F0A-4890-8F39-85FBD24A1E1D}" dt="2024-06-17T05:35:50.354" v="146" actId="478"/>
          <ac:spMkLst>
            <pc:docMk/>
            <pc:sldMk cId="2105793391" sldId="2145706826"/>
            <ac:spMk id="6" creationId="{C81F5B98-FE85-B4C8-2AAA-567E3AD1A817}"/>
          </ac:spMkLst>
        </pc:spChg>
        <pc:spChg chg="add del mod ord">
          <ac:chgData name="Deidre Steain (DTF)" userId="bff38cff-0d6b-40d7-98b8-0cb614c3cc98" providerId="ADAL" clId="{3C616AED-4F0A-4890-8F39-85FBD24A1E1D}" dt="2024-06-17T05:34:08.493" v="116" actId="478"/>
          <ac:spMkLst>
            <pc:docMk/>
            <pc:sldMk cId="2105793391" sldId="2145706826"/>
            <ac:spMk id="7" creationId="{0DFBEA77-6CF7-7D1F-33F4-725E8525E964}"/>
          </ac:spMkLst>
        </pc:spChg>
        <pc:spChg chg="add del mod ord">
          <ac:chgData name="Deidre Steain (DTF)" userId="bff38cff-0d6b-40d7-98b8-0cb614c3cc98" providerId="ADAL" clId="{3C616AED-4F0A-4890-8F39-85FBD24A1E1D}" dt="2024-06-17T05:30:52.961" v="79" actId="6264"/>
          <ac:spMkLst>
            <pc:docMk/>
            <pc:sldMk cId="2105793391" sldId="2145706826"/>
            <ac:spMk id="8" creationId="{7A575A41-6A64-EF06-944E-51CDBD6840FD}"/>
          </ac:spMkLst>
        </pc:spChg>
        <pc:spChg chg="add del mod">
          <ac:chgData name="Deidre Steain (DTF)" userId="bff38cff-0d6b-40d7-98b8-0cb614c3cc98" providerId="ADAL" clId="{3C616AED-4F0A-4890-8F39-85FBD24A1E1D}" dt="2024-06-17T05:34:08.105" v="114" actId="6264"/>
          <ac:spMkLst>
            <pc:docMk/>
            <pc:sldMk cId="2105793391" sldId="2145706826"/>
            <ac:spMk id="9" creationId="{21D2FC10-DAE9-EAA2-512C-810C4B044EB6}"/>
          </ac:spMkLst>
        </pc:spChg>
        <pc:spChg chg="mod">
          <ac:chgData name="Deidre Steain (DTF)" userId="bff38cff-0d6b-40d7-98b8-0cb614c3cc98" providerId="ADAL" clId="{3C616AED-4F0A-4890-8F39-85FBD24A1E1D}" dt="2024-06-17T05:41:09.926" v="200" actId="208"/>
          <ac:spMkLst>
            <pc:docMk/>
            <pc:sldMk cId="2105793391" sldId="2145706826"/>
            <ac:spMk id="10" creationId="{C5DBBD5B-73A1-D20B-2363-7B2E60A15E21}"/>
          </ac:spMkLst>
        </pc:spChg>
        <pc:spChg chg="mod">
          <ac:chgData name="Deidre Steain (DTF)" userId="bff38cff-0d6b-40d7-98b8-0cb614c3cc98" providerId="ADAL" clId="{3C616AED-4F0A-4890-8F39-85FBD24A1E1D}" dt="2024-06-17T05:41:25.308" v="202" actId="12"/>
          <ac:spMkLst>
            <pc:docMk/>
            <pc:sldMk cId="2105793391" sldId="2145706826"/>
            <ac:spMk id="11" creationId="{84B53179-34A7-3B5A-3CB3-BF82A2D8EA5C}"/>
          </ac:spMkLst>
        </pc:spChg>
        <pc:spChg chg="add del mod ord">
          <ac:chgData name="Deidre Steain (DTF)" userId="bff38cff-0d6b-40d7-98b8-0cb614c3cc98" providerId="ADAL" clId="{3C616AED-4F0A-4890-8F39-85FBD24A1E1D}" dt="2024-06-17T05:40:38.277" v="194" actId="1076"/>
          <ac:spMkLst>
            <pc:docMk/>
            <pc:sldMk cId="2105793391" sldId="2145706826"/>
            <ac:spMk id="12" creationId="{C0AA0053-FA23-A653-1B52-FD683DC63524}"/>
          </ac:spMkLst>
        </pc:spChg>
        <pc:spChg chg="mod topLvl">
          <ac:chgData name="Deidre Steain (DTF)" userId="bff38cff-0d6b-40d7-98b8-0cb614c3cc98" providerId="ADAL" clId="{3C616AED-4F0A-4890-8F39-85FBD24A1E1D}" dt="2024-06-18T00:28:17.753" v="1301" actId="164"/>
          <ac:spMkLst>
            <pc:docMk/>
            <pc:sldMk cId="2105793391" sldId="2145706826"/>
            <ac:spMk id="13" creationId="{72A24FCE-448F-13AF-CD8F-28A6E6AFB5A1}"/>
          </ac:spMkLst>
        </pc:spChg>
        <pc:spChg chg="add del mod ord">
          <ac:chgData name="Deidre Steain (DTF)" userId="bff38cff-0d6b-40d7-98b8-0cb614c3cc98" providerId="ADAL" clId="{3C616AED-4F0A-4890-8F39-85FBD24A1E1D}" dt="2024-06-17T05:41:53.150" v="211" actId="14100"/>
          <ac:spMkLst>
            <pc:docMk/>
            <pc:sldMk cId="2105793391" sldId="2145706826"/>
            <ac:spMk id="14" creationId="{DC289135-75FF-EA0C-720E-EF2085B00B62}"/>
          </ac:spMkLst>
        </pc:spChg>
        <pc:spChg chg="mod">
          <ac:chgData name="Deidre Steain (DTF)" userId="bff38cff-0d6b-40d7-98b8-0cb614c3cc98" providerId="ADAL" clId="{3C616AED-4F0A-4890-8F39-85FBD24A1E1D}" dt="2024-06-17T05:41:48.811" v="210" actId="1035"/>
          <ac:spMkLst>
            <pc:docMk/>
            <pc:sldMk cId="2105793391" sldId="2145706826"/>
            <ac:spMk id="15" creationId="{81F19F9C-07E1-8D60-853F-99B1E444C6FA}"/>
          </ac:spMkLst>
        </pc:spChg>
        <pc:spChg chg="mod topLvl">
          <ac:chgData name="Deidre Steain (DTF)" userId="bff38cff-0d6b-40d7-98b8-0cb614c3cc98" providerId="ADAL" clId="{3C616AED-4F0A-4890-8F39-85FBD24A1E1D}" dt="2024-06-18T00:28:17.753" v="1301" actId="164"/>
          <ac:spMkLst>
            <pc:docMk/>
            <pc:sldMk cId="2105793391" sldId="2145706826"/>
            <ac:spMk id="17" creationId="{3B8135E4-355B-C10A-0FD2-D0BEEE8EF72E}"/>
          </ac:spMkLst>
        </pc:spChg>
        <pc:spChg chg="mod topLvl">
          <ac:chgData name="Deidre Steain (DTF)" userId="bff38cff-0d6b-40d7-98b8-0cb614c3cc98" providerId="ADAL" clId="{3C616AED-4F0A-4890-8F39-85FBD24A1E1D}" dt="2024-06-18T00:28:17.753" v="1301" actId="164"/>
          <ac:spMkLst>
            <pc:docMk/>
            <pc:sldMk cId="2105793391" sldId="2145706826"/>
            <ac:spMk id="18" creationId="{38419F58-F2ED-66ED-DFB7-BF49ECCF300F}"/>
          </ac:spMkLst>
        </pc:spChg>
        <pc:spChg chg="mod topLvl">
          <ac:chgData name="Deidre Steain (DTF)" userId="bff38cff-0d6b-40d7-98b8-0cb614c3cc98" providerId="ADAL" clId="{3C616AED-4F0A-4890-8F39-85FBD24A1E1D}" dt="2024-06-18T00:28:17.753" v="1301" actId="164"/>
          <ac:spMkLst>
            <pc:docMk/>
            <pc:sldMk cId="2105793391" sldId="2145706826"/>
            <ac:spMk id="19" creationId="{D66009D7-F902-ABF6-23E0-BDDBEB3AD5A4}"/>
          </ac:spMkLst>
        </pc:spChg>
        <pc:spChg chg="mod topLvl">
          <ac:chgData name="Deidre Steain (DTF)" userId="bff38cff-0d6b-40d7-98b8-0cb614c3cc98" providerId="ADAL" clId="{3C616AED-4F0A-4890-8F39-85FBD24A1E1D}" dt="2024-06-18T00:28:17.753" v="1301" actId="164"/>
          <ac:spMkLst>
            <pc:docMk/>
            <pc:sldMk cId="2105793391" sldId="2145706826"/>
            <ac:spMk id="20" creationId="{36AABB8A-9957-50EB-3583-0B608A980C5B}"/>
          </ac:spMkLst>
        </pc:spChg>
        <pc:spChg chg="mod topLvl">
          <ac:chgData name="Deidre Steain (DTF)" userId="bff38cff-0d6b-40d7-98b8-0cb614c3cc98" providerId="ADAL" clId="{3C616AED-4F0A-4890-8F39-85FBD24A1E1D}" dt="2024-06-18T00:28:17.753" v="1301" actId="164"/>
          <ac:spMkLst>
            <pc:docMk/>
            <pc:sldMk cId="2105793391" sldId="2145706826"/>
            <ac:spMk id="21" creationId="{63BACE9F-18FD-B630-1A3D-E35E8BF8E09E}"/>
          </ac:spMkLst>
        </pc:spChg>
        <pc:spChg chg="mod topLvl">
          <ac:chgData name="Deidre Steain (DTF)" userId="bff38cff-0d6b-40d7-98b8-0cb614c3cc98" providerId="ADAL" clId="{3C616AED-4F0A-4890-8F39-85FBD24A1E1D}" dt="2024-06-18T00:28:17.753" v="1301" actId="164"/>
          <ac:spMkLst>
            <pc:docMk/>
            <pc:sldMk cId="2105793391" sldId="2145706826"/>
            <ac:spMk id="22" creationId="{3A3A38E3-8FC7-5D4F-6D07-6AECD5A55119}"/>
          </ac:spMkLst>
        </pc:spChg>
        <pc:spChg chg="add del mod">
          <ac:chgData name="Deidre Steain (DTF)" userId="bff38cff-0d6b-40d7-98b8-0cb614c3cc98" providerId="ADAL" clId="{3C616AED-4F0A-4890-8F39-85FBD24A1E1D}" dt="2024-06-17T05:39:11.359" v="178" actId="6264"/>
          <ac:spMkLst>
            <pc:docMk/>
            <pc:sldMk cId="2105793391" sldId="2145706826"/>
            <ac:spMk id="24" creationId="{311B72DC-DEEC-3821-C8BB-1E8686B904B7}"/>
          </ac:spMkLst>
        </pc:spChg>
        <pc:spChg chg="add del mod">
          <ac:chgData name="Deidre Steain (DTF)" userId="bff38cff-0d6b-40d7-98b8-0cb614c3cc98" providerId="ADAL" clId="{3C616AED-4F0A-4890-8F39-85FBD24A1E1D}" dt="2024-06-17T05:39:11.359" v="178" actId="6264"/>
          <ac:spMkLst>
            <pc:docMk/>
            <pc:sldMk cId="2105793391" sldId="2145706826"/>
            <ac:spMk id="25" creationId="{B484AD0E-91B3-F8FC-9BA9-335690E0217A}"/>
          </ac:spMkLst>
        </pc:spChg>
        <pc:spChg chg="add del mod ord">
          <ac:chgData name="Deidre Steain (DTF)" userId="bff38cff-0d6b-40d7-98b8-0cb614c3cc98" providerId="ADAL" clId="{3C616AED-4F0A-4890-8F39-85FBD24A1E1D}" dt="2024-06-17T05:40:10.710" v="190" actId="478"/>
          <ac:spMkLst>
            <pc:docMk/>
            <pc:sldMk cId="2105793391" sldId="2145706826"/>
            <ac:spMk id="26" creationId="{DBFBFFE1-F914-D103-0C26-1FE8712A48FE}"/>
          </ac:spMkLst>
        </pc:spChg>
        <pc:grpChg chg="add mod">
          <ac:chgData name="Deidre Steain (DTF)" userId="bff38cff-0d6b-40d7-98b8-0cb614c3cc98" providerId="ADAL" clId="{3C616AED-4F0A-4890-8F39-85FBD24A1E1D}" dt="2024-06-18T00:28:17.753" v="1301" actId="164"/>
          <ac:grpSpMkLst>
            <pc:docMk/>
            <pc:sldMk cId="2105793391" sldId="2145706826"/>
            <ac:grpSpMk id="2" creationId="{3CFFE22B-079A-296F-6ABE-E7ED25AEE13F}"/>
          </ac:grpSpMkLst>
        </pc:grpChg>
        <pc:grpChg chg="del mod topLvl">
          <ac:chgData name="Deidre Steain (DTF)" userId="bff38cff-0d6b-40d7-98b8-0cb614c3cc98" providerId="ADAL" clId="{3C616AED-4F0A-4890-8F39-85FBD24A1E1D}" dt="2024-06-18T00:27:18.560" v="1281" actId="165"/>
          <ac:grpSpMkLst>
            <pc:docMk/>
            <pc:sldMk cId="2105793391" sldId="2145706826"/>
            <ac:grpSpMk id="16" creationId="{3C5689D9-2DCC-7275-A5F2-C2157E6ADA1D}"/>
          </ac:grpSpMkLst>
        </pc:grpChg>
        <pc:grpChg chg="add del mod">
          <ac:chgData name="Deidre Steain (DTF)" userId="bff38cff-0d6b-40d7-98b8-0cb614c3cc98" providerId="ADAL" clId="{3C616AED-4F0A-4890-8F39-85FBD24A1E1D}" dt="2024-06-18T00:25:58.882" v="1277" actId="165"/>
          <ac:grpSpMkLst>
            <pc:docMk/>
            <pc:sldMk cId="2105793391" sldId="2145706826"/>
            <ac:grpSpMk id="23" creationId="{AD86BC30-6C54-5814-8218-2DEDC4FEF4B8}"/>
          </ac:grpSpMkLst>
        </pc:grpChg>
      </pc:sldChg>
      <pc:sldChg chg="addSp delSp modSp mod modClrScheme chgLayout">
        <pc:chgData name="Deidre Steain (DTF)" userId="bff38cff-0d6b-40d7-98b8-0cb614c3cc98" providerId="ADAL" clId="{3C616AED-4F0A-4890-8F39-85FBD24A1E1D}" dt="2024-06-17T06:53:12.354" v="925" actId="14100"/>
        <pc:sldMkLst>
          <pc:docMk/>
          <pc:sldMk cId="2355125568" sldId="2147375067"/>
        </pc:sldMkLst>
        <pc:spChg chg="add mod ord">
          <ac:chgData name="Deidre Steain (DTF)" userId="bff38cff-0d6b-40d7-98b8-0cb614c3cc98" providerId="ADAL" clId="{3C616AED-4F0A-4890-8F39-85FBD24A1E1D}" dt="2024-06-17T06:53:12.354" v="925" actId="14100"/>
          <ac:spMkLst>
            <pc:docMk/>
            <pc:sldMk cId="2355125568" sldId="2147375067"/>
            <ac:spMk id="2" creationId="{8FAF2A99-C885-FB08-50C9-6B418E75F38D}"/>
          </ac:spMkLst>
        </pc:spChg>
        <pc:spChg chg="add del mod ord">
          <ac:chgData name="Deidre Steain (DTF)" userId="bff38cff-0d6b-40d7-98b8-0cb614c3cc98" providerId="ADAL" clId="{3C616AED-4F0A-4890-8F39-85FBD24A1E1D}" dt="2024-06-17T06:52:35.922" v="918" actId="6264"/>
          <ac:spMkLst>
            <pc:docMk/>
            <pc:sldMk cId="2355125568" sldId="2147375067"/>
            <ac:spMk id="3" creationId="{6A347A97-3E94-1DCC-DF0F-8B66CFAEFA33}"/>
          </ac:spMkLst>
        </pc:spChg>
        <pc:spChg chg="del mod">
          <ac:chgData name="Deidre Steain (DTF)" userId="bff38cff-0d6b-40d7-98b8-0cb614c3cc98" providerId="ADAL" clId="{3C616AED-4F0A-4890-8F39-85FBD24A1E1D}" dt="2024-06-17T06:52:39.474" v="919" actId="478"/>
          <ac:spMkLst>
            <pc:docMk/>
            <pc:sldMk cId="2355125568" sldId="2147375067"/>
            <ac:spMk id="5" creationId="{341F6BA8-7A3B-30F5-6BB9-0146D284D1A4}"/>
          </ac:spMkLst>
        </pc:spChg>
        <pc:spChg chg="add del mod">
          <ac:chgData name="Deidre Steain (DTF)" userId="bff38cff-0d6b-40d7-98b8-0cb614c3cc98" providerId="ADAL" clId="{3C616AED-4F0A-4890-8F39-85FBD24A1E1D}" dt="2024-06-17T06:52:17.257" v="911" actId="478"/>
          <ac:spMkLst>
            <pc:docMk/>
            <pc:sldMk cId="2355125568" sldId="2147375067"/>
            <ac:spMk id="6" creationId="{04EA05C8-0B55-F9BA-5B0B-DA92A147C202}"/>
          </ac:spMkLst>
        </pc:spChg>
        <pc:spChg chg="add del mod">
          <ac:chgData name="Deidre Steain (DTF)" userId="bff38cff-0d6b-40d7-98b8-0cb614c3cc98" providerId="ADAL" clId="{3C616AED-4F0A-4890-8F39-85FBD24A1E1D}" dt="2024-06-17T06:52:35.922" v="918" actId="6264"/>
          <ac:spMkLst>
            <pc:docMk/>
            <pc:sldMk cId="2355125568" sldId="2147375067"/>
            <ac:spMk id="7" creationId="{39AA43E3-C19E-78CA-8382-7464FAB3B265}"/>
          </ac:spMkLst>
        </pc:spChg>
        <pc:spChg chg="add del mod">
          <ac:chgData name="Deidre Steain (DTF)" userId="bff38cff-0d6b-40d7-98b8-0cb614c3cc98" providerId="ADAL" clId="{3C616AED-4F0A-4890-8F39-85FBD24A1E1D}" dt="2024-06-17T06:52:35.922" v="918" actId="6264"/>
          <ac:spMkLst>
            <pc:docMk/>
            <pc:sldMk cId="2355125568" sldId="2147375067"/>
            <ac:spMk id="8" creationId="{4AF1907B-3804-7A01-7038-28D89EAF5E28}"/>
          </ac:spMkLst>
        </pc:spChg>
      </pc:sldChg>
      <pc:sldChg chg="modSp del mod">
        <pc:chgData name="Deidre Steain (DTF)" userId="bff38cff-0d6b-40d7-98b8-0cb614c3cc98" providerId="ADAL" clId="{3C616AED-4F0A-4890-8F39-85FBD24A1E1D}" dt="2024-06-17T23:32:18.066" v="1175" actId="47"/>
        <pc:sldMkLst>
          <pc:docMk/>
          <pc:sldMk cId="84923680" sldId="2147375071"/>
        </pc:sldMkLst>
        <pc:spChg chg="mod">
          <ac:chgData name="Deidre Steain (DTF)" userId="bff38cff-0d6b-40d7-98b8-0cb614c3cc98" providerId="ADAL" clId="{3C616AED-4F0A-4890-8F39-85FBD24A1E1D}" dt="2024-06-17T23:30:20.148" v="1154" actId="21"/>
          <ac:spMkLst>
            <pc:docMk/>
            <pc:sldMk cId="84923680" sldId="2147375071"/>
            <ac:spMk id="2" creationId="{3F9ECD83-E985-2B10-4AEC-D862E3B681D1}"/>
          </ac:spMkLst>
        </pc:spChg>
        <pc:spChg chg="mod">
          <ac:chgData name="Deidre Steain (DTF)" userId="bff38cff-0d6b-40d7-98b8-0cb614c3cc98" providerId="ADAL" clId="{3C616AED-4F0A-4890-8F39-85FBD24A1E1D}" dt="2024-06-17T23:22:34.014" v="1141" actId="21"/>
          <ac:spMkLst>
            <pc:docMk/>
            <pc:sldMk cId="84923680" sldId="2147375071"/>
            <ac:spMk id="4" creationId="{675C07F1-1C63-4152-9765-C6F2A5F6D67C}"/>
          </ac:spMkLst>
        </pc:spChg>
        <pc:spChg chg="mod">
          <ac:chgData name="Deidre Steain (DTF)" userId="bff38cff-0d6b-40d7-98b8-0cb614c3cc98" providerId="ADAL" clId="{3C616AED-4F0A-4890-8F39-85FBD24A1E1D}" dt="2024-06-17T23:29:57.755" v="1148" actId="21"/>
          <ac:spMkLst>
            <pc:docMk/>
            <pc:sldMk cId="84923680" sldId="2147375071"/>
            <ac:spMk id="5" creationId="{D71959C5-E6F9-A0A4-CF20-45D58A7A1C3A}"/>
          </ac:spMkLst>
        </pc:spChg>
        <pc:spChg chg="mod">
          <ac:chgData name="Deidre Steain (DTF)" userId="bff38cff-0d6b-40d7-98b8-0cb614c3cc98" providerId="ADAL" clId="{3C616AED-4F0A-4890-8F39-85FBD24A1E1D}" dt="2024-06-17T23:30:06.750" v="1151" actId="21"/>
          <ac:spMkLst>
            <pc:docMk/>
            <pc:sldMk cId="84923680" sldId="2147375071"/>
            <ac:spMk id="6" creationId="{3FFA90FC-CF07-296C-1C1B-5E51E0CD80DB}"/>
          </ac:spMkLst>
        </pc:spChg>
        <pc:spChg chg="mod">
          <ac:chgData name="Deidre Steain (DTF)" userId="bff38cff-0d6b-40d7-98b8-0cb614c3cc98" providerId="ADAL" clId="{3C616AED-4F0A-4890-8F39-85FBD24A1E1D}" dt="2024-06-17T23:22:39.768" v="1143" actId="21"/>
          <ac:spMkLst>
            <pc:docMk/>
            <pc:sldMk cId="84923680" sldId="2147375071"/>
            <ac:spMk id="7" creationId="{92502F18-4C50-E20C-DEF8-E2B4CC61408F}"/>
          </ac:spMkLst>
        </pc:spChg>
        <pc:spChg chg="mod">
          <ac:chgData name="Deidre Steain (DTF)" userId="bff38cff-0d6b-40d7-98b8-0cb614c3cc98" providerId="ADAL" clId="{3C616AED-4F0A-4890-8F39-85FBD24A1E1D}" dt="2024-06-17T23:31:49.724" v="1167" actId="21"/>
          <ac:spMkLst>
            <pc:docMk/>
            <pc:sldMk cId="84923680" sldId="2147375071"/>
            <ac:spMk id="17" creationId="{A32A8CA9-9060-4C66-F336-1B2A18EBC242}"/>
          </ac:spMkLst>
        </pc:spChg>
      </pc:sldChg>
      <pc:sldChg chg="addSp delSp modSp mod modClrScheme chgLayout">
        <pc:chgData name="Deidre Steain (DTF)" userId="bff38cff-0d6b-40d7-98b8-0cb614c3cc98" providerId="ADAL" clId="{3C616AED-4F0A-4890-8F39-85FBD24A1E1D}" dt="2024-06-17T23:31:27.180" v="1164" actId="6549"/>
        <pc:sldMkLst>
          <pc:docMk/>
          <pc:sldMk cId="598184279" sldId="2147375073"/>
        </pc:sldMkLst>
        <pc:spChg chg="add del mod">
          <ac:chgData name="Deidre Steain (DTF)" userId="bff38cff-0d6b-40d7-98b8-0cb614c3cc98" providerId="ADAL" clId="{3C616AED-4F0A-4890-8F39-85FBD24A1E1D}" dt="2024-06-17T23:21:25.173" v="1126" actId="478"/>
          <ac:spMkLst>
            <pc:docMk/>
            <pc:sldMk cId="598184279" sldId="2147375073"/>
            <ac:spMk id="2" creationId="{3F9ECD83-E985-2B10-4AEC-D862E3B681D1}"/>
          </ac:spMkLst>
        </pc:spChg>
        <pc:spChg chg="add del mod">
          <ac:chgData name="Deidre Steain (DTF)" userId="bff38cff-0d6b-40d7-98b8-0cb614c3cc98" providerId="ADAL" clId="{3C616AED-4F0A-4890-8F39-85FBD24A1E1D}" dt="2024-06-17T23:21:17.051" v="1121" actId="478"/>
          <ac:spMkLst>
            <pc:docMk/>
            <pc:sldMk cId="598184279" sldId="2147375073"/>
            <ac:spMk id="3" creationId="{28666E65-E344-CE76-2DCB-3C578E275FAD}"/>
          </ac:spMkLst>
        </pc:spChg>
        <pc:spChg chg="add del mod ord">
          <ac:chgData name="Deidre Steain (DTF)" userId="bff38cff-0d6b-40d7-98b8-0cb614c3cc98" providerId="ADAL" clId="{3C616AED-4F0A-4890-8F39-85FBD24A1E1D}" dt="2024-06-17T23:21:18.903" v="1123" actId="478"/>
          <ac:spMkLst>
            <pc:docMk/>
            <pc:sldMk cId="598184279" sldId="2147375073"/>
            <ac:spMk id="4" creationId="{675C07F1-1C63-4152-9765-C6F2A5F6D67C}"/>
          </ac:spMkLst>
        </pc:spChg>
        <pc:spChg chg="add del mod">
          <ac:chgData name="Deidre Steain (DTF)" userId="bff38cff-0d6b-40d7-98b8-0cb614c3cc98" providerId="ADAL" clId="{3C616AED-4F0A-4890-8F39-85FBD24A1E1D}" dt="2024-06-17T23:21:22.012" v="1125" actId="478"/>
          <ac:spMkLst>
            <pc:docMk/>
            <pc:sldMk cId="598184279" sldId="2147375073"/>
            <ac:spMk id="5" creationId="{D71959C5-E6F9-A0A4-CF20-45D58A7A1C3A}"/>
          </ac:spMkLst>
        </pc:spChg>
        <pc:spChg chg="add del mod">
          <ac:chgData name="Deidre Steain (DTF)" userId="bff38cff-0d6b-40d7-98b8-0cb614c3cc98" providerId="ADAL" clId="{3C616AED-4F0A-4890-8F39-85FBD24A1E1D}" dt="2024-06-17T23:21:27.316" v="1127" actId="478"/>
          <ac:spMkLst>
            <pc:docMk/>
            <pc:sldMk cId="598184279" sldId="2147375073"/>
            <ac:spMk id="6" creationId="{3FFA90FC-CF07-296C-1C1B-5E51E0CD80DB}"/>
          </ac:spMkLst>
        </pc:spChg>
        <pc:spChg chg="add del mod">
          <ac:chgData name="Deidre Steain (DTF)" userId="bff38cff-0d6b-40d7-98b8-0cb614c3cc98" providerId="ADAL" clId="{3C616AED-4F0A-4890-8F39-85FBD24A1E1D}" dt="2024-06-17T23:21:21.510" v="1124" actId="478"/>
          <ac:spMkLst>
            <pc:docMk/>
            <pc:sldMk cId="598184279" sldId="2147375073"/>
            <ac:spMk id="7" creationId="{58DE70F7-9948-FCAC-F4CC-D58AC4F87AAC}"/>
          </ac:spMkLst>
        </pc:spChg>
        <pc:spChg chg="add del mod ord">
          <ac:chgData name="Deidre Steain (DTF)" userId="bff38cff-0d6b-40d7-98b8-0cb614c3cc98" providerId="ADAL" clId="{3C616AED-4F0A-4890-8F39-85FBD24A1E1D}" dt="2024-06-17T23:20:49.360" v="1116" actId="700"/>
          <ac:spMkLst>
            <pc:docMk/>
            <pc:sldMk cId="598184279" sldId="2147375073"/>
            <ac:spMk id="8" creationId="{D0068C19-DCB5-8A37-2F44-F7A9D736D06D}"/>
          </ac:spMkLst>
        </pc:spChg>
        <pc:spChg chg="add del mod ord">
          <ac:chgData name="Deidre Steain (DTF)" userId="bff38cff-0d6b-40d7-98b8-0cb614c3cc98" providerId="ADAL" clId="{3C616AED-4F0A-4890-8F39-85FBD24A1E1D}" dt="2024-06-17T23:20:49.360" v="1116" actId="700"/>
          <ac:spMkLst>
            <pc:docMk/>
            <pc:sldMk cId="598184279" sldId="2147375073"/>
            <ac:spMk id="9" creationId="{CD78B359-55F7-E71B-7AE8-879BEE9EE618}"/>
          </ac:spMkLst>
        </pc:spChg>
        <pc:spChg chg="add del">
          <ac:chgData name="Deidre Steain (DTF)" userId="bff38cff-0d6b-40d7-98b8-0cb614c3cc98" providerId="ADAL" clId="{3C616AED-4F0A-4890-8F39-85FBD24A1E1D}" dt="2024-06-17T23:20:42.829" v="1112" actId="478"/>
          <ac:spMkLst>
            <pc:docMk/>
            <pc:sldMk cId="598184279" sldId="2147375073"/>
            <ac:spMk id="10" creationId="{1410D3EC-CA3A-570E-8CB4-D5E8E1CC60B3}"/>
          </ac:spMkLst>
        </pc:spChg>
        <pc:spChg chg="add del">
          <ac:chgData name="Deidre Steain (DTF)" userId="bff38cff-0d6b-40d7-98b8-0cb614c3cc98" providerId="ADAL" clId="{3C616AED-4F0A-4890-8F39-85FBD24A1E1D}" dt="2024-06-17T23:21:17.722" v="1122" actId="478"/>
          <ac:spMkLst>
            <pc:docMk/>
            <pc:sldMk cId="598184279" sldId="2147375073"/>
            <ac:spMk id="11" creationId="{F74836C8-6905-769B-E150-A505C308B223}"/>
          </ac:spMkLst>
        </pc:spChg>
        <pc:spChg chg="add del mod ord">
          <ac:chgData name="Deidre Steain (DTF)" userId="bff38cff-0d6b-40d7-98b8-0cb614c3cc98" providerId="ADAL" clId="{3C616AED-4F0A-4890-8F39-85FBD24A1E1D}" dt="2024-06-17T23:20:49.360" v="1116" actId="700"/>
          <ac:spMkLst>
            <pc:docMk/>
            <pc:sldMk cId="598184279" sldId="2147375073"/>
            <ac:spMk id="12" creationId="{504B8269-A338-CCB4-9492-C244D3BBD855}"/>
          </ac:spMkLst>
        </pc:spChg>
        <pc:spChg chg="add del mod ord">
          <ac:chgData name="Deidre Steain (DTF)" userId="bff38cff-0d6b-40d7-98b8-0cb614c3cc98" providerId="ADAL" clId="{3C616AED-4F0A-4890-8F39-85FBD24A1E1D}" dt="2024-06-17T23:20:49.360" v="1116" actId="700"/>
          <ac:spMkLst>
            <pc:docMk/>
            <pc:sldMk cId="598184279" sldId="2147375073"/>
            <ac:spMk id="13" creationId="{8F66587E-911B-71D3-693B-8A4784A00FD0}"/>
          </ac:spMkLst>
        </pc:spChg>
        <pc:spChg chg="add del mod ord">
          <ac:chgData name="Deidre Steain (DTF)" userId="bff38cff-0d6b-40d7-98b8-0cb614c3cc98" providerId="ADAL" clId="{3C616AED-4F0A-4890-8F39-85FBD24A1E1D}" dt="2024-06-17T23:20:49.360" v="1116" actId="700"/>
          <ac:spMkLst>
            <pc:docMk/>
            <pc:sldMk cId="598184279" sldId="2147375073"/>
            <ac:spMk id="14" creationId="{E6E98131-B98C-07FD-7777-64F4FC2AE6DC}"/>
          </ac:spMkLst>
        </pc:spChg>
        <pc:spChg chg="add del mod ord">
          <ac:chgData name="Deidre Steain (DTF)" userId="bff38cff-0d6b-40d7-98b8-0cb614c3cc98" providerId="ADAL" clId="{3C616AED-4F0A-4890-8F39-85FBD24A1E1D}" dt="2024-06-17T23:20:49.360" v="1116" actId="700"/>
          <ac:spMkLst>
            <pc:docMk/>
            <pc:sldMk cId="598184279" sldId="2147375073"/>
            <ac:spMk id="15" creationId="{FD47C8DF-44E7-4CE9-AEE9-2D7C3CB9AEFF}"/>
          </ac:spMkLst>
        </pc:spChg>
        <pc:spChg chg="add del">
          <ac:chgData name="Deidre Steain (DTF)" userId="bff38cff-0d6b-40d7-98b8-0cb614c3cc98" providerId="ADAL" clId="{3C616AED-4F0A-4890-8F39-85FBD24A1E1D}" dt="2024-06-17T23:21:25.173" v="1126" actId="478"/>
          <ac:spMkLst>
            <pc:docMk/>
            <pc:sldMk cId="598184279" sldId="2147375073"/>
            <ac:spMk id="17" creationId="{A32A8CA9-9060-4C66-F336-1B2A18EBC242}"/>
          </ac:spMkLst>
        </pc:spChg>
        <pc:spChg chg="add del mod">
          <ac:chgData name="Deidre Steain (DTF)" userId="bff38cff-0d6b-40d7-98b8-0cb614c3cc98" providerId="ADAL" clId="{3C616AED-4F0A-4890-8F39-85FBD24A1E1D}" dt="2024-06-17T23:20:11.167" v="1103" actId="478"/>
          <ac:spMkLst>
            <pc:docMk/>
            <pc:sldMk cId="598184279" sldId="2147375073"/>
            <ac:spMk id="18" creationId="{D7D25C6C-D91D-361F-E0AA-75BE9A299B6E}"/>
          </ac:spMkLst>
        </pc:spChg>
        <pc:spChg chg="add mod">
          <ac:chgData name="Deidre Steain (DTF)" userId="bff38cff-0d6b-40d7-98b8-0cb614c3cc98" providerId="ADAL" clId="{3C616AED-4F0A-4890-8F39-85FBD24A1E1D}" dt="2024-06-17T23:19:55.645" v="1095"/>
          <ac:spMkLst>
            <pc:docMk/>
            <pc:sldMk cId="598184279" sldId="2147375073"/>
            <ac:spMk id="19" creationId="{3FA36BFF-96D2-AE03-E396-BE5459295438}"/>
          </ac:spMkLst>
        </pc:spChg>
        <pc:spChg chg="add del mod">
          <ac:chgData name="Deidre Steain (DTF)" userId="bff38cff-0d6b-40d7-98b8-0cb614c3cc98" providerId="ADAL" clId="{3C616AED-4F0A-4890-8F39-85FBD24A1E1D}" dt="2024-06-17T23:20:10.599" v="1102"/>
          <ac:spMkLst>
            <pc:docMk/>
            <pc:sldMk cId="598184279" sldId="2147375073"/>
            <ac:spMk id="20" creationId="{332D5A9B-6F54-AA9D-177B-68CE5ACF73D0}"/>
          </ac:spMkLst>
        </pc:spChg>
        <pc:spChg chg="add mod">
          <ac:chgData name="Deidre Steain (DTF)" userId="bff38cff-0d6b-40d7-98b8-0cb614c3cc98" providerId="ADAL" clId="{3C616AED-4F0A-4890-8F39-85FBD24A1E1D}" dt="2024-06-17T23:19:55.645" v="1095"/>
          <ac:spMkLst>
            <pc:docMk/>
            <pc:sldMk cId="598184279" sldId="2147375073"/>
            <ac:spMk id="21" creationId="{F6706B58-529F-5D9C-CA49-07B3FF0F57EB}"/>
          </ac:spMkLst>
        </pc:spChg>
        <pc:spChg chg="add mod">
          <ac:chgData name="Deidre Steain (DTF)" userId="bff38cff-0d6b-40d7-98b8-0cb614c3cc98" providerId="ADAL" clId="{3C616AED-4F0A-4890-8F39-85FBD24A1E1D}" dt="2024-06-17T23:19:55.645" v="1095"/>
          <ac:spMkLst>
            <pc:docMk/>
            <pc:sldMk cId="598184279" sldId="2147375073"/>
            <ac:spMk id="22" creationId="{693129B4-0403-E673-5F05-D22C989647AB}"/>
          </ac:spMkLst>
        </pc:spChg>
        <pc:spChg chg="add mod">
          <ac:chgData name="Deidre Steain (DTF)" userId="bff38cff-0d6b-40d7-98b8-0cb614c3cc98" providerId="ADAL" clId="{3C616AED-4F0A-4890-8F39-85FBD24A1E1D}" dt="2024-06-17T23:19:55.645" v="1095"/>
          <ac:spMkLst>
            <pc:docMk/>
            <pc:sldMk cId="598184279" sldId="2147375073"/>
            <ac:spMk id="23" creationId="{A7D0D417-8CA7-9E8E-E56F-21BCFB3ACE93}"/>
          </ac:spMkLst>
        </pc:spChg>
        <pc:spChg chg="add mod">
          <ac:chgData name="Deidre Steain (DTF)" userId="bff38cff-0d6b-40d7-98b8-0cb614c3cc98" providerId="ADAL" clId="{3C616AED-4F0A-4890-8F39-85FBD24A1E1D}" dt="2024-06-17T23:19:55.645" v="1095"/>
          <ac:spMkLst>
            <pc:docMk/>
            <pc:sldMk cId="598184279" sldId="2147375073"/>
            <ac:spMk id="24" creationId="{1620E084-F04C-BF20-D046-36107A6F7269}"/>
          </ac:spMkLst>
        </pc:spChg>
        <pc:spChg chg="add mod">
          <ac:chgData name="Deidre Steain (DTF)" userId="bff38cff-0d6b-40d7-98b8-0cb614c3cc98" providerId="ADAL" clId="{3C616AED-4F0A-4890-8F39-85FBD24A1E1D}" dt="2024-06-17T23:19:55.645" v="1095"/>
          <ac:spMkLst>
            <pc:docMk/>
            <pc:sldMk cId="598184279" sldId="2147375073"/>
            <ac:spMk id="25" creationId="{7B1D9132-F832-2059-2F18-732B45145D75}"/>
          </ac:spMkLst>
        </pc:spChg>
        <pc:spChg chg="add del mod">
          <ac:chgData name="Deidre Steain (DTF)" userId="bff38cff-0d6b-40d7-98b8-0cb614c3cc98" providerId="ADAL" clId="{3C616AED-4F0A-4890-8F39-85FBD24A1E1D}" dt="2024-06-17T23:20:42.829" v="1112" actId="478"/>
          <ac:spMkLst>
            <pc:docMk/>
            <pc:sldMk cId="598184279" sldId="2147375073"/>
            <ac:spMk id="27" creationId="{F29ACC85-2EFC-2C24-363D-989AA1BA7815}"/>
          </ac:spMkLst>
        </pc:spChg>
        <pc:spChg chg="add mod">
          <ac:chgData name="Deidre Steain (DTF)" userId="bff38cff-0d6b-40d7-98b8-0cb614c3cc98" providerId="ADAL" clId="{3C616AED-4F0A-4890-8F39-85FBD24A1E1D}" dt="2024-06-17T23:20:40.602" v="1109"/>
          <ac:spMkLst>
            <pc:docMk/>
            <pc:sldMk cId="598184279" sldId="2147375073"/>
            <ac:spMk id="28" creationId="{105E4C3B-AB65-D370-5340-1D1284CEFA39}"/>
          </ac:spMkLst>
        </pc:spChg>
        <pc:spChg chg="add mod">
          <ac:chgData name="Deidre Steain (DTF)" userId="bff38cff-0d6b-40d7-98b8-0cb614c3cc98" providerId="ADAL" clId="{3C616AED-4F0A-4890-8F39-85FBD24A1E1D}" dt="2024-06-17T23:20:41.938" v="1110"/>
          <ac:spMkLst>
            <pc:docMk/>
            <pc:sldMk cId="598184279" sldId="2147375073"/>
            <ac:spMk id="29" creationId="{30ADF4EE-4090-B669-BD0C-80190348A27F}"/>
          </ac:spMkLst>
        </pc:spChg>
        <pc:spChg chg="add mod">
          <ac:chgData name="Deidre Steain (DTF)" userId="bff38cff-0d6b-40d7-98b8-0cb614c3cc98" providerId="ADAL" clId="{3C616AED-4F0A-4890-8F39-85FBD24A1E1D}" dt="2024-06-17T23:20:40.602" v="1109"/>
          <ac:spMkLst>
            <pc:docMk/>
            <pc:sldMk cId="598184279" sldId="2147375073"/>
            <ac:spMk id="30" creationId="{E7086184-972C-4063-6F4F-76ECDCFCED5D}"/>
          </ac:spMkLst>
        </pc:spChg>
        <pc:spChg chg="add mod">
          <ac:chgData name="Deidre Steain (DTF)" userId="bff38cff-0d6b-40d7-98b8-0cb614c3cc98" providerId="ADAL" clId="{3C616AED-4F0A-4890-8F39-85FBD24A1E1D}" dt="2024-06-17T23:20:40.602" v="1109"/>
          <ac:spMkLst>
            <pc:docMk/>
            <pc:sldMk cId="598184279" sldId="2147375073"/>
            <ac:spMk id="31" creationId="{A155C197-09DF-1FF6-6D66-7234DA64DC43}"/>
          </ac:spMkLst>
        </pc:spChg>
        <pc:spChg chg="add mod">
          <ac:chgData name="Deidre Steain (DTF)" userId="bff38cff-0d6b-40d7-98b8-0cb614c3cc98" providerId="ADAL" clId="{3C616AED-4F0A-4890-8F39-85FBD24A1E1D}" dt="2024-06-17T23:20:40.602" v="1109"/>
          <ac:spMkLst>
            <pc:docMk/>
            <pc:sldMk cId="598184279" sldId="2147375073"/>
            <ac:spMk id="32" creationId="{C2C7CA84-F9A8-E141-39AD-E2C1D2CFAE7E}"/>
          </ac:spMkLst>
        </pc:spChg>
        <pc:spChg chg="add mod">
          <ac:chgData name="Deidre Steain (DTF)" userId="bff38cff-0d6b-40d7-98b8-0cb614c3cc98" providerId="ADAL" clId="{3C616AED-4F0A-4890-8F39-85FBD24A1E1D}" dt="2024-06-17T23:20:40.602" v="1109"/>
          <ac:spMkLst>
            <pc:docMk/>
            <pc:sldMk cId="598184279" sldId="2147375073"/>
            <ac:spMk id="33" creationId="{EB7C0E8F-0CC0-6E29-A481-1570A0ACB89A}"/>
          </ac:spMkLst>
        </pc:spChg>
        <pc:spChg chg="add mod">
          <ac:chgData name="Deidre Steain (DTF)" userId="bff38cff-0d6b-40d7-98b8-0cb614c3cc98" providerId="ADAL" clId="{3C616AED-4F0A-4890-8F39-85FBD24A1E1D}" dt="2024-06-17T23:20:40.602" v="1109"/>
          <ac:spMkLst>
            <pc:docMk/>
            <pc:sldMk cId="598184279" sldId="2147375073"/>
            <ac:spMk id="34" creationId="{42101A67-C1C4-83A1-322F-47C32D9E9CD5}"/>
          </ac:spMkLst>
        </pc:spChg>
        <pc:spChg chg="add del mod ord">
          <ac:chgData name="Deidre Steain (DTF)" userId="bff38cff-0d6b-40d7-98b8-0cb614c3cc98" providerId="ADAL" clId="{3C616AED-4F0A-4890-8F39-85FBD24A1E1D}" dt="2024-06-17T23:21:30.899" v="1128" actId="700"/>
          <ac:spMkLst>
            <pc:docMk/>
            <pc:sldMk cId="598184279" sldId="2147375073"/>
            <ac:spMk id="36" creationId="{49F70309-DD6A-CC9B-E931-4BC5DB55B4A2}"/>
          </ac:spMkLst>
        </pc:spChg>
        <pc:spChg chg="add mod ord">
          <ac:chgData name="Deidre Steain (DTF)" userId="bff38cff-0d6b-40d7-98b8-0cb614c3cc98" providerId="ADAL" clId="{3C616AED-4F0A-4890-8F39-85FBD24A1E1D}" dt="2024-06-17T23:21:36.673" v="1130"/>
          <ac:spMkLst>
            <pc:docMk/>
            <pc:sldMk cId="598184279" sldId="2147375073"/>
            <ac:spMk id="37" creationId="{56447E0C-1060-BD0B-6810-7B670DC9D162}"/>
          </ac:spMkLst>
        </pc:spChg>
        <pc:spChg chg="add del mod ord">
          <ac:chgData name="Deidre Steain (DTF)" userId="bff38cff-0d6b-40d7-98b8-0cb614c3cc98" providerId="ADAL" clId="{3C616AED-4F0A-4890-8F39-85FBD24A1E1D}" dt="2024-06-17T23:21:50.320" v="1134" actId="478"/>
          <ac:spMkLst>
            <pc:docMk/>
            <pc:sldMk cId="598184279" sldId="2147375073"/>
            <ac:spMk id="38" creationId="{FD3CDF3E-944D-29C9-4BA0-8AC867EAF21F}"/>
          </ac:spMkLst>
        </pc:spChg>
        <pc:spChg chg="add del mod ord">
          <ac:chgData name="Deidre Steain (DTF)" userId="bff38cff-0d6b-40d7-98b8-0cb614c3cc98" providerId="ADAL" clId="{3C616AED-4F0A-4890-8F39-85FBD24A1E1D}" dt="2024-06-17T23:21:50.320" v="1134" actId="478"/>
          <ac:spMkLst>
            <pc:docMk/>
            <pc:sldMk cId="598184279" sldId="2147375073"/>
            <ac:spMk id="39" creationId="{9C93F019-8F73-52DD-5331-C1A6955783C4}"/>
          </ac:spMkLst>
        </pc:spChg>
        <pc:spChg chg="add del mod ord">
          <ac:chgData name="Deidre Steain (DTF)" userId="bff38cff-0d6b-40d7-98b8-0cb614c3cc98" providerId="ADAL" clId="{3C616AED-4F0A-4890-8F39-85FBD24A1E1D}" dt="2024-06-17T23:21:52.353" v="1135" actId="478"/>
          <ac:spMkLst>
            <pc:docMk/>
            <pc:sldMk cId="598184279" sldId="2147375073"/>
            <ac:spMk id="40" creationId="{3D420E73-922F-CD8C-B683-2FAF1E638C99}"/>
          </ac:spMkLst>
        </pc:spChg>
        <pc:spChg chg="add del mod ord">
          <ac:chgData name="Deidre Steain (DTF)" userId="bff38cff-0d6b-40d7-98b8-0cb614c3cc98" providerId="ADAL" clId="{3C616AED-4F0A-4890-8F39-85FBD24A1E1D}" dt="2024-06-17T23:21:50.320" v="1134" actId="478"/>
          <ac:spMkLst>
            <pc:docMk/>
            <pc:sldMk cId="598184279" sldId="2147375073"/>
            <ac:spMk id="41" creationId="{9C73068A-E7D8-F427-7094-EFC9070DEF03}"/>
          </ac:spMkLst>
        </pc:spChg>
        <pc:spChg chg="add del mod ord">
          <ac:chgData name="Deidre Steain (DTF)" userId="bff38cff-0d6b-40d7-98b8-0cb614c3cc98" providerId="ADAL" clId="{3C616AED-4F0A-4890-8F39-85FBD24A1E1D}" dt="2024-06-17T23:21:52.353" v="1135" actId="478"/>
          <ac:spMkLst>
            <pc:docMk/>
            <pc:sldMk cId="598184279" sldId="2147375073"/>
            <ac:spMk id="42" creationId="{F6C65BC2-3B3E-F928-A540-1BC94622A0AF}"/>
          </ac:spMkLst>
        </pc:spChg>
        <pc:spChg chg="add mod ord">
          <ac:chgData name="Deidre Steain (DTF)" userId="bff38cff-0d6b-40d7-98b8-0cb614c3cc98" providerId="ADAL" clId="{3C616AED-4F0A-4890-8F39-85FBD24A1E1D}" dt="2024-06-17T23:21:38.778" v="1131" actId="20577"/>
          <ac:spMkLst>
            <pc:docMk/>
            <pc:sldMk cId="598184279" sldId="2147375073"/>
            <ac:spMk id="43" creationId="{704A2F22-2A6D-207E-7DC9-BCB7B3B94775}"/>
          </ac:spMkLst>
        </pc:spChg>
        <pc:spChg chg="add mod">
          <ac:chgData name="Deidre Steain (DTF)" userId="bff38cff-0d6b-40d7-98b8-0cb614c3cc98" providerId="ADAL" clId="{3C616AED-4F0A-4890-8F39-85FBD24A1E1D}" dt="2024-06-17T23:21:52.683" v="1136"/>
          <ac:spMkLst>
            <pc:docMk/>
            <pc:sldMk cId="598184279" sldId="2147375073"/>
            <ac:spMk id="44" creationId="{105E4C3B-AB65-D370-5340-1D1284CEFA39}"/>
          </ac:spMkLst>
        </pc:spChg>
        <pc:spChg chg="add mod">
          <ac:chgData name="Deidre Steain (DTF)" userId="bff38cff-0d6b-40d7-98b8-0cb614c3cc98" providerId="ADAL" clId="{3C616AED-4F0A-4890-8F39-85FBD24A1E1D}" dt="2024-06-17T23:21:52.683" v="1136"/>
          <ac:spMkLst>
            <pc:docMk/>
            <pc:sldMk cId="598184279" sldId="2147375073"/>
            <ac:spMk id="45" creationId="{E7086184-972C-4063-6F4F-76ECDCFCED5D}"/>
          </ac:spMkLst>
        </pc:spChg>
        <pc:spChg chg="add mod">
          <ac:chgData name="Deidre Steain (DTF)" userId="bff38cff-0d6b-40d7-98b8-0cb614c3cc98" providerId="ADAL" clId="{3C616AED-4F0A-4890-8F39-85FBD24A1E1D}" dt="2024-06-17T23:21:52.683" v="1136"/>
          <ac:spMkLst>
            <pc:docMk/>
            <pc:sldMk cId="598184279" sldId="2147375073"/>
            <ac:spMk id="46" creationId="{A155C197-09DF-1FF6-6D66-7234DA64DC43}"/>
          </ac:spMkLst>
        </pc:spChg>
        <pc:spChg chg="add mod">
          <ac:chgData name="Deidre Steain (DTF)" userId="bff38cff-0d6b-40d7-98b8-0cb614c3cc98" providerId="ADAL" clId="{3C616AED-4F0A-4890-8F39-85FBD24A1E1D}" dt="2024-06-17T23:21:52.683" v="1136"/>
          <ac:spMkLst>
            <pc:docMk/>
            <pc:sldMk cId="598184279" sldId="2147375073"/>
            <ac:spMk id="47" creationId="{C2C7CA84-F9A8-E141-39AD-E2C1D2CFAE7E}"/>
          </ac:spMkLst>
        </pc:spChg>
        <pc:spChg chg="add mod">
          <ac:chgData name="Deidre Steain (DTF)" userId="bff38cff-0d6b-40d7-98b8-0cb614c3cc98" providerId="ADAL" clId="{3C616AED-4F0A-4890-8F39-85FBD24A1E1D}" dt="2024-06-17T23:31:27.180" v="1164" actId="6549"/>
          <ac:spMkLst>
            <pc:docMk/>
            <pc:sldMk cId="598184279" sldId="2147375073"/>
            <ac:spMk id="48" creationId="{EB7C0E8F-0CC0-6E29-A481-1570A0ACB89A}"/>
          </ac:spMkLst>
        </pc:spChg>
      </pc:sldChg>
      <pc:sldChg chg="addSp delSp modSp mod modClrScheme modCm chgLayout">
        <pc:chgData name="Deidre Steain (DTF)" userId="bff38cff-0d6b-40d7-98b8-0cb614c3cc98" providerId="ADAL" clId="{3C616AED-4F0A-4890-8F39-85FBD24A1E1D}" dt="2024-06-17T23:34:45.600" v="1220" actId="114"/>
        <pc:sldMkLst>
          <pc:docMk/>
          <pc:sldMk cId="3698312965" sldId="2147375074"/>
        </pc:sldMkLst>
        <pc:spChg chg="del mod ord">
          <ac:chgData name="Deidre Steain (DTF)" userId="bff38cff-0d6b-40d7-98b8-0cb614c3cc98" providerId="ADAL" clId="{3C616AED-4F0A-4890-8F39-85FBD24A1E1D}" dt="2024-06-17T23:34:33.876" v="1213" actId="478"/>
          <ac:spMkLst>
            <pc:docMk/>
            <pc:sldMk cId="3698312965" sldId="2147375074"/>
            <ac:spMk id="2" creationId="{3F9ECD83-E985-2B10-4AEC-D862E3B681D1}"/>
          </ac:spMkLst>
        </pc:spChg>
        <pc:spChg chg="del">
          <ac:chgData name="Deidre Steain (DTF)" userId="bff38cff-0d6b-40d7-98b8-0cb614c3cc98" providerId="ADAL" clId="{3C616AED-4F0A-4890-8F39-85FBD24A1E1D}" dt="2024-06-17T23:32:50.609" v="1181" actId="478"/>
          <ac:spMkLst>
            <pc:docMk/>
            <pc:sldMk cId="3698312965" sldId="2147375074"/>
            <ac:spMk id="3" creationId="{5DAA8351-67FF-4AEC-7466-CEBFCBE45C64}"/>
          </ac:spMkLst>
        </pc:spChg>
        <pc:spChg chg="add mod ord">
          <ac:chgData name="Deidre Steain (DTF)" userId="bff38cff-0d6b-40d7-98b8-0cb614c3cc98" providerId="ADAL" clId="{3C616AED-4F0A-4890-8F39-85FBD24A1E1D}" dt="2024-06-17T23:33:11.763" v="1187"/>
          <ac:spMkLst>
            <pc:docMk/>
            <pc:sldMk cId="3698312965" sldId="2147375074"/>
            <ac:spMk id="4" creationId="{41E071A5-0E71-7F14-A749-383AD5A06368}"/>
          </ac:spMkLst>
        </pc:spChg>
        <pc:spChg chg="del mod ord">
          <ac:chgData name="Deidre Steain (DTF)" userId="bff38cff-0d6b-40d7-98b8-0cb614c3cc98" providerId="ADAL" clId="{3C616AED-4F0A-4890-8F39-85FBD24A1E1D}" dt="2024-06-17T23:34:17.119" v="1208" actId="478"/>
          <ac:spMkLst>
            <pc:docMk/>
            <pc:sldMk cId="3698312965" sldId="2147375074"/>
            <ac:spMk id="5" creationId="{D71959C5-E6F9-A0A4-CF20-45D58A7A1C3A}"/>
          </ac:spMkLst>
        </pc:spChg>
        <pc:spChg chg="del mod ord">
          <ac:chgData name="Deidre Steain (DTF)" userId="bff38cff-0d6b-40d7-98b8-0cb614c3cc98" providerId="ADAL" clId="{3C616AED-4F0A-4890-8F39-85FBD24A1E1D}" dt="2024-06-17T23:33:40.192" v="1193" actId="478"/>
          <ac:spMkLst>
            <pc:docMk/>
            <pc:sldMk cId="3698312965" sldId="2147375074"/>
            <ac:spMk id="6" creationId="{3FFA90FC-CF07-296C-1C1B-5E51E0CD80DB}"/>
          </ac:spMkLst>
        </pc:spChg>
        <pc:spChg chg="del mod">
          <ac:chgData name="Deidre Steain (DTF)" userId="bff38cff-0d6b-40d7-98b8-0cb614c3cc98" providerId="ADAL" clId="{3C616AED-4F0A-4890-8F39-85FBD24A1E1D}" dt="2024-06-17T23:33:19.762" v="1189" actId="478"/>
          <ac:spMkLst>
            <pc:docMk/>
            <pc:sldMk cId="3698312965" sldId="2147375074"/>
            <ac:spMk id="7" creationId="{59443519-0238-1A3B-839E-D2D4939955B2}"/>
          </ac:spMkLst>
        </pc:spChg>
        <pc:spChg chg="add del mod ord">
          <ac:chgData name="Deidre Steain (DTF)" userId="bff38cff-0d6b-40d7-98b8-0cb614c3cc98" providerId="ADAL" clId="{3C616AED-4F0A-4890-8F39-85FBD24A1E1D}" dt="2024-06-17T23:33:52.487" v="1197" actId="20577"/>
          <ac:spMkLst>
            <pc:docMk/>
            <pc:sldMk cId="3698312965" sldId="2147375074"/>
            <ac:spMk id="8" creationId="{894DFB5F-98F9-B24D-8643-45C2ECD4F10B}"/>
          </ac:spMkLst>
        </pc:spChg>
        <pc:spChg chg="add mod ord">
          <ac:chgData name="Deidre Steain (DTF)" userId="bff38cff-0d6b-40d7-98b8-0cb614c3cc98" providerId="ADAL" clId="{3C616AED-4F0A-4890-8F39-85FBD24A1E1D}" dt="2024-06-17T23:33:24.864" v="1190"/>
          <ac:spMkLst>
            <pc:docMk/>
            <pc:sldMk cId="3698312965" sldId="2147375074"/>
            <ac:spMk id="9" creationId="{A5801F93-1B0D-4A10-9A12-B98C97AECD1C}"/>
          </ac:spMkLst>
        </pc:spChg>
        <pc:spChg chg="del">
          <ac:chgData name="Deidre Steain (DTF)" userId="bff38cff-0d6b-40d7-98b8-0cb614c3cc98" providerId="ADAL" clId="{3C616AED-4F0A-4890-8F39-85FBD24A1E1D}" dt="2024-06-17T23:32:51.463" v="1182" actId="478"/>
          <ac:spMkLst>
            <pc:docMk/>
            <pc:sldMk cId="3698312965" sldId="2147375074"/>
            <ac:spMk id="11" creationId="{F74836C8-6905-769B-E150-A505C308B223}"/>
          </ac:spMkLst>
        </pc:spChg>
        <pc:spChg chg="add del mod">
          <ac:chgData name="Deidre Steain (DTF)" userId="bff38cff-0d6b-40d7-98b8-0cb614c3cc98" providerId="ADAL" clId="{3C616AED-4F0A-4890-8F39-85FBD24A1E1D}" dt="2024-06-17T23:33:09.732" v="1186" actId="478"/>
          <ac:spMkLst>
            <pc:docMk/>
            <pc:sldMk cId="3698312965" sldId="2147375074"/>
            <ac:spMk id="12" creationId="{F2377FEB-5322-9331-1450-00D87D498282}"/>
          </ac:spMkLst>
        </pc:spChg>
        <pc:spChg chg="add mod ord">
          <ac:chgData name="Deidre Steain (DTF)" userId="bff38cff-0d6b-40d7-98b8-0cb614c3cc98" providerId="ADAL" clId="{3C616AED-4F0A-4890-8F39-85FBD24A1E1D}" dt="2024-06-17T23:34:23.057" v="1210" actId="20577"/>
          <ac:spMkLst>
            <pc:docMk/>
            <pc:sldMk cId="3698312965" sldId="2147375074"/>
            <ac:spMk id="13" creationId="{4D068098-70D0-B286-BC19-6ECD3605C57A}"/>
          </ac:spMkLst>
        </pc:spChg>
        <pc:spChg chg="add mod ord">
          <ac:chgData name="Deidre Steain (DTF)" userId="bff38cff-0d6b-40d7-98b8-0cb614c3cc98" providerId="ADAL" clId="{3C616AED-4F0A-4890-8F39-85FBD24A1E1D}" dt="2024-06-17T23:34:08.156" v="1205" actId="6549"/>
          <ac:spMkLst>
            <pc:docMk/>
            <pc:sldMk cId="3698312965" sldId="2147375074"/>
            <ac:spMk id="14" creationId="{D00769B3-6687-1D85-3EAC-09BBD06EB168}"/>
          </ac:spMkLst>
        </pc:spChg>
        <pc:spChg chg="add mod ord">
          <ac:chgData name="Deidre Steain (DTF)" userId="bff38cff-0d6b-40d7-98b8-0cb614c3cc98" providerId="ADAL" clId="{3C616AED-4F0A-4890-8F39-85FBD24A1E1D}" dt="2024-06-17T23:34:45.600" v="1220" actId="114"/>
          <ac:spMkLst>
            <pc:docMk/>
            <pc:sldMk cId="3698312965" sldId="2147375074"/>
            <ac:spMk id="15" creationId="{072A7EA0-5099-81FA-F54D-1E0E12068E42}"/>
          </ac:spMkLst>
        </pc:spChg>
        <pc:spChg chg="add mod ord">
          <ac:chgData name="Deidre Steain (DTF)" userId="bff38cff-0d6b-40d7-98b8-0cb614c3cc98" providerId="ADAL" clId="{3C616AED-4F0A-4890-8F39-85FBD24A1E1D}" dt="2024-06-17T23:32:48.657" v="1180" actId="20577"/>
          <ac:spMkLst>
            <pc:docMk/>
            <pc:sldMk cId="3698312965" sldId="2147375074"/>
            <ac:spMk id="16" creationId="{510E1CF8-4F9F-2AC2-052D-C9B9BED6B47C}"/>
          </ac:spMkLst>
        </pc:spChg>
        <pc:spChg chg="del mod">
          <ac:chgData name="Deidre Steain (DTF)" userId="bff38cff-0d6b-40d7-98b8-0cb614c3cc98" providerId="ADAL" clId="{3C616AED-4F0A-4890-8F39-85FBD24A1E1D}" dt="2024-06-17T23:33:58.756" v="1199" actId="478"/>
          <ac:spMkLst>
            <pc:docMk/>
            <pc:sldMk cId="3698312965" sldId="2147375074"/>
            <ac:spMk id="17" creationId="{A32A8CA9-9060-4C66-F336-1B2A18EBC242}"/>
          </ac:spMkLst>
        </pc:spChg>
        <pc:picChg chg="add del mod ord">
          <ac:chgData name="Deidre Steain (DTF)" userId="bff38cff-0d6b-40d7-98b8-0cb614c3cc98" providerId="ADAL" clId="{3C616AED-4F0A-4890-8F39-85FBD24A1E1D}" dt="2024-06-17T23:33:46.129" v="1195" actId="22"/>
          <ac:picMkLst>
            <pc:docMk/>
            <pc:sldMk cId="3698312965" sldId="2147375074"/>
            <ac:picMk id="19" creationId="{B54134A3-DDB3-4CFC-2B9A-E53AABD3D72D}"/>
          </ac:picMkLst>
        </pc:pic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23:34:33.885" v="1214" actId="2056"/>
              <pc2:cmMkLst xmlns:pc2="http://schemas.microsoft.com/office/powerpoint/2019/9/main/command">
                <pc:docMk/>
                <pc:sldMk cId="3698312965" sldId="2147375074"/>
                <pc2:cmMk id="{FE628C6C-D4ED-49F0-9D0F-20653CADAAE8}"/>
              </pc2:cmMkLst>
            </pc226:cmChg>
          </p:ext>
        </pc:extLst>
      </pc:sldChg>
      <pc:sldChg chg="addSp delSp modSp mod modClrScheme chgLayout">
        <pc:chgData name="Deidre Steain (DTF)" userId="bff38cff-0d6b-40d7-98b8-0cb614c3cc98" providerId="ADAL" clId="{3C616AED-4F0A-4890-8F39-85FBD24A1E1D}" dt="2024-06-17T23:36:39.258" v="1270" actId="20577"/>
        <pc:sldMkLst>
          <pc:docMk/>
          <pc:sldMk cId="3813321866" sldId="2147375095"/>
        </pc:sldMkLst>
        <pc:spChg chg="del mod">
          <ac:chgData name="Deidre Steain (DTF)" userId="bff38cff-0d6b-40d7-98b8-0cb614c3cc98" providerId="ADAL" clId="{3C616AED-4F0A-4890-8F39-85FBD24A1E1D}" dt="2024-06-17T23:35:47.677" v="1245" actId="478"/>
          <ac:spMkLst>
            <pc:docMk/>
            <pc:sldMk cId="3813321866" sldId="2147375095"/>
            <ac:spMk id="2" creationId="{7BFE6B97-F1D0-CDC2-BFAF-0A184E9FCB63}"/>
          </ac:spMkLst>
        </pc:spChg>
        <pc:spChg chg="del">
          <ac:chgData name="Deidre Steain (DTF)" userId="bff38cff-0d6b-40d7-98b8-0cb614c3cc98" providerId="ADAL" clId="{3C616AED-4F0A-4890-8F39-85FBD24A1E1D}" dt="2024-06-17T23:34:58.977" v="1223" actId="478"/>
          <ac:spMkLst>
            <pc:docMk/>
            <pc:sldMk cId="3813321866" sldId="2147375095"/>
            <ac:spMk id="3" creationId="{324A46EF-60B2-5DD5-695C-96E6C382BDD7}"/>
          </ac:spMkLst>
        </pc:spChg>
        <pc:spChg chg="mod ord">
          <ac:chgData name="Deidre Steain (DTF)" userId="bff38cff-0d6b-40d7-98b8-0cb614c3cc98" providerId="ADAL" clId="{3C616AED-4F0A-4890-8F39-85FBD24A1E1D}" dt="2024-06-17T23:34:56.275" v="1222" actId="700"/>
          <ac:spMkLst>
            <pc:docMk/>
            <pc:sldMk cId="3813321866" sldId="2147375095"/>
            <ac:spMk id="4" creationId="{DA626489-2D37-8615-6A08-BF75014F8C2C}"/>
          </ac:spMkLst>
        </pc:spChg>
        <pc:spChg chg="del mod">
          <ac:chgData name="Deidre Steain (DTF)" userId="bff38cff-0d6b-40d7-98b8-0cb614c3cc98" providerId="ADAL" clId="{3C616AED-4F0A-4890-8F39-85FBD24A1E1D}" dt="2024-06-17T23:35:34.882" v="1241" actId="478"/>
          <ac:spMkLst>
            <pc:docMk/>
            <pc:sldMk cId="3813321866" sldId="2147375095"/>
            <ac:spMk id="5" creationId="{9D34ABC9-12E7-DC31-AA5D-2772CD8CD6A8}"/>
          </ac:spMkLst>
        </pc:spChg>
        <pc:spChg chg="del mod">
          <ac:chgData name="Deidre Steain (DTF)" userId="bff38cff-0d6b-40d7-98b8-0cb614c3cc98" providerId="ADAL" clId="{3C616AED-4F0A-4890-8F39-85FBD24A1E1D}" dt="2024-06-17T23:36:13.553" v="1257" actId="478"/>
          <ac:spMkLst>
            <pc:docMk/>
            <pc:sldMk cId="3813321866" sldId="2147375095"/>
            <ac:spMk id="6" creationId="{A1939CE5-C608-5DB8-EE55-418E908BBDDB}"/>
          </ac:spMkLst>
        </pc:spChg>
        <pc:spChg chg="del mod">
          <ac:chgData name="Deidre Steain (DTF)" userId="bff38cff-0d6b-40d7-98b8-0cb614c3cc98" providerId="ADAL" clId="{3C616AED-4F0A-4890-8F39-85FBD24A1E1D}" dt="2024-06-17T23:35:08.668" v="1227" actId="478"/>
          <ac:spMkLst>
            <pc:docMk/>
            <pc:sldMk cId="3813321866" sldId="2147375095"/>
            <ac:spMk id="7" creationId="{2BD71F58-C1CC-5F22-D18C-23489E0D4EDA}"/>
          </ac:spMkLst>
        </pc:spChg>
        <pc:spChg chg="add mod ord">
          <ac:chgData name="Deidre Steain (DTF)" userId="bff38cff-0d6b-40d7-98b8-0cb614c3cc98" providerId="ADAL" clId="{3C616AED-4F0A-4890-8F39-85FBD24A1E1D}" dt="2024-06-17T23:35:40.435" v="1243" actId="20577"/>
          <ac:spMkLst>
            <pc:docMk/>
            <pc:sldMk cId="3813321866" sldId="2147375095"/>
            <ac:spMk id="8" creationId="{3AFA53A0-6759-9B59-ECF6-08B4210EA874}"/>
          </ac:spMkLst>
        </pc:spChg>
        <pc:spChg chg="add del mod ord">
          <ac:chgData name="Deidre Steain (DTF)" userId="bff38cff-0d6b-40d7-98b8-0cb614c3cc98" providerId="ADAL" clId="{3C616AED-4F0A-4890-8F39-85FBD24A1E1D}" dt="2024-06-17T23:35:30.640" v="1239" actId="6549"/>
          <ac:spMkLst>
            <pc:docMk/>
            <pc:sldMk cId="3813321866" sldId="2147375095"/>
            <ac:spMk id="9" creationId="{76238534-8176-78F5-05F9-9D849F883F37}"/>
          </ac:spMkLst>
        </pc:spChg>
        <pc:spChg chg="del">
          <ac:chgData name="Deidre Steain (DTF)" userId="bff38cff-0d6b-40d7-98b8-0cb614c3cc98" providerId="ADAL" clId="{3C616AED-4F0A-4890-8F39-85FBD24A1E1D}" dt="2024-06-17T23:35:49.363" v="1246" actId="478"/>
          <ac:spMkLst>
            <pc:docMk/>
            <pc:sldMk cId="3813321866" sldId="2147375095"/>
            <ac:spMk id="10" creationId="{629C6F4E-74BE-5246-CA7A-0963B80742F9}"/>
          </ac:spMkLst>
        </pc:spChg>
        <pc:spChg chg="del">
          <ac:chgData name="Deidre Steain (DTF)" userId="bff38cff-0d6b-40d7-98b8-0cb614c3cc98" providerId="ADAL" clId="{3C616AED-4F0A-4890-8F39-85FBD24A1E1D}" dt="2024-06-17T23:35:00.782" v="1224" actId="478"/>
          <ac:spMkLst>
            <pc:docMk/>
            <pc:sldMk cId="3813321866" sldId="2147375095"/>
            <ac:spMk id="11" creationId="{EBA4AAA9-45A2-E98C-6FD7-F8956CC3AE70}"/>
          </ac:spMkLst>
        </pc:spChg>
        <pc:spChg chg="add mod ord">
          <ac:chgData name="Deidre Steain (DTF)" userId="bff38cff-0d6b-40d7-98b8-0cb614c3cc98" providerId="ADAL" clId="{3C616AED-4F0A-4890-8F39-85FBD24A1E1D}" dt="2024-06-17T23:36:22.162" v="1259" actId="6549"/>
          <ac:spMkLst>
            <pc:docMk/>
            <pc:sldMk cId="3813321866" sldId="2147375095"/>
            <ac:spMk id="12" creationId="{3D553FC8-058B-CB81-A4E0-ACA4591801C6}"/>
          </ac:spMkLst>
        </pc:spChg>
        <pc:spChg chg="add mod ord">
          <ac:chgData name="Deidre Steain (DTF)" userId="bff38cff-0d6b-40d7-98b8-0cb614c3cc98" providerId="ADAL" clId="{3C616AED-4F0A-4890-8F39-85FBD24A1E1D}" dt="2024-06-17T23:36:07.761" v="1255" actId="6549"/>
          <ac:spMkLst>
            <pc:docMk/>
            <pc:sldMk cId="3813321866" sldId="2147375095"/>
            <ac:spMk id="13" creationId="{36A6C219-09AB-8E43-3A89-873230D6643E}"/>
          </ac:spMkLst>
        </pc:spChg>
        <pc:spChg chg="add mod ord">
          <ac:chgData name="Deidre Steain (DTF)" userId="bff38cff-0d6b-40d7-98b8-0cb614c3cc98" providerId="ADAL" clId="{3C616AED-4F0A-4890-8F39-85FBD24A1E1D}" dt="2024-06-17T23:36:39.258" v="1270" actId="20577"/>
          <ac:spMkLst>
            <pc:docMk/>
            <pc:sldMk cId="3813321866" sldId="2147375095"/>
            <ac:spMk id="14" creationId="{78D0EB54-AAA9-473E-BDC8-3264D5D06205}"/>
          </ac:spMkLst>
        </pc:spChg>
        <pc:spChg chg="add mod ord">
          <ac:chgData name="Deidre Steain (DTF)" userId="bff38cff-0d6b-40d7-98b8-0cb614c3cc98" providerId="ADAL" clId="{3C616AED-4F0A-4890-8F39-85FBD24A1E1D}" dt="2024-06-17T23:35:02.387" v="1225" actId="20577"/>
          <ac:spMkLst>
            <pc:docMk/>
            <pc:sldMk cId="3813321866" sldId="2147375095"/>
            <ac:spMk id="15" creationId="{3F32CBB8-7662-0FDD-A506-A6BE25EAF970}"/>
          </ac:spMkLst>
        </pc:spChg>
        <pc:spChg chg="del mod">
          <ac:chgData name="Deidre Steain (DTF)" userId="bff38cff-0d6b-40d7-98b8-0cb614c3cc98" providerId="ADAL" clId="{3C616AED-4F0A-4890-8F39-85FBD24A1E1D}" dt="2024-06-17T23:36:27.525" v="1261" actId="478"/>
          <ac:spMkLst>
            <pc:docMk/>
            <pc:sldMk cId="3813321866" sldId="2147375095"/>
            <ac:spMk id="17" creationId="{AA62E3A3-75E3-8701-3E7F-C9A5EEC09F86}"/>
          </ac:spMkLst>
        </pc:spChg>
        <pc:spChg chg="add del mod">
          <ac:chgData name="Deidre Steain (DTF)" userId="bff38cff-0d6b-40d7-98b8-0cb614c3cc98" providerId="ADAL" clId="{3C616AED-4F0A-4890-8F39-85FBD24A1E1D}" dt="2024-06-17T23:35:26.364" v="1236" actId="478"/>
          <ac:spMkLst>
            <pc:docMk/>
            <pc:sldMk cId="3813321866" sldId="2147375095"/>
            <ac:spMk id="18" creationId="{8DFDB984-DC77-E699-03E5-F3ED1D23B43B}"/>
          </ac:spMkLst>
        </pc:spChg>
        <pc:spChg chg="add del mod">
          <ac:chgData name="Deidre Steain (DTF)" userId="bff38cff-0d6b-40d7-98b8-0cb614c3cc98" providerId="ADAL" clId="{3C616AED-4F0A-4890-8F39-85FBD24A1E1D}" dt="2024-06-17T23:35:28.618" v="1238" actId="478"/>
          <ac:spMkLst>
            <pc:docMk/>
            <pc:sldMk cId="3813321866" sldId="2147375095"/>
            <ac:spMk id="20" creationId="{08D7D66C-1738-EFF1-169B-EDB0F67004F8}"/>
          </ac:spMkLst>
        </pc:spChg>
      </pc:sldChg>
      <pc:sldChg chg="addSp delSp modSp mod modCm">
        <pc:chgData name="Deidre Steain (DTF)" userId="bff38cff-0d6b-40d7-98b8-0cb614c3cc98" providerId="ADAL" clId="{3C616AED-4F0A-4890-8F39-85FBD24A1E1D}" dt="2024-06-17T06:47:15.096" v="894" actId="255"/>
        <pc:sldMkLst>
          <pc:docMk/>
          <pc:sldMk cId="1885700330" sldId="2147375119"/>
        </pc:sldMkLst>
        <pc:spChg chg="add del mod">
          <ac:chgData name="Deidre Steain (DTF)" userId="bff38cff-0d6b-40d7-98b8-0cb614c3cc98" providerId="ADAL" clId="{3C616AED-4F0A-4890-8F39-85FBD24A1E1D}" dt="2024-06-17T06:07:17.021" v="460" actId="21"/>
          <ac:spMkLst>
            <pc:docMk/>
            <pc:sldMk cId="1885700330" sldId="2147375119"/>
            <ac:spMk id="2" creationId="{7A481BD1-0188-2282-69CA-8BFBC45F1B6E}"/>
          </ac:spMkLst>
        </pc:spChg>
        <pc:spChg chg="del">
          <ac:chgData name="Deidre Steain (DTF)" userId="bff38cff-0d6b-40d7-98b8-0cb614c3cc98" providerId="ADAL" clId="{3C616AED-4F0A-4890-8F39-85FBD24A1E1D}" dt="2024-06-17T05:08:44.498" v="0" actId="478"/>
          <ac:spMkLst>
            <pc:docMk/>
            <pc:sldMk cId="1885700330" sldId="2147375119"/>
            <ac:spMk id="2" creationId="{AC53F55F-9D3C-F843-87D6-19CE060DB818}"/>
          </ac:spMkLst>
        </pc:spChg>
        <pc:spChg chg="add del mod">
          <ac:chgData name="Deidre Steain (DTF)" userId="bff38cff-0d6b-40d7-98b8-0cb614c3cc98" providerId="ADAL" clId="{3C616AED-4F0A-4890-8F39-85FBD24A1E1D}" dt="2024-06-17T06:15:12.888" v="487" actId="478"/>
          <ac:spMkLst>
            <pc:docMk/>
            <pc:sldMk cId="1885700330" sldId="2147375119"/>
            <ac:spMk id="3" creationId="{5F0BCB53-D4E0-BBD0-6B17-14055DF0410F}"/>
          </ac:spMkLst>
        </pc:spChg>
        <pc:spChg chg="del">
          <ac:chgData name="Deidre Steain (DTF)" userId="bff38cff-0d6b-40d7-98b8-0cb614c3cc98" providerId="ADAL" clId="{3C616AED-4F0A-4890-8F39-85FBD24A1E1D}" dt="2024-06-17T06:16:49.412" v="507" actId="478"/>
          <ac:spMkLst>
            <pc:docMk/>
            <pc:sldMk cId="1885700330" sldId="2147375119"/>
            <ac:spMk id="4" creationId="{29224781-A82B-B770-4077-90FCEC15546D}"/>
          </ac:spMkLst>
        </pc:spChg>
        <pc:spChg chg="mod">
          <ac:chgData name="Deidre Steain (DTF)" userId="bff38cff-0d6b-40d7-98b8-0cb614c3cc98" providerId="ADAL" clId="{3C616AED-4F0A-4890-8F39-85FBD24A1E1D}" dt="2024-06-17T06:39:28.104" v="784" actId="14100"/>
          <ac:spMkLst>
            <pc:docMk/>
            <pc:sldMk cId="1885700330" sldId="2147375119"/>
            <ac:spMk id="5" creationId="{01841410-3291-C731-AED6-C0F1DFFF893A}"/>
          </ac:spMkLst>
        </pc:spChg>
        <pc:spChg chg="mod">
          <ac:chgData name="Deidre Steain (DTF)" userId="bff38cff-0d6b-40d7-98b8-0cb614c3cc98" providerId="ADAL" clId="{3C616AED-4F0A-4890-8F39-85FBD24A1E1D}" dt="2024-06-17T06:38:32.512" v="779" actId="14100"/>
          <ac:spMkLst>
            <pc:docMk/>
            <pc:sldMk cId="1885700330" sldId="2147375119"/>
            <ac:spMk id="6" creationId="{77F7FF71-A078-13A8-27AE-56E92F4606F3}"/>
          </ac:spMkLst>
        </pc:spChg>
        <pc:spChg chg="mod">
          <ac:chgData name="Deidre Steain (DTF)" userId="bff38cff-0d6b-40d7-98b8-0cb614c3cc98" providerId="ADAL" clId="{3C616AED-4F0A-4890-8F39-85FBD24A1E1D}" dt="2024-06-17T06:38:32.512" v="779" actId="14100"/>
          <ac:spMkLst>
            <pc:docMk/>
            <pc:sldMk cId="1885700330" sldId="2147375119"/>
            <ac:spMk id="7" creationId="{4A0AA9E5-13E1-224A-E472-C45B07039C0B}"/>
          </ac:spMkLst>
        </pc:spChg>
        <pc:spChg chg="add del mod">
          <ac:chgData name="Deidre Steain (DTF)" userId="bff38cff-0d6b-40d7-98b8-0cb614c3cc98" providerId="ADAL" clId="{3C616AED-4F0A-4890-8F39-85FBD24A1E1D}" dt="2024-06-17T06:08:44.298" v="463" actId="478"/>
          <ac:spMkLst>
            <pc:docMk/>
            <pc:sldMk cId="1885700330" sldId="2147375119"/>
            <ac:spMk id="9" creationId="{42EC7302-8F37-7C39-944A-25C97A3E04EE}"/>
          </ac:spMkLst>
        </pc:spChg>
        <pc:spChg chg="add del mod">
          <ac:chgData name="Deidre Steain (DTF)" userId="bff38cff-0d6b-40d7-98b8-0cb614c3cc98" providerId="ADAL" clId="{3C616AED-4F0A-4890-8F39-85FBD24A1E1D}" dt="2024-06-17T05:54:21.068" v="411" actId="478"/>
          <ac:spMkLst>
            <pc:docMk/>
            <pc:sldMk cId="1885700330" sldId="2147375119"/>
            <ac:spMk id="9" creationId="{5DD12874-E945-AED0-346B-23F44EF5A8F6}"/>
          </ac:spMkLst>
        </pc:spChg>
        <pc:spChg chg="add del mod">
          <ac:chgData name="Deidre Steain (DTF)" userId="bff38cff-0d6b-40d7-98b8-0cb614c3cc98" providerId="ADAL" clId="{3C616AED-4F0A-4890-8F39-85FBD24A1E1D}" dt="2024-06-17T06:12:59.887" v="473" actId="478"/>
          <ac:spMkLst>
            <pc:docMk/>
            <pc:sldMk cId="1885700330" sldId="2147375119"/>
            <ac:spMk id="10" creationId="{65AF0822-9B3A-B7D6-BE2A-B893A12DB589}"/>
          </ac:spMkLst>
        </pc:spChg>
        <pc:spChg chg="mod">
          <ac:chgData name="Deidre Steain (DTF)" userId="bff38cff-0d6b-40d7-98b8-0cb614c3cc98" providerId="ADAL" clId="{3C616AED-4F0A-4890-8F39-85FBD24A1E1D}" dt="2024-06-17T06:39:28.104" v="784" actId="14100"/>
          <ac:spMkLst>
            <pc:docMk/>
            <pc:sldMk cId="1885700330" sldId="2147375119"/>
            <ac:spMk id="11" creationId="{04A59EEE-525F-94B4-ED81-84F62210E1EA}"/>
          </ac:spMkLst>
        </pc:spChg>
        <pc:spChg chg="add mod">
          <ac:chgData name="Deidre Steain (DTF)" userId="bff38cff-0d6b-40d7-98b8-0cb614c3cc98" providerId="ADAL" clId="{3C616AED-4F0A-4890-8F39-85FBD24A1E1D}" dt="2024-06-17T06:12:30.082" v="468" actId="1076"/>
          <ac:spMkLst>
            <pc:docMk/>
            <pc:sldMk cId="1885700330" sldId="2147375119"/>
            <ac:spMk id="12" creationId="{FD1A916C-936E-4C12-8A21-2C724CA0B916}"/>
          </ac:spMkLst>
        </pc:spChg>
        <pc:spChg chg="add del mod">
          <ac:chgData name="Deidre Steain (DTF)" userId="bff38cff-0d6b-40d7-98b8-0cb614c3cc98" providerId="ADAL" clId="{3C616AED-4F0A-4890-8F39-85FBD24A1E1D}" dt="2024-06-17T06:12:57.048" v="472" actId="21"/>
          <ac:spMkLst>
            <pc:docMk/>
            <pc:sldMk cId="1885700330" sldId="2147375119"/>
            <ac:spMk id="13" creationId="{D040FFD2-C6B3-23FD-C274-3E462C9D8144}"/>
          </ac:spMkLst>
        </pc:spChg>
        <pc:spChg chg="del mod">
          <ac:chgData name="Deidre Steain (DTF)" userId="bff38cff-0d6b-40d7-98b8-0cb614c3cc98" providerId="ADAL" clId="{3C616AED-4F0A-4890-8F39-85FBD24A1E1D}" dt="2024-06-17T06:16:58.650" v="509" actId="478"/>
          <ac:spMkLst>
            <pc:docMk/>
            <pc:sldMk cId="1885700330" sldId="2147375119"/>
            <ac:spMk id="14" creationId="{DDE7747E-7F0B-0246-3764-C472A901B3DE}"/>
          </ac:spMkLst>
        </pc:spChg>
        <pc:spChg chg="del">
          <ac:chgData name="Deidre Steain (DTF)" userId="bff38cff-0d6b-40d7-98b8-0cb614c3cc98" providerId="ADAL" clId="{3C616AED-4F0A-4890-8F39-85FBD24A1E1D}" dt="2024-06-17T06:06:32.784" v="442" actId="478"/>
          <ac:spMkLst>
            <pc:docMk/>
            <pc:sldMk cId="1885700330" sldId="2147375119"/>
            <ac:spMk id="15" creationId="{8E73D913-F260-2AC8-4CD8-2A48804FA1FA}"/>
          </ac:spMkLst>
        </pc:spChg>
        <pc:spChg chg="add del mod">
          <ac:chgData name="Deidre Steain (DTF)" userId="bff38cff-0d6b-40d7-98b8-0cb614c3cc98" providerId="ADAL" clId="{3C616AED-4F0A-4890-8F39-85FBD24A1E1D}" dt="2024-06-17T06:13:54.409" v="477" actId="478"/>
          <ac:spMkLst>
            <pc:docMk/>
            <pc:sldMk cId="1885700330" sldId="2147375119"/>
            <ac:spMk id="16" creationId="{EFC081FC-33FE-31E8-E8C9-3257B9044505}"/>
          </ac:spMkLst>
        </pc:spChg>
        <pc:spChg chg="mod">
          <ac:chgData name="Deidre Steain (DTF)" userId="bff38cff-0d6b-40d7-98b8-0cb614c3cc98" providerId="ADAL" clId="{3C616AED-4F0A-4890-8F39-85FBD24A1E1D}" dt="2024-06-17T05:08:44.873" v="1"/>
          <ac:spMkLst>
            <pc:docMk/>
            <pc:sldMk cId="1885700330" sldId="2147375119"/>
            <ac:spMk id="16" creationId="{F08E17CF-4760-61B5-58BF-AE8B8ACC746A}"/>
          </ac:spMkLst>
        </pc:spChg>
        <pc:spChg chg="add del mod">
          <ac:chgData name="Deidre Steain (DTF)" userId="bff38cff-0d6b-40d7-98b8-0cb614c3cc98" providerId="ADAL" clId="{3C616AED-4F0A-4890-8F39-85FBD24A1E1D}" dt="2024-06-17T06:14:19.655" v="480" actId="478"/>
          <ac:spMkLst>
            <pc:docMk/>
            <pc:sldMk cId="1885700330" sldId="2147375119"/>
            <ac:spMk id="17" creationId="{7BD8A517-81EB-FB35-9FD3-AB3246424E8A}"/>
          </ac:spMkLst>
        </pc:spChg>
        <pc:spChg chg="del mod">
          <ac:chgData name="Deidre Steain (DTF)" userId="bff38cff-0d6b-40d7-98b8-0cb614c3cc98" providerId="ADAL" clId="{3C616AED-4F0A-4890-8F39-85FBD24A1E1D}" dt="2024-06-17T05:55:48.371" v="434" actId="478"/>
          <ac:spMkLst>
            <pc:docMk/>
            <pc:sldMk cId="1885700330" sldId="2147375119"/>
            <ac:spMk id="17" creationId="{A3D70976-CF4A-C4DF-ECB7-452769D5B553}"/>
          </ac:spMkLst>
        </pc:spChg>
        <pc:spChg chg="add del mod">
          <ac:chgData name="Deidre Steain (DTF)" userId="bff38cff-0d6b-40d7-98b8-0cb614c3cc98" providerId="ADAL" clId="{3C616AED-4F0A-4890-8F39-85FBD24A1E1D}" dt="2024-06-17T06:14:45.250" v="483" actId="478"/>
          <ac:spMkLst>
            <pc:docMk/>
            <pc:sldMk cId="1885700330" sldId="2147375119"/>
            <ac:spMk id="18" creationId="{5B10923D-A05A-5B08-02B0-286250F6D7BB}"/>
          </ac:spMkLst>
        </pc:spChg>
        <pc:spChg chg="mod">
          <ac:chgData name="Deidre Steain (DTF)" userId="bff38cff-0d6b-40d7-98b8-0cb614c3cc98" providerId="ADAL" clId="{3C616AED-4F0A-4890-8F39-85FBD24A1E1D}" dt="2024-06-17T05:08:44.873" v="1"/>
          <ac:spMkLst>
            <pc:docMk/>
            <pc:sldMk cId="1885700330" sldId="2147375119"/>
            <ac:spMk id="18" creationId="{F90F1488-8E8F-0D13-C770-E4487F705BFE}"/>
          </ac:spMkLst>
        </pc:spChg>
        <pc:spChg chg="add mod">
          <ac:chgData name="Deidre Steain (DTF)" userId="bff38cff-0d6b-40d7-98b8-0cb614c3cc98" providerId="ADAL" clId="{3C616AED-4F0A-4890-8F39-85FBD24A1E1D}" dt="2024-06-17T05:54:21.448" v="412"/>
          <ac:spMkLst>
            <pc:docMk/>
            <pc:sldMk cId="1885700330" sldId="2147375119"/>
            <ac:spMk id="19" creationId="{1A1AA8C2-E0D1-D8D3-332F-173DC782C425}"/>
          </ac:spMkLst>
        </pc:spChg>
        <pc:spChg chg="mod">
          <ac:chgData name="Deidre Steain (DTF)" userId="bff38cff-0d6b-40d7-98b8-0cb614c3cc98" providerId="ADAL" clId="{3C616AED-4F0A-4890-8F39-85FBD24A1E1D}" dt="2024-06-17T05:54:21.448" v="412"/>
          <ac:spMkLst>
            <pc:docMk/>
            <pc:sldMk cId="1885700330" sldId="2147375119"/>
            <ac:spMk id="21" creationId="{583A46DA-DEF0-C130-E853-D45076FC146B}"/>
          </ac:spMkLst>
        </pc:spChg>
        <pc:spChg chg="mod">
          <ac:chgData name="Deidre Steain (DTF)" userId="bff38cff-0d6b-40d7-98b8-0cb614c3cc98" providerId="ADAL" clId="{3C616AED-4F0A-4890-8F39-85FBD24A1E1D}" dt="2024-06-17T05:54:21.448" v="412"/>
          <ac:spMkLst>
            <pc:docMk/>
            <pc:sldMk cId="1885700330" sldId="2147375119"/>
            <ac:spMk id="22" creationId="{43B143F9-722F-76EB-5EAD-5955173ED1DD}"/>
          </ac:spMkLst>
        </pc:spChg>
        <pc:spChg chg="add del mod">
          <ac:chgData name="Deidre Steain (DTF)" userId="bff38cff-0d6b-40d7-98b8-0cb614c3cc98" providerId="ADAL" clId="{3C616AED-4F0A-4890-8F39-85FBD24A1E1D}" dt="2024-06-17T05:56:06.425" v="439" actId="21"/>
          <ac:spMkLst>
            <pc:docMk/>
            <pc:sldMk cId="1885700330" sldId="2147375119"/>
            <ac:spMk id="23" creationId="{B7DA8F85-3091-B82D-D1C3-71A10EC77FCB}"/>
          </ac:spMkLst>
        </pc:spChg>
        <pc:spChg chg="add mod">
          <ac:chgData name="Deidre Steain (DTF)" userId="bff38cff-0d6b-40d7-98b8-0cb614c3cc98" providerId="ADAL" clId="{3C616AED-4F0A-4890-8F39-85FBD24A1E1D}" dt="2024-06-17T06:47:15.096" v="894" actId="255"/>
          <ac:spMkLst>
            <pc:docMk/>
            <pc:sldMk cId="1885700330" sldId="2147375119"/>
            <ac:spMk id="23" creationId="{E9CE6277-9B85-25A5-B722-C2C656FAAC2D}"/>
          </ac:spMkLst>
        </pc:spChg>
        <pc:spChg chg="add mod">
          <ac:chgData name="Deidre Steain (DTF)" userId="bff38cff-0d6b-40d7-98b8-0cb614c3cc98" providerId="ADAL" clId="{3C616AED-4F0A-4890-8F39-85FBD24A1E1D}" dt="2024-06-17T06:17:00.973" v="512" actId="20577"/>
          <ac:spMkLst>
            <pc:docMk/>
            <pc:sldMk cId="1885700330" sldId="2147375119"/>
            <ac:spMk id="25" creationId="{BCDF85E8-D635-BB76-C096-5946C35BFCBD}"/>
          </ac:spMkLst>
        </pc:spChg>
        <pc:grpChg chg="del">
          <ac:chgData name="Deidre Steain (DTF)" userId="bff38cff-0d6b-40d7-98b8-0cb614c3cc98" providerId="ADAL" clId="{3C616AED-4F0A-4890-8F39-85FBD24A1E1D}" dt="2024-06-17T05:08:44.498" v="0" actId="478"/>
          <ac:grpSpMkLst>
            <pc:docMk/>
            <pc:sldMk cId="1885700330" sldId="2147375119"/>
            <ac:grpSpMk id="3" creationId="{F0DF3237-2D75-0133-017F-DC9BEF8F85D8}"/>
          </ac:grpSpMkLst>
        </pc:grpChg>
        <pc:grpChg chg="add del mod">
          <ac:chgData name="Deidre Steain (DTF)" userId="bff38cff-0d6b-40d7-98b8-0cb614c3cc98" providerId="ADAL" clId="{3C616AED-4F0A-4890-8F39-85FBD24A1E1D}" dt="2024-06-17T05:54:21.068" v="411" actId="478"/>
          <ac:grpSpMkLst>
            <pc:docMk/>
            <pc:sldMk cId="1885700330" sldId="2147375119"/>
            <ac:grpSpMk id="10" creationId="{88E2558D-09EF-D036-4C74-12E75C0E71BF}"/>
          </ac:grpSpMkLst>
        </pc:grpChg>
        <pc:grpChg chg="add mod">
          <ac:chgData name="Deidre Steain (DTF)" userId="bff38cff-0d6b-40d7-98b8-0cb614c3cc98" providerId="ADAL" clId="{3C616AED-4F0A-4890-8F39-85FBD24A1E1D}" dt="2024-06-17T05:54:21.448" v="412"/>
          <ac:grpSpMkLst>
            <pc:docMk/>
            <pc:sldMk cId="1885700330" sldId="2147375119"/>
            <ac:grpSpMk id="20" creationId="{10688084-878A-90B7-57DE-3E9C121B39EE}"/>
          </ac:grpSpMkLst>
        </pc:grp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06:16:58.653" v="510" actId="2056"/>
              <pc2:cmMkLst xmlns:pc2="http://schemas.microsoft.com/office/powerpoint/2019/9/main/command">
                <pc:docMk/>
                <pc:sldMk cId="1885700330" sldId="2147375119"/>
                <pc2:cmMk id="{49AE3BB9-FE2A-4AC6-B7D5-F0DBB6788551}"/>
              </pc2:cmMkLst>
            </pc226:cmChg>
          </p:ext>
        </pc:extLst>
      </pc:sldChg>
      <pc:sldChg chg="modSp mod">
        <pc:chgData name="Deidre Steain (DTF)" userId="bff38cff-0d6b-40d7-98b8-0cb614c3cc98" providerId="ADAL" clId="{3C616AED-4F0A-4890-8F39-85FBD24A1E1D}" dt="2024-06-17T06:48:22.725" v="901" actId="948"/>
        <pc:sldMkLst>
          <pc:docMk/>
          <pc:sldMk cId="2013202679" sldId="2147375130"/>
        </pc:sldMkLst>
        <pc:spChg chg="mod">
          <ac:chgData name="Deidre Steain (DTF)" userId="bff38cff-0d6b-40d7-98b8-0cb614c3cc98" providerId="ADAL" clId="{3C616AED-4F0A-4890-8F39-85FBD24A1E1D}" dt="2024-06-17T06:48:06.362" v="899" actId="120"/>
          <ac:spMkLst>
            <pc:docMk/>
            <pc:sldMk cId="2013202679" sldId="2147375130"/>
            <ac:spMk id="4" creationId="{477246B5-2F51-A2D9-B187-125F55149495}"/>
          </ac:spMkLst>
        </pc:spChg>
        <pc:spChg chg="mod">
          <ac:chgData name="Deidre Steain (DTF)" userId="bff38cff-0d6b-40d7-98b8-0cb614c3cc98" providerId="ADAL" clId="{3C616AED-4F0A-4890-8F39-85FBD24A1E1D}" dt="2024-06-17T06:48:22.725" v="901" actId="948"/>
          <ac:spMkLst>
            <pc:docMk/>
            <pc:sldMk cId="2013202679" sldId="2147375130"/>
            <ac:spMk id="5" creationId="{D4C0F6C3-9F52-6DAA-399A-33341B96BE23}"/>
          </ac:spMkLst>
        </pc:spChg>
      </pc:sldChg>
      <pc:sldChg chg="addSp delSp modSp mod modCm chgLayout">
        <pc:chgData name="Deidre Steain (DTF)" userId="bff38cff-0d6b-40d7-98b8-0cb614c3cc98" providerId="ADAL" clId="{3C616AED-4F0A-4890-8F39-85FBD24A1E1D}" dt="2024-06-17T06:32:09.033" v="696" actId="255"/>
        <pc:sldMkLst>
          <pc:docMk/>
          <pc:sldMk cId="2633227151" sldId="2147375140"/>
        </pc:sldMkLst>
        <pc:spChg chg="mod">
          <ac:chgData name="Deidre Steain (DTF)" userId="bff38cff-0d6b-40d7-98b8-0cb614c3cc98" providerId="ADAL" clId="{3C616AED-4F0A-4890-8F39-85FBD24A1E1D}" dt="2024-06-17T05:54:02.738" v="410" actId="1076"/>
          <ac:spMkLst>
            <pc:docMk/>
            <pc:sldMk cId="2633227151" sldId="2147375140"/>
            <ac:spMk id="2" creationId="{11792BCC-718C-78D9-9D16-9012CE726D7A}"/>
          </ac:spMkLst>
        </pc:spChg>
        <pc:spChg chg="del mod">
          <ac:chgData name="Deidre Steain (DTF)" userId="bff38cff-0d6b-40d7-98b8-0cb614c3cc98" providerId="ADAL" clId="{3C616AED-4F0A-4890-8F39-85FBD24A1E1D}" dt="2024-06-17T05:42:27.871" v="216" actId="478"/>
          <ac:spMkLst>
            <pc:docMk/>
            <pc:sldMk cId="2633227151" sldId="2147375140"/>
            <ac:spMk id="3" creationId="{F67BD690-80EA-314F-BC46-25B1CFA4E136}"/>
          </ac:spMkLst>
        </pc:spChg>
        <pc:spChg chg="add del mod">
          <ac:chgData name="Deidre Steain (DTF)" userId="bff38cff-0d6b-40d7-98b8-0cb614c3cc98" providerId="ADAL" clId="{3C616AED-4F0A-4890-8F39-85FBD24A1E1D}" dt="2024-06-17T05:42:12.045" v="212" actId="6264"/>
          <ac:spMkLst>
            <pc:docMk/>
            <pc:sldMk cId="2633227151" sldId="2147375140"/>
            <ac:spMk id="5" creationId="{DFFBB11F-B626-952D-2F48-A206EBF781BF}"/>
          </ac:spMkLst>
        </pc:spChg>
        <pc:spChg chg="add del mod ord">
          <ac:chgData name="Deidre Steain (DTF)" userId="bff38cff-0d6b-40d7-98b8-0cb614c3cc98" providerId="ADAL" clId="{3C616AED-4F0A-4890-8F39-85FBD24A1E1D}" dt="2024-06-17T05:42:21.504" v="214" actId="478"/>
          <ac:spMkLst>
            <pc:docMk/>
            <pc:sldMk cId="2633227151" sldId="2147375140"/>
            <ac:spMk id="6" creationId="{3193F25C-CF90-DDC7-26D6-5F9CAA4FD4E6}"/>
          </ac:spMkLst>
        </pc:spChg>
        <pc:spChg chg="add del mod ord">
          <ac:chgData name="Deidre Steain (DTF)" userId="bff38cff-0d6b-40d7-98b8-0cb614c3cc98" providerId="ADAL" clId="{3C616AED-4F0A-4890-8F39-85FBD24A1E1D}" dt="2024-06-17T05:42:15.944" v="213" actId="478"/>
          <ac:spMkLst>
            <pc:docMk/>
            <pc:sldMk cId="2633227151" sldId="2147375140"/>
            <ac:spMk id="7" creationId="{2A5EBE8E-A074-3B84-B7C1-D1E7D8CBC02C}"/>
          </ac:spMkLst>
        </pc:spChg>
        <pc:spChg chg="mod ord">
          <ac:chgData name="Deidre Steain (DTF)" userId="bff38cff-0d6b-40d7-98b8-0cb614c3cc98" providerId="ADAL" clId="{3C616AED-4F0A-4890-8F39-85FBD24A1E1D}" dt="2024-06-17T05:53:58.215" v="409" actId="14100"/>
          <ac:spMkLst>
            <pc:docMk/>
            <pc:sldMk cId="2633227151" sldId="2147375140"/>
            <ac:spMk id="10" creationId="{EF44DC72-C684-06FE-992E-AF09CA6B61D2}"/>
          </ac:spMkLst>
        </pc:spChg>
        <pc:spChg chg="mod">
          <ac:chgData name="Deidre Steain (DTF)" userId="bff38cff-0d6b-40d7-98b8-0cb614c3cc98" providerId="ADAL" clId="{3C616AED-4F0A-4890-8F39-85FBD24A1E1D}" dt="2024-06-17T06:31:48.992" v="692" actId="255"/>
          <ac:spMkLst>
            <pc:docMk/>
            <pc:sldMk cId="2633227151" sldId="2147375140"/>
            <ac:spMk id="15" creationId="{5D71F311-D99C-B6B1-63F9-4D098B722F1F}"/>
          </ac:spMkLst>
        </pc:spChg>
        <pc:spChg chg="mod">
          <ac:chgData name="Deidre Steain (DTF)" userId="bff38cff-0d6b-40d7-98b8-0cb614c3cc98" providerId="ADAL" clId="{3C616AED-4F0A-4890-8F39-85FBD24A1E1D}" dt="2024-06-17T06:31:51.944" v="693" actId="255"/>
          <ac:spMkLst>
            <pc:docMk/>
            <pc:sldMk cId="2633227151" sldId="2147375140"/>
            <ac:spMk id="16" creationId="{6F3D045D-E623-EA76-7A25-9228A2D9D899}"/>
          </ac:spMkLst>
        </pc:spChg>
        <pc:spChg chg="mod">
          <ac:chgData name="Deidre Steain (DTF)" userId="bff38cff-0d6b-40d7-98b8-0cb614c3cc98" providerId="ADAL" clId="{3C616AED-4F0A-4890-8F39-85FBD24A1E1D}" dt="2024-06-17T05:43:08.060" v="226" actId="1076"/>
          <ac:spMkLst>
            <pc:docMk/>
            <pc:sldMk cId="2633227151" sldId="2147375140"/>
            <ac:spMk id="21" creationId="{BB078019-A208-46C5-E8C8-0D8D2F9D4EF8}"/>
          </ac:spMkLst>
        </pc:spChg>
        <pc:spChg chg="mod">
          <ac:chgData name="Deidre Steain (DTF)" userId="bff38cff-0d6b-40d7-98b8-0cb614c3cc98" providerId="ADAL" clId="{3C616AED-4F0A-4890-8F39-85FBD24A1E1D}" dt="2024-06-17T05:48:06.980" v="312" actId="1076"/>
          <ac:spMkLst>
            <pc:docMk/>
            <pc:sldMk cId="2633227151" sldId="2147375140"/>
            <ac:spMk id="24" creationId="{B1DA4825-1E13-D783-C045-1BBEADB42C63}"/>
          </ac:spMkLst>
        </pc:spChg>
        <pc:spChg chg="mod">
          <ac:chgData name="Deidre Steain (DTF)" userId="bff38cff-0d6b-40d7-98b8-0cb614c3cc98" providerId="ADAL" clId="{3C616AED-4F0A-4890-8F39-85FBD24A1E1D}" dt="2024-06-17T05:43:10.696" v="228" actId="1076"/>
          <ac:spMkLst>
            <pc:docMk/>
            <pc:sldMk cId="2633227151" sldId="2147375140"/>
            <ac:spMk id="25" creationId="{8787C972-0705-01D1-D874-7D2C5C93FB68}"/>
          </ac:spMkLst>
        </pc:spChg>
        <pc:spChg chg="mod">
          <ac:chgData name="Deidre Steain (DTF)" userId="bff38cff-0d6b-40d7-98b8-0cb614c3cc98" providerId="ADAL" clId="{3C616AED-4F0A-4890-8F39-85FBD24A1E1D}" dt="2024-06-17T05:45:20.927" v="235" actId="14100"/>
          <ac:spMkLst>
            <pc:docMk/>
            <pc:sldMk cId="2633227151" sldId="2147375140"/>
            <ac:spMk id="31" creationId="{F11FE403-70AD-58D0-8527-97A5C619E9B5}"/>
          </ac:spMkLst>
        </pc:spChg>
        <pc:spChg chg="mod">
          <ac:chgData name="Deidre Steain (DTF)" userId="bff38cff-0d6b-40d7-98b8-0cb614c3cc98" providerId="ADAL" clId="{3C616AED-4F0A-4890-8F39-85FBD24A1E1D}" dt="2024-06-17T05:45:16.081" v="234" actId="1076"/>
          <ac:spMkLst>
            <pc:docMk/>
            <pc:sldMk cId="2633227151" sldId="2147375140"/>
            <ac:spMk id="34" creationId="{EDF1AB8E-D568-EC3F-15D6-1556B1C1C95E}"/>
          </ac:spMkLst>
        </pc:spChg>
        <pc:spChg chg="mod">
          <ac:chgData name="Deidre Steain (DTF)" userId="bff38cff-0d6b-40d7-98b8-0cb614c3cc98" providerId="ADAL" clId="{3C616AED-4F0A-4890-8F39-85FBD24A1E1D}" dt="2024-06-17T06:31:55.322" v="694" actId="255"/>
          <ac:spMkLst>
            <pc:docMk/>
            <pc:sldMk cId="2633227151" sldId="2147375140"/>
            <ac:spMk id="37" creationId="{F7E81D5B-ECB1-909F-3C20-91C3FD09D2C5}"/>
          </ac:spMkLst>
        </pc:spChg>
        <pc:spChg chg="mod">
          <ac:chgData name="Deidre Steain (DTF)" userId="bff38cff-0d6b-40d7-98b8-0cb614c3cc98" providerId="ADAL" clId="{3C616AED-4F0A-4890-8F39-85FBD24A1E1D}" dt="2024-06-17T05:45:16.081" v="234" actId="1076"/>
          <ac:spMkLst>
            <pc:docMk/>
            <pc:sldMk cId="2633227151" sldId="2147375140"/>
            <ac:spMk id="45" creationId="{7EDAD4B6-17C5-F0CE-908E-2B80382C5764}"/>
          </ac:spMkLst>
        </pc:spChg>
        <pc:grpChg chg="del mod">
          <ac:chgData name="Deidre Steain (DTF)" userId="bff38cff-0d6b-40d7-98b8-0cb614c3cc98" providerId="ADAL" clId="{3C616AED-4F0A-4890-8F39-85FBD24A1E1D}" dt="2024-06-17T05:51:26.748" v="354" actId="478"/>
          <ac:grpSpMkLst>
            <pc:docMk/>
            <pc:sldMk cId="2633227151" sldId="2147375140"/>
            <ac:grpSpMk id="17" creationId="{39F73C15-9548-4C97-405A-526B3182DFA3}"/>
          </ac:grpSpMkLst>
        </pc:grpChg>
        <pc:grpChg chg="del mod">
          <ac:chgData name="Deidre Steain (DTF)" userId="bff38cff-0d6b-40d7-98b8-0cb614c3cc98" providerId="ADAL" clId="{3C616AED-4F0A-4890-8F39-85FBD24A1E1D}" dt="2024-06-17T05:51:26.748" v="354" actId="478"/>
          <ac:grpSpMkLst>
            <pc:docMk/>
            <pc:sldMk cId="2633227151" sldId="2147375140"/>
            <ac:grpSpMk id="22" creationId="{ECA8C5E2-87F8-A4B1-4072-556A397D80C9}"/>
          </ac:grpSpMkLst>
        </pc:grpChg>
        <pc:grpChg chg="del mod">
          <ac:chgData name="Deidre Steain (DTF)" userId="bff38cff-0d6b-40d7-98b8-0cb614c3cc98" providerId="ADAL" clId="{3C616AED-4F0A-4890-8F39-85FBD24A1E1D}" dt="2024-06-17T05:51:26.748" v="354" actId="478"/>
          <ac:grpSpMkLst>
            <pc:docMk/>
            <pc:sldMk cId="2633227151" sldId="2147375140"/>
            <ac:grpSpMk id="38" creationId="{087BBFEF-5129-EFEC-6D24-595E87A5FD69}"/>
          </ac:grpSpMkLst>
        </pc:grpChg>
        <pc:graphicFrameChg chg="add mod modGraphic">
          <ac:chgData name="Deidre Steain (DTF)" userId="bff38cff-0d6b-40d7-98b8-0cb614c3cc98" providerId="ADAL" clId="{3C616AED-4F0A-4890-8F39-85FBD24A1E1D}" dt="2024-06-17T06:32:09.033" v="696" actId="255"/>
          <ac:graphicFrameMkLst>
            <pc:docMk/>
            <pc:sldMk cId="2633227151" sldId="2147375140"/>
            <ac:graphicFrameMk id="8" creationId="{7F5D7E7D-D024-6BCD-5ACC-99791E343742}"/>
          </ac:graphicFrameMkLst>
        </pc:graphicFrame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05:42:27.881" v="217" actId="2056"/>
              <pc2:cmMkLst xmlns:pc2="http://schemas.microsoft.com/office/powerpoint/2019/9/main/command">
                <pc:docMk/>
                <pc:sldMk cId="2633227151" sldId="2147375140"/>
                <pc2:cmMk id="{26B26748-E48F-48AB-BCDB-44AB1F69B870}"/>
              </pc2:cmMkLst>
            </pc226:cmChg>
            <pc226:cmChg xmlns:pc226="http://schemas.microsoft.com/office/powerpoint/2022/06/main/command" chg="mod">
              <pc226:chgData name="Deidre Steain (DTF)" userId="bff38cff-0d6b-40d7-98b8-0cb614c3cc98" providerId="ADAL" clId="{3C616AED-4F0A-4890-8F39-85FBD24A1E1D}" dt="2024-06-17T05:42:27.881" v="217" actId="2056"/>
              <pc2:cmMkLst xmlns:pc2="http://schemas.microsoft.com/office/powerpoint/2019/9/main/command">
                <pc:docMk/>
                <pc:sldMk cId="2633227151" sldId="2147375140"/>
                <pc2:cmMk id="{EA185849-5FFD-4C50-9AEC-E8F2FD88CC7C}"/>
              </pc2:cmMkLst>
            </pc226:cmChg>
          </p:ext>
        </pc:extLst>
      </pc:sldChg>
      <pc:sldChg chg="addSp delSp modSp mod modCm chgLayout">
        <pc:chgData name="Deidre Steain (DTF)" userId="bff38cff-0d6b-40d7-98b8-0cb614c3cc98" providerId="ADAL" clId="{3C616AED-4F0A-4890-8F39-85FBD24A1E1D}" dt="2024-06-17T06:47:13.029" v="893" actId="255"/>
        <pc:sldMkLst>
          <pc:docMk/>
          <pc:sldMk cId="1257828023" sldId="2147375143"/>
        </pc:sldMkLst>
        <pc:spChg chg="del">
          <ac:chgData name="Deidre Steain (DTF)" userId="bff38cff-0d6b-40d7-98b8-0cb614c3cc98" providerId="ADAL" clId="{3C616AED-4F0A-4890-8F39-85FBD24A1E1D}" dt="2024-06-17T05:08:57.274" v="2" actId="478"/>
          <ac:spMkLst>
            <pc:docMk/>
            <pc:sldMk cId="1257828023" sldId="2147375143"/>
            <ac:spMk id="2" creationId="{AC53F55F-9D3C-F843-87D6-19CE060DB818}"/>
          </ac:spMkLst>
        </pc:spChg>
        <pc:spChg chg="add del mod">
          <ac:chgData name="Deidre Steain (DTF)" userId="bff38cff-0d6b-40d7-98b8-0cb614c3cc98" providerId="ADAL" clId="{3C616AED-4F0A-4890-8F39-85FBD24A1E1D}" dt="2024-06-17T06:19:29.891" v="525" actId="6264"/>
          <ac:spMkLst>
            <pc:docMk/>
            <pc:sldMk cId="1257828023" sldId="2147375143"/>
            <ac:spMk id="2" creationId="{E6D6F913-0C18-16D3-9026-82317F732C6B}"/>
          </ac:spMkLst>
        </pc:spChg>
        <pc:spChg chg="add mod ord">
          <ac:chgData name="Deidre Steain (DTF)" userId="bff38cff-0d6b-40d7-98b8-0cb614c3cc98" providerId="ADAL" clId="{3C616AED-4F0A-4890-8F39-85FBD24A1E1D}" dt="2024-06-17T06:19:44.185" v="530" actId="6264"/>
          <ac:spMkLst>
            <pc:docMk/>
            <pc:sldMk cId="1257828023" sldId="2147375143"/>
            <ac:spMk id="3" creationId="{3F6BCB41-750A-A453-E9F9-96C7AA55A38B}"/>
          </ac:spMkLst>
        </pc:spChg>
        <pc:spChg chg="add del mod">
          <ac:chgData name="Deidre Steain (DTF)" userId="bff38cff-0d6b-40d7-98b8-0cb614c3cc98" providerId="ADAL" clId="{3C616AED-4F0A-4890-8F39-85FBD24A1E1D}" dt="2024-06-17T06:19:44.185" v="530" actId="6264"/>
          <ac:spMkLst>
            <pc:docMk/>
            <pc:sldMk cId="1257828023" sldId="2147375143"/>
            <ac:spMk id="4" creationId="{D7953618-E112-5B79-B485-C9D88FEC1D14}"/>
          </ac:spMkLst>
        </pc:spChg>
        <pc:spChg chg="add del mod">
          <ac:chgData name="Deidre Steain (DTF)" userId="bff38cff-0d6b-40d7-98b8-0cb614c3cc98" providerId="ADAL" clId="{3C616AED-4F0A-4890-8F39-85FBD24A1E1D}" dt="2024-06-17T05:09:22.165" v="4" actId="478"/>
          <ac:spMkLst>
            <pc:docMk/>
            <pc:sldMk cId="1257828023" sldId="2147375143"/>
            <ac:spMk id="4" creationId="{E6D73F99-52C0-0D69-E1B8-EB11F9027CF9}"/>
          </ac:spMkLst>
        </pc:spChg>
        <pc:spChg chg="mod ord">
          <ac:chgData name="Deidre Steain (DTF)" userId="bff38cff-0d6b-40d7-98b8-0cb614c3cc98" providerId="ADAL" clId="{3C616AED-4F0A-4890-8F39-85FBD24A1E1D}" dt="2024-06-17T06:39:34.623" v="785" actId="14100"/>
          <ac:spMkLst>
            <pc:docMk/>
            <pc:sldMk cId="1257828023" sldId="2147375143"/>
            <ac:spMk id="5" creationId="{01841410-3291-C731-AED6-C0F1DFFF893A}"/>
          </ac:spMkLst>
        </pc:spChg>
        <pc:spChg chg="mod">
          <ac:chgData name="Deidre Steain (DTF)" userId="bff38cff-0d6b-40d7-98b8-0cb614c3cc98" providerId="ADAL" clId="{3C616AED-4F0A-4890-8F39-85FBD24A1E1D}" dt="2024-06-17T06:38:27.319" v="778" actId="14100"/>
          <ac:spMkLst>
            <pc:docMk/>
            <pc:sldMk cId="1257828023" sldId="2147375143"/>
            <ac:spMk id="6" creationId="{77F7FF71-A078-13A8-27AE-56E92F4606F3}"/>
          </ac:spMkLst>
        </pc:spChg>
        <pc:spChg chg="mod">
          <ac:chgData name="Deidre Steain (DTF)" userId="bff38cff-0d6b-40d7-98b8-0cb614c3cc98" providerId="ADAL" clId="{3C616AED-4F0A-4890-8F39-85FBD24A1E1D}" dt="2024-06-17T06:38:27.319" v="778" actId="14100"/>
          <ac:spMkLst>
            <pc:docMk/>
            <pc:sldMk cId="1257828023" sldId="2147375143"/>
            <ac:spMk id="7" creationId="{4A0AA9E5-13E1-224A-E472-C45B07039C0B}"/>
          </ac:spMkLst>
        </pc:spChg>
        <pc:spChg chg="add del mod">
          <ac:chgData name="Deidre Steain (DTF)" userId="bff38cff-0d6b-40d7-98b8-0cb614c3cc98" providerId="ADAL" clId="{3C616AED-4F0A-4890-8F39-85FBD24A1E1D}" dt="2024-06-17T06:19:44.185" v="530" actId="6264"/>
          <ac:spMkLst>
            <pc:docMk/>
            <pc:sldMk cId="1257828023" sldId="2147375143"/>
            <ac:spMk id="8" creationId="{2357B9A2-F036-1BC2-2794-82EFCC8E7ECF}"/>
          </ac:spMkLst>
        </pc:spChg>
        <pc:spChg chg="mod">
          <ac:chgData name="Deidre Steain (DTF)" userId="bff38cff-0d6b-40d7-98b8-0cb614c3cc98" providerId="ADAL" clId="{3C616AED-4F0A-4890-8F39-85FBD24A1E1D}" dt="2024-06-17T05:08:57.575" v="3"/>
          <ac:spMkLst>
            <pc:docMk/>
            <pc:sldMk cId="1257828023" sldId="2147375143"/>
            <ac:spMk id="9" creationId="{344628CE-E6A0-A974-8770-BCF7D5BA09FF}"/>
          </ac:spMkLst>
        </pc:spChg>
        <pc:spChg chg="add mod">
          <ac:chgData name="Deidre Steain (DTF)" userId="bff38cff-0d6b-40d7-98b8-0cb614c3cc98" providerId="ADAL" clId="{3C616AED-4F0A-4890-8F39-85FBD24A1E1D}" dt="2024-06-17T06:20:56.817" v="533"/>
          <ac:spMkLst>
            <pc:docMk/>
            <pc:sldMk cId="1257828023" sldId="2147375143"/>
            <ac:spMk id="9" creationId="{C418C21D-D036-53BE-3DEC-1C96E8062D62}"/>
          </ac:spMkLst>
        </pc:spChg>
        <pc:spChg chg="mod">
          <ac:chgData name="Deidre Steain (DTF)" userId="bff38cff-0d6b-40d7-98b8-0cb614c3cc98" providerId="ADAL" clId="{3C616AED-4F0A-4890-8F39-85FBD24A1E1D}" dt="2024-06-17T05:08:57.575" v="3"/>
          <ac:spMkLst>
            <pc:docMk/>
            <pc:sldMk cId="1257828023" sldId="2147375143"/>
            <ac:spMk id="10" creationId="{00428B22-374D-0A02-951E-43AFD792EAEE}"/>
          </ac:spMkLst>
        </pc:spChg>
        <pc:spChg chg="del mod">
          <ac:chgData name="Deidre Steain (DTF)" userId="bff38cff-0d6b-40d7-98b8-0cb614c3cc98" providerId="ADAL" clId="{3C616AED-4F0A-4890-8F39-85FBD24A1E1D}" dt="2024-06-17T06:21:52.023" v="544" actId="478"/>
          <ac:spMkLst>
            <pc:docMk/>
            <pc:sldMk cId="1257828023" sldId="2147375143"/>
            <ac:spMk id="11" creationId="{04A59EEE-525F-94B4-ED81-84F62210E1EA}"/>
          </ac:spMkLst>
        </pc:spChg>
        <pc:spChg chg="mod">
          <ac:chgData name="Deidre Steain (DTF)" userId="bff38cff-0d6b-40d7-98b8-0cb614c3cc98" providerId="ADAL" clId="{3C616AED-4F0A-4890-8F39-85FBD24A1E1D}" dt="2024-06-17T06:20:56.817" v="533"/>
          <ac:spMkLst>
            <pc:docMk/>
            <pc:sldMk cId="1257828023" sldId="2147375143"/>
            <ac:spMk id="12" creationId="{A41EA906-5CCA-93A6-B503-25C534369E8E}"/>
          </ac:spMkLst>
        </pc:spChg>
        <pc:spChg chg="mod">
          <ac:chgData name="Deidre Steain (DTF)" userId="bff38cff-0d6b-40d7-98b8-0cb614c3cc98" providerId="ADAL" clId="{3C616AED-4F0A-4890-8F39-85FBD24A1E1D}" dt="2024-06-17T06:20:56.817" v="533"/>
          <ac:spMkLst>
            <pc:docMk/>
            <pc:sldMk cId="1257828023" sldId="2147375143"/>
            <ac:spMk id="13" creationId="{EF33EF20-8D8C-14BD-44AD-E537DE2B44DD}"/>
          </ac:spMkLst>
        </pc:spChg>
        <pc:spChg chg="del mod">
          <ac:chgData name="Deidre Steain (DTF)" userId="bff38cff-0d6b-40d7-98b8-0cb614c3cc98" providerId="ADAL" clId="{3C616AED-4F0A-4890-8F39-85FBD24A1E1D}" dt="2024-06-17T06:19:40.092" v="527" actId="478"/>
          <ac:spMkLst>
            <pc:docMk/>
            <pc:sldMk cId="1257828023" sldId="2147375143"/>
            <ac:spMk id="14" creationId="{DDE7747E-7F0B-0246-3764-C472A901B3DE}"/>
          </ac:spMkLst>
        </pc:spChg>
        <pc:spChg chg="del">
          <ac:chgData name="Deidre Steain (DTF)" userId="bff38cff-0d6b-40d7-98b8-0cb614c3cc98" providerId="ADAL" clId="{3C616AED-4F0A-4890-8F39-85FBD24A1E1D}" dt="2024-06-17T06:22:30.323" v="552" actId="478"/>
          <ac:spMkLst>
            <pc:docMk/>
            <pc:sldMk cId="1257828023" sldId="2147375143"/>
            <ac:spMk id="15" creationId="{8E73D913-F260-2AC8-4CD8-2A48804FA1FA}"/>
          </ac:spMkLst>
        </pc:spChg>
        <pc:spChg chg="add del mod">
          <ac:chgData name="Deidre Steain (DTF)" userId="bff38cff-0d6b-40d7-98b8-0cb614c3cc98" providerId="ADAL" clId="{3C616AED-4F0A-4890-8F39-85FBD24A1E1D}" dt="2024-06-17T06:20:56.418" v="532" actId="478"/>
          <ac:spMkLst>
            <pc:docMk/>
            <pc:sldMk cId="1257828023" sldId="2147375143"/>
            <ac:spMk id="16" creationId="{455A57FD-1F0E-BCBC-4669-8033D01516AB}"/>
          </ac:spMkLst>
        </pc:spChg>
        <pc:spChg chg="del mod">
          <ac:chgData name="Deidre Steain (DTF)" userId="bff38cff-0d6b-40d7-98b8-0cb614c3cc98" providerId="ADAL" clId="{3C616AED-4F0A-4890-8F39-85FBD24A1E1D}" dt="2024-06-17T06:22:34.820" v="555" actId="478"/>
          <ac:spMkLst>
            <pc:docMk/>
            <pc:sldMk cId="1257828023" sldId="2147375143"/>
            <ac:spMk id="17" creationId="{A3D70976-CF4A-C4DF-ECB7-452769D5B553}"/>
          </ac:spMkLst>
        </pc:spChg>
        <pc:spChg chg="mod">
          <ac:chgData name="Deidre Steain (DTF)" userId="bff38cff-0d6b-40d7-98b8-0cb614c3cc98" providerId="ADAL" clId="{3C616AED-4F0A-4890-8F39-85FBD24A1E1D}" dt="2024-06-17T05:09:22.583" v="5"/>
          <ac:spMkLst>
            <pc:docMk/>
            <pc:sldMk cId="1257828023" sldId="2147375143"/>
            <ac:spMk id="19" creationId="{C4A9CF7D-899B-3D5A-7E78-C14FEFB95572}"/>
          </ac:spMkLst>
        </pc:spChg>
        <pc:spChg chg="mod">
          <ac:chgData name="Deidre Steain (DTF)" userId="bff38cff-0d6b-40d7-98b8-0cb614c3cc98" providerId="ADAL" clId="{3C616AED-4F0A-4890-8F39-85FBD24A1E1D}" dt="2024-06-17T05:09:22.583" v="5"/>
          <ac:spMkLst>
            <pc:docMk/>
            <pc:sldMk cId="1257828023" sldId="2147375143"/>
            <ac:spMk id="20" creationId="{8F2997A6-9A40-7F2F-BF19-D4BCC3D55EF0}"/>
          </ac:spMkLst>
        </pc:spChg>
        <pc:spChg chg="add mod">
          <ac:chgData name="Deidre Steain (DTF)" userId="bff38cff-0d6b-40d7-98b8-0cb614c3cc98" providerId="ADAL" clId="{3C616AED-4F0A-4890-8F39-85FBD24A1E1D}" dt="2024-06-17T06:39:34.623" v="785" actId="14100"/>
          <ac:spMkLst>
            <pc:docMk/>
            <pc:sldMk cId="1257828023" sldId="2147375143"/>
            <ac:spMk id="21" creationId="{4C4B7A09-AF60-6046-934A-86D6D014654A}"/>
          </ac:spMkLst>
        </pc:spChg>
        <pc:spChg chg="add mod">
          <ac:chgData name="Deidre Steain (DTF)" userId="bff38cff-0d6b-40d7-98b8-0cb614c3cc98" providerId="ADAL" clId="{3C616AED-4F0A-4890-8F39-85FBD24A1E1D}" dt="2024-06-17T06:47:13.029" v="893" actId="255"/>
          <ac:spMkLst>
            <pc:docMk/>
            <pc:sldMk cId="1257828023" sldId="2147375143"/>
            <ac:spMk id="22" creationId="{FFBE0AB3-995F-93D3-888C-003F69567FF9}"/>
          </ac:spMkLst>
        </pc:spChg>
        <pc:grpChg chg="del">
          <ac:chgData name="Deidre Steain (DTF)" userId="bff38cff-0d6b-40d7-98b8-0cb614c3cc98" providerId="ADAL" clId="{3C616AED-4F0A-4890-8F39-85FBD24A1E1D}" dt="2024-06-17T05:08:57.274" v="2" actId="478"/>
          <ac:grpSpMkLst>
            <pc:docMk/>
            <pc:sldMk cId="1257828023" sldId="2147375143"/>
            <ac:grpSpMk id="3" creationId="{F0DF3237-2D75-0133-017F-DC9BEF8F85D8}"/>
          </ac:grpSpMkLst>
        </pc:grpChg>
        <pc:grpChg chg="add del mod">
          <ac:chgData name="Deidre Steain (DTF)" userId="bff38cff-0d6b-40d7-98b8-0cb614c3cc98" providerId="ADAL" clId="{3C616AED-4F0A-4890-8F39-85FBD24A1E1D}" dt="2024-06-17T05:09:22.165" v="4" actId="478"/>
          <ac:grpSpMkLst>
            <pc:docMk/>
            <pc:sldMk cId="1257828023" sldId="2147375143"/>
            <ac:grpSpMk id="8" creationId="{6B033713-586B-112C-44F2-006988C276C1}"/>
          </ac:grpSpMkLst>
        </pc:grpChg>
        <pc:grpChg chg="add mod">
          <ac:chgData name="Deidre Steain (DTF)" userId="bff38cff-0d6b-40d7-98b8-0cb614c3cc98" providerId="ADAL" clId="{3C616AED-4F0A-4890-8F39-85FBD24A1E1D}" dt="2024-06-17T06:20:56.817" v="533"/>
          <ac:grpSpMkLst>
            <pc:docMk/>
            <pc:sldMk cId="1257828023" sldId="2147375143"/>
            <ac:grpSpMk id="10" creationId="{077AE854-F732-57AC-B806-596700BE3174}"/>
          </ac:grpSpMkLst>
        </pc:grpChg>
        <pc:grpChg chg="add del mod">
          <ac:chgData name="Deidre Steain (DTF)" userId="bff38cff-0d6b-40d7-98b8-0cb614c3cc98" providerId="ADAL" clId="{3C616AED-4F0A-4890-8F39-85FBD24A1E1D}" dt="2024-06-17T06:20:56.418" v="532" actId="478"/>
          <ac:grpSpMkLst>
            <pc:docMk/>
            <pc:sldMk cId="1257828023" sldId="2147375143"/>
            <ac:grpSpMk id="18" creationId="{1517C99D-2617-69E4-1F9B-510F71DF02FA}"/>
          </ac:grpSpMkLst>
        </pc:grp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06:23:15.246" v="563" actId="6549"/>
              <pc2:cmMkLst xmlns:pc2="http://schemas.microsoft.com/office/powerpoint/2019/9/main/command">
                <pc:docMk/>
                <pc:sldMk cId="1257828023" sldId="2147375143"/>
                <pc2:cmMk id="{53885468-E579-49C3-92D2-9A2E3F9B205B}"/>
              </pc2:cmMkLst>
            </pc226:cmChg>
          </p:ext>
        </pc:extLst>
      </pc:sldChg>
      <pc:sldChg chg="addSp delSp modSp mod chgLayout">
        <pc:chgData name="Deidre Steain (DTF)" userId="bff38cff-0d6b-40d7-98b8-0cb614c3cc98" providerId="ADAL" clId="{3C616AED-4F0A-4890-8F39-85FBD24A1E1D}" dt="2024-06-17T06:47:09.562" v="892" actId="255"/>
        <pc:sldMkLst>
          <pc:docMk/>
          <pc:sldMk cId="253744803" sldId="2147375144"/>
        </pc:sldMkLst>
        <pc:spChg chg="add mod">
          <ac:chgData name="Deidre Steain (DTF)" userId="bff38cff-0d6b-40d7-98b8-0cb614c3cc98" providerId="ADAL" clId="{3C616AED-4F0A-4890-8F39-85FBD24A1E1D}" dt="2024-06-17T06:24:56.518" v="579"/>
          <ac:spMkLst>
            <pc:docMk/>
            <pc:sldMk cId="253744803" sldId="2147375144"/>
            <ac:spMk id="2" creationId="{6357C806-2592-401A-E03F-9D30A4AC277B}"/>
          </ac:spMkLst>
        </pc:spChg>
        <pc:spChg chg="del">
          <ac:chgData name="Deidre Steain (DTF)" userId="bff38cff-0d6b-40d7-98b8-0cb614c3cc98" providerId="ADAL" clId="{3C616AED-4F0A-4890-8F39-85FBD24A1E1D}" dt="2024-06-17T05:09:31.165" v="6" actId="478"/>
          <ac:spMkLst>
            <pc:docMk/>
            <pc:sldMk cId="253744803" sldId="2147375144"/>
            <ac:spMk id="2" creationId="{AC53F55F-9D3C-F843-87D6-19CE060DB818}"/>
          </ac:spMkLst>
        </pc:spChg>
        <pc:spChg chg="add del mod">
          <ac:chgData name="Deidre Steain (DTF)" userId="bff38cff-0d6b-40d7-98b8-0cb614c3cc98" providerId="ADAL" clId="{3C616AED-4F0A-4890-8F39-85FBD24A1E1D}" dt="2024-06-17T06:24:56.109" v="578" actId="478"/>
          <ac:spMkLst>
            <pc:docMk/>
            <pc:sldMk cId="253744803" sldId="2147375144"/>
            <ac:spMk id="4" creationId="{F6DE128E-DC66-06BA-03BD-AF71CEE11296}"/>
          </ac:spMkLst>
        </pc:spChg>
        <pc:spChg chg="mod ord">
          <ac:chgData name="Deidre Steain (DTF)" userId="bff38cff-0d6b-40d7-98b8-0cb614c3cc98" providerId="ADAL" clId="{3C616AED-4F0A-4890-8F39-85FBD24A1E1D}" dt="2024-06-17T06:39:40.294" v="786" actId="14100"/>
          <ac:spMkLst>
            <pc:docMk/>
            <pc:sldMk cId="253744803" sldId="2147375144"/>
            <ac:spMk id="5" creationId="{01841410-3291-C731-AED6-C0F1DFFF893A}"/>
          </ac:spMkLst>
        </pc:spChg>
        <pc:spChg chg="mod">
          <ac:chgData name="Deidre Steain (DTF)" userId="bff38cff-0d6b-40d7-98b8-0cb614c3cc98" providerId="ADAL" clId="{3C616AED-4F0A-4890-8F39-85FBD24A1E1D}" dt="2024-06-17T06:38:21.028" v="777" actId="14100"/>
          <ac:spMkLst>
            <pc:docMk/>
            <pc:sldMk cId="253744803" sldId="2147375144"/>
            <ac:spMk id="6" creationId="{77F7FF71-A078-13A8-27AE-56E92F4606F3}"/>
          </ac:spMkLst>
        </pc:spChg>
        <pc:spChg chg="mod">
          <ac:chgData name="Deidre Steain (DTF)" userId="bff38cff-0d6b-40d7-98b8-0cb614c3cc98" providerId="ADAL" clId="{3C616AED-4F0A-4890-8F39-85FBD24A1E1D}" dt="2024-06-17T06:45:09.274" v="867"/>
          <ac:spMkLst>
            <pc:docMk/>
            <pc:sldMk cId="253744803" sldId="2147375144"/>
            <ac:spMk id="7" creationId="{4A0AA9E5-13E1-224A-E472-C45B07039C0B}"/>
          </ac:spMkLst>
        </pc:spChg>
        <pc:spChg chg="mod">
          <ac:chgData name="Deidre Steain (DTF)" userId="bff38cff-0d6b-40d7-98b8-0cb614c3cc98" providerId="ADAL" clId="{3C616AED-4F0A-4890-8F39-85FBD24A1E1D}" dt="2024-06-17T05:09:31.602" v="7"/>
          <ac:spMkLst>
            <pc:docMk/>
            <pc:sldMk cId="253744803" sldId="2147375144"/>
            <ac:spMk id="9" creationId="{043697B5-139D-FE54-F128-37F89B3AB505}"/>
          </ac:spMkLst>
        </pc:spChg>
        <pc:spChg chg="mod">
          <ac:chgData name="Deidre Steain (DTF)" userId="bff38cff-0d6b-40d7-98b8-0cb614c3cc98" providerId="ADAL" clId="{3C616AED-4F0A-4890-8F39-85FBD24A1E1D}" dt="2024-06-17T05:09:31.602" v="7"/>
          <ac:spMkLst>
            <pc:docMk/>
            <pc:sldMk cId="253744803" sldId="2147375144"/>
            <ac:spMk id="10" creationId="{BB88AF00-C57C-B7C5-38B4-977FCFE5B97E}"/>
          </ac:spMkLst>
        </pc:spChg>
        <pc:spChg chg="del">
          <ac:chgData name="Deidre Steain (DTF)" userId="bff38cff-0d6b-40d7-98b8-0cb614c3cc98" providerId="ADAL" clId="{3C616AED-4F0A-4890-8F39-85FBD24A1E1D}" dt="2024-06-17T06:25:37.974" v="592" actId="478"/>
          <ac:spMkLst>
            <pc:docMk/>
            <pc:sldMk cId="253744803" sldId="2147375144"/>
            <ac:spMk id="11" creationId="{04A59EEE-525F-94B4-ED81-84F62210E1EA}"/>
          </ac:spMkLst>
        </pc:spChg>
        <pc:spChg chg="mod">
          <ac:chgData name="Deidre Steain (DTF)" userId="bff38cff-0d6b-40d7-98b8-0cb614c3cc98" providerId="ADAL" clId="{3C616AED-4F0A-4890-8F39-85FBD24A1E1D}" dt="2024-06-17T06:24:56.518" v="579"/>
          <ac:spMkLst>
            <pc:docMk/>
            <pc:sldMk cId="253744803" sldId="2147375144"/>
            <ac:spMk id="12" creationId="{0C91525F-464C-474F-591A-93C4A7A97D35}"/>
          </ac:spMkLst>
        </pc:spChg>
        <pc:spChg chg="mod">
          <ac:chgData name="Deidre Steain (DTF)" userId="bff38cff-0d6b-40d7-98b8-0cb614c3cc98" providerId="ADAL" clId="{3C616AED-4F0A-4890-8F39-85FBD24A1E1D}" dt="2024-06-17T06:24:56.518" v="579"/>
          <ac:spMkLst>
            <pc:docMk/>
            <pc:sldMk cId="253744803" sldId="2147375144"/>
            <ac:spMk id="13" creationId="{5BA93768-77D9-E340-856F-3D9487407E64}"/>
          </ac:spMkLst>
        </pc:spChg>
        <pc:spChg chg="del mod">
          <ac:chgData name="Deidre Steain (DTF)" userId="bff38cff-0d6b-40d7-98b8-0cb614c3cc98" providerId="ADAL" clId="{3C616AED-4F0A-4890-8F39-85FBD24A1E1D}" dt="2024-06-17T06:25:05.053" v="582" actId="478"/>
          <ac:spMkLst>
            <pc:docMk/>
            <pc:sldMk cId="253744803" sldId="2147375144"/>
            <ac:spMk id="14" creationId="{DDE7747E-7F0B-0246-3764-C472A901B3DE}"/>
          </ac:spMkLst>
        </pc:spChg>
        <pc:spChg chg="del">
          <ac:chgData name="Deidre Steain (DTF)" userId="bff38cff-0d6b-40d7-98b8-0cb614c3cc98" providerId="ADAL" clId="{3C616AED-4F0A-4890-8F39-85FBD24A1E1D}" dt="2024-06-17T06:26:06.797" v="602" actId="478"/>
          <ac:spMkLst>
            <pc:docMk/>
            <pc:sldMk cId="253744803" sldId="2147375144"/>
            <ac:spMk id="15" creationId="{8E73D913-F260-2AC8-4CD8-2A48804FA1FA}"/>
          </ac:spMkLst>
        </pc:spChg>
        <pc:spChg chg="add del mod">
          <ac:chgData name="Deidre Steain (DTF)" userId="bff38cff-0d6b-40d7-98b8-0cb614c3cc98" providerId="ADAL" clId="{3C616AED-4F0A-4890-8F39-85FBD24A1E1D}" dt="2024-06-17T06:24:59.907" v="580" actId="6264"/>
          <ac:spMkLst>
            <pc:docMk/>
            <pc:sldMk cId="253744803" sldId="2147375144"/>
            <ac:spMk id="16" creationId="{F8B24A97-7319-01A4-30E6-84CB60B503A0}"/>
          </ac:spMkLst>
        </pc:spChg>
        <pc:spChg chg="del mod">
          <ac:chgData name="Deidre Steain (DTF)" userId="bff38cff-0d6b-40d7-98b8-0cb614c3cc98" providerId="ADAL" clId="{3C616AED-4F0A-4890-8F39-85FBD24A1E1D}" dt="2024-06-17T06:26:04.451" v="601" actId="478"/>
          <ac:spMkLst>
            <pc:docMk/>
            <pc:sldMk cId="253744803" sldId="2147375144"/>
            <ac:spMk id="17" creationId="{A3D70976-CF4A-C4DF-ECB7-452769D5B553}"/>
          </ac:spMkLst>
        </pc:spChg>
        <pc:spChg chg="add mod ord">
          <ac:chgData name="Deidre Steain (DTF)" userId="bff38cff-0d6b-40d7-98b8-0cb614c3cc98" providerId="ADAL" clId="{3C616AED-4F0A-4890-8F39-85FBD24A1E1D}" dt="2024-06-17T06:25:09.323" v="585" actId="6264"/>
          <ac:spMkLst>
            <pc:docMk/>
            <pc:sldMk cId="253744803" sldId="2147375144"/>
            <ac:spMk id="18" creationId="{6358F951-3530-DE8E-70E3-99E34CE66729}"/>
          </ac:spMkLst>
        </pc:spChg>
        <pc:spChg chg="add del mod">
          <ac:chgData name="Deidre Steain (DTF)" userId="bff38cff-0d6b-40d7-98b8-0cb614c3cc98" providerId="ADAL" clId="{3C616AED-4F0A-4890-8F39-85FBD24A1E1D}" dt="2024-06-17T06:25:09.323" v="585" actId="6264"/>
          <ac:spMkLst>
            <pc:docMk/>
            <pc:sldMk cId="253744803" sldId="2147375144"/>
            <ac:spMk id="19" creationId="{B5901E50-0BDD-028D-2088-2A057EAC68D0}"/>
          </ac:spMkLst>
        </pc:spChg>
        <pc:spChg chg="add del mod">
          <ac:chgData name="Deidre Steain (DTF)" userId="bff38cff-0d6b-40d7-98b8-0cb614c3cc98" providerId="ADAL" clId="{3C616AED-4F0A-4890-8F39-85FBD24A1E1D}" dt="2024-06-17T06:25:09.323" v="585" actId="6264"/>
          <ac:spMkLst>
            <pc:docMk/>
            <pc:sldMk cId="253744803" sldId="2147375144"/>
            <ac:spMk id="20" creationId="{7FE798AE-5095-10E0-11BD-2A75B426CAA7}"/>
          </ac:spMkLst>
        </pc:spChg>
        <pc:spChg chg="add mod">
          <ac:chgData name="Deidre Steain (DTF)" userId="bff38cff-0d6b-40d7-98b8-0cb614c3cc98" providerId="ADAL" clId="{3C616AED-4F0A-4890-8F39-85FBD24A1E1D}" dt="2024-06-17T06:39:40.294" v="786" actId="14100"/>
          <ac:spMkLst>
            <pc:docMk/>
            <pc:sldMk cId="253744803" sldId="2147375144"/>
            <ac:spMk id="21" creationId="{3A31D20C-6CB6-F9D6-20CB-F5C51BB33864}"/>
          </ac:spMkLst>
        </pc:spChg>
        <pc:spChg chg="add mod">
          <ac:chgData name="Deidre Steain (DTF)" userId="bff38cff-0d6b-40d7-98b8-0cb614c3cc98" providerId="ADAL" clId="{3C616AED-4F0A-4890-8F39-85FBD24A1E1D}" dt="2024-06-17T06:47:09.562" v="892" actId="255"/>
          <ac:spMkLst>
            <pc:docMk/>
            <pc:sldMk cId="253744803" sldId="2147375144"/>
            <ac:spMk id="22" creationId="{5E8910B3-BF1B-C5BA-BA25-F42905B7BE39}"/>
          </ac:spMkLst>
        </pc:spChg>
        <pc:grpChg chg="add mod">
          <ac:chgData name="Deidre Steain (DTF)" userId="bff38cff-0d6b-40d7-98b8-0cb614c3cc98" providerId="ADAL" clId="{3C616AED-4F0A-4890-8F39-85FBD24A1E1D}" dt="2024-06-17T06:24:56.518" v="579"/>
          <ac:grpSpMkLst>
            <pc:docMk/>
            <pc:sldMk cId="253744803" sldId="2147375144"/>
            <ac:grpSpMk id="3" creationId="{1607A28E-64C9-718A-0E02-98476CDEF3BC}"/>
          </ac:grpSpMkLst>
        </pc:grpChg>
        <pc:grpChg chg="del">
          <ac:chgData name="Deidre Steain (DTF)" userId="bff38cff-0d6b-40d7-98b8-0cb614c3cc98" providerId="ADAL" clId="{3C616AED-4F0A-4890-8F39-85FBD24A1E1D}" dt="2024-06-17T05:09:31.165" v="6" actId="478"/>
          <ac:grpSpMkLst>
            <pc:docMk/>
            <pc:sldMk cId="253744803" sldId="2147375144"/>
            <ac:grpSpMk id="3" creationId="{F0DF3237-2D75-0133-017F-DC9BEF8F85D8}"/>
          </ac:grpSpMkLst>
        </pc:grpChg>
        <pc:grpChg chg="add del mod">
          <ac:chgData name="Deidre Steain (DTF)" userId="bff38cff-0d6b-40d7-98b8-0cb614c3cc98" providerId="ADAL" clId="{3C616AED-4F0A-4890-8F39-85FBD24A1E1D}" dt="2024-06-17T06:24:56.109" v="578" actId="478"/>
          <ac:grpSpMkLst>
            <pc:docMk/>
            <pc:sldMk cId="253744803" sldId="2147375144"/>
            <ac:grpSpMk id="8" creationId="{7EEDD5E3-313B-F941-7931-730634DB4D8E}"/>
          </ac:grpSpMkLst>
        </pc:grpChg>
      </pc:sldChg>
      <pc:sldChg chg="addSp delSp modSp mod modCm chgLayout">
        <pc:chgData name="Deidre Steain (DTF)" userId="bff38cff-0d6b-40d7-98b8-0cb614c3cc98" providerId="ADAL" clId="{3C616AED-4F0A-4890-8F39-85FBD24A1E1D}" dt="2024-06-17T06:35:11.903" v="737" actId="478"/>
        <pc:sldMkLst>
          <pc:docMk/>
          <pc:sldMk cId="1594339485" sldId="2147375145"/>
        </pc:sldMkLst>
        <pc:spChg chg="mod">
          <ac:chgData name="Deidre Steain (DTF)" userId="bff38cff-0d6b-40d7-98b8-0cb614c3cc98" providerId="ADAL" clId="{3C616AED-4F0A-4890-8F39-85FBD24A1E1D}" dt="2024-06-17T06:34:33.015" v="736" actId="1036"/>
          <ac:spMkLst>
            <pc:docMk/>
            <pc:sldMk cId="1594339485" sldId="2147375145"/>
            <ac:spMk id="2" creationId="{11792BCC-718C-78D9-9D16-9012CE726D7A}"/>
          </ac:spMkLst>
        </pc:spChg>
        <pc:spChg chg="del mod">
          <ac:chgData name="Deidre Steain (DTF)" userId="bff38cff-0d6b-40d7-98b8-0cb614c3cc98" providerId="ADAL" clId="{3C616AED-4F0A-4890-8F39-85FBD24A1E1D}" dt="2024-06-17T06:33:34.125" v="713" actId="478"/>
          <ac:spMkLst>
            <pc:docMk/>
            <pc:sldMk cId="1594339485" sldId="2147375145"/>
            <ac:spMk id="3" creationId="{F67BD690-80EA-314F-BC46-25B1CFA4E136}"/>
          </ac:spMkLst>
        </pc:spChg>
        <pc:spChg chg="mod">
          <ac:chgData name="Deidre Steain (DTF)" userId="bff38cff-0d6b-40d7-98b8-0cb614c3cc98" providerId="ADAL" clId="{3C616AED-4F0A-4890-8F39-85FBD24A1E1D}" dt="2024-06-17T06:32:30.409" v="699" actId="21"/>
          <ac:spMkLst>
            <pc:docMk/>
            <pc:sldMk cId="1594339485" sldId="2147375145"/>
            <ac:spMk id="4" creationId="{D33A3A49-BCD1-C9FE-A7A0-DDD5240F56E8}"/>
          </ac:spMkLst>
        </pc:spChg>
        <pc:spChg chg="mod">
          <ac:chgData name="Deidre Steain (DTF)" userId="bff38cff-0d6b-40d7-98b8-0cb614c3cc98" providerId="ADAL" clId="{3C616AED-4F0A-4890-8F39-85FBD24A1E1D}" dt="2024-06-17T06:31:09.903" v="688" actId="21"/>
          <ac:spMkLst>
            <pc:docMk/>
            <pc:sldMk cId="1594339485" sldId="2147375145"/>
            <ac:spMk id="5" creationId="{1A18DBFA-6DE4-A1BD-7611-977594B7D89B}"/>
          </ac:spMkLst>
        </pc:spChg>
        <pc:spChg chg="mod">
          <ac:chgData name="Deidre Steain (DTF)" userId="bff38cff-0d6b-40d7-98b8-0cb614c3cc98" providerId="ADAL" clId="{3C616AED-4F0A-4890-8F39-85FBD24A1E1D}" dt="2024-06-17T06:32:58.779" v="704" actId="21"/>
          <ac:spMkLst>
            <pc:docMk/>
            <pc:sldMk cId="1594339485" sldId="2147375145"/>
            <ac:spMk id="6" creationId="{726F23DA-5183-C4B0-8C01-BD60C34A90C6}"/>
          </ac:spMkLst>
        </pc:spChg>
        <pc:spChg chg="del">
          <ac:chgData name="Deidre Steain (DTF)" userId="bff38cff-0d6b-40d7-98b8-0cb614c3cc98" providerId="ADAL" clId="{3C616AED-4F0A-4890-8F39-85FBD24A1E1D}" dt="2024-06-17T06:33:23.047" v="709" actId="478"/>
          <ac:spMkLst>
            <pc:docMk/>
            <pc:sldMk cId="1594339485" sldId="2147375145"/>
            <ac:spMk id="7" creationId="{771D3F33-8680-12AC-E619-FCB0E8FC24CE}"/>
          </ac:spMkLst>
        </pc:spChg>
        <pc:spChg chg="mod ord">
          <ac:chgData name="Deidre Steain (DTF)" userId="bff38cff-0d6b-40d7-98b8-0cb614c3cc98" providerId="ADAL" clId="{3C616AED-4F0A-4890-8F39-85FBD24A1E1D}" dt="2024-06-17T06:34:18.789" v="725" actId="6264"/>
          <ac:spMkLst>
            <pc:docMk/>
            <pc:sldMk cId="1594339485" sldId="2147375145"/>
            <ac:spMk id="10" creationId="{EF44DC72-C684-06FE-992E-AF09CA6B61D2}"/>
          </ac:spMkLst>
        </pc:spChg>
        <pc:spChg chg="add mod">
          <ac:chgData name="Deidre Steain (DTF)" userId="bff38cff-0d6b-40d7-98b8-0cb614c3cc98" providerId="ADAL" clId="{3C616AED-4F0A-4890-8F39-85FBD24A1E1D}" dt="2024-06-17T06:33:23.460" v="710"/>
          <ac:spMkLst>
            <pc:docMk/>
            <pc:sldMk cId="1594339485" sldId="2147375145"/>
            <ac:spMk id="15" creationId="{CB81B258-B01B-2362-A2C5-C9537B1E3026}"/>
          </ac:spMkLst>
        </pc:spChg>
        <pc:spChg chg="add mod">
          <ac:chgData name="Deidre Steain (DTF)" userId="bff38cff-0d6b-40d7-98b8-0cb614c3cc98" providerId="ADAL" clId="{3C616AED-4F0A-4890-8F39-85FBD24A1E1D}" dt="2024-06-17T06:33:23.460" v="710"/>
          <ac:spMkLst>
            <pc:docMk/>
            <pc:sldMk cId="1594339485" sldId="2147375145"/>
            <ac:spMk id="16" creationId="{3284C3B2-1F94-F17C-E3EE-A182326A8398}"/>
          </ac:spMkLst>
        </pc:spChg>
        <pc:spChg chg="add mod">
          <ac:chgData name="Deidre Steain (DTF)" userId="bff38cff-0d6b-40d7-98b8-0cb614c3cc98" providerId="ADAL" clId="{3C616AED-4F0A-4890-8F39-85FBD24A1E1D}" dt="2024-06-17T06:33:23.460" v="710"/>
          <ac:spMkLst>
            <pc:docMk/>
            <pc:sldMk cId="1594339485" sldId="2147375145"/>
            <ac:spMk id="17" creationId="{2B123BA8-0633-9E44-E460-62901BC6D008}"/>
          </ac:spMkLst>
        </pc:spChg>
        <pc:spChg chg="add mod">
          <ac:chgData name="Deidre Steain (DTF)" userId="bff38cff-0d6b-40d7-98b8-0cb614c3cc98" providerId="ADAL" clId="{3C616AED-4F0A-4890-8F39-85FBD24A1E1D}" dt="2024-06-17T06:33:23.460" v="710"/>
          <ac:spMkLst>
            <pc:docMk/>
            <pc:sldMk cId="1594339485" sldId="2147375145"/>
            <ac:spMk id="18" creationId="{7256494E-5958-3C5B-1604-8EEA793964AA}"/>
          </ac:spMkLst>
        </pc:spChg>
        <pc:spChg chg="add mod">
          <ac:chgData name="Deidre Steain (DTF)" userId="bff38cff-0d6b-40d7-98b8-0cb614c3cc98" providerId="ADAL" clId="{3C616AED-4F0A-4890-8F39-85FBD24A1E1D}" dt="2024-06-17T06:33:23.460" v="710"/>
          <ac:spMkLst>
            <pc:docMk/>
            <pc:sldMk cId="1594339485" sldId="2147375145"/>
            <ac:spMk id="19" creationId="{4E818528-5258-1E60-49FB-F8024BAEDEFC}"/>
          </ac:spMkLst>
        </pc:spChg>
        <pc:spChg chg="add mod">
          <ac:chgData name="Deidre Steain (DTF)" userId="bff38cff-0d6b-40d7-98b8-0cb614c3cc98" providerId="ADAL" clId="{3C616AED-4F0A-4890-8F39-85FBD24A1E1D}" dt="2024-06-17T06:33:23.460" v="710"/>
          <ac:spMkLst>
            <pc:docMk/>
            <pc:sldMk cId="1594339485" sldId="2147375145"/>
            <ac:spMk id="20" creationId="{6517C874-8A93-BAE9-EDCD-0C075A366C78}"/>
          </ac:spMkLst>
        </pc:spChg>
        <pc:spChg chg="add mod">
          <ac:chgData name="Deidre Steain (DTF)" userId="bff38cff-0d6b-40d7-98b8-0cb614c3cc98" providerId="ADAL" clId="{3C616AED-4F0A-4890-8F39-85FBD24A1E1D}" dt="2024-06-17T06:33:23.460" v="710"/>
          <ac:spMkLst>
            <pc:docMk/>
            <pc:sldMk cId="1594339485" sldId="2147375145"/>
            <ac:spMk id="21" creationId="{1DC6F496-70A3-206A-0DDB-E9327C0C6084}"/>
          </ac:spMkLst>
        </pc:spChg>
        <pc:spChg chg="add del mod">
          <ac:chgData name="Deidre Steain (DTF)" userId="bff38cff-0d6b-40d7-98b8-0cb614c3cc98" providerId="ADAL" clId="{3C616AED-4F0A-4890-8F39-85FBD24A1E1D}" dt="2024-06-17T06:34:18.789" v="725" actId="6264"/>
          <ac:spMkLst>
            <pc:docMk/>
            <pc:sldMk cId="1594339485" sldId="2147375145"/>
            <ac:spMk id="23" creationId="{C38652C6-5152-FD51-AE92-5143846224D6}"/>
          </ac:spMkLst>
        </pc:spChg>
        <pc:spChg chg="add del mod ord">
          <ac:chgData name="Deidre Steain (DTF)" userId="bff38cff-0d6b-40d7-98b8-0cb614c3cc98" providerId="ADAL" clId="{3C616AED-4F0A-4890-8F39-85FBD24A1E1D}" dt="2024-06-17T06:35:11.903" v="737" actId="478"/>
          <ac:spMkLst>
            <pc:docMk/>
            <pc:sldMk cId="1594339485" sldId="2147375145"/>
            <ac:spMk id="24" creationId="{A2C7BACC-8F7A-FDC5-A55A-53410906BFA9}"/>
          </ac:spMkLst>
        </pc:spChg>
        <pc:spChg chg="del">
          <ac:chgData name="Deidre Steain (DTF)" userId="bff38cff-0d6b-40d7-98b8-0cb614c3cc98" providerId="ADAL" clId="{3C616AED-4F0A-4890-8F39-85FBD24A1E1D}" dt="2024-06-17T06:33:23.047" v="709" actId="478"/>
          <ac:spMkLst>
            <pc:docMk/>
            <pc:sldMk cId="1594339485" sldId="2147375145"/>
            <ac:spMk id="25" creationId="{8787C972-0705-01D1-D874-7D2C5C93FB68}"/>
          </ac:spMkLst>
        </pc:spChg>
        <pc:spChg chg="add del mod ord">
          <ac:chgData name="Deidre Steain (DTF)" userId="bff38cff-0d6b-40d7-98b8-0cb614c3cc98" providerId="ADAL" clId="{3C616AED-4F0A-4890-8F39-85FBD24A1E1D}" dt="2024-06-17T06:34:23.184" v="726" actId="478"/>
          <ac:spMkLst>
            <pc:docMk/>
            <pc:sldMk cId="1594339485" sldId="2147375145"/>
            <ac:spMk id="26" creationId="{A0B6FDA1-607C-2B49-AD62-D8B232331735}"/>
          </ac:spMkLst>
        </pc:spChg>
        <pc:spChg chg="del">
          <ac:chgData name="Deidre Steain (DTF)" userId="bff38cff-0d6b-40d7-98b8-0cb614c3cc98" providerId="ADAL" clId="{3C616AED-4F0A-4890-8F39-85FBD24A1E1D}" dt="2024-06-17T06:33:23.047" v="709" actId="478"/>
          <ac:spMkLst>
            <pc:docMk/>
            <pc:sldMk cId="1594339485" sldId="2147375145"/>
            <ac:spMk id="47" creationId="{7D578C2D-5CA6-D760-9CA7-BBED2E203EB0}"/>
          </ac:spMkLst>
        </pc:spChg>
        <pc:spChg chg="del">
          <ac:chgData name="Deidre Steain (DTF)" userId="bff38cff-0d6b-40d7-98b8-0cb614c3cc98" providerId="ADAL" clId="{3C616AED-4F0A-4890-8F39-85FBD24A1E1D}" dt="2024-06-17T06:33:23.047" v="709" actId="478"/>
          <ac:spMkLst>
            <pc:docMk/>
            <pc:sldMk cId="1594339485" sldId="2147375145"/>
            <ac:spMk id="48" creationId="{60980879-B1EC-49A8-3CE8-8DB2158EA49E}"/>
          </ac:spMkLst>
        </pc:spChg>
        <pc:grpChg chg="del">
          <ac:chgData name="Deidre Steain (DTF)" userId="bff38cff-0d6b-40d7-98b8-0cb614c3cc98" providerId="ADAL" clId="{3C616AED-4F0A-4890-8F39-85FBD24A1E1D}" dt="2024-06-17T06:33:23.047" v="709" actId="478"/>
          <ac:grpSpMkLst>
            <pc:docMk/>
            <pc:sldMk cId="1594339485" sldId="2147375145"/>
            <ac:grpSpMk id="8" creationId="{1EAB4BDA-A0A4-9DBF-8C92-80F47DCF19B3}"/>
          </ac:grpSpMkLst>
        </pc:grpChg>
        <pc:grpChg chg="del">
          <ac:chgData name="Deidre Steain (DTF)" userId="bff38cff-0d6b-40d7-98b8-0cb614c3cc98" providerId="ADAL" clId="{3C616AED-4F0A-4890-8F39-85FBD24A1E1D}" dt="2024-06-17T06:33:23.047" v="709" actId="478"/>
          <ac:grpSpMkLst>
            <pc:docMk/>
            <pc:sldMk cId="1594339485" sldId="2147375145"/>
            <ac:grpSpMk id="14" creationId="{0E67DA5A-6F07-566B-7F17-A323D793F100}"/>
          </ac:grpSpMkLst>
        </pc:grpChg>
        <pc:grpChg chg="del">
          <ac:chgData name="Deidre Steain (DTF)" userId="bff38cff-0d6b-40d7-98b8-0cb614c3cc98" providerId="ADAL" clId="{3C616AED-4F0A-4890-8F39-85FBD24A1E1D}" dt="2024-06-17T06:33:23.047" v="709" actId="478"/>
          <ac:grpSpMkLst>
            <pc:docMk/>
            <pc:sldMk cId="1594339485" sldId="2147375145"/>
            <ac:grpSpMk id="35" creationId="{DF18E037-2E3C-C486-5405-D8B560A98896}"/>
          </ac:grpSpMkLst>
        </pc:grpChg>
        <pc:graphicFrameChg chg="add mod">
          <ac:chgData name="Deidre Steain (DTF)" userId="bff38cff-0d6b-40d7-98b8-0cb614c3cc98" providerId="ADAL" clId="{3C616AED-4F0A-4890-8F39-85FBD24A1E1D}" dt="2024-06-17T06:33:23.460" v="710"/>
          <ac:graphicFrameMkLst>
            <pc:docMk/>
            <pc:sldMk cId="1594339485" sldId="2147375145"/>
            <ac:graphicFrameMk id="22" creationId="{BD8D229D-3655-EEA7-689B-5F0A5EFCA33B}"/>
          </ac:graphicFrameMkLst>
        </pc:graphicFrame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06:33:34.263" v="714" actId="2056"/>
              <pc2:cmMkLst xmlns:pc2="http://schemas.microsoft.com/office/powerpoint/2019/9/main/command">
                <pc:docMk/>
                <pc:sldMk cId="1594339485" sldId="2147375145"/>
                <pc2:cmMk id="{6E8D8ED2-FE6B-4648-8BBA-54D0DCF6F487}"/>
              </pc2:cmMkLst>
            </pc226:cmChg>
          </p:ext>
        </pc:extLst>
      </pc:sldChg>
      <pc:sldChg chg="addSp delSp modSp mod modCm chgLayout">
        <pc:chgData name="Deidre Steain (DTF)" userId="bff38cff-0d6b-40d7-98b8-0cb614c3cc98" providerId="ADAL" clId="{3C616AED-4F0A-4890-8F39-85FBD24A1E1D}" dt="2024-06-17T06:47:06.354" v="891" actId="255"/>
        <pc:sldMkLst>
          <pc:docMk/>
          <pc:sldMk cId="2752814680" sldId="2147375146"/>
        </pc:sldMkLst>
        <pc:spChg chg="add mod">
          <ac:chgData name="Deidre Steain (DTF)" userId="bff38cff-0d6b-40d7-98b8-0cb614c3cc98" providerId="ADAL" clId="{3C616AED-4F0A-4890-8F39-85FBD24A1E1D}" dt="2024-06-17T06:47:06.354" v="891" actId="255"/>
          <ac:spMkLst>
            <pc:docMk/>
            <pc:sldMk cId="2752814680" sldId="2147375146"/>
            <ac:spMk id="2" creationId="{412285C4-7A72-9428-27F9-62CFFF80285E}"/>
          </ac:spMkLst>
        </pc:spChg>
        <pc:spChg chg="del">
          <ac:chgData name="Deidre Steain (DTF)" userId="bff38cff-0d6b-40d7-98b8-0cb614c3cc98" providerId="ADAL" clId="{3C616AED-4F0A-4890-8F39-85FBD24A1E1D}" dt="2024-06-17T05:09:45.817" v="8" actId="478"/>
          <ac:spMkLst>
            <pc:docMk/>
            <pc:sldMk cId="2752814680" sldId="2147375146"/>
            <ac:spMk id="2" creationId="{AC53F55F-9D3C-F843-87D6-19CE060DB818}"/>
          </ac:spMkLst>
        </pc:spChg>
        <pc:spChg chg="add del mod">
          <ac:chgData name="Deidre Steain (DTF)" userId="bff38cff-0d6b-40d7-98b8-0cb614c3cc98" providerId="ADAL" clId="{3C616AED-4F0A-4890-8F39-85FBD24A1E1D}" dt="2024-06-17T06:35:44.950" v="748" actId="6264"/>
          <ac:spMkLst>
            <pc:docMk/>
            <pc:sldMk cId="2752814680" sldId="2147375146"/>
            <ac:spMk id="3" creationId="{08CBFC55-E8D1-B535-16EC-5C4752AA96A2}"/>
          </ac:spMkLst>
        </pc:spChg>
        <pc:spChg chg="add mod">
          <ac:chgData name="Deidre Steain (DTF)" userId="bff38cff-0d6b-40d7-98b8-0cb614c3cc98" providerId="ADAL" clId="{3C616AED-4F0A-4890-8F39-85FBD24A1E1D}" dt="2024-06-17T05:09:46.129" v="9"/>
          <ac:spMkLst>
            <pc:docMk/>
            <pc:sldMk cId="2752814680" sldId="2147375146"/>
            <ac:spMk id="4" creationId="{0770BDA6-BD7F-E9A1-E342-E831DC74681E}"/>
          </ac:spMkLst>
        </pc:spChg>
        <pc:spChg chg="mod ord">
          <ac:chgData name="Deidre Steain (DTF)" userId="bff38cff-0d6b-40d7-98b8-0cb614c3cc98" providerId="ADAL" clId="{3C616AED-4F0A-4890-8F39-85FBD24A1E1D}" dt="2024-06-17T06:40:08.536" v="794" actId="3064"/>
          <ac:spMkLst>
            <pc:docMk/>
            <pc:sldMk cId="2752814680" sldId="2147375146"/>
            <ac:spMk id="5" creationId="{01841410-3291-C731-AED6-C0F1DFFF893A}"/>
          </ac:spMkLst>
        </pc:spChg>
        <pc:spChg chg="mod">
          <ac:chgData name="Deidre Steain (DTF)" userId="bff38cff-0d6b-40d7-98b8-0cb614c3cc98" providerId="ADAL" clId="{3C616AED-4F0A-4890-8F39-85FBD24A1E1D}" dt="2024-06-17T06:38:14.561" v="776" actId="108"/>
          <ac:spMkLst>
            <pc:docMk/>
            <pc:sldMk cId="2752814680" sldId="2147375146"/>
            <ac:spMk id="6" creationId="{77F7FF71-A078-13A8-27AE-56E92F4606F3}"/>
          </ac:spMkLst>
        </pc:spChg>
        <pc:spChg chg="mod">
          <ac:chgData name="Deidre Steain (DTF)" userId="bff38cff-0d6b-40d7-98b8-0cb614c3cc98" providerId="ADAL" clId="{3C616AED-4F0A-4890-8F39-85FBD24A1E1D}" dt="2024-06-17T06:38:00.991" v="773" actId="14100"/>
          <ac:spMkLst>
            <pc:docMk/>
            <pc:sldMk cId="2752814680" sldId="2147375146"/>
            <ac:spMk id="7" creationId="{4A0AA9E5-13E1-224A-E472-C45B07039C0B}"/>
          </ac:spMkLst>
        </pc:spChg>
        <pc:spChg chg="mod">
          <ac:chgData name="Deidre Steain (DTF)" userId="bff38cff-0d6b-40d7-98b8-0cb614c3cc98" providerId="ADAL" clId="{3C616AED-4F0A-4890-8F39-85FBD24A1E1D}" dt="2024-06-17T05:09:46.129" v="9"/>
          <ac:spMkLst>
            <pc:docMk/>
            <pc:sldMk cId="2752814680" sldId="2147375146"/>
            <ac:spMk id="9" creationId="{4C1EF502-7B4C-B2D4-FD7C-F60AF2DF947D}"/>
          </ac:spMkLst>
        </pc:spChg>
        <pc:spChg chg="mod">
          <ac:chgData name="Deidre Steain (DTF)" userId="bff38cff-0d6b-40d7-98b8-0cb614c3cc98" providerId="ADAL" clId="{3C616AED-4F0A-4890-8F39-85FBD24A1E1D}" dt="2024-06-17T05:09:46.129" v="9"/>
          <ac:spMkLst>
            <pc:docMk/>
            <pc:sldMk cId="2752814680" sldId="2147375146"/>
            <ac:spMk id="10" creationId="{713660D6-1CA7-FAA6-9A42-1EF2FB598191}"/>
          </ac:spMkLst>
        </pc:spChg>
        <pc:spChg chg="del mod">
          <ac:chgData name="Deidre Steain (DTF)" userId="bff38cff-0d6b-40d7-98b8-0cb614c3cc98" providerId="ADAL" clId="{3C616AED-4F0A-4890-8F39-85FBD24A1E1D}" dt="2024-06-17T06:38:58.010" v="780" actId="478"/>
          <ac:spMkLst>
            <pc:docMk/>
            <pc:sldMk cId="2752814680" sldId="2147375146"/>
            <ac:spMk id="11" creationId="{04A59EEE-525F-94B4-ED81-84F62210E1EA}"/>
          </ac:spMkLst>
        </pc:spChg>
        <pc:spChg chg="add mod ord">
          <ac:chgData name="Deidre Steain (DTF)" userId="bff38cff-0d6b-40d7-98b8-0cb614c3cc98" providerId="ADAL" clId="{3C616AED-4F0A-4890-8F39-85FBD24A1E1D}" dt="2024-06-17T06:35:54.756" v="752" actId="20577"/>
          <ac:spMkLst>
            <pc:docMk/>
            <pc:sldMk cId="2752814680" sldId="2147375146"/>
            <ac:spMk id="12" creationId="{5F336734-EC22-6E1D-1205-47D30B8CBBCE}"/>
          </ac:spMkLst>
        </pc:spChg>
        <pc:spChg chg="add mod">
          <ac:chgData name="Deidre Steain (DTF)" userId="bff38cff-0d6b-40d7-98b8-0cb614c3cc98" providerId="ADAL" clId="{3C616AED-4F0A-4890-8F39-85FBD24A1E1D}" dt="2024-06-17T06:39:12.311" v="783" actId="14100"/>
          <ac:spMkLst>
            <pc:docMk/>
            <pc:sldMk cId="2752814680" sldId="2147375146"/>
            <ac:spMk id="13" creationId="{3F5B16C2-4A39-949E-1EB9-21A236A52CAF}"/>
          </ac:spMkLst>
        </pc:spChg>
        <pc:spChg chg="del mod">
          <ac:chgData name="Deidre Steain (DTF)" userId="bff38cff-0d6b-40d7-98b8-0cb614c3cc98" providerId="ADAL" clId="{3C616AED-4F0A-4890-8F39-85FBD24A1E1D}" dt="2024-06-17T06:35:49.795" v="750" actId="478"/>
          <ac:spMkLst>
            <pc:docMk/>
            <pc:sldMk cId="2752814680" sldId="2147375146"/>
            <ac:spMk id="14" creationId="{DDE7747E-7F0B-0246-3764-C472A901B3DE}"/>
          </ac:spMkLst>
        </pc:spChg>
        <pc:spChg chg="del">
          <ac:chgData name="Deidre Steain (DTF)" userId="bff38cff-0d6b-40d7-98b8-0cb614c3cc98" providerId="ADAL" clId="{3C616AED-4F0A-4890-8F39-85FBD24A1E1D}" dt="2024-06-17T06:35:28.257" v="742" actId="478"/>
          <ac:spMkLst>
            <pc:docMk/>
            <pc:sldMk cId="2752814680" sldId="2147375146"/>
            <ac:spMk id="15" creationId="{8E73D913-F260-2AC8-4CD8-2A48804FA1FA}"/>
          </ac:spMkLst>
        </pc:spChg>
        <pc:spChg chg="del mod">
          <ac:chgData name="Deidre Steain (DTF)" userId="bff38cff-0d6b-40d7-98b8-0cb614c3cc98" providerId="ADAL" clId="{3C616AED-4F0A-4890-8F39-85FBD24A1E1D}" dt="2024-06-17T06:35:30.647" v="743" actId="478"/>
          <ac:spMkLst>
            <pc:docMk/>
            <pc:sldMk cId="2752814680" sldId="2147375146"/>
            <ac:spMk id="17" creationId="{A3D70976-CF4A-C4DF-ECB7-452769D5B553}"/>
          </ac:spMkLst>
        </pc:spChg>
        <pc:grpChg chg="del">
          <ac:chgData name="Deidre Steain (DTF)" userId="bff38cff-0d6b-40d7-98b8-0cb614c3cc98" providerId="ADAL" clId="{3C616AED-4F0A-4890-8F39-85FBD24A1E1D}" dt="2024-06-17T05:09:45.817" v="8" actId="478"/>
          <ac:grpSpMkLst>
            <pc:docMk/>
            <pc:sldMk cId="2752814680" sldId="2147375146"/>
            <ac:grpSpMk id="3" creationId="{F0DF3237-2D75-0133-017F-DC9BEF8F85D8}"/>
          </ac:grpSpMkLst>
        </pc:grpChg>
        <pc:grpChg chg="add mod">
          <ac:chgData name="Deidre Steain (DTF)" userId="bff38cff-0d6b-40d7-98b8-0cb614c3cc98" providerId="ADAL" clId="{3C616AED-4F0A-4890-8F39-85FBD24A1E1D}" dt="2024-06-17T05:09:46.129" v="9"/>
          <ac:grpSpMkLst>
            <pc:docMk/>
            <pc:sldMk cId="2752814680" sldId="2147375146"/>
            <ac:grpSpMk id="8" creationId="{98CB1393-BF8A-080D-CFBF-9E2793BDEE7E}"/>
          </ac:grpSpMkLst>
        </pc:grp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06:35:44.950" v="748" actId="6264"/>
              <pc2:cmMkLst xmlns:pc2="http://schemas.microsoft.com/office/powerpoint/2019/9/main/command">
                <pc:docMk/>
                <pc:sldMk cId="2752814680" sldId="2147375146"/>
                <pc2:cmMk id="{F40FE106-7319-435D-9772-D02BF7EEFC59}"/>
              </pc2:cmMkLst>
            </pc226:cmChg>
          </p:ext>
        </pc:extLst>
      </pc:sldChg>
      <pc:sldChg chg="addSp delSp modSp mod chgLayout">
        <pc:chgData name="Deidre Steain (DTF)" userId="bff38cff-0d6b-40d7-98b8-0cb614c3cc98" providerId="ADAL" clId="{3C616AED-4F0A-4890-8F39-85FBD24A1E1D}" dt="2024-06-17T06:47:04.264" v="890" actId="255"/>
        <pc:sldMkLst>
          <pc:docMk/>
          <pc:sldMk cId="2913074125" sldId="2147375147"/>
        </pc:sldMkLst>
        <pc:spChg chg="add mod">
          <ac:chgData name="Deidre Steain (DTF)" userId="bff38cff-0d6b-40d7-98b8-0cb614c3cc98" providerId="ADAL" clId="{3C616AED-4F0A-4890-8F39-85FBD24A1E1D}" dt="2024-06-17T06:40:26.323" v="796"/>
          <ac:spMkLst>
            <pc:docMk/>
            <pc:sldMk cId="2913074125" sldId="2147375147"/>
            <ac:spMk id="2" creationId="{1F620115-C5C1-C4DA-7F3C-DFCB7E3F1218}"/>
          </ac:spMkLst>
        </pc:spChg>
        <pc:spChg chg="del">
          <ac:chgData name="Deidre Steain (DTF)" userId="bff38cff-0d6b-40d7-98b8-0cb614c3cc98" providerId="ADAL" clId="{3C616AED-4F0A-4890-8F39-85FBD24A1E1D}" dt="2024-06-17T05:10:02.571" v="10" actId="478"/>
          <ac:spMkLst>
            <pc:docMk/>
            <pc:sldMk cId="2913074125" sldId="2147375147"/>
            <ac:spMk id="2" creationId="{AC53F55F-9D3C-F843-87D6-19CE060DB818}"/>
          </ac:spMkLst>
        </pc:spChg>
        <pc:spChg chg="add mod">
          <ac:chgData name="Deidre Steain (DTF)" userId="bff38cff-0d6b-40d7-98b8-0cb614c3cc98" providerId="ADAL" clId="{3C616AED-4F0A-4890-8F39-85FBD24A1E1D}" dt="2024-06-17T06:47:04.264" v="890" actId="255"/>
          <ac:spMkLst>
            <pc:docMk/>
            <pc:sldMk cId="2913074125" sldId="2147375147"/>
            <ac:spMk id="3" creationId="{8979A611-442F-A7C0-7F4A-1E858FC4B3A3}"/>
          </ac:spMkLst>
        </pc:spChg>
        <pc:spChg chg="mod ord">
          <ac:chgData name="Deidre Steain (DTF)" userId="bff38cff-0d6b-40d7-98b8-0cb614c3cc98" providerId="ADAL" clId="{3C616AED-4F0A-4890-8F39-85FBD24A1E1D}" dt="2024-06-17T06:43:20.362" v="844" actId="14100"/>
          <ac:spMkLst>
            <pc:docMk/>
            <pc:sldMk cId="2913074125" sldId="2147375147"/>
            <ac:spMk id="5" creationId="{01841410-3291-C731-AED6-C0F1DFFF893A}"/>
          </ac:spMkLst>
        </pc:spChg>
        <pc:spChg chg="mod">
          <ac:chgData name="Deidre Steain (DTF)" userId="bff38cff-0d6b-40d7-98b8-0cb614c3cc98" providerId="ADAL" clId="{3C616AED-4F0A-4890-8F39-85FBD24A1E1D}" dt="2024-06-17T06:42:29.480" v="830" actId="14100"/>
          <ac:spMkLst>
            <pc:docMk/>
            <pc:sldMk cId="2913074125" sldId="2147375147"/>
            <ac:spMk id="6" creationId="{77F7FF71-A078-13A8-27AE-56E92F4606F3}"/>
          </ac:spMkLst>
        </pc:spChg>
        <pc:spChg chg="mod">
          <ac:chgData name="Deidre Steain (DTF)" userId="bff38cff-0d6b-40d7-98b8-0cb614c3cc98" providerId="ADAL" clId="{3C616AED-4F0A-4890-8F39-85FBD24A1E1D}" dt="2024-06-17T06:42:29.480" v="830" actId="14100"/>
          <ac:spMkLst>
            <pc:docMk/>
            <pc:sldMk cId="2913074125" sldId="2147375147"/>
            <ac:spMk id="7" creationId="{4A0AA9E5-13E1-224A-E472-C45B07039C0B}"/>
          </ac:spMkLst>
        </pc:spChg>
        <pc:spChg chg="add mod">
          <ac:chgData name="Deidre Steain (DTF)" userId="bff38cff-0d6b-40d7-98b8-0cb614c3cc98" providerId="ADAL" clId="{3C616AED-4F0A-4890-8F39-85FBD24A1E1D}" dt="2024-06-17T05:10:02.884" v="11"/>
          <ac:spMkLst>
            <pc:docMk/>
            <pc:sldMk cId="2913074125" sldId="2147375147"/>
            <ac:spMk id="8" creationId="{95D6DE79-AF14-DB10-595B-DB9B9F6AB863}"/>
          </ac:spMkLst>
        </pc:spChg>
        <pc:spChg chg="mod">
          <ac:chgData name="Deidre Steain (DTF)" userId="bff38cff-0d6b-40d7-98b8-0cb614c3cc98" providerId="ADAL" clId="{3C616AED-4F0A-4890-8F39-85FBD24A1E1D}" dt="2024-06-17T05:10:02.884" v="11"/>
          <ac:spMkLst>
            <pc:docMk/>
            <pc:sldMk cId="2913074125" sldId="2147375147"/>
            <ac:spMk id="10" creationId="{9D933F61-34CE-E085-A5F9-3CC66EDE82C3}"/>
          </ac:spMkLst>
        </pc:spChg>
        <pc:spChg chg="del">
          <ac:chgData name="Deidre Steain (DTF)" userId="bff38cff-0d6b-40d7-98b8-0cb614c3cc98" providerId="ADAL" clId="{3C616AED-4F0A-4890-8F39-85FBD24A1E1D}" dt="2024-06-17T06:40:25.825" v="795" actId="478"/>
          <ac:spMkLst>
            <pc:docMk/>
            <pc:sldMk cId="2913074125" sldId="2147375147"/>
            <ac:spMk id="11" creationId="{04A59EEE-525F-94B4-ED81-84F62210E1EA}"/>
          </ac:spMkLst>
        </pc:spChg>
        <pc:spChg chg="add del mod">
          <ac:chgData name="Deidre Steain (DTF)" userId="bff38cff-0d6b-40d7-98b8-0cb614c3cc98" providerId="ADAL" clId="{3C616AED-4F0A-4890-8F39-85FBD24A1E1D}" dt="2024-06-17T06:42:41.686" v="832" actId="6264"/>
          <ac:spMkLst>
            <pc:docMk/>
            <pc:sldMk cId="2913074125" sldId="2147375147"/>
            <ac:spMk id="12" creationId="{03B88C04-2620-E2CD-11D8-36BD3E97AFA2}"/>
          </ac:spMkLst>
        </pc:spChg>
        <pc:spChg chg="add mod ord">
          <ac:chgData name="Deidre Steain (DTF)" userId="bff38cff-0d6b-40d7-98b8-0cb614c3cc98" providerId="ADAL" clId="{3C616AED-4F0A-4890-8F39-85FBD24A1E1D}" dt="2024-06-17T06:42:49.780" v="836" actId="20577"/>
          <ac:spMkLst>
            <pc:docMk/>
            <pc:sldMk cId="2913074125" sldId="2147375147"/>
            <ac:spMk id="13" creationId="{0FF98E44-B436-6D6E-AD0C-8D575B323413}"/>
          </ac:spMkLst>
        </pc:spChg>
        <pc:spChg chg="del mod">
          <ac:chgData name="Deidre Steain (DTF)" userId="bff38cff-0d6b-40d7-98b8-0cb614c3cc98" providerId="ADAL" clId="{3C616AED-4F0A-4890-8F39-85FBD24A1E1D}" dt="2024-06-17T06:42:47.294" v="834" actId="478"/>
          <ac:spMkLst>
            <pc:docMk/>
            <pc:sldMk cId="2913074125" sldId="2147375147"/>
            <ac:spMk id="14" creationId="{DDE7747E-7F0B-0246-3764-C472A901B3DE}"/>
          </ac:spMkLst>
        </pc:spChg>
        <pc:spChg chg="del">
          <ac:chgData name="Deidre Steain (DTF)" userId="bff38cff-0d6b-40d7-98b8-0cb614c3cc98" providerId="ADAL" clId="{3C616AED-4F0A-4890-8F39-85FBD24A1E1D}" dt="2024-06-17T06:41:32.248" v="813" actId="478"/>
          <ac:spMkLst>
            <pc:docMk/>
            <pc:sldMk cId="2913074125" sldId="2147375147"/>
            <ac:spMk id="15" creationId="{8E73D913-F260-2AC8-4CD8-2A48804FA1FA}"/>
          </ac:spMkLst>
        </pc:spChg>
        <pc:spChg chg="mod">
          <ac:chgData name="Deidre Steain (DTF)" userId="bff38cff-0d6b-40d7-98b8-0cb614c3cc98" providerId="ADAL" clId="{3C616AED-4F0A-4890-8F39-85FBD24A1E1D}" dt="2024-06-17T05:10:02.884" v="11"/>
          <ac:spMkLst>
            <pc:docMk/>
            <pc:sldMk cId="2913074125" sldId="2147375147"/>
            <ac:spMk id="16" creationId="{221551EA-1833-472D-44A9-D2E8A76FBB99}"/>
          </ac:spMkLst>
        </pc:spChg>
        <pc:spChg chg="del mod">
          <ac:chgData name="Deidre Steain (DTF)" userId="bff38cff-0d6b-40d7-98b8-0cb614c3cc98" providerId="ADAL" clId="{3C616AED-4F0A-4890-8F39-85FBD24A1E1D}" dt="2024-06-17T06:41:29.114" v="812" actId="478"/>
          <ac:spMkLst>
            <pc:docMk/>
            <pc:sldMk cId="2913074125" sldId="2147375147"/>
            <ac:spMk id="17" creationId="{A3D70976-CF4A-C4DF-ECB7-452769D5B553}"/>
          </ac:spMkLst>
        </pc:spChg>
        <pc:grpChg chg="del">
          <ac:chgData name="Deidre Steain (DTF)" userId="bff38cff-0d6b-40d7-98b8-0cb614c3cc98" providerId="ADAL" clId="{3C616AED-4F0A-4890-8F39-85FBD24A1E1D}" dt="2024-06-17T05:10:02.571" v="10" actId="478"/>
          <ac:grpSpMkLst>
            <pc:docMk/>
            <pc:sldMk cId="2913074125" sldId="2147375147"/>
            <ac:grpSpMk id="3" creationId="{F0DF3237-2D75-0133-017F-DC9BEF8F85D8}"/>
          </ac:grpSpMkLst>
        </pc:grpChg>
        <pc:grpChg chg="add mod">
          <ac:chgData name="Deidre Steain (DTF)" userId="bff38cff-0d6b-40d7-98b8-0cb614c3cc98" providerId="ADAL" clId="{3C616AED-4F0A-4890-8F39-85FBD24A1E1D}" dt="2024-06-17T05:10:02.884" v="11"/>
          <ac:grpSpMkLst>
            <pc:docMk/>
            <pc:sldMk cId="2913074125" sldId="2147375147"/>
            <ac:grpSpMk id="9" creationId="{288DD4B5-532A-EBDA-389B-BF37A37EF0AF}"/>
          </ac:grpSpMkLst>
        </pc:grpChg>
      </pc:sldChg>
      <pc:sldChg chg="addSp delSp modSp mod modCm chgLayout">
        <pc:chgData name="Deidre Steain (DTF)" userId="bff38cff-0d6b-40d7-98b8-0cb614c3cc98" providerId="ADAL" clId="{3C616AED-4F0A-4890-8F39-85FBD24A1E1D}" dt="2024-06-17T06:46:59.863" v="889" actId="255"/>
        <pc:sldMkLst>
          <pc:docMk/>
          <pc:sldMk cId="1399073009" sldId="2147375148"/>
        </pc:sldMkLst>
        <pc:spChg chg="add del mod">
          <ac:chgData name="Deidre Steain (DTF)" userId="bff38cff-0d6b-40d7-98b8-0cb614c3cc98" providerId="ADAL" clId="{3C616AED-4F0A-4890-8F39-85FBD24A1E1D}" dt="2024-06-17T06:43:34.924" v="845" actId="6264"/>
          <ac:spMkLst>
            <pc:docMk/>
            <pc:sldMk cId="1399073009" sldId="2147375148"/>
            <ac:spMk id="2" creationId="{A84B1A91-1F6C-3BB6-EC84-3946EC675E0A}"/>
          </ac:spMkLst>
        </pc:spChg>
        <pc:spChg chg="del">
          <ac:chgData name="Deidre Steain (DTF)" userId="bff38cff-0d6b-40d7-98b8-0cb614c3cc98" providerId="ADAL" clId="{3C616AED-4F0A-4890-8F39-85FBD24A1E1D}" dt="2024-06-17T05:10:16.898" v="12" actId="478"/>
          <ac:spMkLst>
            <pc:docMk/>
            <pc:sldMk cId="1399073009" sldId="2147375148"/>
            <ac:spMk id="2" creationId="{AC53F55F-9D3C-F843-87D6-19CE060DB818}"/>
          </ac:spMkLst>
        </pc:spChg>
        <pc:spChg chg="add mod ord">
          <ac:chgData name="Deidre Steain (DTF)" userId="bff38cff-0d6b-40d7-98b8-0cb614c3cc98" providerId="ADAL" clId="{3C616AED-4F0A-4890-8F39-85FBD24A1E1D}" dt="2024-06-17T06:43:45.191" v="851" actId="6264"/>
          <ac:spMkLst>
            <pc:docMk/>
            <pc:sldMk cId="1399073009" sldId="2147375148"/>
            <ac:spMk id="3" creationId="{6B8E5E7E-8FE4-1B43-9135-AF1FFF84AB5E}"/>
          </ac:spMkLst>
        </pc:spChg>
        <pc:spChg chg="add mod">
          <ac:chgData name="Deidre Steain (DTF)" userId="bff38cff-0d6b-40d7-98b8-0cb614c3cc98" providerId="ADAL" clId="{3C616AED-4F0A-4890-8F39-85FBD24A1E1D}" dt="2024-06-17T05:10:17.307" v="13"/>
          <ac:spMkLst>
            <pc:docMk/>
            <pc:sldMk cId="1399073009" sldId="2147375148"/>
            <ac:spMk id="4" creationId="{4C6FD290-C756-F01B-C2E5-9E8059F423CB}"/>
          </ac:spMkLst>
        </pc:spChg>
        <pc:spChg chg="mod ord">
          <ac:chgData name="Deidre Steain (DTF)" userId="bff38cff-0d6b-40d7-98b8-0cb614c3cc98" providerId="ADAL" clId="{3C616AED-4F0A-4890-8F39-85FBD24A1E1D}" dt="2024-06-17T06:45:49.729" v="876" actId="207"/>
          <ac:spMkLst>
            <pc:docMk/>
            <pc:sldMk cId="1399073009" sldId="2147375148"/>
            <ac:spMk id="5" creationId="{01841410-3291-C731-AED6-C0F1DFFF893A}"/>
          </ac:spMkLst>
        </pc:spChg>
        <pc:spChg chg="mod">
          <ac:chgData name="Deidre Steain (DTF)" userId="bff38cff-0d6b-40d7-98b8-0cb614c3cc98" providerId="ADAL" clId="{3C616AED-4F0A-4890-8F39-85FBD24A1E1D}" dt="2024-06-17T06:46:31.129" v="886" actId="1076"/>
          <ac:spMkLst>
            <pc:docMk/>
            <pc:sldMk cId="1399073009" sldId="2147375148"/>
            <ac:spMk id="6" creationId="{77F7FF71-A078-13A8-27AE-56E92F4606F3}"/>
          </ac:spMkLst>
        </pc:spChg>
        <pc:spChg chg="mod">
          <ac:chgData name="Deidre Steain (DTF)" userId="bff38cff-0d6b-40d7-98b8-0cb614c3cc98" providerId="ADAL" clId="{3C616AED-4F0A-4890-8F39-85FBD24A1E1D}" dt="2024-06-17T06:46:49.285" v="888" actId="12"/>
          <ac:spMkLst>
            <pc:docMk/>
            <pc:sldMk cId="1399073009" sldId="2147375148"/>
            <ac:spMk id="7" creationId="{4A0AA9E5-13E1-224A-E472-C45B07039C0B}"/>
          </ac:spMkLst>
        </pc:spChg>
        <pc:spChg chg="mod">
          <ac:chgData name="Deidre Steain (DTF)" userId="bff38cff-0d6b-40d7-98b8-0cb614c3cc98" providerId="ADAL" clId="{3C616AED-4F0A-4890-8F39-85FBD24A1E1D}" dt="2024-06-17T05:10:17.307" v="13"/>
          <ac:spMkLst>
            <pc:docMk/>
            <pc:sldMk cId="1399073009" sldId="2147375148"/>
            <ac:spMk id="9" creationId="{8B707924-07CD-9A9E-8720-BA45073D45E4}"/>
          </ac:spMkLst>
        </pc:spChg>
        <pc:spChg chg="mod">
          <ac:chgData name="Deidre Steain (DTF)" userId="bff38cff-0d6b-40d7-98b8-0cb614c3cc98" providerId="ADAL" clId="{3C616AED-4F0A-4890-8F39-85FBD24A1E1D}" dt="2024-06-17T05:10:17.307" v="13"/>
          <ac:spMkLst>
            <pc:docMk/>
            <pc:sldMk cId="1399073009" sldId="2147375148"/>
            <ac:spMk id="10" creationId="{27FDF22C-D232-7573-048E-3B599FA24A89}"/>
          </ac:spMkLst>
        </pc:spChg>
        <pc:spChg chg="del">
          <ac:chgData name="Deidre Steain (DTF)" userId="bff38cff-0d6b-40d7-98b8-0cb614c3cc98" providerId="ADAL" clId="{3C616AED-4F0A-4890-8F39-85FBD24A1E1D}" dt="2024-06-17T06:44:10.962" v="855" actId="478"/>
          <ac:spMkLst>
            <pc:docMk/>
            <pc:sldMk cId="1399073009" sldId="2147375148"/>
            <ac:spMk id="11" creationId="{04A59EEE-525F-94B4-ED81-84F62210E1EA}"/>
          </ac:spMkLst>
        </pc:spChg>
        <pc:spChg chg="add del mod">
          <ac:chgData name="Deidre Steain (DTF)" userId="bff38cff-0d6b-40d7-98b8-0cb614c3cc98" providerId="ADAL" clId="{3C616AED-4F0A-4890-8F39-85FBD24A1E1D}" dt="2024-06-17T06:43:45.191" v="851" actId="6264"/>
          <ac:spMkLst>
            <pc:docMk/>
            <pc:sldMk cId="1399073009" sldId="2147375148"/>
            <ac:spMk id="12" creationId="{AA00A6B8-CD00-01F4-69BF-215406F2BD9F}"/>
          </ac:spMkLst>
        </pc:spChg>
        <pc:spChg chg="add del mod">
          <ac:chgData name="Deidre Steain (DTF)" userId="bff38cff-0d6b-40d7-98b8-0cb614c3cc98" providerId="ADAL" clId="{3C616AED-4F0A-4890-8F39-85FBD24A1E1D}" dt="2024-06-17T06:43:45.191" v="851" actId="6264"/>
          <ac:spMkLst>
            <pc:docMk/>
            <pc:sldMk cId="1399073009" sldId="2147375148"/>
            <ac:spMk id="13" creationId="{9E9E6E58-5043-7E07-12FE-2961B211D3B3}"/>
          </ac:spMkLst>
        </pc:spChg>
        <pc:spChg chg="del mod">
          <ac:chgData name="Deidre Steain (DTF)" userId="bff38cff-0d6b-40d7-98b8-0cb614c3cc98" providerId="ADAL" clId="{3C616AED-4F0A-4890-8F39-85FBD24A1E1D}" dt="2024-06-17T06:43:39.064" v="847" actId="478"/>
          <ac:spMkLst>
            <pc:docMk/>
            <pc:sldMk cId="1399073009" sldId="2147375148"/>
            <ac:spMk id="14" creationId="{DDE7747E-7F0B-0246-3764-C472A901B3DE}"/>
          </ac:spMkLst>
        </pc:spChg>
        <pc:spChg chg="del">
          <ac:chgData name="Deidre Steain (DTF)" userId="bff38cff-0d6b-40d7-98b8-0cb614c3cc98" providerId="ADAL" clId="{3C616AED-4F0A-4890-8F39-85FBD24A1E1D}" dt="2024-06-17T06:46:06.770" v="881" actId="478"/>
          <ac:spMkLst>
            <pc:docMk/>
            <pc:sldMk cId="1399073009" sldId="2147375148"/>
            <ac:spMk id="15" creationId="{8E73D913-F260-2AC8-4CD8-2A48804FA1FA}"/>
          </ac:spMkLst>
        </pc:spChg>
        <pc:spChg chg="add mod">
          <ac:chgData name="Deidre Steain (DTF)" userId="bff38cff-0d6b-40d7-98b8-0cb614c3cc98" providerId="ADAL" clId="{3C616AED-4F0A-4890-8F39-85FBD24A1E1D}" dt="2024-06-17T06:44:11.804" v="856"/>
          <ac:spMkLst>
            <pc:docMk/>
            <pc:sldMk cId="1399073009" sldId="2147375148"/>
            <ac:spMk id="16" creationId="{3968860D-4903-19D5-FC30-D6D9F95ACC80}"/>
          </ac:spMkLst>
        </pc:spChg>
        <pc:spChg chg="del mod">
          <ac:chgData name="Deidre Steain (DTF)" userId="bff38cff-0d6b-40d7-98b8-0cb614c3cc98" providerId="ADAL" clId="{3C616AED-4F0A-4890-8F39-85FBD24A1E1D}" dt="2024-06-17T06:46:04.620" v="880" actId="478"/>
          <ac:spMkLst>
            <pc:docMk/>
            <pc:sldMk cId="1399073009" sldId="2147375148"/>
            <ac:spMk id="17" creationId="{A3D70976-CF4A-C4DF-ECB7-452769D5B553}"/>
          </ac:spMkLst>
        </pc:spChg>
        <pc:spChg chg="add mod">
          <ac:chgData name="Deidre Steain (DTF)" userId="bff38cff-0d6b-40d7-98b8-0cb614c3cc98" providerId="ADAL" clId="{3C616AED-4F0A-4890-8F39-85FBD24A1E1D}" dt="2024-06-17T06:46:59.863" v="889" actId="255"/>
          <ac:spMkLst>
            <pc:docMk/>
            <pc:sldMk cId="1399073009" sldId="2147375148"/>
            <ac:spMk id="18" creationId="{6D160A9C-B571-8E47-928B-82339C7CAE67}"/>
          </ac:spMkLst>
        </pc:spChg>
        <pc:grpChg chg="del">
          <ac:chgData name="Deidre Steain (DTF)" userId="bff38cff-0d6b-40d7-98b8-0cb614c3cc98" providerId="ADAL" clId="{3C616AED-4F0A-4890-8F39-85FBD24A1E1D}" dt="2024-06-17T05:10:16.898" v="12" actId="478"/>
          <ac:grpSpMkLst>
            <pc:docMk/>
            <pc:sldMk cId="1399073009" sldId="2147375148"/>
            <ac:grpSpMk id="3" creationId="{F0DF3237-2D75-0133-017F-DC9BEF8F85D8}"/>
          </ac:grpSpMkLst>
        </pc:grpChg>
        <pc:grpChg chg="add mod">
          <ac:chgData name="Deidre Steain (DTF)" userId="bff38cff-0d6b-40d7-98b8-0cb614c3cc98" providerId="ADAL" clId="{3C616AED-4F0A-4890-8F39-85FBD24A1E1D}" dt="2024-06-17T05:10:17.307" v="13"/>
          <ac:grpSpMkLst>
            <pc:docMk/>
            <pc:sldMk cId="1399073009" sldId="2147375148"/>
            <ac:grpSpMk id="8" creationId="{DB81455F-EAD7-7F46-4F13-CE0A2651A9F1}"/>
          </ac:grpSpMkLst>
        </pc:grpChg>
        <pc:extLst>
          <p:ext xmlns:p="http://schemas.openxmlformats.org/presentationml/2006/main" uri="{D6D511B9-2390-475A-947B-AFAB55BFBCF1}">
            <pc226:cmChg xmlns:pc226="http://schemas.microsoft.com/office/powerpoint/2022/06/main/command" chg="mod">
              <pc226:chgData name="Deidre Steain (DTF)" userId="bff38cff-0d6b-40d7-98b8-0cb614c3cc98" providerId="ADAL" clId="{3C616AED-4F0A-4890-8F39-85FBD24A1E1D}" dt="2024-06-17T06:43:39.067" v="848" actId="2056"/>
              <pc2:cmMkLst xmlns:pc2="http://schemas.microsoft.com/office/powerpoint/2019/9/main/command">
                <pc:docMk/>
                <pc:sldMk cId="1399073009" sldId="2147375148"/>
                <pc2:cmMk id="{2DDC561C-D9DF-47E6-B4D5-38BD14BB5F0D}"/>
              </pc2:cmMkLst>
            </pc226:cmChg>
            <pc226:cmChg xmlns:pc226="http://schemas.microsoft.com/office/powerpoint/2022/06/main/command" chg="mod">
              <pc226:chgData name="Deidre Steain (DTF)" userId="bff38cff-0d6b-40d7-98b8-0cb614c3cc98" providerId="ADAL" clId="{3C616AED-4F0A-4890-8F39-85FBD24A1E1D}" dt="2024-06-17T06:43:45.191" v="851" actId="6264"/>
              <pc2:cmMkLst xmlns:pc2="http://schemas.microsoft.com/office/powerpoint/2019/9/main/command">
                <pc:docMk/>
                <pc:sldMk cId="1399073009" sldId="2147375148"/>
                <pc2:cmMk id="{C44DD7E6-1FFE-41C9-9611-A64D8E5A165A}"/>
              </pc2:cmMkLst>
            </pc226:cmChg>
          </p:ext>
        </pc:extLst>
      </pc:sldChg>
      <pc:sldChg chg="addSp delSp modSp new add del mod modClrScheme chgLayout">
        <pc:chgData name="Deidre Steain (DTF)" userId="bff38cff-0d6b-40d7-98b8-0cb614c3cc98" providerId="ADAL" clId="{3C616AED-4F0A-4890-8F39-85FBD24A1E1D}" dt="2024-06-17T23:37:27.722" v="1276" actId="948"/>
        <pc:sldMkLst>
          <pc:docMk/>
          <pc:sldMk cId="247922631" sldId="2147375149"/>
        </pc:sldMkLst>
        <pc:spChg chg="del mod ord">
          <ac:chgData name="Deidre Steain (DTF)" userId="bff38cff-0d6b-40d7-98b8-0cb614c3cc98" providerId="ADAL" clId="{3C616AED-4F0A-4890-8F39-85FBD24A1E1D}" dt="2024-06-17T23:17:14.084" v="1064" actId="700"/>
          <ac:spMkLst>
            <pc:docMk/>
            <pc:sldMk cId="247922631" sldId="2147375149"/>
            <ac:spMk id="2" creationId="{0BBE563A-4B76-2326-DB24-A698A072E2ED}"/>
          </ac:spMkLst>
        </pc:spChg>
        <pc:spChg chg="del mod ord">
          <ac:chgData name="Deidre Steain (DTF)" userId="bff38cff-0d6b-40d7-98b8-0cb614c3cc98" providerId="ADAL" clId="{3C616AED-4F0A-4890-8F39-85FBD24A1E1D}" dt="2024-06-17T23:17:14.084" v="1064" actId="700"/>
          <ac:spMkLst>
            <pc:docMk/>
            <pc:sldMk cId="247922631" sldId="2147375149"/>
            <ac:spMk id="3" creationId="{1AF4D08F-AE5D-8523-0F32-DD5BA8C7A8C8}"/>
          </ac:spMkLst>
        </pc:spChg>
        <pc:spChg chg="add del mod ord">
          <ac:chgData name="Deidre Steain (DTF)" userId="bff38cff-0d6b-40d7-98b8-0cb614c3cc98" providerId="ADAL" clId="{3C616AED-4F0A-4890-8F39-85FBD24A1E1D}" dt="2024-06-17T23:37:04.587" v="1273" actId="6264"/>
          <ac:spMkLst>
            <pc:docMk/>
            <pc:sldMk cId="247922631" sldId="2147375149"/>
            <ac:spMk id="4" creationId="{30ADF4EE-4090-B669-BD0C-80190348A27F}"/>
          </ac:spMkLst>
        </pc:spChg>
        <pc:spChg chg="add del mod ord">
          <ac:chgData name="Deidre Steain (DTF)" userId="bff38cff-0d6b-40d7-98b8-0cb614c3cc98" providerId="ADAL" clId="{3C616AED-4F0A-4890-8F39-85FBD24A1E1D}" dt="2024-06-17T23:21:46.778" v="1132" actId="21"/>
          <ac:spMkLst>
            <pc:docMk/>
            <pc:sldMk cId="247922631" sldId="2147375149"/>
            <ac:spMk id="5" creationId="{E7086184-972C-4063-6F4F-76ECDCFCED5D}"/>
          </ac:spMkLst>
        </pc:spChg>
        <pc:spChg chg="add del mod ord">
          <ac:chgData name="Deidre Steain (DTF)" userId="bff38cff-0d6b-40d7-98b8-0cb614c3cc98" providerId="ADAL" clId="{3C616AED-4F0A-4890-8F39-85FBD24A1E1D}" dt="2024-06-17T23:17:55.851" v="1073" actId="6264"/>
          <ac:spMkLst>
            <pc:docMk/>
            <pc:sldMk cId="247922631" sldId="2147375149"/>
            <ac:spMk id="6" creationId="{2F8A788A-F02B-CBC0-CF34-C902A60CAD25}"/>
          </ac:spMkLst>
        </pc:spChg>
        <pc:spChg chg="add del mod ord">
          <ac:chgData name="Deidre Steain (DTF)" userId="bff38cff-0d6b-40d7-98b8-0cb614c3cc98" providerId="ADAL" clId="{3C616AED-4F0A-4890-8F39-85FBD24A1E1D}" dt="2024-06-17T23:17:55.851" v="1073" actId="6264"/>
          <ac:spMkLst>
            <pc:docMk/>
            <pc:sldMk cId="247922631" sldId="2147375149"/>
            <ac:spMk id="7" creationId="{05361652-B5A4-2C26-3052-0D0E82BD90E2}"/>
          </ac:spMkLst>
        </pc:spChg>
        <pc:spChg chg="add del mod ord">
          <ac:chgData name="Deidre Steain (DTF)" userId="bff38cff-0d6b-40d7-98b8-0cb614c3cc98" providerId="ADAL" clId="{3C616AED-4F0A-4890-8F39-85FBD24A1E1D}" dt="2024-06-17T23:17:55.851" v="1073" actId="6264"/>
          <ac:spMkLst>
            <pc:docMk/>
            <pc:sldMk cId="247922631" sldId="2147375149"/>
            <ac:spMk id="8" creationId="{4DA70A11-D26E-7512-9AE5-82B3D3D62C00}"/>
          </ac:spMkLst>
        </pc:spChg>
        <pc:spChg chg="add del mod ord">
          <ac:chgData name="Deidre Steain (DTF)" userId="bff38cff-0d6b-40d7-98b8-0cb614c3cc98" providerId="ADAL" clId="{3C616AED-4F0A-4890-8F39-85FBD24A1E1D}" dt="2024-06-17T23:17:55.851" v="1073" actId="6264"/>
          <ac:spMkLst>
            <pc:docMk/>
            <pc:sldMk cId="247922631" sldId="2147375149"/>
            <ac:spMk id="9" creationId="{28161C61-E69B-C945-A9EC-98D317A3DA4D}"/>
          </ac:spMkLst>
        </pc:spChg>
        <pc:spChg chg="add del mod ord">
          <ac:chgData name="Deidre Steain (DTF)" userId="bff38cff-0d6b-40d7-98b8-0cb614c3cc98" providerId="ADAL" clId="{3C616AED-4F0A-4890-8F39-85FBD24A1E1D}" dt="2024-06-17T23:37:04.587" v="1273" actId="6264"/>
          <ac:spMkLst>
            <pc:docMk/>
            <pc:sldMk cId="247922631" sldId="2147375149"/>
            <ac:spMk id="10" creationId="{42101A67-C1C4-83A1-322F-47C32D9E9CD5}"/>
          </ac:spMkLst>
        </pc:spChg>
        <pc:spChg chg="add del mod">
          <ac:chgData name="Deidre Steain (DTF)" userId="bff38cff-0d6b-40d7-98b8-0cb614c3cc98" providerId="ADAL" clId="{3C616AED-4F0A-4890-8F39-85FBD24A1E1D}" dt="2024-06-17T23:17:55.851" v="1073" actId="6264"/>
          <ac:spMkLst>
            <pc:docMk/>
            <pc:sldMk cId="247922631" sldId="2147375149"/>
            <ac:spMk id="11" creationId="{54CEDDB5-DA1B-8E50-6065-329FA7A495BC}"/>
          </ac:spMkLst>
        </pc:spChg>
        <pc:spChg chg="add del mod">
          <ac:chgData name="Deidre Steain (DTF)" userId="bff38cff-0d6b-40d7-98b8-0cb614c3cc98" providerId="ADAL" clId="{3C616AED-4F0A-4890-8F39-85FBD24A1E1D}" dt="2024-06-17T23:17:55.851" v="1073" actId="6264"/>
          <ac:spMkLst>
            <pc:docMk/>
            <pc:sldMk cId="247922631" sldId="2147375149"/>
            <ac:spMk id="12" creationId="{D8D8F93B-7B08-4106-462B-63D3F85FE0EE}"/>
          </ac:spMkLst>
        </pc:spChg>
        <pc:spChg chg="add del mod">
          <ac:chgData name="Deidre Steain (DTF)" userId="bff38cff-0d6b-40d7-98b8-0cb614c3cc98" providerId="ADAL" clId="{3C616AED-4F0A-4890-8F39-85FBD24A1E1D}" dt="2024-06-17T23:17:55.851" v="1073" actId="6264"/>
          <ac:spMkLst>
            <pc:docMk/>
            <pc:sldMk cId="247922631" sldId="2147375149"/>
            <ac:spMk id="13" creationId="{9C6D1CD5-942F-0934-7C54-4DFB6C7189A7}"/>
          </ac:spMkLst>
        </pc:spChg>
        <pc:spChg chg="add del mod ord">
          <ac:chgData name="Deidre Steain (DTF)" userId="bff38cff-0d6b-40d7-98b8-0cb614c3cc98" providerId="ADAL" clId="{3C616AED-4F0A-4890-8F39-85FBD24A1E1D}" dt="2024-06-17T23:18:06.192" v="1077" actId="6264"/>
          <ac:spMkLst>
            <pc:docMk/>
            <pc:sldMk cId="247922631" sldId="2147375149"/>
            <ac:spMk id="14" creationId="{49E784B9-AE0F-EC15-E34E-A48FB8D4808F}"/>
          </ac:spMkLst>
        </pc:spChg>
        <pc:spChg chg="add del mod ord">
          <ac:chgData name="Deidre Steain (DTF)" userId="bff38cff-0d6b-40d7-98b8-0cb614c3cc98" providerId="ADAL" clId="{3C616AED-4F0A-4890-8F39-85FBD24A1E1D}" dt="2024-06-17T23:21:46.778" v="1132" actId="21"/>
          <ac:spMkLst>
            <pc:docMk/>
            <pc:sldMk cId="247922631" sldId="2147375149"/>
            <ac:spMk id="15" creationId="{A155C197-09DF-1FF6-6D66-7234DA64DC43}"/>
          </ac:spMkLst>
        </pc:spChg>
        <pc:spChg chg="add del mod ord">
          <ac:chgData name="Deidre Steain (DTF)" userId="bff38cff-0d6b-40d7-98b8-0cb614c3cc98" providerId="ADAL" clId="{3C616AED-4F0A-4890-8F39-85FBD24A1E1D}" dt="2024-06-17T23:18:06.192" v="1077" actId="6264"/>
          <ac:spMkLst>
            <pc:docMk/>
            <pc:sldMk cId="247922631" sldId="2147375149"/>
            <ac:spMk id="16" creationId="{70CB7D4F-28EE-5DCF-65F0-A364716061D9}"/>
          </ac:spMkLst>
        </pc:spChg>
        <pc:spChg chg="add del mod ord">
          <ac:chgData name="Deidre Steain (DTF)" userId="bff38cff-0d6b-40d7-98b8-0cb614c3cc98" providerId="ADAL" clId="{3C616AED-4F0A-4890-8F39-85FBD24A1E1D}" dt="2024-06-17T23:18:06.192" v="1077" actId="6264"/>
          <ac:spMkLst>
            <pc:docMk/>
            <pc:sldMk cId="247922631" sldId="2147375149"/>
            <ac:spMk id="17" creationId="{7F685933-16B0-FBD4-9A65-BC1414F0E581}"/>
          </ac:spMkLst>
        </pc:spChg>
        <pc:spChg chg="add del mod">
          <ac:chgData name="Deidre Steain (DTF)" userId="bff38cff-0d6b-40d7-98b8-0cb614c3cc98" providerId="ADAL" clId="{3C616AED-4F0A-4890-8F39-85FBD24A1E1D}" dt="2024-06-17T23:18:06.192" v="1077" actId="6264"/>
          <ac:spMkLst>
            <pc:docMk/>
            <pc:sldMk cId="247922631" sldId="2147375149"/>
            <ac:spMk id="18" creationId="{7F958288-3770-94F4-7597-1B09A332D6E6}"/>
          </ac:spMkLst>
        </pc:spChg>
        <pc:spChg chg="add del mod">
          <ac:chgData name="Deidre Steain (DTF)" userId="bff38cff-0d6b-40d7-98b8-0cb614c3cc98" providerId="ADAL" clId="{3C616AED-4F0A-4890-8F39-85FBD24A1E1D}" dt="2024-06-17T23:18:06.192" v="1077" actId="6264"/>
          <ac:spMkLst>
            <pc:docMk/>
            <pc:sldMk cId="247922631" sldId="2147375149"/>
            <ac:spMk id="19" creationId="{36486EA4-B18B-B82E-2F36-EF3D3AFFCF65}"/>
          </ac:spMkLst>
        </pc:spChg>
        <pc:spChg chg="add del mod">
          <ac:chgData name="Deidre Steain (DTF)" userId="bff38cff-0d6b-40d7-98b8-0cb614c3cc98" providerId="ADAL" clId="{3C616AED-4F0A-4890-8F39-85FBD24A1E1D}" dt="2024-06-17T23:18:06.192" v="1077" actId="6264"/>
          <ac:spMkLst>
            <pc:docMk/>
            <pc:sldMk cId="247922631" sldId="2147375149"/>
            <ac:spMk id="20" creationId="{4D37A29B-D68C-B3F8-13DB-8031BB0CFB6F}"/>
          </ac:spMkLst>
        </pc:spChg>
        <pc:spChg chg="add del mod">
          <ac:chgData name="Deidre Steain (DTF)" userId="bff38cff-0d6b-40d7-98b8-0cb614c3cc98" providerId="ADAL" clId="{3C616AED-4F0A-4890-8F39-85FBD24A1E1D}" dt="2024-06-17T23:18:06.192" v="1077" actId="6264"/>
          <ac:spMkLst>
            <pc:docMk/>
            <pc:sldMk cId="247922631" sldId="2147375149"/>
            <ac:spMk id="21" creationId="{D40BEFBB-F403-D396-3819-A974A1C48C14}"/>
          </ac:spMkLst>
        </pc:spChg>
        <pc:spChg chg="add del mod ord">
          <ac:chgData name="Deidre Steain (DTF)" userId="bff38cff-0d6b-40d7-98b8-0cb614c3cc98" providerId="ADAL" clId="{3C616AED-4F0A-4890-8F39-85FBD24A1E1D}" dt="2024-06-17T23:21:46.778" v="1132" actId="21"/>
          <ac:spMkLst>
            <pc:docMk/>
            <pc:sldMk cId="247922631" sldId="2147375149"/>
            <ac:spMk id="22" creationId="{105E4C3B-AB65-D370-5340-1D1284CEFA39}"/>
          </ac:spMkLst>
        </pc:spChg>
        <pc:spChg chg="add del mod ord">
          <ac:chgData name="Deidre Steain (DTF)" userId="bff38cff-0d6b-40d7-98b8-0cb614c3cc98" providerId="ADAL" clId="{3C616AED-4F0A-4890-8F39-85FBD24A1E1D}" dt="2024-06-17T23:21:46.778" v="1132" actId="21"/>
          <ac:spMkLst>
            <pc:docMk/>
            <pc:sldMk cId="247922631" sldId="2147375149"/>
            <ac:spMk id="23" creationId="{C2C7CA84-F9A8-E141-39AD-E2C1D2CFAE7E}"/>
          </ac:spMkLst>
        </pc:spChg>
        <pc:spChg chg="add del mod ord">
          <ac:chgData name="Deidre Steain (DTF)" userId="bff38cff-0d6b-40d7-98b8-0cb614c3cc98" providerId="ADAL" clId="{3C616AED-4F0A-4890-8F39-85FBD24A1E1D}" dt="2024-06-17T23:21:46.778" v="1132" actId="21"/>
          <ac:spMkLst>
            <pc:docMk/>
            <pc:sldMk cId="247922631" sldId="2147375149"/>
            <ac:spMk id="24" creationId="{EB7C0E8F-0CC0-6E29-A481-1570A0ACB89A}"/>
          </ac:spMkLst>
        </pc:spChg>
        <pc:spChg chg="add del mod">
          <ac:chgData name="Deidre Steain (DTF)" userId="bff38cff-0d6b-40d7-98b8-0cb614c3cc98" providerId="ADAL" clId="{3C616AED-4F0A-4890-8F39-85FBD24A1E1D}" dt="2024-06-17T23:20:42.259" v="1111" actId="21"/>
          <ac:spMkLst>
            <pc:docMk/>
            <pc:sldMk cId="247922631" sldId="2147375149"/>
            <ac:spMk id="26" creationId="{8B8FC69F-056C-5FFC-BE0F-AEB6C0E536FC}"/>
          </ac:spMkLst>
        </pc:spChg>
        <pc:spChg chg="add del mod">
          <ac:chgData name="Deidre Steain (DTF)" userId="bff38cff-0d6b-40d7-98b8-0cb614c3cc98" providerId="ADAL" clId="{3C616AED-4F0A-4890-8F39-85FBD24A1E1D}" dt="2024-06-17T23:20:42.259" v="1111" actId="21"/>
          <ac:spMkLst>
            <pc:docMk/>
            <pc:sldMk cId="247922631" sldId="2147375149"/>
            <ac:spMk id="28" creationId="{58D53ACB-1FF6-5489-DE59-817CDF68B4E2}"/>
          </ac:spMkLst>
        </pc:spChg>
        <pc:spChg chg="add del mod">
          <ac:chgData name="Deidre Steain (DTF)" userId="bff38cff-0d6b-40d7-98b8-0cb614c3cc98" providerId="ADAL" clId="{3C616AED-4F0A-4890-8F39-85FBD24A1E1D}" dt="2024-06-17T23:20:42.259" v="1111" actId="21"/>
          <ac:spMkLst>
            <pc:docMk/>
            <pc:sldMk cId="247922631" sldId="2147375149"/>
            <ac:spMk id="30" creationId="{6F3E06DF-BBAC-9524-9CFB-76CDCD921F95}"/>
          </ac:spMkLst>
        </pc:spChg>
        <pc:spChg chg="add del mod">
          <ac:chgData name="Deidre Steain (DTF)" userId="bff38cff-0d6b-40d7-98b8-0cb614c3cc98" providerId="ADAL" clId="{3C616AED-4F0A-4890-8F39-85FBD24A1E1D}" dt="2024-06-17T23:20:42.259" v="1111" actId="21"/>
          <ac:spMkLst>
            <pc:docMk/>
            <pc:sldMk cId="247922631" sldId="2147375149"/>
            <ac:spMk id="32" creationId="{0D881E05-FB7B-5BA5-F6C7-092227BC1A7A}"/>
          </ac:spMkLst>
        </pc:spChg>
        <pc:spChg chg="add del mod">
          <ac:chgData name="Deidre Steain (DTF)" userId="bff38cff-0d6b-40d7-98b8-0cb614c3cc98" providerId="ADAL" clId="{3C616AED-4F0A-4890-8F39-85FBD24A1E1D}" dt="2024-06-17T23:20:42.259" v="1111" actId="21"/>
          <ac:spMkLst>
            <pc:docMk/>
            <pc:sldMk cId="247922631" sldId="2147375149"/>
            <ac:spMk id="34" creationId="{D1639A8F-0163-1361-23FA-A5138426F51A}"/>
          </ac:spMkLst>
        </pc:spChg>
        <pc:spChg chg="add del mod">
          <ac:chgData name="Deidre Steain (DTF)" userId="bff38cff-0d6b-40d7-98b8-0cb614c3cc98" providerId="ADAL" clId="{3C616AED-4F0A-4890-8F39-85FBD24A1E1D}" dt="2024-06-17T23:20:42.259" v="1111" actId="21"/>
          <ac:spMkLst>
            <pc:docMk/>
            <pc:sldMk cId="247922631" sldId="2147375149"/>
            <ac:spMk id="36" creationId="{F883922E-14D4-FBA6-5D56-ED07F8DD508C}"/>
          </ac:spMkLst>
        </pc:spChg>
        <pc:spChg chg="add del mod">
          <ac:chgData name="Deidre Steain (DTF)" userId="bff38cff-0d6b-40d7-98b8-0cb614c3cc98" providerId="ADAL" clId="{3C616AED-4F0A-4890-8F39-85FBD24A1E1D}" dt="2024-06-17T23:20:42.259" v="1111" actId="21"/>
          <ac:spMkLst>
            <pc:docMk/>
            <pc:sldMk cId="247922631" sldId="2147375149"/>
            <ac:spMk id="38" creationId="{45B6524E-F34B-5201-6E48-98C0B64C4A86}"/>
          </ac:spMkLst>
        </pc:spChg>
        <pc:spChg chg="add del mod">
          <ac:chgData name="Deidre Steain (DTF)" userId="bff38cff-0d6b-40d7-98b8-0cb614c3cc98" providerId="ADAL" clId="{3C616AED-4F0A-4890-8F39-85FBD24A1E1D}" dt="2024-06-17T23:21:10.266" v="1120" actId="6264"/>
          <ac:spMkLst>
            <pc:docMk/>
            <pc:sldMk cId="247922631" sldId="2147375149"/>
            <ac:spMk id="39" creationId="{24914822-2399-6125-73AD-55891DF507E6}"/>
          </ac:spMkLst>
        </pc:spChg>
        <pc:spChg chg="add del mod">
          <ac:chgData name="Deidre Steain (DTF)" userId="bff38cff-0d6b-40d7-98b8-0cb614c3cc98" providerId="ADAL" clId="{3C616AED-4F0A-4890-8F39-85FBD24A1E1D}" dt="2024-06-17T23:21:10.266" v="1120" actId="6264"/>
          <ac:spMkLst>
            <pc:docMk/>
            <pc:sldMk cId="247922631" sldId="2147375149"/>
            <ac:spMk id="40" creationId="{F1D19894-F352-E4E3-0054-2F0B79FB1158}"/>
          </ac:spMkLst>
        </pc:spChg>
        <pc:spChg chg="add del mod">
          <ac:chgData name="Deidre Steain (DTF)" userId="bff38cff-0d6b-40d7-98b8-0cb614c3cc98" providerId="ADAL" clId="{3C616AED-4F0A-4890-8F39-85FBD24A1E1D}" dt="2024-06-17T23:21:10.266" v="1120" actId="6264"/>
          <ac:spMkLst>
            <pc:docMk/>
            <pc:sldMk cId="247922631" sldId="2147375149"/>
            <ac:spMk id="41" creationId="{326D25F0-90AC-04F1-BA8D-0F13AA4E5BF4}"/>
          </ac:spMkLst>
        </pc:spChg>
        <pc:spChg chg="add del mod">
          <ac:chgData name="Deidre Steain (DTF)" userId="bff38cff-0d6b-40d7-98b8-0cb614c3cc98" providerId="ADAL" clId="{3C616AED-4F0A-4890-8F39-85FBD24A1E1D}" dt="2024-06-17T23:21:10.266" v="1120" actId="6264"/>
          <ac:spMkLst>
            <pc:docMk/>
            <pc:sldMk cId="247922631" sldId="2147375149"/>
            <ac:spMk id="42" creationId="{E50F78BB-D9B8-E69C-3546-12DBD5158C2A}"/>
          </ac:spMkLst>
        </pc:spChg>
        <pc:spChg chg="add del mod">
          <ac:chgData name="Deidre Steain (DTF)" userId="bff38cff-0d6b-40d7-98b8-0cb614c3cc98" providerId="ADAL" clId="{3C616AED-4F0A-4890-8F39-85FBD24A1E1D}" dt="2024-06-17T23:21:10.266" v="1120" actId="6264"/>
          <ac:spMkLst>
            <pc:docMk/>
            <pc:sldMk cId="247922631" sldId="2147375149"/>
            <ac:spMk id="43" creationId="{D4CEC7CE-5520-044E-CDC6-6783CD641640}"/>
          </ac:spMkLst>
        </pc:spChg>
        <pc:spChg chg="add del mod">
          <ac:chgData name="Deidre Steain (DTF)" userId="bff38cff-0d6b-40d7-98b8-0cb614c3cc98" providerId="ADAL" clId="{3C616AED-4F0A-4890-8F39-85FBD24A1E1D}" dt="2024-06-17T23:21:10.266" v="1120" actId="6264"/>
          <ac:spMkLst>
            <pc:docMk/>
            <pc:sldMk cId="247922631" sldId="2147375149"/>
            <ac:spMk id="44" creationId="{E0835682-F80C-E3A1-E8A9-21C02A098A65}"/>
          </ac:spMkLst>
        </pc:spChg>
        <pc:spChg chg="add del mod">
          <ac:chgData name="Deidre Steain (DTF)" userId="bff38cff-0d6b-40d7-98b8-0cb614c3cc98" providerId="ADAL" clId="{3C616AED-4F0A-4890-8F39-85FBD24A1E1D}" dt="2024-06-17T23:21:10.266" v="1120" actId="6264"/>
          <ac:spMkLst>
            <pc:docMk/>
            <pc:sldMk cId="247922631" sldId="2147375149"/>
            <ac:spMk id="45" creationId="{7BF04574-46B2-F738-97E8-10348BE1802F}"/>
          </ac:spMkLst>
        </pc:spChg>
        <pc:spChg chg="add mod ord">
          <ac:chgData name="Deidre Steain (DTF)" userId="bff38cff-0d6b-40d7-98b8-0cb614c3cc98" providerId="ADAL" clId="{3C616AED-4F0A-4890-8F39-85FBD24A1E1D}" dt="2024-06-17T23:37:04.587" v="1273" actId="6264"/>
          <ac:spMkLst>
            <pc:docMk/>
            <pc:sldMk cId="247922631" sldId="2147375149"/>
            <ac:spMk id="47" creationId="{F3FCED1A-815A-B8DB-5FF6-D93402844FB1}"/>
          </ac:spMkLst>
        </pc:spChg>
        <pc:spChg chg="add del mod">
          <ac:chgData name="Deidre Steain (DTF)" userId="bff38cff-0d6b-40d7-98b8-0cb614c3cc98" providerId="ADAL" clId="{3C616AED-4F0A-4890-8F39-85FBD24A1E1D}" dt="2024-06-17T23:22:58.412" v="1147" actId="6264"/>
          <ac:spMkLst>
            <pc:docMk/>
            <pc:sldMk cId="247922631" sldId="2147375149"/>
            <ac:spMk id="49" creationId="{13301B47-C38F-8C0B-71A8-0D6BCD71F6BB}"/>
          </ac:spMkLst>
        </pc:spChg>
        <pc:spChg chg="add del mod">
          <ac:chgData name="Deidre Steain (DTF)" userId="bff38cff-0d6b-40d7-98b8-0cb614c3cc98" providerId="ADAL" clId="{3C616AED-4F0A-4890-8F39-85FBD24A1E1D}" dt="2024-06-17T23:22:58.412" v="1147" actId="6264"/>
          <ac:spMkLst>
            <pc:docMk/>
            <pc:sldMk cId="247922631" sldId="2147375149"/>
            <ac:spMk id="51" creationId="{1F8B9C9D-CABC-726C-AB48-88D16C44D48E}"/>
          </ac:spMkLst>
        </pc:spChg>
        <pc:spChg chg="add del mod">
          <ac:chgData name="Deidre Steain (DTF)" userId="bff38cff-0d6b-40d7-98b8-0cb614c3cc98" providerId="ADAL" clId="{3C616AED-4F0A-4890-8F39-85FBD24A1E1D}" dt="2024-06-17T23:22:58.412" v="1147" actId="6264"/>
          <ac:spMkLst>
            <pc:docMk/>
            <pc:sldMk cId="247922631" sldId="2147375149"/>
            <ac:spMk id="53" creationId="{EC44E1E3-7036-3DA3-4BF6-B2CB7A3E0ECC}"/>
          </ac:spMkLst>
        </pc:spChg>
        <pc:spChg chg="add del mod">
          <ac:chgData name="Deidre Steain (DTF)" userId="bff38cff-0d6b-40d7-98b8-0cb614c3cc98" providerId="ADAL" clId="{3C616AED-4F0A-4890-8F39-85FBD24A1E1D}" dt="2024-06-17T23:22:58.412" v="1147" actId="6264"/>
          <ac:spMkLst>
            <pc:docMk/>
            <pc:sldMk cId="247922631" sldId="2147375149"/>
            <ac:spMk id="55" creationId="{F1F0E37E-61B3-870C-5D21-C9A8FFBB8806}"/>
          </ac:spMkLst>
        </pc:spChg>
        <pc:spChg chg="add del mod">
          <ac:chgData name="Deidre Steain (DTF)" userId="bff38cff-0d6b-40d7-98b8-0cb614c3cc98" providerId="ADAL" clId="{3C616AED-4F0A-4890-8F39-85FBD24A1E1D}" dt="2024-06-17T23:22:58.412" v="1147" actId="6264"/>
          <ac:spMkLst>
            <pc:docMk/>
            <pc:sldMk cId="247922631" sldId="2147375149"/>
            <ac:spMk id="56" creationId="{E669DC79-4FAB-B75C-B46F-494CA64B40D7}"/>
          </ac:spMkLst>
        </pc:spChg>
        <pc:spChg chg="add del mod">
          <ac:chgData name="Deidre Steain (DTF)" userId="bff38cff-0d6b-40d7-98b8-0cb614c3cc98" providerId="ADAL" clId="{3C616AED-4F0A-4890-8F39-85FBD24A1E1D}" dt="2024-06-17T23:22:58.412" v="1147" actId="6264"/>
          <ac:spMkLst>
            <pc:docMk/>
            <pc:sldMk cId="247922631" sldId="2147375149"/>
            <ac:spMk id="57" creationId="{A9B61A30-6DD6-92EE-353A-713D767AD72A}"/>
          </ac:spMkLst>
        </pc:spChg>
        <pc:spChg chg="add del mod">
          <ac:chgData name="Deidre Steain (DTF)" userId="bff38cff-0d6b-40d7-98b8-0cb614c3cc98" providerId="ADAL" clId="{3C616AED-4F0A-4890-8F39-85FBD24A1E1D}" dt="2024-06-17T23:22:58.412" v="1147" actId="6264"/>
          <ac:spMkLst>
            <pc:docMk/>
            <pc:sldMk cId="247922631" sldId="2147375149"/>
            <ac:spMk id="58" creationId="{0A14FEAC-4D2A-6F4F-1565-DABBE5775424}"/>
          </ac:spMkLst>
        </pc:spChg>
        <pc:spChg chg="add mod ord">
          <ac:chgData name="Deidre Steain (DTF)" userId="bff38cff-0d6b-40d7-98b8-0cb614c3cc98" providerId="ADAL" clId="{3C616AED-4F0A-4890-8F39-85FBD24A1E1D}" dt="2024-06-17T23:37:04.587" v="1273" actId="6264"/>
          <ac:spMkLst>
            <pc:docMk/>
            <pc:sldMk cId="247922631" sldId="2147375149"/>
            <ac:spMk id="59" creationId="{4A841696-94E6-A186-4961-DBDB00A32B6A}"/>
          </ac:spMkLst>
        </pc:spChg>
        <pc:spChg chg="add mod ord">
          <ac:chgData name="Deidre Steain (DTF)" userId="bff38cff-0d6b-40d7-98b8-0cb614c3cc98" providerId="ADAL" clId="{3C616AED-4F0A-4890-8F39-85FBD24A1E1D}" dt="2024-06-17T23:37:04.587" v="1273" actId="6264"/>
          <ac:spMkLst>
            <pc:docMk/>
            <pc:sldMk cId="247922631" sldId="2147375149"/>
            <ac:spMk id="60" creationId="{0233205A-95EF-CC4F-4C52-EB7902CEC9EB}"/>
          </ac:spMkLst>
        </pc:spChg>
        <pc:spChg chg="add mod ord">
          <ac:chgData name="Deidre Steain (DTF)" userId="bff38cff-0d6b-40d7-98b8-0cb614c3cc98" providerId="ADAL" clId="{3C616AED-4F0A-4890-8F39-85FBD24A1E1D}" dt="2024-06-17T23:37:27.722" v="1276" actId="948"/>
          <ac:spMkLst>
            <pc:docMk/>
            <pc:sldMk cId="247922631" sldId="2147375149"/>
            <ac:spMk id="61" creationId="{5095B1F0-2350-5DA4-815D-0A290F407C0A}"/>
          </ac:spMkLst>
        </pc:spChg>
        <pc:spChg chg="add del mod ord">
          <ac:chgData name="Deidre Steain (DTF)" userId="bff38cff-0d6b-40d7-98b8-0cb614c3cc98" providerId="ADAL" clId="{3C616AED-4F0A-4890-8F39-85FBD24A1E1D}" dt="2024-06-17T23:31:31.669" v="1165" actId="6264"/>
          <ac:spMkLst>
            <pc:docMk/>
            <pc:sldMk cId="247922631" sldId="2147375149"/>
            <ac:spMk id="62" creationId="{8B6F731A-0AB0-ED35-2D0D-64B715D12B6E}"/>
          </ac:spMkLst>
        </pc:spChg>
        <pc:spChg chg="add del mod">
          <ac:chgData name="Deidre Steain (DTF)" userId="bff38cff-0d6b-40d7-98b8-0cb614c3cc98" providerId="ADAL" clId="{3C616AED-4F0A-4890-8F39-85FBD24A1E1D}" dt="2024-06-17T23:31:31.669" v="1165" actId="6264"/>
          <ac:spMkLst>
            <pc:docMk/>
            <pc:sldMk cId="247922631" sldId="2147375149"/>
            <ac:spMk id="63" creationId="{ED2C8ECF-FCD4-B139-313A-07857FE5E6B6}"/>
          </ac:spMkLst>
        </pc:spChg>
        <pc:spChg chg="add del mod">
          <ac:chgData name="Deidre Steain (DTF)" userId="bff38cff-0d6b-40d7-98b8-0cb614c3cc98" providerId="ADAL" clId="{3C616AED-4F0A-4890-8F39-85FBD24A1E1D}" dt="2024-06-17T23:31:31.669" v="1165" actId="6264"/>
          <ac:spMkLst>
            <pc:docMk/>
            <pc:sldMk cId="247922631" sldId="2147375149"/>
            <ac:spMk id="64" creationId="{3DE5B548-0642-76DA-3299-CC69B9608B64}"/>
          </ac:spMkLst>
        </pc:spChg>
        <pc:spChg chg="add del mod">
          <ac:chgData name="Deidre Steain (DTF)" userId="bff38cff-0d6b-40d7-98b8-0cb614c3cc98" providerId="ADAL" clId="{3C616AED-4F0A-4890-8F39-85FBD24A1E1D}" dt="2024-06-17T23:31:31.669" v="1165" actId="6264"/>
          <ac:spMkLst>
            <pc:docMk/>
            <pc:sldMk cId="247922631" sldId="2147375149"/>
            <ac:spMk id="65" creationId="{31A9A1E0-76D2-0305-F6D7-4150E6BCB4AA}"/>
          </ac:spMkLst>
        </pc:spChg>
        <pc:spChg chg="add del mod">
          <ac:chgData name="Deidre Steain (DTF)" userId="bff38cff-0d6b-40d7-98b8-0cb614c3cc98" providerId="ADAL" clId="{3C616AED-4F0A-4890-8F39-85FBD24A1E1D}" dt="2024-06-17T23:31:31.669" v="1165" actId="6264"/>
          <ac:spMkLst>
            <pc:docMk/>
            <pc:sldMk cId="247922631" sldId="2147375149"/>
            <ac:spMk id="66" creationId="{337F050A-24CF-42D5-43F3-035DC2806571}"/>
          </ac:spMkLst>
        </pc:spChg>
        <pc:spChg chg="add del mod">
          <ac:chgData name="Deidre Steain (DTF)" userId="bff38cff-0d6b-40d7-98b8-0cb614c3cc98" providerId="ADAL" clId="{3C616AED-4F0A-4890-8F39-85FBD24A1E1D}" dt="2024-06-17T23:31:31.669" v="1165" actId="6264"/>
          <ac:spMkLst>
            <pc:docMk/>
            <pc:sldMk cId="247922631" sldId="2147375149"/>
            <ac:spMk id="67" creationId="{8DCF9826-B409-D6A9-D5D2-F7D3659EFFD8}"/>
          </ac:spMkLst>
        </pc:spChg>
        <pc:spChg chg="add del mod">
          <ac:chgData name="Deidre Steain (DTF)" userId="bff38cff-0d6b-40d7-98b8-0cb614c3cc98" providerId="ADAL" clId="{3C616AED-4F0A-4890-8F39-85FBD24A1E1D}" dt="2024-06-17T23:31:31.669" v="1165" actId="6264"/>
          <ac:spMkLst>
            <pc:docMk/>
            <pc:sldMk cId="247922631" sldId="2147375149"/>
            <ac:spMk id="68" creationId="{92B3C04A-B899-95A0-B106-32FDD0FC46BA}"/>
          </ac:spMkLst>
        </pc:spChg>
        <pc:spChg chg="add mod ord">
          <ac:chgData name="Deidre Steain (DTF)" userId="bff38cff-0d6b-40d7-98b8-0cb614c3cc98" providerId="ADAL" clId="{3C616AED-4F0A-4890-8F39-85FBD24A1E1D}" dt="2024-06-17T23:37:04.587" v="1273" actId="6264"/>
          <ac:spMkLst>
            <pc:docMk/>
            <pc:sldMk cId="247922631" sldId="2147375149"/>
            <ac:spMk id="69" creationId="{CC54BF94-046A-3DBF-9767-9A9151483143}"/>
          </ac:spMkLst>
        </pc:spChg>
        <pc:spChg chg="add del mod">
          <ac:chgData name="Deidre Steain (DTF)" userId="bff38cff-0d6b-40d7-98b8-0cb614c3cc98" providerId="ADAL" clId="{3C616AED-4F0A-4890-8F39-85FBD24A1E1D}" dt="2024-06-17T23:37:04.587" v="1273" actId="6264"/>
          <ac:spMkLst>
            <pc:docMk/>
            <pc:sldMk cId="247922631" sldId="2147375149"/>
            <ac:spMk id="70" creationId="{446F3B55-F4B6-7FA4-A1F6-06F1AFBAAFF9}"/>
          </ac:spMkLst>
        </pc:spChg>
        <pc:spChg chg="add del mod">
          <ac:chgData name="Deidre Steain (DTF)" userId="bff38cff-0d6b-40d7-98b8-0cb614c3cc98" providerId="ADAL" clId="{3C616AED-4F0A-4890-8F39-85FBD24A1E1D}" dt="2024-06-17T23:37:04.587" v="1273" actId="6264"/>
          <ac:spMkLst>
            <pc:docMk/>
            <pc:sldMk cId="247922631" sldId="2147375149"/>
            <ac:spMk id="71" creationId="{333D4968-86A3-5689-2911-208F1FA1DAA2}"/>
          </ac:spMkLst>
        </pc:spChg>
        <pc:spChg chg="add del mod">
          <ac:chgData name="Deidre Steain (DTF)" userId="bff38cff-0d6b-40d7-98b8-0cb614c3cc98" providerId="ADAL" clId="{3C616AED-4F0A-4890-8F39-85FBD24A1E1D}" dt="2024-06-17T23:37:04.587" v="1273" actId="6264"/>
          <ac:spMkLst>
            <pc:docMk/>
            <pc:sldMk cId="247922631" sldId="2147375149"/>
            <ac:spMk id="72" creationId="{668C9018-9B3D-7F26-053B-69B60FB3426C}"/>
          </ac:spMkLst>
        </pc:spChg>
        <pc:spChg chg="add del mod">
          <ac:chgData name="Deidre Steain (DTF)" userId="bff38cff-0d6b-40d7-98b8-0cb614c3cc98" providerId="ADAL" clId="{3C616AED-4F0A-4890-8F39-85FBD24A1E1D}" dt="2024-06-17T23:37:04.587" v="1273" actId="6264"/>
          <ac:spMkLst>
            <pc:docMk/>
            <pc:sldMk cId="247922631" sldId="2147375149"/>
            <ac:spMk id="73" creationId="{37543F63-77D9-4FF6-C26F-1C7CAA9F2A83}"/>
          </ac:spMkLst>
        </pc:spChg>
        <pc:spChg chg="add del mod">
          <ac:chgData name="Deidre Steain (DTF)" userId="bff38cff-0d6b-40d7-98b8-0cb614c3cc98" providerId="ADAL" clId="{3C616AED-4F0A-4890-8F39-85FBD24A1E1D}" dt="2024-06-17T23:37:04.587" v="1273" actId="6264"/>
          <ac:spMkLst>
            <pc:docMk/>
            <pc:sldMk cId="247922631" sldId="2147375149"/>
            <ac:spMk id="74" creationId="{F05EF273-6E96-694A-2CE0-3E430FAB7D41}"/>
          </ac:spMkLst>
        </pc:spChg>
        <pc:spChg chg="add del mod">
          <ac:chgData name="Deidre Steain (DTF)" userId="bff38cff-0d6b-40d7-98b8-0cb614c3cc98" providerId="ADAL" clId="{3C616AED-4F0A-4890-8F39-85FBD24A1E1D}" dt="2024-06-17T23:37:04.587" v="1273" actId="6264"/>
          <ac:spMkLst>
            <pc:docMk/>
            <pc:sldMk cId="247922631" sldId="2147375149"/>
            <ac:spMk id="75" creationId="{C72459E5-C697-A72E-156F-8730E08566C1}"/>
          </ac:spMkLst>
        </pc:spChg>
        <pc:spChg chg="add del mod">
          <ac:chgData name="Deidre Steain (DTF)" userId="bff38cff-0d6b-40d7-98b8-0cb614c3cc98" providerId="ADAL" clId="{3C616AED-4F0A-4890-8F39-85FBD24A1E1D}" dt="2024-06-17T23:37:04.587" v="1273" actId="6264"/>
          <ac:spMkLst>
            <pc:docMk/>
            <pc:sldMk cId="247922631" sldId="2147375149"/>
            <ac:spMk id="76" creationId="{A89692EF-E248-75B0-6F4D-E7DF67DA3852}"/>
          </ac:spMkLst>
        </pc:spChg>
      </pc:sldChg>
      <pc:sldChg chg="addSp delSp modSp new del mod">
        <pc:chgData name="Deidre Steain (DTF)" userId="bff38cff-0d6b-40d7-98b8-0cb614c3cc98" providerId="ADAL" clId="{3C616AED-4F0A-4890-8F39-85FBD24A1E1D}" dt="2024-06-17T06:33:25.725" v="711" actId="47"/>
        <pc:sldMkLst>
          <pc:docMk/>
          <pc:sldMk cId="511437008" sldId="2147375149"/>
        </pc:sldMkLst>
        <pc:spChg chg="del">
          <ac:chgData name="Deidre Steain (DTF)" userId="bff38cff-0d6b-40d7-98b8-0cb614c3cc98" providerId="ADAL" clId="{3C616AED-4F0A-4890-8F39-85FBD24A1E1D}" dt="2024-06-17T06:29:15.654" v="641" actId="478"/>
          <ac:spMkLst>
            <pc:docMk/>
            <pc:sldMk cId="511437008" sldId="2147375149"/>
            <ac:spMk id="2" creationId="{2777B17A-3985-155A-3AF0-9394E065703A}"/>
          </ac:spMkLst>
        </pc:spChg>
        <pc:spChg chg="mod">
          <ac:chgData name="Deidre Steain (DTF)" userId="bff38cff-0d6b-40d7-98b8-0cb614c3cc98" providerId="ADAL" clId="{3C616AED-4F0A-4890-8F39-85FBD24A1E1D}" dt="2024-06-17T06:30:19.974" v="652" actId="20577"/>
          <ac:spMkLst>
            <pc:docMk/>
            <pc:sldMk cId="511437008" sldId="2147375149"/>
            <ac:spMk id="3" creationId="{DC84034B-DB72-A681-3288-BE80B4CB15FA}"/>
          </ac:spMkLst>
        </pc:spChg>
        <pc:spChg chg="del">
          <ac:chgData name="Deidre Steain (DTF)" userId="bff38cff-0d6b-40d7-98b8-0cb614c3cc98" providerId="ADAL" clId="{3C616AED-4F0A-4890-8F39-85FBD24A1E1D}" dt="2024-06-17T06:29:15.654" v="641" actId="478"/>
          <ac:spMkLst>
            <pc:docMk/>
            <pc:sldMk cId="511437008" sldId="2147375149"/>
            <ac:spMk id="4" creationId="{A8130384-5D21-7C5B-6DC7-5C1218C6D867}"/>
          </ac:spMkLst>
        </pc:spChg>
        <pc:spChg chg="add del mod">
          <ac:chgData name="Deidre Steain (DTF)" userId="bff38cff-0d6b-40d7-98b8-0cb614c3cc98" providerId="ADAL" clId="{3C616AED-4F0A-4890-8F39-85FBD24A1E1D}" dt="2024-06-17T06:33:18.936" v="708" actId="21"/>
          <ac:spMkLst>
            <pc:docMk/>
            <pc:sldMk cId="511437008" sldId="2147375149"/>
            <ac:spMk id="5" creationId="{CB81B258-B01B-2362-A2C5-C9537B1E3026}"/>
          </ac:spMkLst>
        </pc:spChg>
        <pc:spChg chg="add del mod">
          <ac:chgData name="Deidre Steain (DTF)" userId="bff38cff-0d6b-40d7-98b8-0cb614c3cc98" providerId="ADAL" clId="{3C616AED-4F0A-4890-8F39-85FBD24A1E1D}" dt="2024-06-17T06:33:18.936" v="708" actId="21"/>
          <ac:spMkLst>
            <pc:docMk/>
            <pc:sldMk cId="511437008" sldId="2147375149"/>
            <ac:spMk id="6" creationId="{3284C3B2-1F94-F17C-E3EE-A182326A8398}"/>
          </ac:spMkLst>
        </pc:spChg>
        <pc:spChg chg="add del mod">
          <ac:chgData name="Deidre Steain (DTF)" userId="bff38cff-0d6b-40d7-98b8-0cb614c3cc98" providerId="ADAL" clId="{3C616AED-4F0A-4890-8F39-85FBD24A1E1D}" dt="2024-06-17T06:33:18.936" v="708" actId="21"/>
          <ac:spMkLst>
            <pc:docMk/>
            <pc:sldMk cId="511437008" sldId="2147375149"/>
            <ac:spMk id="7" creationId="{2B123BA8-0633-9E44-E460-62901BC6D008}"/>
          </ac:spMkLst>
        </pc:spChg>
        <pc:spChg chg="add del mod">
          <ac:chgData name="Deidre Steain (DTF)" userId="bff38cff-0d6b-40d7-98b8-0cb614c3cc98" providerId="ADAL" clId="{3C616AED-4F0A-4890-8F39-85FBD24A1E1D}" dt="2024-06-17T06:33:18.936" v="708" actId="21"/>
          <ac:spMkLst>
            <pc:docMk/>
            <pc:sldMk cId="511437008" sldId="2147375149"/>
            <ac:spMk id="8" creationId="{7256494E-5958-3C5B-1604-8EEA793964AA}"/>
          </ac:spMkLst>
        </pc:spChg>
        <pc:spChg chg="add del mod">
          <ac:chgData name="Deidre Steain (DTF)" userId="bff38cff-0d6b-40d7-98b8-0cb614c3cc98" providerId="ADAL" clId="{3C616AED-4F0A-4890-8F39-85FBD24A1E1D}" dt="2024-06-17T06:33:18.936" v="708" actId="21"/>
          <ac:spMkLst>
            <pc:docMk/>
            <pc:sldMk cId="511437008" sldId="2147375149"/>
            <ac:spMk id="9" creationId="{4E818528-5258-1E60-49FB-F8024BAEDEFC}"/>
          </ac:spMkLst>
        </pc:spChg>
        <pc:spChg chg="add del mod">
          <ac:chgData name="Deidre Steain (DTF)" userId="bff38cff-0d6b-40d7-98b8-0cb614c3cc98" providerId="ADAL" clId="{3C616AED-4F0A-4890-8F39-85FBD24A1E1D}" dt="2024-06-17T06:33:18.936" v="708" actId="21"/>
          <ac:spMkLst>
            <pc:docMk/>
            <pc:sldMk cId="511437008" sldId="2147375149"/>
            <ac:spMk id="10" creationId="{6517C874-8A93-BAE9-EDCD-0C075A366C78}"/>
          </ac:spMkLst>
        </pc:spChg>
        <pc:spChg chg="add del mod">
          <ac:chgData name="Deidre Steain (DTF)" userId="bff38cff-0d6b-40d7-98b8-0cb614c3cc98" providerId="ADAL" clId="{3C616AED-4F0A-4890-8F39-85FBD24A1E1D}" dt="2024-06-17T06:33:18.936" v="708" actId="21"/>
          <ac:spMkLst>
            <pc:docMk/>
            <pc:sldMk cId="511437008" sldId="2147375149"/>
            <ac:spMk id="11" creationId="{1DC6F496-70A3-206A-0DDB-E9327C0C6084}"/>
          </ac:spMkLst>
        </pc:spChg>
        <pc:graphicFrameChg chg="add del mod">
          <ac:chgData name="Deidre Steain (DTF)" userId="bff38cff-0d6b-40d7-98b8-0cb614c3cc98" providerId="ADAL" clId="{3C616AED-4F0A-4890-8F39-85FBD24A1E1D}" dt="2024-06-17T06:33:18.936" v="708" actId="21"/>
          <ac:graphicFrameMkLst>
            <pc:docMk/>
            <pc:sldMk cId="511437008" sldId="2147375149"/>
            <ac:graphicFrameMk id="12" creationId="{BD8D229D-3655-EEA7-689B-5F0A5EFCA33B}"/>
          </ac:graphicFrameMkLst>
        </pc:graphicFrameChg>
      </pc:sldChg>
      <pc:sldChg chg="new del">
        <pc:chgData name="Deidre Steain (DTF)" userId="bff38cff-0d6b-40d7-98b8-0cb614c3cc98" providerId="ADAL" clId="{3C616AED-4F0A-4890-8F39-85FBD24A1E1D}" dt="2024-06-17T23:35:58.667" v="1250" actId="680"/>
        <pc:sldMkLst>
          <pc:docMk/>
          <pc:sldMk cId="885076491" sldId="2147375150"/>
        </pc:sldMkLst>
      </pc:sldChg>
      <pc:sldChg chg="addSp delSp modSp new del mod modClrScheme chgLayout">
        <pc:chgData name="Deidre Steain (DTF)" userId="bff38cff-0d6b-40d7-98b8-0cb614c3cc98" providerId="ADAL" clId="{3C616AED-4F0A-4890-8F39-85FBD24A1E1D}" dt="2024-06-17T23:34:51.728" v="1221" actId="47"/>
        <pc:sldMkLst>
          <pc:docMk/>
          <pc:sldMk cId="1924936059" sldId="2147375150"/>
        </pc:sldMkLst>
        <pc:spChg chg="del mod ord">
          <ac:chgData name="Deidre Steain (DTF)" userId="bff38cff-0d6b-40d7-98b8-0cb614c3cc98" providerId="ADAL" clId="{3C616AED-4F0A-4890-8F39-85FBD24A1E1D}" dt="2024-06-17T23:32:30.483" v="1177" actId="700"/>
          <ac:spMkLst>
            <pc:docMk/>
            <pc:sldMk cId="1924936059" sldId="2147375150"/>
            <ac:spMk id="2" creationId="{BEC955A5-E79B-5685-5936-35480A3ED3A1}"/>
          </ac:spMkLst>
        </pc:spChg>
        <pc:spChg chg="del mod ord">
          <ac:chgData name="Deidre Steain (DTF)" userId="bff38cff-0d6b-40d7-98b8-0cb614c3cc98" providerId="ADAL" clId="{3C616AED-4F0A-4890-8F39-85FBD24A1E1D}" dt="2024-06-17T23:32:30.483" v="1177" actId="700"/>
          <ac:spMkLst>
            <pc:docMk/>
            <pc:sldMk cId="1924936059" sldId="2147375150"/>
            <ac:spMk id="3" creationId="{C0705268-B415-D04F-712C-8965166C149C}"/>
          </ac:spMkLst>
        </pc:spChg>
        <pc:spChg chg="add mod ord">
          <ac:chgData name="Deidre Steain (DTF)" userId="bff38cff-0d6b-40d7-98b8-0cb614c3cc98" providerId="ADAL" clId="{3C616AED-4F0A-4890-8F39-85FBD24A1E1D}" dt="2024-06-17T23:32:30.483" v="1177" actId="700"/>
          <ac:spMkLst>
            <pc:docMk/>
            <pc:sldMk cId="1924936059" sldId="2147375150"/>
            <ac:spMk id="4" creationId="{D65EB9DC-A80B-2BEC-5BED-0C1DEBD37E9E}"/>
          </ac:spMkLst>
        </pc:spChg>
        <pc:spChg chg="add mod ord">
          <ac:chgData name="Deidre Steain (DTF)" userId="bff38cff-0d6b-40d7-98b8-0cb614c3cc98" providerId="ADAL" clId="{3C616AED-4F0A-4890-8F39-85FBD24A1E1D}" dt="2024-06-17T23:32:30.483" v="1177" actId="700"/>
          <ac:spMkLst>
            <pc:docMk/>
            <pc:sldMk cId="1924936059" sldId="2147375150"/>
            <ac:spMk id="5" creationId="{65ECF677-A03D-E5FD-2461-025DEA8A2197}"/>
          </ac:spMkLst>
        </pc:spChg>
        <pc:spChg chg="add mod ord">
          <ac:chgData name="Deidre Steain (DTF)" userId="bff38cff-0d6b-40d7-98b8-0cb614c3cc98" providerId="ADAL" clId="{3C616AED-4F0A-4890-8F39-85FBD24A1E1D}" dt="2024-06-17T23:32:30.483" v="1177" actId="700"/>
          <ac:spMkLst>
            <pc:docMk/>
            <pc:sldMk cId="1924936059" sldId="2147375150"/>
            <ac:spMk id="6" creationId="{41840A3B-A4B1-FD18-5B8B-364D2FAC8A4C}"/>
          </ac:spMkLst>
        </pc:spChg>
        <pc:spChg chg="add mod ord">
          <ac:chgData name="Deidre Steain (DTF)" userId="bff38cff-0d6b-40d7-98b8-0cb614c3cc98" providerId="ADAL" clId="{3C616AED-4F0A-4890-8F39-85FBD24A1E1D}" dt="2024-06-17T23:32:30.483" v="1177" actId="700"/>
          <ac:spMkLst>
            <pc:docMk/>
            <pc:sldMk cId="1924936059" sldId="2147375150"/>
            <ac:spMk id="7" creationId="{604CA747-C4D0-577B-E703-037FD5289008}"/>
          </ac:spMkLst>
        </pc:spChg>
        <pc:spChg chg="add mod ord">
          <ac:chgData name="Deidre Steain (DTF)" userId="bff38cff-0d6b-40d7-98b8-0cb614c3cc98" providerId="ADAL" clId="{3C616AED-4F0A-4890-8F39-85FBD24A1E1D}" dt="2024-06-17T23:32:30.483" v="1177" actId="700"/>
          <ac:spMkLst>
            <pc:docMk/>
            <pc:sldMk cId="1924936059" sldId="2147375150"/>
            <ac:spMk id="8" creationId="{D8B7ACF1-02CA-C0F2-E2D4-C7B72BD484DB}"/>
          </ac:spMkLst>
        </pc:spChg>
        <pc:spChg chg="add mod ord">
          <ac:chgData name="Deidre Steain (DTF)" userId="bff38cff-0d6b-40d7-98b8-0cb614c3cc98" providerId="ADAL" clId="{3C616AED-4F0A-4890-8F39-85FBD24A1E1D}" dt="2024-06-17T23:32:30.483" v="1177" actId="700"/>
          <ac:spMkLst>
            <pc:docMk/>
            <pc:sldMk cId="1924936059" sldId="2147375150"/>
            <ac:spMk id="9" creationId="{1049FDDD-6F39-C0B6-DFD1-CCDB6689A619}"/>
          </ac:spMkLst>
        </pc:spChg>
        <pc:spChg chg="add mod ord">
          <ac:chgData name="Deidre Steain (DTF)" userId="bff38cff-0d6b-40d7-98b8-0cb614c3cc98" providerId="ADAL" clId="{3C616AED-4F0A-4890-8F39-85FBD24A1E1D}" dt="2024-06-17T23:32:37.194" v="1178" actId="20577"/>
          <ac:spMkLst>
            <pc:docMk/>
            <pc:sldMk cId="1924936059" sldId="2147375150"/>
            <ac:spMk id="10" creationId="{8FBF8C79-24A5-C312-71E4-9CAF827791AF}"/>
          </ac:spMkLst>
        </pc:spChg>
      </pc:sldChg>
      <pc:sldMasterChg chg="modSp mod addSldLayout delSldLayout modSldLayout">
        <pc:chgData name="Deidre Steain (DTF)" userId="bff38cff-0d6b-40d7-98b8-0cb614c3cc98" providerId="ADAL" clId="{3C616AED-4F0A-4890-8F39-85FBD24A1E1D}" dt="2024-06-17T23:36:58.410" v="1272" actId="14100"/>
        <pc:sldMasterMkLst>
          <pc:docMk/>
          <pc:sldMasterMk cId="1073905029" sldId="2147483660"/>
        </pc:sldMasterMkLst>
        <pc:spChg chg="mod">
          <ac:chgData name="Deidre Steain (DTF)" userId="bff38cff-0d6b-40d7-98b8-0cb614c3cc98" providerId="ADAL" clId="{3C616AED-4F0A-4890-8F39-85FBD24A1E1D}" dt="2024-06-17T23:14:18.832" v="1032" actId="1076"/>
          <ac:spMkLst>
            <pc:docMk/>
            <pc:sldMasterMk cId="1073905029" sldId="2147483660"/>
            <ac:spMk id="6" creationId="{F0E0C251-DDB3-465E-9BED-B0BCB0A674D2}"/>
          </ac:spMkLst>
        </pc:spChg>
        <pc:spChg chg="mod">
          <ac:chgData name="Deidre Steain (DTF)" userId="bff38cff-0d6b-40d7-98b8-0cb614c3cc98" providerId="ADAL" clId="{3C616AED-4F0A-4890-8F39-85FBD24A1E1D}" dt="2024-06-17T05:13:13.299" v="34" actId="255"/>
          <ac:spMkLst>
            <pc:docMk/>
            <pc:sldMasterMk cId="1073905029" sldId="2147483660"/>
            <ac:spMk id="26" creationId="{FA145450-FC32-4A90-A66E-73F80D53AA31}"/>
          </ac:spMkLst>
        </pc:spChg>
        <pc:sldLayoutChg chg="modSp mod">
          <pc:chgData name="Deidre Steain (DTF)" userId="bff38cff-0d6b-40d7-98b8-0cb614c3cc98" providerId="ADAL" clId="{3C616AED-4F0A-4890-8F39-85FBD24A1E1D}" dt="2024-06-17T06:49:25.212" v="907" actId="735"/>
          <pc:sldLayoutMkLst>
            <pc:docMk/>
            <pc:sldMasterMk cId="1073905029" sldId="2147483660"/>
            <pc:sldLayoutMk cId="3819193881" sldId="2147483662"/>
          </pc:sldLayoutMkLst>
          <pc:spChg chg="mod">
            <ac:chgData name="Deidre Steain (DTF)" userId="bff38cff-0d6b-40d7-98b8-0cb614c3cc98" providerId="ADAL" clId="{3C616AED-4F0A-4890-8F39-85FBD24A1E1D}" dt="2024-06-17T06:49:19.730" v="906" actId="14100"/>
            <ac:spMkLst>
              <pc:docMk/>
              <pc:sldMasterMk cId="1073905029" sldId="2147483660"/>
              <pc:sldLayoutMk cId="3819193881" sldId="2147483662"/>
              <ac:spMk id="2" creationId="{6A915B94-2FD1-4B40-9CE1-DA7F101C9700}"/>
            </ac:spMkLst>
          </pc:spChg>
          <pc:spChg chg="mod">
            <ac:chgData name="Deidre Steain (DTF)" userId="bff38cff-0d6b-40d7-98b8-0cb614c3cc98" providerId="ADAL" clId="{3C616AED-4F0A-4890-8F39-85FBD24A1E1D}" dt="2024-06-17T06:49:19.730" v="906" actId="14100"/>
            <ac:spMkLst>
              <pc:docMk/>
              <pc:sldMasterMk cId="1073905029" sldId="2147483660"/>
              <pc:sldLayoutMk cId="3819193881" sldId="2147483662"/>
              <ac:spMk id="3" creationId="{91826383-20A6-4F3B-8BB5-C0F533F0B752}"/>
            </ac:spMkLst>
          </pc:spChg>
        </pc:sldLayoutChg>
        <pc:sldLayoutChg chg="addSp delSp modSp mod">
          <pc:chgData name="Deidre Steain (DTF)" userId="bff38cff-0d6b-40d7-98b8-0cb614c3cc98" providerId="ADAL" clId="{3C616AED-4F0A-4890-8F39-85FBD24A1E1D}" dt="2024-06-17T05:14:06.099" v="39" actId="1076"/>
          <pc:sldLayoutMkLst>
            <pc:docMk/>
            <pc:sldMasterMk cId="1073905029" sldId="2147483660"/>
            <pc:sldLayoutMk cId="4133676388" sldId="2147483663"/>
          </pc:sldLayoutMkLst>
          <pc:spChg chg="add mod">
            <ac:chgData name="Deidre Steain (DTF)" userId="bff38cff-0d6b-40d7-98b8-0cb614c3cc98" providerId="ADAL" clId="{3C616AED-4F0A-4890-8F39-85FBD24A1E1D}" dt="2024-06-17T05:13:34.749" v="37"/>
            <ac:spMkLst>
              <pc:docMk/>
              <pc:sldMasterMk cId="1073905029" sldId="2147483660"/>
              <pc:sldLayoutMk cId="4133676388" sldId="2147483663"/>
              <ac:spMk id="2" creationId="{6391713D-C627-F2B7-4FA6-D05450BD2167}"/>
            </ac:spMkLst>
          </pc:spChg>
          <pc:spChg chg="mod">
            <ac:chgData name="Deidre Steain (DTF)" userId="bff38cff-0d6b-40d7-98b8-0cb614c3cc98" providerId="ADAL" clId="{3C616AED-4F0A-4890-8F39-85FBD24A1E1D}" dt="2024-06-17T05:14:06.099" v="39" actId="1076"/>
            <ac:spMkLst>
              <pc:docMk/>
              <pc:sldMasterMk cId="1073905029" sldId="2147483660"/>
              <pc:sldLayoutMk cId="4133676388" sldId="2147483663"/>
              <ac:spMk id="13" creationId="{50EEF6D6-3CE4-4311-BC49-A7C2ABD42379}"/>
            </ac:spMkLst>
          </pc:spChg>
          <pc:spChg chg="del">
            <ac:chgData name="Deidre Steain (DTF)" userId="bff38cff-0d6b-40d7-98b8-0cb614c3cc98" providerId="ADAL" clId="{3C616AED-4F0A-4890-8F39-85FBD24A1E1D}" dt="2024-06-17T05:13:34.426" v="36" actId="478"/>
            <ac:spMkLst>
              <pc:docMk/>
              <pc:sldMasterMk cId="1073905029" sldId="2147483660"/>
              <pc:sldLayoutMk cId="4133676388" sldId="2147483663"/>
              <ac:spMk id="14" creationId="{9D8C1D86-51F1-4107-845F-FB555F05FADF}"/>
            </ac:spMkLst>
          </pc:spChg>
        </pc:sldLayoutChg>
        <pc:sldLayoutChg chg="addSp delSp modSp mod">
          <pc:chgData name="Deidre Steain (DTF)" userId="bff38cff-0d6b-40d7-98b8-0cb614c3cc98" providerId="ADAL" clId="{3C616AED-4F0A-4890-8F39-85FBD24A1E1D}" dt="2024-06-17T05:38:58.477" v="177" actId="14100"/>
          <pc:sldLayoutMkLst>
            <pc:docMk/>
            <pc:sldMasterMk cId="1073905029" sldId="2147483660"/>
            <pc:sldLayoutMk cId="1137629543" sldId="2147483664"/>
          </pc:sldLayoutMkLst>
          <pc:spChg chg="add mod ord">
            <ac:chgData name="Deidre Steain (DTF)" userId="bff38cff-0d6b-40d7-98b8-0cb614c3cc98" providerId="ADAL" clId="{3C616AED-4F0A-4890-8F39-85FBD24A1E1D}" dt="2024-06-17T05:38:58.477" v="177" actId="14100"/>
            <ac:spMkLst>
              <pc:docMk/>
              <pc:sldMasterMk cId="1073905029" sldId="2147483660"/>
              <pc:sldLayoutMk cId="1137629543" sldId="2147483664"/>
              <ac:spMk id="2" creationId="{1E1D2D59-4E38-3B8E-20D4-2F2FFA1FBAE4}"/>
            </ac:spMkLst>
          </pc:spChg>
          <pc:spChg chg="add mod">
            <ac:chgData name="Deidre Steain (DTF)" userId="bff38cff-0d6b-40d7-98b8-0cb614c3cc98" providerId="ADAL" clId="{3C616AED-4F0A-4890-8F39-85FBD24A1E1D}" dt="2024-06-17T05:38:58.477" v="177" actId="14100"/>
            <ac:spMkLst>
              <pc:docMk/>
              <pc:sldMasterMk cId="1073905029" sldId="2147483660"/>
              <pc:sldLayoutMk cId="1137629543" sldId="2147483664"/>
              <ac:spMk id="3" creationId="{22227260-7A54-1AE4-A644-CB4529DE8304}"/>
            </ac:spMkLst>
          </pc:spChg>
          <pc:spChg chg="del">
            <ac:chgData name="Deidre Steain (DTF)" userId="bff38cff-0d6b-40d7-98b8-0cb614c3cc98" providerId="ADAL" clId="{3C616AED-4F0A-4890-8F39-85FBD24A1E1D}" dt="2024-06-17T05:14:49.831" v="48" actId="478"/>
            <ac:spMkLst>
              <pc:docMk/>
              <pc:sldMasterMk cId="1073905029" sldId="2147483660"/>
              <pc:sldLayoutMk cId="1137629543" sldId="2147483664"/>
              <ac:spMk id="7" creationId="{2A8C3F9D-414A-4713-817D-AEFBEB4FAFFE}"/>
            </ac:spMkLst>
          </pc:spChg>
          <pc:spChg chg="mod">
            <ac:chgData name="Deidre Steain (DTF)" userId="bff38cff-0d6b-40d7-98b8-0cb614c3cc98" providerId="ADAL" clId="{3C616AED-4F0A-4890-8F39-85FBD24A1E1D}" dt="2024-06-17T05:38:53.925" v="176" actId="1076"/>
            <ac:spMkLst>
              <pc:docMk/>
              <pc:sldMasterMk cId="1073905029" sldId="2147483660"/>
              <pc:sldLayoutMk cId="1137629543" sldId="2147483664"/>
              <ac:spMk id="13" creationId="{50EEF6D6-3CE4-4311-BC49-A7C2ABD42379}"/>
            </ac:spMkLst>
          </pc:spChg>
          <pc:spChg chg="del">
            <ac:chgData name="Deidre Steain (DTF)" userId="bff38cff-0d6b-40d7-98b8-0cb614c3cc98" providerId="ADAL" clId="{3C616AED-4F0A-4890-8F39-85FBD24A1E1D}" dt="2024-06-17T05:14:42.822" v="47" actId="478"/>
            <ac:spMkLst>
              <pc:docMk/>
              <pc:sldMasterMk cId="1073905029" sldId="2147483660"/>
              <pc:sldLayoutMk cId="1137629543" sldId="2147483664"/>
              <ac:spMk id="14" creationId="{9D8C1D86-51F1-4107-845F-FB555F05FADF}"/>
            </ac:spMkLst>
          </pc:spChg>
          <pc:cxnChg chg="del">
            <ac:chgData name="Deidre Steain (DTF)" userId="bff38cff-0d6b-40d7-98b8-0cb614c3cc98" providerId="ADAL" clId="{3C616AED-4F0A-4890-8F39-85FBD24A1E1D}" dt="2024-06-17T05:38:38.726" v="175" actId="478"/>
            <ac:cxnSpMkLst>
              <pc:docMk/>
              <pc:sldMasterMk cId="1073905029" sldId="2147483660"/>
              <pc:sldLayoutMk cId="1137629543" sldId="2147483664"/>
              <ac:cxnSpMk id="11" creationId="{357022B9-7162-4B04-A12C-17F4D14BA406}"/>
            </ac:cxnSpMkLst>
          </pc:cxnChg>
        </pc:sldLayoutChg>
        <pc:sldLayoutChg chg="addSp delSp modSp add del mod">
          <pc:chgData name="Deidre Steain (DTF)" userId="bff38cff-0d6b-40d7-98b8-0cb614c3cc98" providerId="ADAL" clId="{3C616AED-4F0A-4890-8F39-85FBD24A1E1D}" dt="2024-06-17T05:29:34.926" v="55" actId="2696"/>
          <pc:sldLayoutMkLst>
            <pc:docMk/>
            <pc:sldMasterMk cId="1073905029" sldId="2147483660"/>
            <pc:sldLayoutMk cId="769991664" sldId="2147483665"/>
          </pc:sldLayoutMkLst>
          <pc:spChg chg="add mod">
            <ac:chgData name="Deidre Steain (DTF)" userId="bff38cff-0d6b-40d7-98b8-0cb614c3cc98" providerId="ADAL" clId="{3C616AED-4F0A-4890-8F39-85FBD24A1E1D}" dt="2024-06-17T05:15:12.820" v="52"/>
            <ac:spMkLst>
              <pc:docMk/>
              <pc:sldMasterMk cId="1073905029" sldId="2147483660"/>
              <pc:sldLayoutMk cId="769991664" sldId="2147483665"/>
              <ac:spMk id="3" creationId="{4CDEE696-0559-0A4A-F80A-C80700BE55E3}"/>
            </ac:spMkLst>
          </pc:spChg>
          <pc:spChg chg="del">
            <ac:chgData name="Deidre Steain (DTF)" userId="bff38cff-0d6b-40d7-98b8-0cb614c3cc98" providerId="ADAL" clId="{3C616AED-4F0A-4890-8F39-85FBD24A1E1D}" dt="2024-06-17T05:15:12.327" v="51" actId="478"/>
            <ac:spMkLst>
              <pc:docMk/>
              <pc:sldMasterMk cId="1073905029" sldId="2147483660"/>
              <pc:sldLayoutMk cId="769991664" sldId="2147483665"/>
              <ac:spMk id="14" creationId="{9D8C1D86-51F1-4107-845F-FB555F05FADF}"/>
            </ac:spMkLst>
          </pc:spChg>
        </pc:sldLayoutChg>
        <pc:sldLayoutChg chg="modSp mod">
          <pc:chgData name="Deidre Steain (DTF)" userId="bff38cff-0d6b-40d7-98b8-0cb614c3cc98" providerId="ADAL" clId="{3C616AED-4F0A-4890-8F39-85FBD24A1E1D}" dt="2024-06-17T05:30:28.140" v="75" actId="20577"/>
          <pc:sldLayoutMkLst>
            <pc:docMk/>
            <pc:sldMasterMk cId="1073905029" sldId="2147483660"/>
            <pc:sldLayoutMk cId="1901832328" sldId="2147483669"/>
          </pc:sldLayoutMkLst>
          <pc:spChg chg="mod">
            <ac:chgData name="Deidre Steain (DTF)" userId="bff38cff-0d6b-40d7-98b8-0cb614c3cc98" providerId="ADAL" clId="{3C616AED-4F0A-4890-8F39-85FBD24A1E1D}" dt="2024-06-17T05:30:28.140" v="75" actId="20577"/>
            <ac:spMkLst>
              <pc:docMk/>
              <pc:sldMasterMk cId="1073905029" sldId="2147483660"/>
              <pc:sldLayoutMk cId="1901832328" sldId="2147483669"/>
              <ac:spMk id="6" creationId="{B40D3905-A0A0-4F25-9265-A5E96714FF61}"/>
            </ac:spMkLst>
          </pc:spChg>
        </pc:sldLayoutChg>
        <pc:sldLayoutChg chg="del">
          <pc:chgData name="Deidre Steain (DTF)" userId="bff38cff-0d6b-40d7-98b8-0cb614c3cc98" providerId="ADAL" clId="{3C616AED-4F0A-4890-8F39-85FBD24A1E1D}" dt="2024-06-17T05:29:45.573" v="57" actId="2696"/>
          <pc:sldLayoutMkLst>
            <pc:docMk/>
            <pc:sldMasterMk cId="1073905029" sldId="2147483660"/>
            <pc:sldLayoutMk cId="3982462476" sldId="2147483670"/>
          </pc:sldLayoutMkLst>
        </pc:sldLayoutChg>
        <pc:sldLayoutChg chg="addSp delSp modSp new mod">
          <pc:chgData name="Deidre Steain (DTF)" userId="bff38cff-0d6b-40d7-98b8-0cb614c3cc98" providerId="ADAL" clId="{3C616AED-4F0A-4890-8F39-85FBD24A1E1D}" dt="2024-06-17T23:36:58.410" v="1272" actId="14100"/>
          <pc:sldLayoutMkLst>
            <pc:docMk/>
            <pc:sldMasterMk cId="1073905029" sldId="2147483660"/>
            <pc:sldLayoutMk cId="500260872" sldId="2147483671"/>
          </pc:sldLayoutMkLst>
          <pc:spChg chg="mod ord">
            <ac:chgData name="Deidre Steain (DTF)" userId="bff38cff-0d6b-40d7-98b8-0cb614c3cc98" providerId="ADAL" clId="{3C616AED-4F0A-4890-8F39-85FBD24A1E1D}" dt="2024-06-17T23:15:51.768" v="1051" actId="14100"/>
            <ac:spMkLst>
              <pc:docMk/>
              <pc:sldMasterMk cId="1073905029" sldId="2147483660"/>
              <pc:sldLayoutMk cId="500260872" sldId="2147483671"/>
              <ac:spMk id="2" creationId="{A9325787-1584-27BB-C212-4C6BEF860CF7}"/>
            </ac:spMkLst>
          </pc:spChg>
          <pc:spChg chg="mod">
            <ac:chgData name="Deidre Steain (DTF)" userId="bff38cff-0d6b-40d7-98b8-0cb614c3cc98" providerId="ADAL" clId="{3C616AED-4F0A-4890-8F39-85FBD24A1E1D}" dt="2024-06-17T23:14:12.092" v="1031" actId="1076"/>
            <ac:spMkLst>
              <pc:docMk/>
              <pc:sldMasterMk cId="1073905029" sldId="2147483660"/>
              <pc:sldLayoutMk cId="500260872" sldId="2147483671"/>
              <ac:spMk id="3" creationId="{12FF8888-E3C8-317B-D5CF-50ECA06C7142}"/>
            </ac:spMkLst>
          </pc:spChg>
          <pc:spChg chg="add mod">
            <ac:chgData name="Deidre Steain (DTF)" userId="bff38cff-0d6b-40d7-98b8-0cb614c3cc98" providerId="ADAL" clId="{3C616AED-4F0A-4890-8F39-85FBD24A1E1D}" dt="2024-06-17T23:03:20.590" v="947" actId="1035"/>
            <ac:spMkLst>
              <pc:docMk/>
              <pc:sldMasterMk cId="1073905029" sldId="2147483660"/>
              <pc:sldLayoutMk cId="500260872" sldId="2147483671"/>
              <ac:spMk id="4" creationId="{D2D61B65-802A-6349-7678-3BE8E3D43EF3}"/>
            </ac:spMkLst>
          </pc:spChg>
          <pc:spChg chg="add del mod">
            <ac:chgData name="Deidre Steain (DTF)" userId="bff38cff-0d6b-40d7-98b8-0cb614c3cc98" providerId="ADAL" clId="{3C616AED-4F0A-4890-8F39-85FBD24A1E1D}" dt="2024-06-17T23:04:41.916" v="960" actId="478"/>
            <ac:spMkLst>
              <pc:docMk/>
              <pc:sldMasterMk cId="1073905029" sldId="2147483660"/>
              <pc:sldLayoutMk cId="500260872" sldId="2147483671"/>
              <ac:spMk id="5" creationId="{CC30FA57-C6DC-4C12-6730-3A68DE5A61BE}"/>
            </ac:spMkLst>
          </pc:spChg>
          <pc:spChg chg="add del">
            <ac:chgData name="Deidre Steain (DTF)" userId="bff38cff-0d6b-40d7-98b8-0cb614c3cc98" providerId="ADAL" clId="{3C616AED-4F0A-4890-8F39-85FBD24A1E1D}" dt="2024-06-17T23:03:47.192" v="948" actId="11529"/>
            <ac:spMkLst>
              <pc:docMk/>
              <pc:sldMasterMk cId="1073905029" sldId="2147483660"/>
              <pc:sldLayoutMk cId="500260872" sldId="2147483671"/>
              <ac:spMk id="6" creationId="{F44F3132-B562-AAE6-4A68-B7F31E2312A0}"/>
            </ac:spMkLst>
          </pc:spChg>
          <pc:spChg chg="add mod ord">
            <ac:chgData name="Deidre Steain (DTF)" userId="bff38cff-0d6b-40d7-98b8-0cb614c3cc98" providerId="ADAL" clId="{3C616AED-4F0A-4890-8F39-85FBD24A1E1D}" dt="2024-06-17T23:22:53.235" v="1146" actId="14100"/>
            <ac:spMkLst>
              <pc:docMk/>
              <pc:sldMasterMk cId="1073905029" sldId="2147483660"/>
              <pc:sldLayoutMk cId="500260872" sldId="2147483671"/>
              <ac:spMk id="7" creationId="{30D229A7-DD28-C327-31F2-D9E843B13EC5}"/>
            </ac:spMkLst>
          </pc:spChg>
          <pc:spChg chg="add mod">
            <ac:chgData name="Deidre Steain (DTF)" userId="bff38cff-0d6b-40d7-98b8-0cb614c3cc98" providerId="ADAL" clId="{3C616AED-4F0A-4890-8F39-85FBD24A1E1D}" dt="2024-06-17T23:16:05.567" v="1053" actId="552"/>
            <ac:spMkLst>
              <pc:docMk/>
              <pc:sldMasterMk cId="1073905029" sldId="2147483660"/>
              <pc:sldLayoutMk cId="500260872" sldId="2147483671"/>
              <ac:spMk id="8" creationId="{F842EFE2-92EF-8B41-D0EC-D8B59A4A233E}"/>
            </ac:spMkLst>
          </pc:spChg>
          <pc:spChg chg="add mod">
            <ac:chgData name="Deidre Steain (DTF)" userId="bff38cff-0d6b-40d7-98b8-0cb614c3cc98" providerId="ADAL" clId="{3C616AED-4F0A-4890-8F39-85FBD24A1E1D}" dt="2024-06-17T23:13:26.655" v="1028" actId="3064"/>
            <ac:spMkLst>
              <pc:docMk/>
              <pc:sldMasterMk cId="1073905029" sldId="2147483660"/>
              <pc:sldLayoutMk cId="500260872" sldId="2147483671"/>
              <ac:spMk id="9" creationId="{BFACDDB6-035C-38FD-8D54-B1113D0F797C}"/>
            </ac:spMkLst>
          </pc:spChg>
          <pc:spChg chg="add del mod">
            <ac:chgData name="Deidre Steain (DTF)" userId="bff38cff-0d6b-40d7-98b8-0cb614c3cc98" providerId="ADAL" clId="{3C616AED-4F0A-4890-8F39-85FBD24A1E1D}" dt="2024-06-17T23:07:17.193" v="979" actId="21"/>
            <ac:spMkLst>
              <pc:docMk/>
              <pc:sldMasterMk cId="1073905029" sldId="2147483660"/>
              <pc:sldLayoutMk cId="500260872" sldId="2147483671"/>
              <ac:spMk id="10" creationId="{8BE1D326-EAE5-18C2-0C93-225F3B5CB0E6}"/>
            </ac:spMkLst>
          </pc:spChg>
          <pc:spChg chg="add del mod">
            <ac:chgData name="Deidre Steain (DTF)" userId="bff38cff-0d6b-40d7-98b8-0cb614c3cc98" providerId="ADAL" clId="{3C616AED-4F0A-4890-8F39-85FBD24A1E1D}" dt="2024-06-17T23:07:17.193" v="979" actId="21"/>
            <ac:spMkLst>
              <pc:docMk/>
              <pc:sldMasterMk cId="1073905029" sldId="2147483660"/>
              <pc:sldLayoutMk cId="500260872" sldId="2147483671"/>
              <ac:spMk id="11" creationId="{49C0C179-AB05-670F-A247-D5BC9D906F9C}"/>
            </ac:spMkLst>
          </pc:spChg>
          <pc:spChg chg="add mod">
            <ac:chgData name="Deidre Steain (DTF)" userId="bff38cff-0d6b-40d7-98b8-0cb614c3cc98" providerId="ADAL" clId="{3C616AED-4F0A-4890-8F39-85FBD24A1E1D}" dt="2024-06-17T23:36:58.410" v="1272" actId="14100"/>
            <ac:spMkLst>
              <pc:docMk/>
              <pc:sldMasterMk cId="1073905029" sldId="2147483660"/>
              <pc:sldLayoutMk cId="500260872" sldId="2147483671"/>
              <ac:spMk id="12" creationId="{8BE1D326-EAE5-18C2-0C93-225F3B5CB0E6}"/>
            </ac:spMkLst>
          </pc:spChg>
          <pc:spChg chg="add mod">
            <ac:chgData name="Deidre Steain (DTF)" userId="bff38cff-0d6b-40d7-98b8-0cb614c3cc98" providerId="ADAL" clId="{3C616AED-4F0A-4890-8F39-85FBD24A1E1D}" dt="2024-06-17T23:36:58.410" v="1272" actId="14100"/>
            <ac:spMkLst>
              <pc:docMk/>
              <pc:sldMasterMk cId="1073905029" sldId="2147483660"/>
              <pc:sldLayoutMk cId="500260872" sldId="2147483671"/>
              <ac:spMk id="13" creationId="{49C0C179-AB05-670F-A247-D5BC9D906F9C}"/>
            </ac:spMkLst>
          </pc:spChg>
          <pc:spChg chg="add mod ord">
            <ac:chgData name="Deidre Steain (DTF)" userId="bff38cff-0d6b-40d7-98b8-0cb614c3cc98" providerId="ADAL" clId="{3C616AED-4F0A-4890-8F39-85FBD24A1E1D}" dt="2024-06-17T23:07:34.629" v="983" actId="167"/>
            <ac:spMkLst>
              <pc:docMk/>
              <pc:sldMasterMk cId="1073905029" sldId="2147483660"/>
              <pc:sldLayoutMk cId="500260872" sldId="2147483671"/>
              <ac:spMk id="14" creationId="{5C78C430-4EF7-130F-0099-C1A81EB0D6AE}"/>
            </ac:spMkLst>
          </pc:spChg>
          <pc:spChg chg="add mod">
            <ac:chgData name="Deidre Steain (DTF)" userId="bff38cff-0d6b-40d7-98b8-0cb614c3cc98" providerId="ADAL" clId="{3C616AED-4F0A-4890-8F39-85FBD24A1E1D}" dt="2024-06-17T23:16:05.567" v="1053" actId="552"/>
            <ac:spMkLst>
              <pc:docMk/>
              <pc:sldMasterMk cId="1073905029" sldId="2147483660"/>
              <pc:sldLayoutMk cId="500260872" sldId="2147483671"/>
              <ac:spMk id="15" creationId="{917C5275-63CA-DA8A-EABA-A6FC38F25EBF}"/>
            </ac:spMkLst>
          </pc:spChg>
          <pc:spChg chg="add del">
            <ac:chgData name="Deidre Steain (DTF)" userId="bff38cff-0d6b-40d7-98b8-0cb614c3cc98" providerId="ADAL" clId="{3C616AED-4F0A-4890-8F39-85FBD24A1E1D}" dt="2024-06-17T23:16:25.908" v="1054" actId="11529"/>
            <ac:spMkLst>
              <pc:docMk/>
              <pc:sldMasterMk cId="1073905029" sldId="2147483660"/>
              <pc:sldLayoutMk cId="500260872" sldId="2147483671"/>
              <ac:spMk id="16" creationId="{D485A88F-62A4-E6DE-B1A6-5A4DBB7D2570}"/>
            </ac:spMkLst>
          </pc:spChg>
          <pc:spChg chg="add mod">
            <ac:chgData name="Deidre Steain (DTF)" userId="bff38cff-0d6b-40d7-98b8-0cb614c3cc98" providerId="ADAL" clId="{3C616AED-4F0A-4890-8F39-85FBD24A1E1D}" dt="2024-06-17T23:17:30.192" v="1067" actId="122"/>
            <ac:spMkLst>
              <pc:docMk/>
              <pc:sldMasterMk cId="1073905029" sldId="2147483660"/>
              <pc:sldLayoutMk cId="500260872" sldId="2147483671"/>
              <ac:spMk id="17" creationId="{5F654D8F-ABCD-33CB-8908-9DD86047EBD3}"/>
            </ac:spMkLst>
          </pc:spChg>
        </pc:sldLayoutChg>
        <pc:sldLayoutChg chg="del">
          <pc:chgData name="Deidre Steain (DTF)" userId="bff38cff-0d6b-40d7-98b8-0cb614c3cc98" providerId="ADAL" clId="{3C616AED-4F0A-4890-8F39-85FBD24A1E1D}" dt="2024-06-17T05:29:41.807" v="56" actId="2696"/>
          <pc:sldLayoutMkLst>
            <pc:docMk/>
            <pc:sldMasterMk cId="1073905029" sldId="2147483660"/>
            <pc:sldLayoutMk cId="2558388842" sldId="2147483671"/>
          </pc:sldLayoutMkLst>
        </pc:sldLayoutChg>
        <pc:sldLayoutChg chg="del">
          <pc:chgData name="Deidre Steain (DTF)" userId="bff38cff-0d6b-40d7-98b8-0cb614c3cc98" providerId="ADAL" clId="{3C616AED-4F0A-4890-8F39-85FBD24A1E1D}" dt="2024-06-17T05:29:47.407" v="58" actId="2696"/>
          <pc:sldLayoutMkLst>
            <pc:docMk/>
            <pc:sldMasterMk cId="1073905029" sldId="2147483660"/>
            <pc:sldLayoutMk cId="367896838" sldId="2147483672"/>
          </pc:sldLayoutMkLst>
        </pc:sldLayoutChg>
        <pc:sldLayoutChg chg="del">
          <pc:chgData name="Deidre Steain (DTF)" userId="bff38cff-0d6b-40d7-98b8-0cb614c3cc98" providerId="ADAL" clId="{3C616AED-4F0A-4890-8F39-85FBD24A1E1D}" dt="2024-06-17T05:29:51.247" v="59" actId="2696"/>
          <pc:sldLayoutMkLst>
            <pc:docMk/>
            <pc:sldMasterMk cId="1073905029" sldId="2147483660"/>
            <pc:sldLayoutMk cId="982142595" sldId="2147483673"/>
          </pc:sldLayoutMkLst>
        </pc:sldLayoutChg>
        <pc:sldLayoutChg chg="del">
          <pc:chgData name="Deidre Steain (DTF)" userId="bff38cff-0d6b-40d7-98b8-0cb614c3cc98" providerId="ADAL" clId="{3C616AED-4F0A-4890-8F39-85FBD24A1E1D}" dt="2024-06-17T05:29:56.724" v="60" actId="2696"/>
          <pc:sldLayoutMkLst>
            <pc:docMk/>
            <pc:sldMasterMk cId="1073905029" sldId="2147483660"/>
            <pc:sldLayoutMk cId="1531850410" sldId="2147483674"/>
          </pc:sldLayoutMkLst>
        </pc:sldLayoutChg>
        <pc:sldLayoutChg chg="del">
          <pc:chgData name="Deidre Steain (DTF)" userId="bff38cff-0d6b-40d7-98b8-0cb614c3cc98" providerId="ADAL" clId="{3C616AED-4F0A-4890-8F39-85FBD24A1E1D}" dt="2024-06-17T05:30:00.740" v="61" actId="2696"/>
          <pc:sldLayoutMkLst>
            <pc:docMk/>
            <pc:sldMasterMk cId="1073905029" sldId="2147483660"/>
            <pc:sldLayoutMk cId="3416492588" sldId="2147483675"/>
          </pc:sldLayoutMkLst>
        </pc:sldLayoutChg>
        <pc:sldLayoutChg chg="del">
          <pc:chgData name="Deidre Steain (DTF)" userId="bff38cff-0d6b-40d7-98b8-0cb614c3cc98" providerId="ADAL" clId="{3C616AED-4F0A-4890-8F39-85FBD24A1E1D}" dt="2024-06-17T05:30:07.165" v="62" actId="2696"/>
          <pc:sldLayoutMkLst>
            <pc:docMk/>
            <pc:sldMasterMk cId="1073905029" sldId="2147483660"/>
            <pc:sldLayoutMk cId="2690170425" sldId="2147483676"/>
          </pc:sldLayoutMkLst>
        </pc:sldLayoutChg>
        <pc:sldLayoutChg chg="del">
          <pc:chgData name="Deidre Steain (DTF)" userId="bff38cff-0d6b-40d7-98b8-0cb614c3cc98" providerId="ADAL" clId="{3C616AED-4F0A-4890-8F39-85FBD24A1E1D}" dt="2024-06-17T05:30:08.885" v="63" actId="2696"/>
          <pc:sldLayoutMkLst>
            <pc:docMk/>
            <pc:sldMasterMk cId="1073905029" sldId="2147483660"/>
            <pc:sldLayoutMk cId="1661423437" sldId="2147483677"/>
          </pc:sldLayoutMkLst>
        </pc:sldLayoutChg>
        <pc:sldLayoutChg chg="del">
          <pc:chgData name="Deidre Steain (DTF)" userId="bff38cff-0d6b-40d7-98b8-0cb614c3cc98" providerId="ADAL" clId="{3C616AED-4F0A-4890-8F39-85FBD24A1E1D}" dt="2024-06-17T05:30:10.620" v="64" actId="2696"/>
          <pc:sldLayoutMkLst>
            <pc:docMk/>
            <pc:sldMasterMk cId="1073905029" sldId="2147483660"/>
            <pc:sldLayoutMk cId="2622532173" sldId="2147483678"/>
          </pc:sldLayoutMkLst>
        </pc:sldLayoutChg>
        <pc:sldLayoutChg chg="del">
          <pc:chgData name="Deidre Steain (DTF)" userId="bff38cff-0d6b-40d7-98b8-0cb614c3cc98" providerId="ADAL" clId="{3C616AED-4F0A-4890-8F39-85FBD24A1E1D}" dt="2024-06-17T05:30:11.676" v="65" actId="2696"/>
          <pc:sldLayoutMkLst>
            <pc:docMk/>
            <pc:sldMasterMk cId="1073905029" sldId="2147483660"/>
            <pc:sldLayoutMk cId="140054297" sldId="2147483679"/>
          </pc:sldLayoutMkLst>
        </pc:sldLayoutChg>
        <pc:sldLayoutChg chg="del">
          <pc:chgData name="Deidre Steain (DTF)" userId="bff38cff-0d6b-40d7-98b8-0cb614c3cc98" providerId="ADAL" clId="{3C616AED-4F0A-4890-8F39-85FBD24A1E1D}" dt="2024-06-17T05:30:12.718" v="66" actId="2696"/>
          <pc:sldLayoutMkLst>
            <pc:docMk/>
            <pc:sldMasterMk cId="1073905029" sldId="2147483660"/>
            <pc:sldLayoutMk cId="134679095" sldId="2147483680"/>
          </pc:sldLayoutMkLst>
        </pc:sldLayoutChg>
        <pc:sldLayoutChg chg="del">
          <pc:chgData name="Deidre Steain (DTF)" userId="bff38cff-0d6b-40d7-98b8-0cb614c3cc98" providerId="ADAL" clId="{3C616AED-4F0A-4890-8F39-85FBD24A1E1D}" dt="2024-06-17T05:30:14.156" v="67" actId="2696"/>
          <pc:sldLayoutMkLst>
            <pc:docMk/>
            <pc:sldMasterMk cId="1073905029" sldId="2147483660"/>
            <pc:sldLayoutMk cId="1693075742" sldId="2147483681"/>
          </pc:sldLayoutMkLst>
        </pc:sldLayoutChg>
        <pc:sldLayoutChg chg="del">
          <pc:chgData name="Deidre Steain (DTF)" userId="bff38cff-0d6b-40d7-98b8-0cb614c3cc98" providerId="ADAL" clId="{3C616AED-4F0A-4890-8F39-85FBD24A1E1D}" dt="2024-06-17T05:30:15.629" v="68" actId="2696"/>
          <pc:sldLayoutMkLst>
            <pc:docMk/>
            <pc:sldMasterMk cId="1073905029" sldId="2147483660"/>
            <pc:sldLayoutMk cId="2882449614" sldId="2147483682"/>
          </pc:sldLayoutMkLst>
        </pc:sldLayoutChg>
        <pc:sldLayoutChg chg="add del">
          <pc:chgData name="Deidre Steain (DTF)" userId="bff38cff-0d6b-40d7-98b8-0cb614c3cc98" providerId="ADAL" clId="{3C616AED-4F0A-4890-8F39-85FBD24A1E1D}" dt="2024-06-17T05:30:16.707" v="69" actId="2696"/>
          <pc:sldLayoutMkLst>
            <pc:docMk/>
            <pc:sldMasterMk cId="1073905029" sldId="2147483660"/>
            <pc:sldLayoutMk cId="3984902884" sldId="2147483683"/>
          </pc:sldLayoutMkLst>
        </pc:sldLayoutChg>
        <pc:sldLayoutChg chg="add del">
          <pc:chgData name="Deidre Steain (DTF)" userId="bff38cff-0d6b-40d7-98b8-0cb614c3cc98" providerId="ADAL" clId="{3C616AED-4F0A-4890-8F39-85FBD24A1E1D}" dt="2024-06-17T05:30:22.164" v="70" actId="2696"/>
          <pc:sldLayoutMkLst>
            <pc:docMk/>
            <pc:sldMasterMk cId="1073905029" sldId="2147483660"/>
            <pc:sldLayoutMk cId="3633279991" sldId="2147483684"/>
          </pc:sldLayoutMkLst>
        </pc:sldLayoutChg>
        <pc:sldLayoutChg chg="add del">
          <pc:chgData name="Deidre Steain (DTF)" userId="bff38cff-0d6b-40d7-98b8-0cb614c3cc98" providerId="ADAL" clId="{3C616AED-4F0A-4890-8F39-85FBD24A1E1D}" dt="2024-06-17T05:30:23.755" v="71" actId="2696"/>
          <pc:sldLayoutMkLst>
            <pc:docMk/>
            <pc:sldMasterMk cId="1073905029" sldId="2147483660"/>
            <pc:sldLayoutMk cId="973417531" sldId="2147483685"/>
          </pc:sldLayoutMkLst>
        </pc:sldLayoutChg>
        <pc:sldLayoutChg chg="del">
          <pc:chgData name="Deidre Steain (DTF)" userId="bff38cff-0d6b-40d7-98b8-0cb614c3cc98" providerId="ADAL" clId="{3C616AED-4F0A-4890-8F39-85FBD24A1E1D}" dt="2024-06-17T05:14:13.800" v="40" actId="2696"/>
          <pc:sldLayoutMkLst>
            <pc:docMk/>
            <pc:sldMasterMk cId="1073905029" sldId="2147483660"/>
            <pc:sldLayoutMk cId="3180256255" sldId="2147483686"/>
          </pc:sldLayoutMkLst>
        </pc:sldLayoutChg>
      </pc:sldMasterChg>
      <pc:sldMasterChg chg="del delSldLayout">
        <pc:chgData name="Deidre Steain (DTF)" userId="bff38cff-0d6b-40d7-98b8-0cb614c3cc98" providerId="ADAL" clId="{3C616AED-4F0A-4890-8F39-85FBD24A1E1D}" dt="2024-06-17T05:11:53.023" v="27" actId="700"/>
        <pc:sldMasterMkLst>
          <pc:docMk/>
          <pc:sldMasterMk cId="1260329642" sldId="2147483686"/>
        </pc:sldMasterMkLst>
        <pc:sldLayoutChg chg="del">
          <pc:chgData name="Deidre Steain (DTF)" userId="bff38cff-0d6b-40d7-98b8-0cb614c3cc98" providerId="ADAL" clId="{3C616AED-4F0A-4890-8F39-85FBD24A1E1D}" dt="2024-06-17T05:11:53.023" v="27" actId="700"/>
          <pc:sldLayoutMkLst>
            <pc:docMk/>
            <pc:sldMasterMk cId="1260329642" sldId="2147483686"/>
            <pc:sldLayoutMk cId="857752790" sldId="2147483687"/>
          </pc:sldLayoutMkLst>
        </pc:sldLayoutChg>
        <pc:sldLayoutChg chg="del">
          <pc:chgData name="Deidre Steain (DTF)" userId="bff38cff-0d6b-40d7-98b8-0cb614c3cc98" providerId="ADAL" clId="{3C616AED-4F0A-4890-8F39-85FBD24A1E1D}" dt="2024-06-17T05:11:53.023" v="27" actId="700"/>
          <pc:sldLayoutMkLst>
            <pc:docMk/>
            <pc:sldMasterMk cId="1260329642" sldId="2147483686"/>
            <pc:sldLayoutMk cId="4238263078" sldId="2147483688"/>
          </pc:sldLayoutMkLst>
        </pc:sldLayoutChg>
        <pc:sldLayoutChg chg="del">
          <pc:chgData name="Deidre Steain (DTF)" userId="bff38cff-0d6b-40d7-98b8-0cb614c3cc98" providerId="ADAL" clId="{3C616AED-4F0A-4890-8F39-85FBD24A1E1D}" dt="2024-06-17T05:11:53.023" v="27" actId="700"/>
          <pc:sldLayoutMkLst>
            <pc:docMk/>
            <pc:sldMasterMk cId="1260329642" sldId="2147483686"/>
            <pc:sldLayoutMk cId="379538500" sldId="2147483689"/>
          </pc:sldLayoutMkLst>
        </pc:sldLayoutChg>
        <pc:sldLayoutChg chg="del">
          <pc:chgData name="Deidre Steain (DTF)" userId="bff38cff-0d6b-40d7-98b8-0cb614c3cc98" providerId="ADAL" clId="{3C616AED-4F0A-4890-8F39-85FBD24A1E1D}" dt="2024-06-17T05:11:53.023" v="27" actId="700"/>
          <pc:sldLayoutMkLst>
            <pc:docMk/>
            <pc:sldMasterMk cId="1260329642" sldId="2147483686"/>
            <pc:sldLayoutMk cId="1068085381" sldId="2147483690"/>
          </pc:sldLayoutMkLst>
        </pc:sldLayoutChg>
        <pc:sldLayoutChg chg="del">
          <pc:chgData name="Deidre Steain (DTF)" userId="bff38cff-0d6b-40d7-98b8-0cb614c3cc98" providerId="ADAL" clId="{3C616AED-4F0A-4890-8F39-85FBD24A1E1D}" dt="2024-06-17T05:11:35.681" v="26" actId="2696"/>
          <pc:sldLayoutMkLst>
            <pc:docMk/>
            <pc:sldMasterMk cId="1260329642" sldId="2147483686"/>
            <pc:sldLayoutMk cId="1089235722" sldId="2147483691"/>
          </pc:sldLayoutMkLst>
        </pc:sldLayoutChg>
        <pc:sldLayoutChg chg="del">
          <pc:chgData name="Deidre Steain (DTF)" userId="bff38cff-0d6b-40d7-98b8-0cb614c3cc98" providerId="ADAL" clId="{3C616AED-4F0A-4890-8F39-85FBD24A1E1D}" dt="2024-06-17T05:11:32.966" v="25" actId="2696"/>
          <pc:sldLayoutMkLst>
            <pc:docMk/>
            <pc:sldMasterMk cId="1260329642" sldId="2147483686"/>
            <pc:sldLayoutMk cId="2136197587" sldId="2147483692"/>
          </pc:sldLayoutMkLst>
        </pc:sldLayoutChg>
        <pc:sldLayoutChg chg="del">
          <pc:chgData name="Deidre Steain (DTF)" userId="bff38cff-0d6b-40d7-98b8-0cb614c3cc98" providerId="ADAL" clId="{3C616AED-4F0A-4890-8F39-85FBD24A1E1D}" dt="2024-06-17T05:11:29.814" v="24" actId="2696"/>
          <pc:sldLayoutMkLst>
            <pc:docMk/>
            <pc:sldMasterMk cId="1260329642" sldId="2147483686"/>
            <pc:sldLayoutMk cId="1069887428" sldId="2147483693"/>
          </pc:sldLayoutMkLst>
        </pc:sldLayoutChg>
        <pc:sldLayoutChg chg="del">
          <pc:chgData name="Deidre Steain (DTF)" userId="bff38cff-0d6b-40d7-98b8-0cb614c3cc98" providerId="ADAL" clId="{3C616AED-4F0A-4890-8F39-85FBD24A1E1D}" dt="2024-06-17T05:11:22.961" v="23" actId="2696"/>
          <pc:sldLayoutMkLst>
            <pc:docMk/>
            <pc:sldMasterMk cId="1260329642" sldId="2147483686"/>
            <pc:sldLayoutMk cId="435296477" sldId="2147483694"/>
          </pc:sldLayoutMkLst>
        </pc:sldLayoutChg>
        <pc:sldLayoutChg chg="del">
          <pc:chgData name="Deidre Steain (DTF)" userId="bff38cff-0d6b-40d7-98b8-0cb614c3cc98" providerId="ADAL" clId="{3C616AED-4F0A-4890-8F39-85FBD24A1E1D}" dt="2024-06-17T05:11:19.298" v="22" actId="2696"/>
          <pc:sldLayoutMkLst>
            <pc:docMk/>
            <pc:sldMasterMk cId="1260329642" sldId="2147483686"/>
            <pc:sldLayoutMk cId="928625203" sldId="2147483695"/>
          </pc:sldLayoutMkLst>
        </pc:sldLayoutChg>
        <pc:sldLayoutChg chg="del">
          <pc:chgData name="Deidre Steain (DTF)" userId="bff38cff-0d6b-40d7-98b8-0cb614c3cc98" providerId="ADAL" clId="{3C616AED-4F0A-4890-8F39-85FBD24A1E1D}" dt="2024-06-17T05:11:16" v="21" actId="2696"/>
          <pc:sldLayoutMkLst>
            <pc:docMk/>
            <pc:sldMasterMk cId="1260329642" sldId="2147483686"/>
            <pc:sldLayoutMk cId="1005104759" sldId="2147483696"/>
          </pc:sldLayoutMkLst>
        </pc:sldLayoutChg>
        <pc:sldLayoutChg chg="del">
          <pc:chgData name="Deidre Steain (DTF)" userId="bff38cff-0d6b-40d7-98b8-0cb614c3cc98" providerId="ADAL" clId="{3C616AED-4F0A-4890-8F39-85FBD24A1E1D}" dt="2024-06-17T05:11:12.866" v="20" actId="2696"/>
          <pc:sldLayoutMkLst>
            <pc:docMk/>
            <pc:sldMasterMk cId="1260329642" sldId="2147483686"/>
            <pc:sldLayoutMk cId="2342841981" sldId="2147483697"/>
          </pc:sldLayoutMkLst>
        </pc:sldLayoutChg>
        <pc:sldLayoutChg chg="del">
          <pc:chgData name="Deidre Steain (DTF)" userId="bff38cff-0d6b-40d7-98b8-0cb614c3cc98" providerId="ADAL" clId="{3C616AED-4F0A-4890-8F39-85FBD24A1E1D}" dt="2024-06-17T05:11:11.164" v="19" actId="2696"/>
          <pc:sldLayoutMkLst>
            <pc:docMk/>
            <pc:sldMasterMk cId="1260329642" sldId="2147483686"/>
            <pc:sldLayoutMk cId="2980130710" sldId="2147483698"/>
          </pc:sldLayoutMkLst>
        </pc:sldLayoutChg>
        <pc:sldLayoutChg chg="del">
          <pc:chgData name="Deidre Steain (DTF)" userId="bff38cff-0d6b-40d7-98b8-0cb614c3cc98" providerId="ADAL" clId="{3C616AED-4F0A-4890-8F39-85FBD24A1E1D}" dt="2024-06-17T05:11:09.499" v="18" actId="2696"/>
          <pc:sldLayoutMkLst>
            <pc:docMk/>
            <pc:sldMasterMk cId="1260329642" sldId="2147483686"/>
            <pc:sldLayoutMk cId="777932017" sldId="2147483699"/>
          </pc:sldLayoutMkLst>
        </pc:sldLayoutChg>
        <pc:sldLayoutChg chg="del">
          <pc:chgData name="Deidre Steain (DTF)" userId="bff38cff-0d6b-40d7-98b8-0cb614c3cc98" providerId="ADAL" clId="{3C616AED-4F0A-4890-8F39-85FBD24A1E1D}" dt="2024-06-17T05:11:07.994" v="17" actId="2696"/>
          <pc:sldLayoutMkLst>
            <pc:docMk/>
            <pc:sldMasterMk cId="1260329642" sldId="2147483686"/>
            <pc:sldLayoutMk cId="2300089492" sldId="2147483700"/>
          </pc:sldLayoutMkLst>
        </pc:sldLayoutChg>
        <pc:sldLayoutChg chg="del">
          <pc:chgData name="Deidre Steain (DTF)" userId="bff38cff-0d6b-40d7-98b8-0cb614c3cc98" providerId="ADAL" clId="{3C616AED-4F0A-4890-8F39-85FBD24A1E1D}" dt="2024-06-17T05:11:05.599" v="16" actId="2696"/>
          <pc:sldLayoutMkLst>
            <pc:docMk/>
            <pc:sldMasterMk cId="1260329642" sldId="2147483686"/>
            <pc:sldLayoutMk cId="213780434" sldId="2147483701"/>
          </pc:sldLayoutMkLst>
        </pc:sldLayoutChg>
        <pc:sldLayoutChg chg="del">
          <pc:chgData name="Deidre Steain (DTF)" userId="bff38cff-0d6b-40d7-98b8-0cb614c3cc98" providerId="ADAL" clId="{3C616AED-4F0A-4890-8F39-85FBD24A1E1D}" dt="2024-06-17T05:11:01.300" v="15" actId="2696"/>
          <pc:sldLayoutMkLst>
            <pc:docMk/>
            <pc:sldMasterMk cId="1260329642" sldId="2147483686"/>
            <pc:sldLayoutMk cId="3335189341" sldId="2147483702"/>
          </pc:sldLayoutMkLst>
        </pc:sldLayoutChg>
        <pc:sldLayoutChg chg="del">
          <pc:chgData name="Deidre Steain (DTF)" userId="bff38cff-0d6b-40d7-98b8-0cb614c3cc98" providerId="ADAL" clId="{3C616AED-4F0A-4890-8F39-85FBD24A1E1D}" dt="2024-06-17T05:10:59.673" v="14" actId="2696"/>
          <pc:sldLayoutMkLst>
            <pc:docMk/>
            <pc:sldMasterMk cId="1260329642" sldId="2147483686"/>
            <pc:sldLayoutMk cId="1758448030" sldId="2147483703"/>
          </pc:sldLayoutMkLst>
        </pc:sldLayoutChg>
      </pc:sldMasterChg>
    </pc:docChg>
  </pc:docChgLst>
  <pc:docChgLst>
    <pc:chgData name="Travis Cunningham (DTF)" userId="S::travis.cunningham@dtf.vic.gov.au::a2431d88-02bc-480b-9ad1-66fe40f0e035" providerId="AD" clId="Web-{D8A379F4-0B32-48A8-A427-AF40715CD435}"/>
    <pc:docChg chg="mod">
      <pc:chgData name="Travis Cunningham (DTF)" userId="S::travis.cunningham@dtf.vic.gov.au::a2431d88-02bc-480b-9ad1-66fe40f0e035" providerId="AD" clId="Web-{D8A379F4-0B32-48A8-A427-AF40715CD435}" dt="2024-07-11T07:14:15.465" v="5"/>
      <pc:docMkLst>
        <pc:docMk/>
      </pc:docMkLst>
      <pc:sldChg chg="addCm">
        <pc:chgData name="Travis Cunningham (DTF)" userId="S::travis.cunningham@dtf.vic.gov.au::a2431d88-02bc-480b-9ad1-66fe40f0e035" providerId="AD" clId="Web-{D8A379F4-0B32-48A8-A427-AF40715CD435}" dt="2024-07-11T07:09:07.751" v="4"/>
        <pc:sldMkLst>
          <pc:docMk/>
          <pc:sldMk cId="3698312965" sldId="2147375074"/>
        </pc:sldMkLst>
        <pc:extLst>
          <p:ext xmlns:p="http://schemas.openxmlformats.org/presentationml/2006/main" uri="{D6D511B9-2390-475A-947B-AFAB55BFBCF1}">
            <pc226:cmChg xmlns:pc226="http://schemas.microsoft.com/office/powerpoint/2022/06/main/command" chg="add">
              <pc226:chgData name="Travis Cunningham (DTF)" userId="S::travis.cunningham@dtf.vic.gov.au::a2431d88-02bc-480b-9ad1-66fe40f0e035" providerId="AD" clId="Web-{D8A379F4-0B32-48A8-A427-AF40715CD435}" dt="2024-07-11T07:09:07.751" v="4"/>
              <pc2:cmMkLst xmlns:pc2="http://schemas.microsoft.com/office/powerpoint/2019/9/main/command">
                <pc:docMk/>
                <pc:sldMk cId="3698312965" sldId="2147375074"/>
                <pc2:cmMk id="{FECF51E8-9C26-491C-87C2-87B9DA4F63F7}"/>
              </pc2:cmMkLst>
            </pc226:cmChg>
          </p:ext>
        </pc:extLst>
      </pc:sldChg>
      <pc:sldChg chg="addCm">
        <pc:chgData name="Travis Cunningham (DTF)" userId="S::travis.cunningham@dtf.vic.gov.au::a2431d88-02bc-480b-9ad1-66fe40f0e035" providerId="AD" clId="Web-{D8A379F4-0B32-48A8-A427-AF40715CD435}" dt="2024-07-11T07:14:15.465" v="5"/>
        <pc:sldMkLst>
          <pc:docMk/>
          <pc:sldMk cId="3813321866" sldId="2147375095"/>
        </pc:sldMkLst>
        <pc:extLst>
          <p:ext xmlns:p="http://schemas.openxmlformats.org/presentationml/2006/main" uri="{D6D511B9-2390-475A-947B-AFAB55BFBCF1}">
            <pc226:cmChg xmlns:pc226="http://schemas.microsoft.com/office/powerpoint/2022/06/main/command" chg="add">
              <pc226:chgData name="Travis Cunningham (DTF)" userId="S::travis.cunningham@dtf.vic.gov.au::a2431d88-02bc-480b-9ad1-66fe40f0e035" providerId="AD" clId="Web-{D8A379F4-0B32-48A8-A427-AF40715CD435}" dt="2024-07-11T07:14:15.465" v="5"/>
              <pc2:cmMkLst xmlns:pc2="http://schemas.microsoft.com/office/powerpoint/2019/9/main/command">
                <pc:docMk/>
                <pc:sldMk cId="3813321866" sldId="2147375095"/>
                <pc2:cmMk id="{034D1EDC-1B52-43A9-B58B-296E96AC257C}"/>
              </pc2:cmMkLst>
            </pc226:cmChg>
          </p:ext>
        </pc:extLst>
      </pc:sldChg>
      <pc:sldChg chg="addCm">
        <pc:chgData name="Travis Cunningham (DTF)" userId="S::travis.cunningham@dtf.vic.gov.au::a2431d88-02bc-480b-9ad1-66fe40f0e035" providerId="AD" clId="Web-{D8A379F4-0B32-48A8-A427-AF40715CD435}" dt="2024-07-11T06:55:43.273" v="1"/>
        <pc:sldMkLst>
          <pc:docMk/>
          <pc:sldMk cId="1885700330" sldId="2147375119"/>
        </pc:sldMkLst>
        <pc:extLst>
          <p:ext xmlns:p="http://schemas.openxmlformats.org/presentationml/2006/main" uri="{D6D511B9-2390-475A-947B-AFAB55BFBCF1}">
            <pc226:cmChg xmlns:pc226="http://schemas.microsoft.com/office/powerpoint/2022/06/main/command" chg="add">
              <pc226:chgData name="Travis Cunningham (DTF)" userId="S::travis.cunningham@dtf.vic.gov.au::a2431d88-02bc-480b-9ad1-66fe40f0e035" providerId="AD" clId="Web-{D8A379F4-0B32-48A8-A427-AF40715CD435}" dt="2024-07-11T06:55:43.273" v="1"/>
              <pc2:cmMkLst xmlns:pc2="http://schemas.microsoft.com/office/powerpoint/2019/9/main/command">
                <pc:docMk/>
                <pc:sldMk cId="1885700330" sldId="2147375119"/>
                <pc2:cmMk id="{2AF58054-09F2-4E52-BA4D-90D2FB97D79F}"/>
              </pc2:cmMkLst>
            </pc226:cmChg>
          </p:ext>
        </pc:extLst>
      </pc:sldChg>
      <pc:sldChg chg="addCm">
        <pc:chgData name="Travis Cunningham (DTF)" userId="S::travis.cunningham@dtf.vic.gov.au::a2431d88-02bc-480b-9ad1-66fe40f0e035" providerId="AD" clId="Web-{D8A379F4-0B32-48A8-A427-AF40715CD435}" dt="2024-07-11T06:57:21.588" v="2"/>
        <pc:sldMkLst>
          <pc:docMk/>
          <pc:sldMk cId="1257828023" sldId="2147375143"/>
        </pc:sldMkLst>
        <pc:extLst>
          <p:ext xmlns:p="http://schemas.openxmlformats.org/presentationml/2006/main" uri="{D6D511B9-2390-475A-947B-AFAB55BFBCF1}">
            <pc226:cmChg xmlns:pc226="http://schemas.microsoft.com/office/powerpoint/2022/06/main/command" chg="add">
              <pc226:chgData name="Travis Cunningham (DTF)" userId="S::travis.cunningham@dtf.vic.gov.au::a2431d88-02bc-480b-9ad1-66fe40f0e035" providerId="AD" clId="Web-{D8A379F4-0B32-48A8-A427-AF40715CD435}" dt="2024-07-11T06:57:21.588" v="2"/>
              <pc2:cmMkLst xmlns:pc2="http://schemas.microsoft.com/office/powerpoint/2019/9/main/command">
                <pc:docMk/>
                <pc:sldMk cId="1257828023" sldId="2147375143"/>
                <pc2:cmMk id="{76BE663B-467B-488D-A48A-55EFFC6094E0}"/>
              </pc2:cmMkLst>
            </pc226:cmChg>
          </p:ext>
        </pc:extLst>
      </pc:sldChg>
      <pc:sldChg chg="addCm">
        <pc:chgData name="Travis Cunningham (DTF)" userId="S::travis.cunningham@dtf.vic.gov.au::a2431d88-02bc-480b-9ad1-66fe40f0e035" providerId="AD" clId="Web-{D8A379F4-0B32-48A8-A427-AF40715CD435}" dt="2024-07-11T07:06:56.636" v="3"/>
        <pc:sldMkLst>
          <pc:docMk/>
          <pc:sldMk cId="1399073009" sldId="2147375148"/>
        </pc:sldMkLst>
        <pc:extLst>
          <p:ext xmlns:p="http://schemas.openxmlformats.org/presentationml/2006/main" uri="{D6D511B9-2390-475A-947B-AFAB55BFBCF1}">
            <pc226:cmChg xmlns:pc226="http://schemas.microsoft.com/office/powerpoint/2022/06/main/command" chg="add">
              <pc226:chgData name="Travis Cunningham (DTF)" userId="S::travis.cunningham@dtf.vic.gov.au::a2431d88-02bc-480b-9ad1-66fe40f0e035" providerId="AD" clId="Web-{D8A379F4-0B32-48A8-A427-AF40715CD435}" dt="2024-07-11T07:06:56.636" v="3"/>
              <pc2:cmMkLst xmlns:pc2="http://schemas.microsoft.com/office/powerpoint/2019/9/main/command">
                <pc:docMk/>
                <pc:sldMk cId="1399073009" sldId="2147375148"/>
                <pc2:cmMk id="{896CBACF-8DFF-46BB-A866-39803B9730D5}"/>
              </pc2:cmMkLst>
            </pc226:cmChg>
          </p:ext>
        </pc:extLst>
      </pc:sldChg>
    </pc:docChg>
  </pc:docChgLst>
  <pc:docChgLst>
    <pc:chgData name="James Caldwell (DTF)" userId="190f4e04-05f7-415f-8bc5-3cd9c50a5917" providerId="ADAL" clId="{59DD69FF-AD98-4F66-9D5D-6693D078B2AA}"/>
    <pc:docChg chg="undo custSel modSld">
      <pc:chgData name="James Caldwell (DTF)" userId="190f4e04-05f7-415f-8bc5-3cd9c50a5917" providerId="ADAL" clId="{59DD69FF-AD98-4F66-9D5D-6693D078B2AA}" dt="2024-07-11T23:28:00.085" v="8332" actId="20577"/>
      <pc:docMkLst>
        <pc:docMk/>
      </pc:docMkLst>
      <pc:sldChg chg="modSp mod">
        <pc:chgData name="James Caldwell (DTF)" userId="190f4e04-05f7-415f-8bc5-3cd9c50a5917" providerId="ADAL" clId="{59DD69FF-AD98-4F66-9D5D-6693D078B2AA}" dt="2024-07-11T23:28:00.085" v="8332" actId="20577"/>
        <pc:sldMkLst>
          <pc:docMk/>
          <pc:sldMk cId="2304167307" sldId="257"/>
        </pc:sldMkLst>
        <pc:spChg chg="mod">
          <ac:chgData name="James Caldwell (DTF)" userId="190f4e04-05f7-415f-8bc5-3cd9c50a5917" providerId="ADAL" clId="{59DD69FF-AD98-4F66-9D5D-6693D078B2AA}" dt="2024-07-11T23:28:00.085" v="8332" actId="20577"/>
          <ac:spMkLst>
            <pc:docMk/>
            <pc:sldMk cId="2304167307" sldId="257"/>
            <ac:spMk id="4" creationId="{2730B4FD-31DE-4016-86DD-DE59BFABD4E6}"/>
          </ac:spMkLst>
        </pc:spChg>
      </pc:sldChg>
      <pc:sldChg chg="modSp mod delCm">
        <pc:chgData name="James Caldwell (DTF)" userId="190f4e04-05f7-415f-8bc5-3cd9c50a5917" providerId="ADAL" clId="{59DD69FF-AD98-4F66-9D5D-6693D078B2AA}" dt="2024-06-13T03:06:26.191" v="25" actId="14100"/>
        <pc:sldMkLst>
          <pc:docMk/>
          <pc:sldMk cId="2105793391" sldId="2145706826"/>
        </pc:sldMkLst>
        <pc:spChg chg="mod">
          <ac:chgData name="James Caldwell (DTF)" userId="190f4e04-05f7-415f-8bc5-3cd9c50a5917" providerId="ADAL" clId="{59DD69FF-AD98-4F66-9D5D-6693D078B2AA}" dt="2024-06-13T03:06:26.191" v="25" actId="14100"/>
          <ac:spMkLst>
            <pc:docMk/>
            <pc:sldMk cId="2105793391" sldId="2145706826"/>
            <ac:spMk id="7" creationId="{0DFBEA77-6CF7-7D1F-33F4-725E8525E964}"/>
          </ac:spMkLst>
        </pc:spChg>
        <pc:spChg chg="mod">
          <ac:chgData name="James Caldwell (DTF)" userId="190f4e04-05f7-415f-8bc5-3cd9c50a5917" providerId="ADAL" clId="{59DD69FF-AD98-4F66-9D5D-6693D078B2AA}" dt="2024-06-13T03:06:14.028" v="24" actId="20577"/>
          <ac:spMkLst>
            <pc:docMk/>
            <pc:sldMk cId="2105793391" sldId="2145706826"/>
            <ac:spMk id="11" creationId="{84B53179-34A7-3B5A-3CB3-BF82A2D8EA5C}"/>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12T23:14:47.839" v="2"/>
              <pc2:cmMkLst xmlns:pc2="http://schemas.microsoft.com/office/powerpoint/2019/9/main/command">
                <pc:docMk/>
                <pc:sldMk cId="2105793391" sldId="2145706826"/>
                <pc2:cmMk id="{7940DC34-231B-410C-986E-82A3B97F3506}"/>
              </pc2:cmMkLst>
            </pc226:cmChg>
            <pc226:cmChg xmlns:pc226="http://schemas.microsoft.com/office/powerpoint/2022/06/main/command" chg="del">
              <pc226:chgData name="James Caldwell (DTF)" userId="190f4e04-05f7-415f-8bc5-3cd9c50a5917" providerId="ADAL" clId="{59DD69FF-AD98-4F66-9D5D-6693D078B2AA}" dt="2024-06-12T23:14:46.596" v="1"/>
              <pc2:cmMkLst xmlns:pc2="http://schemas.microsoft.com/office/powerpoint/2019/9/main/command">
                <pc:docMk/>
                <pc:sldMk cId="2105793391" sldId="2145706826"/>
                <pc2:cmMk id="{2D635291-1E08-4B65-90D1-70F8E303E707}"/>
              </pc2:cmMkLst>
            </pc226:cmChg>
            <pc226:cmChg xmlns:pc226="http://schemas.microsoft.com/office/powerpoint/2022/06/main/command" chg="del">
              <pc226:chgData name="James Caldwell (DTF)" userId="190f4e04-05f7-415f-8bc5-3cd9c50a5917" providerId="ADAL" clId="{59DD69FF-AD98-4F66-9D5D-6693D078B2AA}" dt="2024-06-12T23:14:45.317" v="0"/>
              <pc2:cmMkLst xmlns:pc2="http://schemas.microsoft.com/office/powerpoint/2019/9/main/command">
                <pc:docMk/>
                <pc:sldMk cId="2105793391" sldId="2145706826"/>
                <pc2:cmMk id="{DCAC65E9-6BD0-434D-9D31-986CFBFEDC00}"/>
              </pc2:cmMkLst>
            </pc226:cmChg>
          </p:ext>
        </pc:extLst>
      </pc:sldChg>
      <pc:sldChg chg="modSp mod">
        <pc:chgData name="James Caldwell (DTF)" userId="190f4e04-05f7-415f-8bc5-3cd9c50a5917" providerId="ADAL" clId="{59DD69FF-AD98-4F66-9D5D-6693D078B2AA}" dt="2024-06-13T03:15:31.210" v="447" actId="114"/>
        <pc:sldMkLst>
          <pc:docMk/>
          <pc:sldMk cId="84923680" sldId="2147375071"/>
        </pc:sldMkLst>
        <pc:spChg chg="mod">
          <ac:chgData name="James Caldwell (DTF)" userId="190f4e04-05f7-415f-8bc5-3cd9c50a5917" providerId="ADAL" clId="{59DD69FF-AD98-4F66-9D5D-6693D078B2AA}" dt="2024-06-13T03:15:31.210" v="447" actId="114"/>
          <ac:spMkLst>
            <pc:docMk/>
            <pc:sldMk cId="84923680" sldId="2147375071"/>
            <ac:spMk id="7" creationId="{92502F18-4C50-E20C-DEF8-E2B4CC61408F}"/>
          </ac:spMkLst>
        </pc:spChg>
      </pc:sldChg>
      <pc:sldChg chg="modSp mod delCm">
        <pc:chgData name="James Caldwell (DTF)" userId="190f4e04-05f7-415f-8bc5-3cd9c50a5917" providerId="ADAL" clId="{59DD69FF-AD98-4F66-9D5D-6693D078B2AA}" dt="2024-06-20T07:06:40.907" v="7157"/>
        <pc:sldMkLst>
          <pc:docMk/>
          <pc:sldMk cId="598184279" sldId="2147375073"/>
        </pc:sldMkLst>
        <pc:spChg chg="mod">
          <ac:chgData name="James Caldwell (DTF)" userId="190f4e04-05f7-415f-8bc5-3cd9c50a5917" providerId="ADAL" clId="{59DD69FF-AD98-4F66-9D5D-6693D078B2AA}" dt="2024-06-13T03:15:38.800" v="448" actId="114"/>
          <ac:spMkLst>
            <pc:docMk/>
            <pc:sldMk cId="598184279" sldId="2147375073"/>
            <ac:spMk id="7" creationId="{58DE70F7-9948-FCAC-F4CC-D58AC4F87AAC}"/>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20T07:06:40.907" v="7157"/>
              <pc2:cmMkLst xmlns:pc2="http://schemas.microsoft.com/office/powerpoint/2019/9/main/command">
                <pc:docMk/>
                <pc:sldMk cId="598184279" sldId="2147375073"/>
                <pc2:cmMk id="{6CE2FA1D-DDF4-44ED-A394-4CBD067D8012}"/>
              </pc2:cmMkLst>
            </pc226:cmChg>
          </p:ext>
        </pc:extLst>
      </pc:sldChg>
      <pc:sldChg chg="modSp mod addCm delCm modCm">
        <pc:chgData name="James Caldwell (DTF)" userId="190f4e04-05f7-415f-8bc5-3cd9c50a5917" providerId="ADAL" clId="{59DD69FF-AD98-4F66-9D5D-6693D078B2AA}" dt="2024-07-11T23:22:31.906" v="8248"/>
        <pc:sldMkLst>
          <pc:docMk/>
          <pc:sldMk cId="3698312965" sldId="2147375074"/>
        </pc:sldMkLst>
        <pc:spChg chg="mod">
          <ac:chgData name="James Caldwell (DTF)" userId="190f4e04-05f7-415f-8bc5-3cd9c50a5917" providerId="ADAL" clId="{59DD69FF-AD98-4F66-9D5D-6693D078B2AA}" dt="2024-06-13T06:45:21.407" v="7136" actId="20577"/>
          <ac:spMkLst>
            <pc:docMk/>
            <pc:sldMk cId="3698312965" sldId="2147375074"/>
            <ac:spMk id="2" creationId="{3F9ECD83-E985-2B10-4AEC-D862E3B681D1}"/>
          </ac:spMkLst>
        </pc:spChg>
        <pc:spChg chg="mod">
          <ac:chgData name="James Caldwell (DTF)" userId="190f4e04-05f7-415f-8bc5-3cd9c50a5917" providerId="ADAL" clId="{59DD69FF-AD98-4F66-9D5D-6693D078B2AA}" dt="2024-06-13T06:43:21.588" v="6565" actId="20577"/>
          <ac:spMkLst>
            <pc:docMk/>
            <pc:sldMk cId="3698312965" sldId="2147375074"/>
            <ac:spMk id="5" creationId="{D71959C5-E6F9-A0A4-CF20-45D58A7A1C3A}"/>
          </ac:spMkLst>
        </pc:spChg>
        <pc:spChg chg="mod">
          <ac:chgData name="James Caldwell (DTF)" userId="190f4e04-05f7-415f-8bc5-3cd9c50a5917" providerId="ADAL" clId="{59DD69FF-AD98-4F66-9D5D-6693D078B2AA}" dt="2024-06-13T04:00:32.891" v="3641" actId="20577"/>
          <ac:spMkLst>
            <pc:docMk/>
            <pc:sldMk cId="3698312965" sldId="2147375074"/>
            <ac:spMk id="6" creationId="{3FFA90FC-CF07-296C-1C1B-5E51E0CD80DB}"/>
          </ac:spMkLst>
        </pc:spChg>
        <pc:spChg chg="mod">
          <ac:chgData name="James Caldwell (DTF)" userId="190f4e04-05f7-415f-8bc5-3cd9c50a5917" providerId="ADAL" clId="{59DD69FF-AD98-4F66-9D5D-6693D078B2AA}" dt="2024-06-13T03:16:22.238" v="500" actId="20577"/>
          <ac:spMkLst>
            <pc:docMk/>
            <pc:sldMk cId="3698312965" sldId="2147375074"/>
            <ac:spMk id="7" creationId="{59443519-0238-1A3B-839E-D2D4939955B2}"/>
          </ac:spMkLst>
        </pc:spChg>
        <pc:spChg chg="mod">
          <ac:chgData name="James Caldwell (DTF)" userId="190f4e04-05f7-415f-8bc5-3cd9c50a5917" providerId="ADAL" clId="{59DD69FF-AD98-4F66-9D5D-6693D078B2AA}" dt="2024-07-11T23:21:17.050" v="8205" actId="20577"/>
          <ac:spMkLst>
            <pc:docMk/>
            <pc:sldMk cId="3698312965" sldId="2147375074"/>
            <ac:spMk id="8" creationId="{894DFB5F-98F9-B24D-8643-45C2ECD4F10B}"/>
          </ac:spMkLst>
        </pc:spChg>
        <pc:spChg chg="mod">
          <ac:chgData name="James Caldwell (DTF)" userId="190f4e04-05f7-415f-8bc5-3cd9c50a5917" providerId="ADAL" clId="{59DD69FF-AD98-4F66-9D5D-6693D078B2AA}" dt="2024-07-11T23:21:35.610" v="8246" actId="20577"/>
          <ac:spMkLst>
            <pc:docMk/>
            <pc:sldMk cId="3698312965" sldId="2147375074"/>
            <ac:spMk id="13" creationId="{4D068098-70D0-B286-BC19-6ECD3605C57A}"/>
          </ac:spMkLst>
        </pc:spChg>
        <pc:spChg chg="mod">
          <ac:chgData name="James Caldwell (DTF)" userId="190f4e04-05f7-415f-8bc5-3cd9c50a5917" providerId="ADAL" clId="{59DD69FF-AD98-4F66-9D5D-6693D078B2AA}" dt="2024-06-13T04:13:27.883" v="5662" actId="20577"/>
          <ac:spMkLst>
            <pc:docMk/>
            <pc:sldMk cId="3698312965" sldId="2147375074"/>
            <ac:spMk id="17" creationId="{A32A8CA9-9060-4C66-F336-1B2A18EBC242}"/>
          </ac:spMkLst>
        </pc:spChg>
        <pc:extLst>
          <p:ext xmlns:p="http://schemas.openxmlformats.org/presentationml/2006/main" uri="{D6D511B9-2390-475A-947B-AFAB55BFBCF1}">
            <pc226:cmChg xmlns:pc226="http://schemas.microsoft.com/office/powerpoint/2022/06/main/command" chg="add del mod">
              <pc226:chgData name="James Caldwell (DTF)" userId="190f4e04-05f7-415f-8bc5-3cd9c50a5917" providerId="ADAL" clId="{59DD69FF-AD98-4F66-9D5D-6693D078B2AA}" dt="2024-06-20T07:06:45.385" v="7158"/>
              <pc2:cmMkLst xmlns:pc2="http://schemas.microsoft.com/office/powerpoint/2019/9/main/command">
                <pc:docMk/>
                <pc:sldMk cId="3698312965" sldId="2147375074"/>
                <pc2:cmMk id="{FE628C6C-D4ED-49F0-9D0F-20653CADAAE8}"/>
              </pc2:cmMkLst>
            </pc226:cmChg>
            <pc226:cmChg xmlns:pc226="http://schemas.microsoft.com/office/powerpoint/2022/06/main/command" chg="del">
              <pc226:chgData name="James Caldwell (DTF)" userId="190f4e04-05f7-415f-8bc5-3cd9c50a5917" providerId="ADAL" clId="{59DD69FF-AD98-4F66-9D5D-6693D078B2AA}" dt="2024-07-11T23:22:31.906" v="8248"/>
              <pc2:cmMkLst xmlns:pc2="http://schemas.microsoft.com/office/powerpoint/2019/9/main/command">
                <pc:docMk/>
                <pc:sldMk cId="3698312965" sldId="2147375074"/>
                <pc2:cmMk id="{FECF51E8-9C26-491C-87C2-87B9DA4F63F7}"/>
              </pc2:cmMkLst>
            </pc226:cmChg>
          </p:ext>
        </pc:extLst>
      </pc:sldChg>
      <pc:sldChg chg="modSp mod delCm">
        <pc:chgData name="James Caldwell (DTF)" userId="190f4e04-05f7-415f-8bc5-3cd9c50a5917" providerId="ADAL" clId="{59DD69FF-AD98-4F66-9D5D-6693D078B2AA}" dt="2024-07-11T23:22:27.093" v="8247"/>
        <pc:sldMkLst>
          <pc:docMk/>
          <pc:sldMk cId="3813321866" sldId="2147375095"/>
        </pc:sldMkLst>
        <pc:spChg chg="mod">
          <ac:chgData name="James Caldwell (DTF)" userId="190f4e04-05f7-415f-8bc5-3cd9c50a5917" providerId="ADAL" clId="{59DD69FF-AD98-4F66-9D5D-6693D078B2AA}" dt="2024-06-13T03:57:51.031" v="3608" actId="33524"/>
          <ac:spMkLst>
            <pc:docMk/>
            <pc:sldMk cId="3813321866" sldId="2147375095"/>
            <ac:spMk id="2" creationId="{7BFE6B97-F1D0-CDC2-BFAF-0A184E9FCB63}"/>
          </ac:spMkLst>
        </pc:spChg>
        <pc:spChg chg="mod">
          <ac:chgData name="James Caldwell (DTF)" userId="190f4e04-05f7-415f-8bc5-3cd9c50a5917" providerId="ADAL" clId="{59DD69FF-AD98-4F66-9D5D-6693D078B2AA}" dt="2024-06-13T03:50:10.296" v="2653" actId="1076"/>
          <ac:spMkLst>
            <pc:docMk/>
            <pc:sldMk cId="3813321866" sldId="2147375095"/>
            <ac:spMk id="5" creationId="{9D34ABC9-12E7-DC31-AA5D-2772CD8CD6A8}"/>
          </ac:spMkLst>
        </pc:spChg>
        <pc:spChg chg="mod">
          <ac:chgData name="James Caldwell (DTF)" userId="190f4e04-05f7-415f-8bc5-3cd9c50a5917" providerId="ADAL" clId="{59DD69FF-AD98-4F66-9D5D-6693D078B2AA}" dt="2024-06-13T03:50:06.960" v="2652" actId="1076"/>
          <ac:spMkLst>
            <pc:docMk/>
            <pc:sldMk cId="3813321866" sldId="2147375095"/>
            <ac:spMk id="6" creationId="{A1939CE5-C608-5DB8-EE55-418E908BBDDB}"/>
          </ac:spMkLst>
        </pc:spChg>
        <pc:spChg chg="mod">
          <ac:chgData name="James Caldwell (DTF)" userId="190f4e04-05f7-415f-8bc5-3cd9c50a5917" providerId="ADAL" clId="{59DD69FF-AD98-4F66-9D5D-6693D078B2AA}" dt="2024-06-13T03:50:13.664" v="2654" actId="14100"/>
          <ac:spMkLst>
            <pc:docMk/>
            <pc:sldMk cId="3813321866" sldId="2147375095"/>
            <ac:spMk id="7" creationId="{2BD71F58-C1CC-5F22-D18C-23489E0D4EDA}"/>
          </ac:spMkLst>
        </pc:spChg>
        <pc:spChg chg="mod">
          <ac:chgData name="James Caldwell (DTF)" userId="190f4e04-05f7-415f-8bc5-3cd9c50a5917" providerId="ADAL" clId="{59DD69FF-AD98-4F66-9D5D-6693D078B2AA}" dt="2024-06-13T03:50:03.368" v="2651" actId="1076"/>
          <ac:spMkLst>
            <pc:docMk/>
            <pc:sldMk cId="3813321866" sldId="2147375095"/>
            <ac:spMk id="10" creationId="{629C6F4E-74BE-5246-CA7A-0963B80742F9}"/>
          </ac:spMkLst>
        </pc:spChg>
        <pc:spChg chg="mod">
          <ac:chgData name="James Caldwell (DTF)" userId="190f4e04-05f7-415f-8bc5-3cd9c50a5917" providerId="ADAL" clId="{59DD69FF-AD98-4F66-9D5D-6693D078B2AA}" dt="2024-06-13T03:57:46.177" v="3607" actId="6549"/>
          <ac:spMkLst>
            <pc:docMk/>
            <pc:sldMk cId="3813321866" sldId="2147375095"/>
            <ac:spMk id="17" creationId="{AA62E3A3-75E3-8701-3E7F-C9A5EEC09F86}"/>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7-11T23:22:27.093" v="8247"/>
              <pc2:cmMkLst xmlns:pc2="http://schemas.microsoft.com/office/powerpoint/2019/9/main/command">
                <pc:docMk/>
                <pc:sldMk cId="3813321866" sldId="2147375095"/>
                <pc2:cmMk id="{034D1EDC-1B52-43A9-B58B-296E96AC257C}"/>
              </pc2:cmMkLst>
            </pc226:cmChg>
          </p:ext>
        </pc:extLst>
      </pc:sldChg>
      <pc:sldChg chg="modSp mod delCm modCm">
        <pc:chgData name="James Caldwell (DTF)" userId="190f4e04-05f7-415f-8bc5-3cd9c50a5917" providerId="ADAL" clId="{59DD69FF-AD98-4F66-9D5D-6693D078B2AA}" dt="2024-07-11T23:27:54.949" v="8328"/>
        <pc:sldMkLst>
          <pc:docMk/>
          <pc:sldMk cId="1885700330" sldId="2147375119"/>
        </pc:sldMkLst>
        <pc:spChg chg="mod">
          <ac:chgData name="James Caldwell (DTF)" userId="190f4e04-05f7-415f-8bc5-3cd9c50a5917" providerId="ADAL" clId="{59DD69FF-AD98-4F66-9D5D-6693D078B2AA}" dt="2024-07-02T03:26:23.811" v="7839" actId="20577"/>
          <ac:spMkLst>
            <pc:docMk/>
            <pc:sldMk cId="1885700330" sldId="2147375119"/>
            <ac:spMk id="7" creationId="{4A0AA9E5-13E1-224A-E472-C45B07039C0B}"/>
          </ac:spMkLst>
        </pc:spChg>
        <pc:spChg chg="mod">
          <ac:chgData name="James Caldwell (DTF)" userId="190f4e04-05f7-415f-8bc5-3cd9c50a5917" providerId="ADAL" clId="{59DD69FF-AD98-4F66-9D5D-6693D078B2AA}" dt="2024-06-20T07:05:47.404" v="7148" actId="20577"/>
          <ac:spMkLst>
            <pc:docMk/>
            <pc:sldMk cId="1885700330" sldId="2147375119"/>
            <ac:spMk id="8" creationId="{7C0874D4-73AD-A974-68B9-86CC16DE6FE6}"/>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7-11T23:27:54.949" v="8328"/>
              <pc2:cmMkLst xmlns:pc2="http://schemas.microsoft.com/office/powerpoint/2019/9/main/command">
                <pc:docMk/>
                <pc:sldMk cId="1885700330" sldId="2147375119"/>
                <pc2:cmMk id="{2AF58054-09F2-4E52-BA4D-90D2FB97D79F}"/>
              </pc2:cmMkLst>
            </pc226:cmChg>
            <pc226:cmChg xmlns:pc226="http://schemas.microsoft.com/office/powerpoint/2022/06/main/command" chg="del mod">
              <pc226:chgData name="James Caldwell (DTF)" userId="190f4e04-05f7-415f-8bc5-3cd9c50a5917" providerId="ADAL" clId="{59DD69FF-AD98-4F66-9D5D-6693D078B2AA}" dt="2024-06-20T07:05:37.638" v="7146"/>
              <pc2:cmMkLst xmlns:pc2="http://schemas.microsoft.com/office/powerpoint/2019/9/main/command">
                <pc:docMk/>
                <pc:sldMk cId="1885700330" sldId="2147375119"/>
                <pc2:cmMk id="{C99F9298-8300-405E-9A67-6716C829F2B9}"/>
              </pc2:cmMkLst>
            </pc226:cmChg>
            <pc226:cmChg xmlns:pc226="http://schemas.microsoft.com/office/powerpoint/2022/06/main/command" chg="del mod">
              <pc226:chgData name="James Caldwell (DTF)" userId="190f4e04-05f7-415f-8bc5-3cd9c50a5917" providerId="ADAL" clId="{59DD69FF-AD98-4F66-9D5D-6693D078B2AA}" dt="2024-06-20T07:05:36.016" v="7145"/>
              <pc2:cmMkLst xmlns:pc2="http://schemas.microsoft.com/office/powerpoint/2019/9/main/command">
                <pc:docMk/>
                <pc:sldMk cId="1885700330" sldId="2147375119"/>
                <pc2:cmMk id="{49AE3BB9-FE2A-4AC6-B7D5-F0DBB6788551}"/>
              </pc2:cmMkLst>
            </pc226:cmChg>
          </p:ext>
        </pc:extLst>
      </pc:sldChg>
      <pc:sldChg chg="modSp mod delCm modCm">
        <pc:chgData name="James Caldwell (DTF)" userId="190f4e04-05f7-415f-8bc5-3cd9c50a5917" providerId="ADAL" clId="{59DD69FF-AD98-4F66-9D5D-6693D078B2AA}" dt="2024-06-20T07:05:33.625" v="7144"/>
        <pc:sldMkLst>
          <pc:docMk/>
          <pc:sldMk cId="2633227151" sldId="2147375140"/>
        </pc:sldMkLst>
        <pc:spChg chg="mod">
          <ac:chgData name="James Caldwell (DTF)" userId="190f4e04-05f7-415f-8bc5-3cd9c50a5917" providerId="ADAL" clId="{59DD69FF-AD98-4F66-9D5D-6693D078B2AA}" dt="2024-06-13T03:08:08.352" v="211" actId="14100"/>
          <ac:spMkLst>
            <pc:docMk/>
            <pc:sldMk cId="2633227151" sldId="2147375140"/>
            <ac:spMk id="2" creationId="{11792BCC-718C-78D9-9D16-9012CE726D7A}"/>
          </ac:spMkLst>
        </pc:spChg>
        <pc:spChg chg="mod">
          <ac:chgData name="James Caldwell (DTF)" userId="190f4e04-05f7-415f-8bc5-3cd9c50a5917" providerId="ADAL" clId="{59DD69FF-AD98-4F66-9D5D-6693D078B2AA}" dt="2024-06-13T03:08:04.696" v="210" actId="21"/>
          <ac:spMkLst>
            <pc:docMk/>
            <pc:sldMk cId="2633227151" sldId="2147375140"/>
            <ac:spMk id="3" creationId="{F67BD690-80EA-314F-BC46-25B1CFA4E136}"/>
          </ac:spMkLst>
        </pc:spChg>
        <pc:spChg chg="mod">
          <ac:chgData name="James Caldwell (DTF)" userId="190f4e04-05f7-415f-8bc5-3cd9c50a5917" providerId="ADAL" clId="{59DD69FF-AD98-4F66-9D5D-6693D078B2AA}" dt="2024-06-13T03:07:17.487" v="28" actId="1076"/>
          <ac:spMkLst>
            <pc:docMk/>
            <pc:sldMk cId="2633227151" sldId="2147375140"/>
            <ac:spMk id="45" creationId="{7EDAD4B6-17C5-F0CE-908E-2B80382C5764}"/>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20T07:05:33.625" v="7144"/>
              <pc2:cmMkLst xmlns:pc2="http://schemas.microsoft.com/office/powerpoint/2019/9/main/command">
                <pc:docMk/>
                <pc:sldMk cId="2633227151" sldId="2147375140"/>
                <pc2:cmMk id="{E41EFD1F-C85E-4349-8F0B-1F7852C4AB95}"/>
              </pc2:cmMkLst>
            </pc226:cmChg>
            <pc226:cmChg xmlns:pc226="http://schemas.microsoft.com/office/powerpoint/2022/06/main/command" chg="del mod">
              <pc226:chgData name="James Caldwell (DTF)" userId="190f4e04-05f7-415f-8bc5-3cd9c50a5917" providerId="ADAL" clId="{59DD69FF-AD98-4F66-9D5D-6693D078B2AA}" dt="2024-06-20T07:05:30.968" v="7142"/>
              <pc2:cmMkLst xmlns:pc2="http://schemas.microsoft.com/office/powerpoint/2019/9/main/command">
                <pc:docMk/>
                <pc:sldMk cId="2633227151" sldId="2147375140"/>
                <pc2:cmMk id="{26B26748-E48F-48AB-BCDB-44AB1F69B870}"/>
              </pc2:cmMkLst>
            </pc226:cmChg>
            <pc226:cmChg xmlns:pc226="http://schemas.microsoft.com/office/powerpoint/2022/06/main/command" chg="del mod">
              <pc226:chgData name="James Caldwell (DTF)" userId="190f4e04-05f7-415f-8bc5-3cd9c50a5917" providerId="ADAL" clId="{59DD69FF-AD98-4F66-9D5D-6693D078B2AA}" dt="2024-06-20T07:05:32.520" v="7143"/>
              <pc2:cmMkLst xmlns:pc2="http://schemas.microsoft.com/office/powerpoint/2019/9/main/command">
                <pc:docMk/>
                <pc:sldMk cId="2633227151" sldId="2147375140"/>
                <pc2:cmMk id="{EA185849-5FFD-4C50-9AEC-E8F2FD88CC7C}"/>
              </pc2:cmMkLst>
            </pc226:cmChg>
          </p:ext>
        </pc:extLst>
      </pc:sldChg>
      <pc:sldChg chg="modSp mod delCm">
        <pc:chgData name="James Caldwell (DTF)" userId="190f4e04-05f7-415f-8bc5-3cd9c50a5917" providerId="ADAL" clId="{59DD69FF-AD98-4F66-9D5D-6693D078B2AA}" dt="2024-07-11T23:27:26.401" v="8327"/>
        <pc:sldMkLst>
          <pc:docMk/>
          <pc:sldMk cId="1257828023" sldId="2147375143"/>
        </pc:sldMkLst>
        <pc:spChg chg="mod">
          <ac:chgData name="James Caldwell (DTF)" userId="190f4e04-05f7-415f-8bc5-3cd9c50a5917" providerId="ADAL" clId="{59DD69FF-AD98-4F66-9D5D-6693D078B2AA}" dt="2024-07-11T23:27:23.144" v="8326" actId="20577"/>
          <ac:spMkLst>
            <pc:docMk/>
            <pc:sldMk cId="1257828023" sldId="2147375143"/>
            <ac:spMk id="7" creationId="{4A0AA9E5-13E1-224A-E472-C45B07039C0B}"/>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20T07:06:24.715" v="7152"/>
              <pc2:cmMkLst xmlns:pc2="http://schemas.microsoft.com/office/powerpoint/2019/9/main/command">
                <pc:docMk/>
                <pc:sldMk cId="1257828023" sldId="2147375143"/>
                <pc2:cmMk id="{0156CA0A-8614-4BD3-96DF-6409786B9BDA}"/>
              </pc2:cmMkLst>
            </pc226:cmChg>
            <pc226:cmChg xmlns:pc226="http://schemas.microsoft.com/office/powerpoint/2022/06/main/command" chg="del">
              <pc226:chgData name="James Caldwell (DTF)" userId="190f4e04-05f7-415f-8bc5-3cd9c50a5917" providerId="ADAL" clId="{59DD69FF-AD98-4F66-9D5D-6693D078B2AA}" dt="2024-07-11T23:27:26.401" v="8327"/>
              <pc2:cmMkLst xmlns:pc2="http://schemas.microsoft.com/office/powerpoint/2019/9/main/command">
                <pc:docMk/>
                <pc:sldMk cId="1257828023" sldId="2147375143"/>
                <pc2:cmMk id="{76BE663B-467B-488D-A48A-55EFFC6094E0}"/>
              </pc2:cmMkLst>
            </pc226:cmChg>
            <pc226:cmChg xmlns:pc226="http://schemas.microsoft.com/office/powerpoint/2022/06/main/command" chg="del">
              <pc226:chgData name="James Caldwell (DTF)" userId="190f4e04-05f7-415f-8bc5-3cd9c50a5917" providerId="ADAL" clId="{59DD69FF-AD98-4F66-9D5D-6693D078B2AA}" dt="2024-06-20T07:06:25.255" v="7153"/>
              <pc2:cmMkLst xmlns:pc2="http://schemas.microsoft.com/office/powerpoint/2019/9/main/command">
                <pc:docMk/>
                <pc:sldMk cId="1257828023" sldId="2147375143"/>
                <pc2:cmMk id="{53885468-E579-49C3-92D2-9A2E3F9B205B}"/>
              </pc2:cmMkLst>
            </pc226:cmChg>
          </p:ext>
        </pc:extLst>
      </pc:sldChg>
      <pc:sldChg chg="modSp mod delCm">
        <pc:chgData name="James Caldwell (DTF)" userId="190f4e04-05f7-415f-8bc5-3cd9c50a5917" providerId="ADAL" clId="{59DD69FF-AD98-4F66-9D5D-6693D078B2AA}" dt="2024-06-20T07:06:18.030" v="7150"/>
        <pc:sldMkLst>
          <pc:docMk/>
          <pc:sldMk cId="253744803" sldId="2147375144"/>
        </pc:sldMkLst>
        <pc:spChg chg="mod">
          <ac:chgData name="James Caldwell (DTF)" userId="190f4e04-05f7-415f-8bc5-3cd9c50a5917" providerId="ADAL" clId="{59DD69FF-AD98-4F66-9D5D-6693D078B2AA}" dt="2024-06-13T03:10:54.032" v="305" actId="13926"/>
          <ac:spMkLst>
            <pc:docMk/>
            <pc:sldMk cId="253744803" sldId="2147375144"/>
            <ac:spMk id="7" creationId="{4A0AA9E5-13E1-224A-E472-C45B07039C0B}"/>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20T07:06:18.030" v="7150"/>
              <pc2:cmMkLst xmlns:pc2="http://schemas.microsoft.com/office/powerpoint/2019/9/main/command">
                <pc:docMk/>
                <pc:sldMk cId="253744803" sldId="2147375144"/>
                <pc2:cmMk id="{E8190DFA-298A-42E2-A16E-79D64A2B09A5}"/>
              </pc2:cmMkLst>
            </pc226:cmChg>
          </p:ext>
        </pc:extLst>
      </pc:sldChg>
      <pc:sldChg chg="modSp mod delCm modCm">
        <pc:chgData name="James Caldwell (DTF)" userId="190f4e04-05f7-415f-8bc5-3cd9c50a5917" providerId="ADAL" clId="{59DD69FF-AD98-4F66-9D5D-6693D078B2AA}" dt="2024-06-20T07:06:21.607" v="7151"/>
        <pc:sldMkLst>
          <pc:docMk/>
          <pc:sldMk cId="1594339485" sldId="2147375145"/>
        </pc:sldMkLst>
        <pc:spChg chg="mod">
          <ac:chgData name="James Caldwell (DTF)" userId="190f4e04-05f7-415f-8bc5-3cd9c50a5917" providerId="ADAL" clId="{59DD69FF-AD98-4F66-9D5D-6693D078B2AA}" dt="2024-06-13T03:12:03.982" v="352" actId="14100"/>
          <ac:spMkLst>
            <pc:docMk/>
            <pc:sldMk cId="1594339485" sldId="2147375145"/>
            <ac:spMk id="2" creationId="{11792BCC-718C-78D9-9D16-9012CE726D7A}"/>
          </ac:spMkLst>
        </pc:spChg>
        <pc:spChg chg="mod">
          <ac:chgData name="James Caldwell (DTF)" userId="190f4e04-05f7-415f-8bc5-3cd9c50a5917" providerId="ADAL" clId="{59DD69FF-AD98-4F66-9D5D-6693D078B2AA}" dt="2024-06-13T03:11:57.890" v="351" actId="20577"/>
          <ac:spMkLst>
            <pc:docMk/>
            <pc:sldMk cId="1594339485" sldId="2147375145"/>
            <ac:spMk id="3" creationId="{F67BD690-80EA-314F-BC46-25B1CFA4E136}"/>
          </ac:spMkLst>
        </pc:spChg>
        <pc:spChg chg="mod">
          <ac:chgData name="James Caldwell (DTF)" userId="190f4e04-05f7-415f-8bc5-3cd9c50a5917" providerId="ADAL" clId="{59DD69FF-AD98-4F66-9D5D-6693D078B2AA}" dt="2024-06-13T03:10:59.537" v="306" actId="313"/>
          <ac:spMkLst>
            <pc:docMk/>
            <pc:sldMk cId="1594339485" sldId="2147375145"/>
            <ac:spMk id="5" creationId="{1A18DBFA-6DE4-A1BD-7611-977594B7D89B}"/>
          </ac:spMkLst>
        </pc:sp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59DD69FF-AD98-4F66-9D5D-6693D078B2AA}" dt="2024-06-20T07:06:21.607" v="7151"/>
              <pc2:cmMkLst xmlns:pc2="http://schemas.microsoft.com/office/powerpoint/2019/9/main/command">
                <pc:docMk/>
                <pc:sldMk cId="1594339485" sldId="2147375145"/>
                <pc2:cmMk id="{6E8D8ED2-FE6B-4648-8BBA-54D0DCF6F487}"/>
              </pc2:cmMkLst>
            </pc226:cmChg>
          </p:ext>
        </pc:extLst>
      </pc:sldChg>
      <pc:sldChg chg="modSp mod delCm">
        <pc:chgData name="James Caldwell (DTF)" userId="190f4e04-05f7-415f-8bc5-3cd9c50a5917" providerId="ADAL" clId="{59DD69FF-AD98-4F66-9D5D-6693D078B2AA}" dt="2024-06-20T07:06:14.536" v="7149"/>
        <pc:sldMkLst>
          <pc:docMk/>
          <pc:sldMk cId="2752814680" sldId="2147375146"/>
        </pc:sldMkLst>
        <pc:spChg chg="mod">
          <ac:chgData name="James Caldwell (DTF)" userId="190f4e04-05f7-415f-8bc5-3cd9c50a5917" providerId="ADAL" clId="{59DD69FF-AD98-4F66-9D5D-6693D078B2AA}" dt="2024-06-13T03:12:09.856" v="353" actId="13926"/>
          <ac:spMkLst>
            <pc:docMk/>
            <pc:sldMk cId="2752814680" sldId="2147375146"/>
            <ac:spMk id="5" creationId="{01841410-3291-C731-AED6-C0F1DFFF893A}"/>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20T07:06:14.536" v="7149"/>
              <pc2:cmMkLst xmlns:pc2="http://schemas.microsoft.com/office/powerpoint/2019/9/main/command">
                <pc:docMk/>
                <pc:sldMk cId="2752814680" sldId="2147375146"/>
                <pc2:cmMk id="{F40FE106-7319-435D-9772-D02BF7EEFC59}"/>
              </pc2:cmMkLst>
            </pc226:cmChg>
          </p:ext>
        </pc:extLst>
      </pc:sldChg>
      <pc:sldChg chg="modSp mod delCm">
        <pc:chgData name="James Caldwell (DTF)" userId="190f4e04-05f7-415f-8bc5-3cd9c50a5917" providerId="ADAL" clId="{59DD69FF-AD98-4F66-9D5D-6693D078B2AA}" dt="2024-07-02T04:14:44.938" v="8158" actId="20577"/>
        <pc:sldMkLst>
          <pc:docMk/>
          <pc:sldMk cId="2913074125" sldId="2147375147"/>
        </pc:sldMkLst>
        <pc:spChg chg="mod">
          <ac:chgData name="James Caldwell (DTF)" userId="190f4e04-05f7-415f-8bc5-3cd9c50a5917" providerId="ADAL" clId="{59DD69FF-AD98-4F66-9D5D-6693D078B2AA}" dt="2024-07-02T04:14:44.938" v="8158" actId="20577"/>
          <ac:spMkLst>
            <pc:docMk/>
            <pc:sldMk cId="2913074125" sldId="2147375147"/>
            <ac:spMk id="7" creationId="{4A0AA9E5-13E1-224A-E472-C45B07039C0B}"/>
          </ac:spMkLst>
        </pc:spChg>
        <pc:extLst>
          <p:ext xmlns:p="http://schemas.openxmlformats.org/presentationml/2006/main" uri="{D6D511B9-2390-475A-947B-AFAB55BFBCF1}">
            <pc226:cmChg xmlns:pc226="http://schemas.microsoft.com/office/powerpoint/2022/06/main/command" chg="del">
              <pc226:chgData name="James Caldwell (DTF)" userId="190f4e04-05f7-415f-8bc5-3cd9c50a5917" providerId="ADAL" clId="{59DD69FF-AD98-4F66-9D5D-6693D078B2AA}" dt="2024-06-20T07:06:32.371" v="7154"/>
              <pc2:cmMkLst xmlns:pc2="http://schemas.microsoft.com/office/powerpoint/2019/9/main/command">
                <pc:docMk/>
                <pc:sldMk cId="2913074125" sldId="2147375147"/>
                <pc2:cmMk id="{01DE0F66-812F-4F61-B388-0CED9A95ECDD}"/>
              </pc2:cmMkLst>
            </pc226:cmChg>
          </p:ext>
        </pc:extLst>
      </pc:sldChg>
      <pc:sldChg chg="modSp mod delCm modCm">
        <pc:chgData name="James Caldwell (DTF)" userId="190f4e04-05f7-415f-8bc5-3cd9c50a5917" providerId="ADAL" clId="{59DD69FF-AD98-4F66-9D5D-6693D078B2AA}" dt="2024-07-11T23:26:51.427" v="8316"/>
        <pc:sldMkLst>
          <pc:docMk/>
          <pc:sldMk cId="1399073009" sldId="2147375148"/>
        </pc:sldMkLst>
        <pc:spChg chg="mod">
          <ac:chgData name="James Caldwell (DTF)" userId="190f4e04-05f7-415f-8bc5-3cd9c50a5917" providerId="ADAL" clId="{59DD69FF-AD98-4F66-9D5D-6693D078B2AA}" dt="2024-07-11T23:26:47.744" v="8315" actId="6549"/>
          <ac:spMkLst>
            <pc:docMk/>
            <pc:sldMk cId="1399073009" sldId="2147375148"/>
            <ac:spMk id="7" creationId="{4A0AA9E5-13E1-224A-E472-C45B07039C0B}"/>
          </ac:spMkLst>
        </pc:spChg>
        <pc:extLst>
          <p:ext xmlns:p="http://schemas.openxmlformats.org/presentationml/2006/main" uri="{D6D511B9-2390-475A-947B-AFAB55BFBCF1}">
            <pc226:cmChg xmlns:pc226="http://schemas.microsoft.com/office/powerpoint/2022/06/main/command" chg="del mod">
              <pc226:chgData name="James Caldwell (DTF)" userId="190f4e04-05f7-415f-8bc5-3cd9c50a5917" providerId="ADAL" clId="{59DD69FF-AD98-4F66-9D5D-6693D078B2AA}" dt="2024-06-20T07:06:38.446" v="7156"/>
              <pc2:cmMkLst xmlns:pc2="http://schemas.microsoft.com/office/powerpoint/2019/9/main/command">
                <pc:docMk/>
                <pc:sldMk cId="1399073009" sldId="2147375148"/>
                <pc2:cmMk id="{2DDC561C-D9DF-47E6-B4D5-38BD14BB5F0D}"/>
              </pc2:cmMkLst>
            </pc226:cmChg>
            <pc226:cmChg xmlns:pc226="http://schemas.microsoft.com/office/powerpoint/2022/06/main/command" chg="del">
              <pc226:chgData name="James Caldwell (DTF)" userId="190f4e04-05f7-415f-8bc5-3cd9c50a5917" providerId="ADAL" clId="{59DD69FF-AD98-4F66-9D5D-6693D078B2AA}" dt="2024-07-11T23:26:51.427" v="8316"/>
              <pc2:cmMkLst xmlns:pc2="http://schemas.microsoft.com/office/powerpoint/2019/9/main/command">
                <pc:docMk/>
                <pc:sldMk cId="1399073009" sldId="2147375148"/>
                <pc2:cmMk id="{896CBACF-8DFF-46BB-A866-39803B9730D5}"/>
              </pc2:cmMkLst>
            </pc226:cmChg>
            <pc226:cmChg xmlns:pc226="http://schemas.microsoft.com/office/powerpoint/2022/06/main/command" chg="del">
              <pc226:chgData name="James Caldwell (DTF)" userId="190f4e04-05f7-415f-8bc5-3cd9c50a5917" providerId="ADAL" clId="{59DD69FF-AD98-4F66-9D5D-6693D078B2AA}" dt="2024-06-20T07:06:37.729" v="7155"/>
              <pc2:cmMkLst xmlns:pc2="http://schemas.microsoft.com/office/powerpoint/2019/9/main/command">
                <pc:docMk/>
                <pc:sldMk cId="1399073009" sldId="2147375148"/>
                <pc2:cmMk id="{C44DD7E6-1FFE-41C9-9611-A64D8E5A165A}"/>
              </pc2:cmMkLst>
            </pc226:cmChg>
          </p:ext>
        </pc:extLst>
      </pc:sldChg>
      <pc:sldChg chg="modSp mod">
        <pc:chgData name="James Caldwell (DTF)" userId="190f4e04-05f7-415f-8bc5-3cd9c50a5917" providerId="ADAL" clId="{59DD69FF-AD98-4F66-9D5D-6693D078B2AA}" dt="2024-07-11T23:20:42.147" v="8184" actId="20577"/>
        <pc:sldMkLst>
          <pc:docMk/>
          <pc:sldMk cId="247922631" sldId="2147375149"/>
        </pc:sldMkLst>
        <pc:spChg chg="mod">
          <ac:chgData name="James Caldwell (DTF)" userId="190f4e04-05f7-415f-8bc5-3cd9c50a5917" providerId="ADAL" clId="{59DD69FF-AD98-4F66-9D5D-6693D078B2AA}" dt="2024-07-11T23:20:42.147" v="8184" actId="20577"/>
          <ac:spMkLst>
            <pc:docMk/>
            <pc:sldMk cId="247922631" sldId="2147375149"/>
            <ac:spMk id="59" creationId="{4A841696-94E6-A186-4961-DBDB00A32B6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Harms</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latin typeface="+mj-lt"/>
            </a:rPr>
            <a:t>Step 2: Characteristics</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chemeClr val="accent3"/>
        </a:solidFill>
      </dgm:spPr>
      <dgm:t>
        <a:bodyPr lIns="108000" rIns="108000"/>
        <a:lstStyle/>
        <a:p>
          <a:pPr algn="l"/>
          <a:r>
            <a:rPr lang="en-AU" sz="1200">
              <a:latin typeface="+mj-lt"/>
            </a:rPr>
            <a:t>Step 3: Appropriateness</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AD6050-ED1D-476B-ABDB-ECB696F64E2B}" type="doc">
      <dgm:prSet loTypeId="urn:microsoft.com/office/officeart/2005/8/layout/chevron1" loCatId="process" qsTypeId="urn:microsoft.com/office/officeart/2005/8/quickstyle/simple1" qsCatId="simple" csTypeId="urn:microsoft.com/office/officeart/2005/8/colors/accent1_2" csCatId="accent1" phldr="1"/>
      <dgm:spPr/>
    </dgm:pt>
    <dgm:pt modelId="{5AA77DAF-41C8-467E-A9C3-49CF7BB0406B}">
      <dgm:prSet phldrT="[Text]" custT="1"/>
      <dgm:spPr>
        <a:solidFill>
          <a:schemeClr val="accent3"/>
        </a:solidFill>
      </dgm:spPr>
      <dgm:t>
        <a:bodyPr lIns="108000" rIns="108000"/>
        <a:lstStyle/>
        <a:p>
          <a:pPr algn="l"/>
          <a:r>
            <a:rPr lang="en-AU" sz="1200">
              <a:latin typeface="+mj-lt"/>
            </a:rPr>
            <a:t>Step 1: </a:t>
          </a:r>
          <a:br>
            <a:rPr lang="en-AU" sz="1200">
              <a:latin typeface="+mj-lt"/>
            </a:rPr>
          </a:br>
          <a:r>
            <a:rPr lang="en-AU" sz="1200">
              <a:latin typeface="+mj-lt"/>
            </a:rPr>
            <a:t>Legislation</a:t>
          </a:r>
        </a:p>
      </dgm:t>
    </dgm:pt>
    <dgm:pt modelId="{0BA798C8-FCFD-4A2A-9596-EFFC73F5BDC1}" type="parTrans" cxnId="{8BFDD1CF-1D56-4C9F-B772-3892BE33CD0C}">
      <dgm:prSet/>
      <dgm:spPr/>
      <dgm:t>
        <a:bodyPr/>
        <a:lstStyle/>
        <a:p>
          <a:endParaRPr lang="en-AU" sz="1200">
            <a:latin typeface="+mj-lt"/>
          </a:endParaRPr>
        </a:p>
      </dgm:t>
    </dgm:pt>
    <dgm:pt modelId="{34C0B2F1-336E-4ACD-AABC-9AD647F847E8}" type="sibTrans" cxnId="{8BFDD1CF-1D56-4C9F-B772-3892BE33CD0C}">
      <dgm:prSet/>
      <dgm:spPr/>
      <dgm:t>
        <a:bodyPr/>
        <a:lstStyle/>
        <a:p>
          <a:endParaRPr lang="en-AU" sz="1200">
            <a:latin typeface="+mj-lt"/>
          </a:endParaRPr>
        </a:p>
      </dgm:t>
    </dgm:pt>
    <dgm:pt modelId="{6237E76F-0726-45DB-A1BC-54F874E3CB5B}">
      <dgm:prSet phldrT="[Text]" custT="1"/>
      <dgm:spPr>
        <a:solidFill>
          <a:schemeClr val="accent3"/>
        </a:solidFill>
      </dgm:spPr>
      <dgm:t>
        <a:bodyPr lIns="108000" rIns="108000"/>
        <a:lstStyle/>
        <a:p>
          <a:pPr algn="l"/>
          <a:r>
            <a:rPr lang="en-AU" sz="1200">
              <a:latin typeface="+mj-lt"/>
            </a:rPr>
            <a:t>Step 2: </a:t>
          </a:r>
          <a:br>
            <a:rPr lang="en-AU" sz="1200">
              <a:latin typeface="+mj-lt"/>
            </a:rPr>
          </a:br>
          <a:r>
            <a:rPr lang="en-AU" sz="1200">
              <a:latin typeface="+mj-lt"/>
            </a:rPr>
            <a:t>Build</a:t>
          </a:r>
        </a:p>
      </dgm:t>
    </dgm:pt>
    <dgm:pt modelId="{FD21EF1D-4356-4820-9268-3BAC66B6C875}" type="parTrans" cxnId="{65E24BD1-46BB-45C2-BC3F-A2032C7051CE}">
      <dgm:prSet/>
      <dgm:spPr/>
      <dgm:t>
        <a:bodyPr/>
        <a:lstStyle/>
        <a:p>
          <a:endParaRPr lang="en-AU" sz="1200">
            <a:latin typeface="+mj-lt"/>
          </a:endParaRPr>
        </a:p>
      </dgm:t>
    </dgm:pt>
    <dgm:pt modelId="{8561F10C-B2F1-472D-8661-D0783B732EFA}" type="sibTrans" cxnId="{65E24BD1-46BB-45C2-BC3F-A2032C7051CE}">
      <dgm:prSet/>
      <dgm:spPr/>
      <dgm:t>
        <a:bodyPr/>
        <a:lstStyle/>
        <a:p>
          <a:endParaRPr lang="en-AU" sz="1200">
            <a:latin typeface="+mj-lt"/>
          </a:endParaRPr>
        </a:p>
      </dgm:t>
    </dgm:pt>
    <dgm:pt modelId="{F226B831-1835-47EF-A1C0-6657594EB00A}">
      <dgm:prSet phldrT="[Text]" custT="1"/>
      <dgm:spPr>
        <a:solidFill>
          <a:schemeClr val="accent3"/>
        </a:solidFill>
      </dgm:spPr>
      <dgm:t>
        <a:bodyPr lIns="108000" rIns="108000"/>
        <a:lstStyle/>
        <a:p>
          <a:pPr algn="l"/>
          <a:r>
            <a:rPr lang="en-AU" sz="1200">
              <a:latin typeface="+mj-lt"/>
            </a:rPr>
            <a:t>Step 3: </a:t>
          </a:r>
          <a:br>
            <a:rPr lang="en-AU" sz="1200">
              <a:latin typeface="+mj-lt"/>
            </a:rPr>
          </a:br>
          <a:r>
            <a:rPr lang="en-AU" sz="1200">
              <a:latin typeface="+mj-lt"/>
            </a:rPr>
            <a:t>Evidence</a:t>
          </a:r>
        </a:p>
      </dgm:t>
    </dgm:pt>
    <dgm:pt modelId="{F9ABF03C-0DA6-4B02-88AF-591FF96E24EE}" type="parTrans" cxnId="{7675C5D0-5758-430A-B8E0-DDF72EC97B65}">
      <dgm:prSet/>
      <dgm:spPr/>
      <dgm:t>
        <a:bodyPr/>
        <a:lstStyle/>
        <a:p>
          <a:endParaRPr lang="en-AU" sz="1200">
            <a:latin typeface="+mj-lt"/>
          </a:endParaRPr>
        </a:p>
      </dgm:t>
    </dgm:pt>
    <dgm:pt modelId="{31E71383-33AF-415B-BBF7-4CF3B8AB9453}" type="sibTrans" cxnId="{7675C5D0-5758-430A-B8E0-DDF72EC97B65}">
      <dgm:prSet/>
      <dgm:spPr/>
      <dgm:t>
        <a:bodyPr/>
        <a:lstStyle/>
        <a:p>
          <a:endParaRPr lang="en-AU" sz="1200">
            <a:latin typeface="+mj-lt"/>
          </a:endParaRPr>
        </a:p>
      </dgm:t>
    </dgm:pt>
    <dgm:pt modelId="{C58955DB-FBC1-491A-AC89-D3F23D008F24}" type="pres">
      <dgm:prSet presAssocID="{85AD6050-ED1D-476B-ABDB-ECB696F64E2B}" presName="Name0" presStyleCnt="0">
        <dgm:presLayoutVars>
          <dgm:dir/>
          <dgm:animLvl val="lvl"/>
          <dgm:resizeHandles val="exact"/>
        </dgm:presLayoutVars>
      </dgm:prSet>
      <dgm:spPr/>
    </dgm:pt>
    <dgm:pt modelId="{6CB52063-1DEA-4315-9E11-DC30931C2F6A}" type="pres">
      <dgm:prSet presAssocID="{5AA77DAF-41C8-467E-A9C3-49CF7BB0406B}" presName="parTxOnly" presStyleLbl="node1" presStyleIdx="0" presStyleCnt="3" custScaleX="29360" custScaleY="35197" custLinFactX="-6311" custLinFactNeighborX="-100000" custLinFactNeighborY="0">
        <dgm:presLayoutVars>
          <dgm:chMax val="0"/>
          <dgm:chPref val="0"/>
          <dgm:bulletEnabled val="1"/>
        </dgm:presLayoutVars>
      </dgm:prSet>
      <dgm:spPr>
        <a:prstGeom prst="homePlate">
          <a:avLst/>
        </a:prstGeom>
      </dgm:spPr>
    </dgm:pt>
    <dgm:pt modelId="{E136095A-1E5F-41C5-BC63-76718AD9C549}" type="pres">
      <dgm:prSet presAssocID="{34C0B2F1-336E-4ACD-AABC-9AD647F847E8}" presName="parTxOnlySpace" presStyleCnt="0"/>
      <dgm:spPr/>
    </dgm:pt>
    <dgm:pt modelId="{026EE8A7-2BE4-4F8B-BC25-EA55C2EDA0B5}" type="pres">
      <dgm:prSet presAssocID="{6237E76F-0726-45DB-A1BC-54F874E3CB5B}" presName="parTxOnly" presStyleLbl="node1" presStyleIdx="1" presStyleCnt="3" custScaleX="29360" custScaleY="35197" custLinFactNeighborX="-10302">
        <dgm:presLayoutVars>
          <dgm:chMax val="0"/>
          <dgm:chPref val="0"/>
          <dgm:bulletEnabled val="1"/>
        </dgm:presLayoutVars>
      </dgm:prSet>
      <dgm:spPr>
        <a:prstGeom prst="homePlate">
          <a:avLst/>
        </a:prstGeom>
      </dgm:spPr>
    </dgm:pt>
    <dgm:pt modelId="{52DE5798-E9A4-4079-A8C6-7D232D27F174}" type="pres">
      <dgm:prSet presAssocID="{8561F10C-B2F1-472D-8661-D0783B732EFA}" presName="parTxOnlySpace" presStyleCnt="0"/>
      <dgm:spPr/>
    </dgm:pt>
    <dgm:pt modelId="{F51D2992-3D45-48FD-B41A-02E7BB364D9E}" type="pres">
      <dgm:prSet presAssocID="{F226B831-1835-47EF-A1C0-6657594EB00A}" presName="parTxOnly" presStyleLbl="node1" presStyleIdx="2" presStyleCnt="3" custScaleX="29360" custScaleY="35197" custLinFactX="6654" custLinFactNeighborX="100000">
        <dgm:presLayoutVars>
          <dgm:chMax val="0"/>
          <dgm:chPref val="0"/>
          <dgm:bulletEnabled val="1"/>
        </dgm:presLayoutVars>
      </dgm:prSet>
      <dgm:spPr>
        <a:prstGeom prst="homePlate">
          <a:avLst/>
        </a:prstGeom>
      </dgm:spPr>
    </dgm:pt>
  </dgm:ptLst>
  <dgm:cxnLst>
    <dgm:cxn modelId="{7E170104-289F-486E-A20D-01DF6F70C5BB}" type="presOf" srcId="{6237E76F-0726-45DB-A1BC-54F874E3CB5B}" destId="{026EE8A7-2BE4-4F8B-BC25-EA55C2EDA0B5}" srcOrd="0" destOrd="0" presId="urn:microsoft.com/office/officeart/2005/8/layout/chevron1"/>
    <dgm:cxn modelId="{0F0C0310-6A69-4671-B848-EF01A7F252A8}" type="presOf" srcId="{85AD6050-ED1D-476B-ABDB-ECB696F64E2B}" destId="{C58955DB-FBC1-491A-AC89-D3F23D008F24}" srcOrd="0" destOrd="0" presId="urn:microsoft.com/office/officeart/2005/8/layout/chevron1"/>
    <dgm:cxn modelId="{4FD25C8C-24F1-4AF2-B731-9A9F355427C5}" type="presOf" srcId="{5AA77DAF-41C8-467E-A9C3-49CF7BB0406B}" destId="{6CB52063-1DEA-4315-9E11-DC30931C2F6A}" srcOrd="0" destOrd="0" presId="urn:microsoft.com/office/officeart/2005/8/layout/chevron1"/>
    <dgm:cxn modelId="{607E15A4-1A0A-4E29-8C4C-A396E17C2976}" type="presOf" srcId="{F226B831-1835-47EF-A1C0-6657594EB00A}" destId="{F51D2992-3D45-48FD-B41A-02E7BB364D9E}" srcOrd="0" destOrd="0" presId="urn:microsoft.com/office/officeart/2005/8/layout/chevron1"/>
    <dgm:cxn modelId="{8BFDD1CF-1D56-4C9F-B772-3892BE33CD0C}" srcId="{85AD6050-ED1D-476B-ABDB-ECB696F64E2B}" destId="{5AA77DAF-41C8-467E-A9C3-49CF7BB0406B}" srcOrd="0" destOrd="0" parTransId="{0BA798C8-FCFD-4A2A-9596-EFFC73F5BDC1}" sibTransId="{34C0B2F1-336E-4ACD-AABC-9AD647F847E8}"/>
    <dgm:cxn modelId="{7675C5D0-5758-430A-B8E0-DDF72EC97B65}" srcId="{85AD6050-ED1D-476B-ABDB-ECB696F64E2B}" destId="{F226B831-1835-47EF-A1C0-6657594EB00A}" srcOrd="2" destOrd="0" parTransId="{F9ABF03C-0DA6-4B02-88AF-591FF96E24EE}" sibTransId="{31E71383-33AF-415B-BBF7-4CF3B8AB9453}"/>
    <dgm:cxn modelId="{65E24BD1-46BB-45C2-BC3F-A2032C7051CE}" srcId="{85AD6050-ED1D-476B-ABDB-ECB696F64E2B}" destId="{6237E76F-0726-45DB-A1BC-54F874E3CB5B}" srcOrd="1" destOrd="0" parTransId="{FD21EF1D-4356-4820-9268-3BAC66B6C875}" sibTransId="{8561F10C-B2F1-472D-8661-D0783B732EFA}"/>
    <dgm:cxn modelId="{A767F2B6-4E6A-4A43-92A9-0043A1E5CA5D}" type="presParOf" srcId="{C58955DB-FBC1-491A-AC89-D3F23D008F24}" destId="{6CB52063-1DEA-4315-9E11-DC30931C2F6A}" srcOrd="0" destOrd="0" presId="urn:microsoft.com/office/officeart/2005/8/layout/chevron1"/>
    <dgm:cxn modelId="{C46EA62C-698C-4BFE-A7EF-32FAEEEB00B8}" type="presParOf" srcId="{C58955DB-FBC1-491A-AC89-D3F23D008F24}" destId="{E136095A-1E5F-41C5-BC63-76718AD9C549}" srcOrd="1" destOrd="0" presId="urn:microsoft.com/office/officeart/2005/8/layout/chevron1"/>
    <dgm:cxn modelId="{7AED98F6-921A-4655-B744-7CFF6A8E67D9}" type="presParOf" srcId="{C58955DB-FBC1-491A-AC89-D3F23D008F24}" destId="{026EE8A7-2BE4-4F8B-BC25-EA55C2EDA0B5}" srcOrd="2" destOrd="0" presId="urn:microsoft.com/office/officeart/2005/8/layout/chevron1"/>
    <dgm:cxn modelId="{BBB01E10-A72F-45A2-B33C-C2BA2C172FFF}" type="presParOf" srcId="{C58955DB-FBC1-491A-AC89-D3F23D008F24}" destId="{52DE5798-E9A4-4079-A8C6-7D232D27F174}" srcOrd="3" destOrd="0" presId="urn:microsoft.com/office/officeart/2005/8/layout/chevron1"/>
    <dgm:cxn modelId="{DDEE8A1E-7A9B-499E-991B-2969434A142B}" type="presParOf" srcId="{C58955DB-FBC1-491A-AC89-D3F23D008F24}" destId="{F51D2992-3D45-48FD-B41A-02E7BB364D9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Harms</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Characteristics</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Appropriateness</a:t>
          </a:r>
        </a:p>
      </dsp:txBody>
      <dsp:txXfrm>
        <a:off x="3924284" y="0"/>
        <a:ext cx="1466865" cy="647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52063-1DEA-4315-9E11-DC30931C2F6A}">
      <dsp:nvSpPr>
        <dsp:cNvPr id="0" name=""/>
        <dsp:cNvSpPr/>
      </dsp:nvSpPr>
      <dsp:spPr>
        <a:xfrm>
          <a:off x="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1: </a:t>
          </a:r>
          <a:br>
            <a:rPr lang="en-AU" sz="1200" kern="1200">
              <a:latin typeface="+mj-lt"/>
            </a:rPr>
          </a:br>
          <a:r>
            <a:rPr lang="en-AU" sz="1200" kern="1200">
              <a:latin typeface="+mj-lt"/>
            </a:rPr>
            <a:t>Legislation</a:t>
          </a:r>
        </a:p>
      </dsp:txBody>
      <dsp:txXfrm>
        <a:off x="0" y="0"/>
        <a:ext cx="1466865" cy="647700"/>
      </dsp:txXfrm>
    </dsp:sp>
    <dsp:sp modelId="{026EE8A7-2BE4-4F8B-BC25-EA55C2EDA0B5}">
      <dsp:nvSpPr>
        <dsp:cNvPr id="0" name=""/>
        <dsp:cNvSpPr/>
      </dsp:nvSpPr>
      <dsp:spPr>
        <a:xfrm>
          <a:off x="1904990"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2: </a:t>
          </a:r>
          <a:br>
            <a:rPr lang="en-AU" sz="1200" kern="1200">
              <a:latin typeface="+mj-lt"/>
            </a:rPr>
          </a:br>
          <a:r>
            <a:rPr lang="en-AU" sz="1200" kern="1200">
              <a:latin typeface="+mj-lt"/>
            </a:rPr>
            <a:t>Build</a:t>
          </a:r>
        </a:p>
      </dsp:txBody>
      <dsp:txXfrm>
        <a:off x="1904990" y="0"/>
        <a:ext cx="1466865" cy="647700"/>
      </dsp:txXfrm>
    </dsp:sp>
    <dsp:sp modelId="{F51D2992-3D45-48FD-B41A-02E7BB364D9E}">
      <dsp:nvSpPr>
        <dsp:cNvPr id="0" name=""/>
        <dsp:cNvSpPr/>
      </dsp:nvSpPr>
      <dsp:spPr>
        <a:xfrm>
          <a:off x="3924284" y="0"/>
          <a:ext cx="1628790" cy="64770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6002" rIns="108000" bIns="16002" numCol="1" spcCol="1270" anchor="ctr" anchorCtr="0">
          <a:noAutofit/>
        </a:bodyPr>
        <a:lstStyle/>
        <a:p>
          <a:pPr marL="0" lvl="0" indent="0" algn="l" defTabSz="533400">
            <a:lnSpc>
              <a:spcPct val="90000"/>
            </a:lnSpc>
            <a:spcBef>
              <a:spcPct val="0"/>
            </a:spcBef>
            <a:spcAft>
              <a:spcPct val="35000"/>
            </a:spcAft>
            <a:buNone/>
          </a:pPr>
          <a:r>
            <a:rPr lang="en-AU" sz="1200" kern="1200">
              <a:latin typeface="+mj-lt"/>
            </a:rPr>
            <a:t>Step 3: </a:t>
          </a:r>
          <a:br>
            <a:rPr lang="en-AU" sz="1200" kern="1200">
              <a:latin typeface="+mj-lt"/>
            </a:rPr>
          </a:br>
          <a:r>
            <a:rPr lang="en-AU" sz="1200" kern="1200">
              <a:latin typeface="+mj-lt"/>
            </a:rPr>
            <a:t>Evidence</a:t>
          </a:r>
        </a:p>
      </dsp:txBody>
      <dsp:txXfrm>
        <a:off x="3924284" y="0"/>
        <a:ext cx="1466865" cy="6477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2023B-86EF-4B29-96B4-6EA7660B18C9}" type="datetimeFigureOut">
              <a:rPr lang="en-AU" smtClean="0"/>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4F62C-A7F0-49BC-8F53-F6CDD44A29D9}" type="slidenum">
              <a:rPr lang="en-AU" smtClean="0"/>
              <a:t>‹#›</a:t>
            </a:fld>
            <a:endParaRPr lang="en-AU"/>
          </a:p>
        </p:txBody>
      </p:sp>
    </p:spTree>
    <p:extLst>
      <p:ext uri="{BB962C8B-B14F-4D97-AF65-F5344CB8AC3E}">
        <p14:creationId xmlns:p14="http://schemas.microsoft.com/office/powerpoint/2010/main" val="232288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97456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78B98-1795-63A6-FB7B-26D8FEB26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A5967-D481-587C-0FD1-6F03E15F9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3128A-1075-FA36-CE8A-4C7D8C576D3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D27C833-121D-5EC5-26D7-DCFE326177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69223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17458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1716766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C6E1-146C-1520-2BA0-596ECBF9B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93D2F-6866-ED52-24DB-344D472FB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DA997-EB3C-9201-512E-09658CAEC24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422F611-3942-EE0D-D2CB-0D3B028F58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559067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prstClr val="black"/>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1789297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17</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92914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59086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81303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205799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132855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412241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3CAAA-1C2E-5595-62BE-432BB029E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ABB54D-EC23-A542-A934-C0AF405BDC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8C83D-6721-0D5C-B08E-04CE0CDB7E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BB88BA0-6B00-6A13-0A95-51CDF7F83945}"/>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a:ln>
                  <a:noFill/>
                </a:ln>
                <a:solidFill>
                  <a:prstClr val="black"/>
                </a:solidFill>
                <a:effectLst/>
                <a:uLnTx/>
                <a:uFillTx/>
                <a:latin typeface="VIC"/>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VIC"/>
              <a:ea typeface="+mn-ea"/>
              <a:cs typeface="+mn-cs"/>
            </a:endParaRPr>
          </a:p>
        </p:txBody>
      </p:sp>
    </p:spTree>
    <p:extLst>
      <p:ext uri="{BB962C8B-B14F-4D97-AF65-F5344CB8AC3E}">
        <p14:creationId xmlns:p14="http://schemas.microsoft.com/office/powerpoint/2010/main" val="207956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42124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61C8D7-BCDF-4039-8FF4-5D45EBF138A7}" type="slidenum">
              <a:rPr kumimoji="0" lang="en-AU" sz="1200" b="0" i="0" u="none" strike="noStrike" kern="1200" cap="none" spc="0" normalizeH="0" baseline="0" noProof="0" smtClean="0">
                <a:ln>
                  <a:noFill/>
                </a:ln>
                <a:solidFill>
                  <a:srgbClr val="232B39"/>
                </a:solidFill>
                <a:effectLst/>
                <a:uLnTx/>
                <a:uFillTx/>
                <a:latin typeface="V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32B39"/>
              </a:solidFill>
              <a:effectLst/>
              <a:uLnTx/>
              <a:uFillTx/>
              <a:latin typeface="VIC"/>
              <a:ea typeface="+mn-ea"/>
              <a:cs typeface="+mn-cs"/>
            </a:endParaRPr>
          </a:p>
        </p:txBody>
      </p:sp>
    </p:spTree>
    <p:extLst>
      <p:ext uri="{BB962C8B-B14F-4D97-AF65-F5344CB8AC3E}">
        <p14:creationId xmlns:p14="http://schemas.microsoft.com/office/powerpoint/2010/main" val="304799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336399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2024</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90183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4" y="144000"/>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3AA41F21-5C1D-1105-5B6E-8DAAB14B8908}"/>
              </a:ext>
            </a:extLst>
          </p:cNvPr>
          <p:cNvSpPr>
            <a:spLocks noGrp="1"/>
          </p:cNvSpPr>
          <p:nvPr>
            <p:ph idx="1" hasCustomPrompt="1"/>
          </p:nvPr>
        </p:nvSpPr>
        <p:spPr>
          <a:xfrm>
            <a:off x="704850" y="2168525"/>
            <a:ext cx="10515600" cy="4008437"/>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8014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76BE1D-27EF-3C69-54BD-29DD2F0CE0A0}"/>
              </a:ext>
            </a:extLst>
          </p:cNvPr>
          <p:cNvSpPr/>
          <p:nvPr userDrawn="1"/>
        </p:nvSpPr>
        <p:spPr>
          <a:xfrm>
            <a:off x="1" y="0"/>
            <a:ext cx="6305550" cy="6858000"/>
          </a:xfrm>
          <a:custGeom>
            <a:avLst/>
            <a:gdLst>
              <a:gd name="connsiteX0" fmla="*/ 0 w 6096000"/>
              <a:gd name="connsiteY0" fmla="*/ 0 h 6515100"/>
              <a:gd name="connsiteX1" fmla="*/ 60960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1714500 w 6096000"/>
              <a:gd name="connsiteY1" fmla="*/ 0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0 h 6515100"/>
              <a:gd name="connsiteX1" fmla="*/ 2959523 w 6096000"/>
              <a:gd name="connsiteY1" fmla="*/ 9049 h 6515100"/>
              <a:gd name="connsiteX2" fmla="*/ 6096000 w 6096000"/>
              <a:gd name="connsiteY2" fmla="*/ 6515100 h 6515100"/>
              <a:gd name="connsiteX3" fmla="*/ 0 w 6096000"/>
              <a:gd name="connsiteY3" fmla="*/ 6515100 h 6515100"/>
              <a:gd name="connsiteX4" fmla="*/ 0 w 6096000"/>
              <a:gd name="connsiteY4" fmla="*/ 0 h 6515100"/>
              <a:gd name="connsiteX0" fmla="*/ 0 w 6096000"/>
              <a:gd name="connsiteY0" fmla="*/ 2262 h 6517362"/>
              <a:gd name="connsiteX1" fmla="*/ 2959523 w 6096000"/>
              <a:gd name="connsiteY1" fmla="*/ 0 h 6517362"/>
              <a:gd name="connsiteX2" fmla="*/ 6096000 w 6096000"/>
              <a:gd name="connsiteY2" fmla="*/ 6517362 h 6517362"/>
              <a:gd name="connsiteX3" fmla="*/ 0 w 6096000"/>
              <a:gd name="connsiteY3" fmla="*/ 6517362 h 6517362"/>
              <a:gd name="connsiteX4" fmla="*/ 0 w 6096000"/>
              <a:gd name="connsiteY4" fmla="*/ 2262 h 6517362"/>
              <a:gd name="connsiteX0" fmla="*/ 0 w 6105222"/>
              <a:gd name="connsiteY0" fmla="*/ 2262 h 6517362"/>
              <a:gd name="connsiteX1" fmla="*/ 2959523 w 6105222"/>
              <a:gd name="connsiteY1" fmla="*/ 0 h 6517362"/>
              <a:gd name="connsiteX2" fmla="*/ 6105222 w 6105222"/>
              <a:gd name="connsiteY2" fmla="*/ 6517362 h 6517362"/>
              <a:gd name="connsiteX3" fmla="*/ 0 w 6105222"/>
              <a:gd name="connsiteY3" fmla="*/ 6517362 h 6517362"/>
              <a:gd name="connsiteX4" fmla="*/ 0 w 6105222"/>
              <a:gd name="connsiteY4" fmla="*/ 2262 h 6517362"/>
              <a:gd name="connsiteX0" fmla="*/ 0 w 6105222"/>
              <a:gd name="connsiteY0" fmla="*/ 0 h 6515100"/>
              <a:gd name="connsiteX1" fmla="*/ 2971052 w 6105222"/>
              <a:gd name="connsiteY1" fmla="*/ 0 h 6515100"/>
              <a:gd name="connsiteX2" fmla="*/ 6105222 w 6105222"/>
              <a:gd name="connsiteY2" fmla="*/ 6515100 h 6515100"/>
              <a:gd name="connsiteX3" fmla="*/ 0 w 6105222"/>
              <a:gd name="connsiteY3" fmla="*/ 6515100 h 6515100"/>
              <a:gd name="connsiteX4" fmla="*/ 0 w 6105222"/>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5222" h="6515100">
                <a:moveTo>
                  <a:pt x="0" y="0"/>
                </a:moveTo>
                <a:lnTo>
                  <a:pt x="2971052" y="0"/>
                </a:lnTo>
                <a:lnTo>
                  <a:pt x="6105222" y="6515100"/>
                </a:lnTo>
                <a:lnTo>
                  <a:pt x="0" y="6515100"/>
                </a:lnTo>
                <a:lnTo>
                  <a:pt x="0" y="0"/>
                </a:lnTo>
                <a:close/>
              </a:path>
            </a:pathLst>
          </a:custGeom>
          <a:solidFill>
            <a:srgbClr val="7895A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Shape 10">
            <a:extLst>
              <a:ext uri="{FF2B5EF4-FFF2-40B4-BE49-F238E27FC236}">
                <a16:creationId xmlns:a16="http://schemas.microsoft.com/office/drawing/2014/main" id="{205BAA18-8288-4524-83DB-261EAE38B500}"/>
              </a:ext>
            </a:extLst>
          </p:cNvPr>
          <p:cNvSpPr/>
          <p:nvPr/>
        </p:nvSpPr>
        <p:spPr>
          <a:xfrm>
            <a:off x="3062722" y="0"/>
            <a:ext cx="9159987" cy="6777467"/>
          </a:xfrm>
          <a:custGeom>
            <a:avLst/>
            <a:gdLst>
              <a:gd name="connsiteX0" fmla="*/ 6933343 w 6933342"/>
              <a:gd name="connsiteY0" fmla="*/ 0 h 5129974"/>
              <a:gd name="connsiteX1" fmla="*/ 0 w 6933342"/>
              <a:gd name="connsiteY1" fmla="*/ 0 h 5129974"/>
              <a:gd name="connsiteX2" fmla="*/ 2424970 w 6933342"/>
              <a:gd name="connsiteY2" fmla="*/ 5129975 h 5129974"/>
              <a:gd name="connsiteX3" fmla="*/ 6933343 w 6933342"/>
              <a:gd name="connsiteY3" fmla="*/ 5129975 h 5129974"/>
              <a:gd name="connsiteX4" fmla="*/ 6933343 w 6933342"/>
              <a:gd name="connsiteY4" fmla="*/ 0 h 512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42" h="5129974">
                <a:moveTo>
                  <a:pt x="6933343" y="0"/>
                </a:moveTo>
                <a:lnTo>
                  <a:pt x="0" y="0"/>
                </a:lnTo>
                <a:lnTo>
                  <a:pt x="2424970" y="5129975"/>
                </a:lnTo>
                <a:lnTo>
                  <a:pt x="6933343" y="5129975"/>
                </a:lnTo>
                <a:lnTo>
                  <a:pt x="6933343" y="0"/>
                </a:lnTo>
                <a:close/>
              </a:path>
            </a:pathLst>
          </a:custGeom>
          <a:blipFill>
            <a:blip r:embed="rId2"/>
            <a:stretch>
              <a:fillRect l="-2656" t="-24985" r="-32502" b="-13499"/>
            </a:stretch>
          </a:blipFill>
          <a:ln w="9525" cap="flat">
            <a:noFill/>
            <a:prstDash val="solid"/>
            <a:miter/>
          </a:ln>
        </p:spPr>
        <p:txBody>
          <a:bodyPr rtlCol="0" anchor="ctr"/>
          <a:lstStyle/>
          <a:p>
            <a:endParaRPr lang="en-AU"/>
          </a:p>
        </p:txBody>
      </p:sp>
      <p:sp>
        <p:nvSpPr>
          <p:cNvPr id="7" name="Slide Number Placeholder 6">
            <a:extLst>
              <a:ext uri="{FF2B5EF4-FFF2-40B4-BE49-F238E27FC236}">
                <a16:creationId xmlns:a16="http://schemas.microsoft.com/office/drawing/2014/main" id="{DFAF234B-2579-413B-A7B7-C756D497F8B4}"/>
              </a:ext>
            </a:extLst>
          </p:cNvPr>
          <p:cNvSpPr>
            <a:spLocks noGrp="1"/>
          </p:cNvSpPr>
          <p:nvPr userDrawn="1">
            <p:ph type="sldNum" sz="quarter" idx="12"/>
          </p:nvPr>
        </p:nvSpPr>
        <p:spPr/>
        <p:txBody>
          <a:bodyPr/>
          <a:lstStyle/>
          <a:p>
            <a:fld id="{E4E047A3-478C-4E7E-BF3D-3786245819C0}" type="slidenum">
              <a:rPr lang="en-AU" smtClean="0"/>
              <a:t>‹#›</a:t>
            </a:fld>
            <a:endParaRPr lang="en-AU"/>
          </a:p>
        </p:txBody>
      </p:sp>
      <p:sp>
        <p:nvSpPr>
          <p:cNvPr id="12" name="Freeform: Shape 11">
            <a:extLst>
              <a:ext uri="{FF2B5EF4-FFF2-40B4-BE49-F238E27FC236}">
                <a16:creationId xmlns:a16="http://schemas.microsoft.com/office/drawing/2014/main" id="{2DDBD81E-20CE-47EF-BBDF-02A066937526}"/>
              </a:ext>
            </a:extLst>
          </p:cNvPr>
          <p:cNvSpPr/>
          <p:nvPr/>
        </p:nvSpPr>
        <p:spPr>
          <a:xfrm>
            <a:off x="-2817" y="4402237"/>
            <a:ext cx="12225528" cy="2469787"/>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4" name="Title 1">
            <a:extLst>
              <a:ext uri="{FF2B5EF4-FFF2-40B4-BE49-F238E27FC236}">
                <a16:creationId xmlns:a16="http://schemas.microsoft.com/office/drawing/2014/main" id="{8B338611-89A5-609E-5215-C5E508946016}"/>
              </a:ext>
            </a:extLst>
          </p:cNvPr>
          <p:cNvSpPr>
            <a:spLocks noGrp="1"/>
          </p:cNvSpPr>
          <p:nvPr>
            <p:ph type="title" hasCustomPrompt="1"/>
          </p:nvPr>
        </p:nvSpPr>
        <p:spPr>
          <a:xfrm>
            <a:off x="606425" y="4273550"/>
            <a:ext cx="4130675" cy="1301750"/>
          </a:xfrm>
        </p:spPr>
        <p:txBody>
          <a:bodyPr/>
          <a:lstStyle>
            <a:lvl1pPr>
              <a:defRPr sz="3200"/>
            </a:lvl1pPr>
          </a:lstStyle>
          <a:p>
            <a:r>
              <a:rPr lang="en-US"/>
              <a:t>Acknowledgement of Country</a:t>
            </a:r>
            <a:endParaRPr lang="en-AU"/>
          </a:p>
        </p:txBody>
      </p:sp>
    </p:spTree>
    <p:extLst>
      <p:ext uri="{BB962C8B-B14F-4D97-AF65-F5344CB8AC3E}">
        <p14:creationId xmlns:p14="http://schemas.microsoft.com/office/powerpoint/2010/main" val="77703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881812" y="1709739"/>
            <a:ext cx="4465637" cy="1719262"/>
          </a:xfrm>
          <a:prstGeom prst="rect">
            <a:avLst/>
          </a:prstGeom>
        </p:spPr>
        <p:txBody>
          <a:bodyPr anchor="b">
            <a:noAutofit/>
          </a:bodyPr>
          <a:lstStyle>
            <a:lvl1pPr algn="l">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888163" y="3552516"/>
            <a:ext cx="4465637" cy="1424298"/>
          </a:xfrm>
        </p:spPr>
        <p:txBody>
          <a:bodyPr/>
          <a:lstStyle>
            <a:lvl1pPr marL="0" indent="0" algn="l">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38191938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95325" y="139906"/>
            <a:ext cx="10450697"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2" name="Content Placeholder 2">
            <a:extLst>
              <a:ext uri="{FF2B5EF4-FFF2-40B4-BE49-F238E27FC236}">
                <a16:creationId xmlns:a16="http://schemas.microsoft.com/office/drawing/2014/main" id="{6391713D-C627-F2B7-4FA6-D05450BD2167}"/>
              </a:ext>
            </a:extLst>
          </p:cNvPr>
          <p:cNvSpPr>
            <a:spLocks noGrp="1"/>
          </p:cNvSpPr>
          <p:nvPr>
            <p:ph idx="1" hasCustomPrompt="1"/>
          </p:nvPr>
        </p:nvSpPr>
        <p:spPr>
          <a:xfrm>
            <a:off x="704850" y="1700213"/>
            <a:ext cx="10515600" cy="4476749"/>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413367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1D2D59-4E38-3B8E-20D4-2F2FFA1FBAE4}"/>
              </a:ext>
            </a:extLst>
          </p:cNvPr>
          <p:cNvSpPr>
            <a:spLocks noGrp="1"/>
          </p:cNvSpPr>
          <p:nvPr>
            <p:ph idx="14" hasCustomPrompt="1"/>
          </p:nvPr>
        </p:nvSpPr>
        <p:spPr>
          <a:xfrm>
            <a:off x="695325" y="1700214"/>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204552"/>
            <a:ext cx="10515600" cy="1034638"/>
          </a:xfrm>
          <a:prstGeom prst="rect">
            <a:avLst/>
          </a:prstGeom>
        </p:spPr>
        <p:txBody>
          <a:bodyPr lIns="36000" rIns="36000" anchor="b" anchorCtr="0">
            <a:noAutofit/>
          </a:bodyPr>
          <a:lstStyle>
            <a:lvl1pPr>
              <a:defRPr sz="3000"/>
            </a:lvl1pPr>
          </a:lstStyle>
          <a:p>
            <a:r>
              <a:rPr lang="en-US"/>
              <a:t>Slide title</a:t>
            </a:r>
            <a:endParaRPr lang="en-AU"/>
          </a:p>
        </p:txBody>
      </p:sp>
      <p:sp>
        <p:nvSpPr>
          <p:cNvPr id="3" name="Content Placeholder 2">
            <a:extLst>
              <a:ext uri="{FF2B5EF4-FFF2-40B4-BE49-F238E27FC236}">
                <a16:creationId xmlns:a16="http://schemas.microsoft.com/office/drawing/2014/main" id="{22227260-7A54-1AE4-A644-CB4529DE8304}"/>
              </a:ext>
            </a:extLst>
          </p:cNvPr>
          <p:cNvSpPr>
            <a:spLocks noGrp="1"/>
          </p:cNvSpPr>
          <p:nvPr>
            <p:ph idx="15" hasCustomPrompt="1"/>
          </p:nvPr>
        </p:nvSpPr>
        <p:spPr>
          <a:xfrm>
            <a:off x="6008200" y="1700213"/>
            <a:ext cx="5189427" cy="4500562"/>
          </a:xfrm>
        </p:spPr>
        <p:txBody>
          <a:bodyPr lIns="36000" rIns="36000"/>
          <a:lstStyle>
            <a:lvl1pPr>
              <a:defRPr sz="2000"/>
            </a:lvl1pPr>
            <a:lvl2pPr>
              <a:defRPr sz="1600"/>
            </a:lvl2pPr>
            <a:lvl3pPr>
              <a:spcBef>
                <a:spcPts val="300"/>
              </a:spcBef>
              <a:defRPr sz="1600"/>
            </a:lvl3pPr>
            <a:lvl4pPr>
              <a:spcBef>
                <a:spcPts val="300"/>
              </a:spcBef>
              <a:defRPr sz="1600"/>
            </a:lvl4pPr>
          </a:lstStyle>
          <a:p>
            <a:pPr lvl="0"/>
            <a:r>
              <a:rPr lang="en-AU" noProof="0"/>
              <a:t>Heading text</a:t>
            </a:r>
          </a:p>
          <a:p>
            <a:pPr lvl="1"/>
            <a:r>
              <a:rPr lang="en-AU" noProof="0"/>
              <a:t>Body text</a:t>
            </a:r>
          </a:p>
          <a:p>
            <a:pPr lvl="2"/>
            <a:r>
              <a:rPr lang="en-AU" noProof="0"/>
              <a:t>Bullet text</a:t>
            </a:r>
          </a:p>
          <a:p>
            <a:pPr lvl="3"/>
            <a:r>
              <a:rPr lang="en-AU" noProof="0"/>
              <a:t>Dash text</a:t>
            </a:r>
          </a:p>
        </p:txBody>
      </p:sp>
    </p:spTree>
    <p:extLst>
      <p:ext uri="{BB962C8B-B14F-4D97-AF65-F5344CB8AC3E}">
        <p14:creationId xmlns:p14="http://schemas.microsoft.com/office/powerpoint/2010/main" val="1137629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213933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6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C78C430-4EF7-130F-0099-C1A81EB0D6AE}"/>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7" name="Text Placeholder 6">
            <a:extLst>
              <a:ext uri="{FF2B5EF4-FFF2-40B4-BE49-F238E27FC236}">
                <a16:creationId xmlns:a16="http://schemas.microsoft.com/office/drawing/2014/main" id="{30D229A7-DD28-C327-31F2-D9E843B13EC5}"/>
              </a:ext>
            </a:extLst>
          </p:cNvPr>
          <p:cNvSpPr>
            <a:spLocks noGrp="1"/>
          </p:cNvSpPr>
          <p:nvPr>
            <p:ph type="body" sz="quarter" idx="11"/>
          </p:nvPr>
        </p:nvSpPr>
        <p:spPr>
          <a:xfrm>
            <a:off x="461325" y="821655"/>
            <a:ext cx="11236751" cy="509204"/>
          </a:xfrm>
          <a:ln w="15875">
            <a:solidFill>
              <a:schemeClr val="accent3"/>
            </a:solidFill>
          </a:ln>
        </p:spPr>
        <p:txBody>
          <a:bodyPr anchor="ctr" anchorCtr="0"/>
          <a:lstStyle>
            <a:lvl1pPr>
              <a:defRPr sz="1400"/>
            </a:lvl1pPr>
          </a:lstStyle>
          <a:p>
            <a:pPr lvl="0"/>
            <a:r>
              <a:rPr lang="en-US"/>
              <a:t>Click to edit Master text styles</a:t>
            </a:r>
          </a:p>
        </p:txBody>
      </p:sp>
      <p:sp>
        <p:nvSpPr>
          <p:cNvPr id="3" name="Slide Number Placeholder 2">
            <a:extLst>
              <a:ext uri="{FF2B5EF4-FFF2-40B4-BE49-F238E27FC236}">
                <a16:creationId xmlns:a16="http://schemas.microsoft.com/office/drawing/2014/main" id="{12FF8888-E3C8-317B-D5CF-50ECA06C7142}"/>
              </a:ext>
            </a:extLst>
          </p:cNvPr>
          <p:cNvSpPr>
            <a:spLocks noGrp="1"/>
          </p:cNvSpPr>
          <p:nvPr>
            <p:ph type="sldNum" sz="quarter" idx="10"/>
          </p:nvPr>
        </p:nvSpPr>
        <p:spPr>
          <a:xfrm>
            <a:off x="11496675" y="6492875"/>
            <a:ext cx="441063" cy="365125"/>
          </a:xfrm>
        </p:spPr>
        <p:txBody>
          <a:bodyPr/>
          <a:lstStyle/>
          <a:p>
            <a:fld id="{E4E047A3-478C-4E7E-BF3D-3786245819C0}" type="slidenum">
              <a:rPr lang="en-AU" smtClean="0"/>
              <a:pPr/>
              <a:t>‹#›</a:t>
            </a:fld>
            <a:endParaRPr lang="en-AU"/>
          </a:p>
        </p:txBody>
      </p:sp>
      <p:sp>
        <p:nvSpPr>
          <p:cNvPr id="4" name="Title 3">
            <a:extLst>
              <a:ext uri="{FF2B5EF4-FFF2-40B4-BE49-F238E27FC236}">
                <a16:creationId xmlns:a16="http://schemas.microsoft.com/office/drawing/2014/main" id="{D2D61B65-802A-6349-7678-3BE8E3D43EF3}"/>
              </a:ext>
            </a:extLst>
          </p:cNvPr>
          <p:cNvSpPr txBox="1">
            <a:spLocks/>
          </p:cNvSpPr>
          <p:nvPr userDrawn="1"/>
        </p:nvSpPr>
        <p:spPr>
          <a:xfrm>
            <a:off x="0" y="5376"/>
            <a:ext cx="12192000" cy="642796"/>
          </a:xfrm>
          <a:prstGeom prst="rect">
            <a:avLst/>
          </a:prstGeom>
          <a:solidFill>
            <a:schemeClr val="accent3"/>
          </a:solidFill>
          <a:ln>
            <a:solidFill>
              <a:schemeClr val="accent3"/>
            </a:solid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spcBef>
                <a:spcPts val="600"/>
              </a:spcBef>
            </a:pPr>
            <a:endParaRPr lang="en-AU" sz="2400">
              <a:solidFill>
                <a:schemeClr val="bg1"/>
              </a:solidFill>
            </a:endParaRPr>
          </a:p>
        </p:txBody>
      </p:sp>
      <p:sp>
        <p:nvSpPr>
          <p:cNvPr id="2" name="Title 1">
            <a:extLst>
              <a:ext uri="{FF2B5EF4-FFF2-40B4-BE49-F238E27FC236}">
                <a16:creationId xmlns:a16="http://schemas.microsoft.com/office/drawing/2014/main" id="{A9325787-1584-27BB-C212-4C6BEF860CF7}"/>
              </a:ext>
            </a:extLst>
          </p:cNvPr>
          <p:cNvSpPr>
            <a:spLocks noGrp="1"/>
          </p:cNvSpPr>
          <p:nvPr>
            <p:ph type="title"/>
          </p:nvPr>
        </p:nvSpPr>
        <p:spPr>
          <a:xfrm>
            <a:off x="1131683" y="152700"/>
            <a:ext cx="10026853" cy="468313"/>
          </a:xfrm>
        </p:spPr>
        <p:txBody>
          <a:bodyPr/>
          <a:lstStyle>
            <a:lvl1pPr>
              <a:defRPr sz="2400">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F842EFE2-92EF-8B41-D0EC-D8B59A4A233E}"/>
              </a:ext>
            </a:extLst>
          </p:cNvPr>
          <p:cNvSpPr>
            <a:spLocks noGrp="1"/>
          </p:cNvSpPr>
          <p:nvPr>
            <p:ph idx="1" hasCustomPrompt="1"/>
          </p:nvPr>
        </p:nvSpPr>
        <p:spPr>
          <a:xfrm>
            <a:off x="461325" y="1450062"/>
            <a:ext cx="5525933"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9" name="Content Placeholder 2">
            <a:extLst>
              <a:ext uri="{FF2B5EF4-FFF2-40B4-BE49-F238E27FC236}">
                <a16:creationId xmlns:a16="http://schemas.microsoft.com/office/drawing/2014/main" id="{BFACDDB6-035C-38FD-8D54-B1113D0F797C}"/>
              </a:ext>
            </a:extLst>
          </p:cNvPr>
          <p:cNvSpPr>
            <a:spLocks noGrp="1"/>
          </p:cNvSpPr>
          <p:nvPr>
            <p:ph idx="13" hasCustomPrompt="1"/>
          </p:nvPr>
        </p:nvSpPr>
        <p:spPr>
          <a:xfrm>
            <a:off x="6191518" y="1457607"/>
            <a:ext cx="5526000" cy="324059"/>
          </a:xfrm>
          <a:solidFill>
            <a:schemeClr val="accent3"/>
          </a:solidFill>
          <a:ln>
            <a:solidFill>
              <a:schemeClr val="accent3"/>
            </a:solidFill>
          </a:ln>
        </p:spPr>
        <p:txBody>
          <a:bodyPr lIns="72000" rIns="72000" anchor="ctr" anchorCtr="0"/>
          <a:lstStyle>
            <a:lvl1pPr>
              <a:spcBef>
                <a:spcPts val="600"/>
              </a:spcBef>
              <a:defRPr sz="1400">
                <a:solidFill>
                  <a:schemeClr val="bg1"/>
                </a:solidFill>
              </a:defRPr>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p:txBody>
      </p:sp>
      <p:sp>
        <p:nvSpPr>
          <p:cNvPr id="12" name="Content Placeholder 2">
            <a:extLst>
              <a:ext uri="{FF2B5EF4-FFF2-40B4-BE49-F238E27FC236}">
                <a16:creationId xmlns:a16="http://schemas.microsoft.com/office/drawing/2014/main" id="{8BE1D326-EAE5-18C2-0C93-225F3B5CB0E6}"/>
              </a:ext>
            </a:extLst>
          </p:cNvPr>
          <p:cNvSpPr>
            <a:spLocks noGrp="1"/>
          </p:cNvSpPr>
          <p:nvPr>
            <p:ph idx="14" hasCustomPrompt="1"/>
          </p:nvPr>
        </p:nvSpPr>
        <p:spPr>
          <a:xfrm>
            <a:off x="461325" y="1780654"/>
            <a:ext cx="5525933" cy="4620145"/>
          </a:xfrm>
          <a:ln>
            <a:solidFill>
              <a:schemeClr val="accent3"/>
            </a:solidFill>
          </a:ln>
        </p:spPr>
        <p:txBody>
          <a:bodyPr l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3" name="Content Placeholder 2">
            <a:extLst>
              <a:ext uri="{FF2B5EF4-FFF2-40B4-BE49-F238E27FC236}">
                <a16:creationId xmlns:a16="http://schemas.microsoft.com/office/drawing/2014/main" id="{49C0C179-AB05-670F-A247-D5BC9D906F9C}"/>
              </a:ext>
            </a:extLst>
          </p:cNvPr>
          <p:cNvSpPr>
            <a:spLocks noGrp="1"/>
          </p:cNvSpPr>
          <p:nvPr>
            <p:ph idx="15" hasCustomPrompt="1"/>
          </p:nvPr>
        </p:nvSpPr>
        <p:spPr>
          <a:xfrm>
            <a:off x="6191518" y="1788199"/>
            <a:ext cx="5526000" cy="4620145"/>
          </a:xfrm>
          <a:solidFill>
            <a:schemeClr val="accent1">
              <a:lumMod val="20000"/>
              <a:lumOff val="80000"/>
            </a:schemeClr>
          </a:solidFill>
          <a:ln>
            <a:solidFill>
              <a:schemeClr val="accent3"/>
            </a:solidFill>
          </a:ln>
        </p:spPr>
        <p:txBody>
          <a:bodyPr lIns="72000" tIns="72000" rIns="72000"/>
          <a:lstStyle>
            <a:lvl1pPr>
              <a:spcBef>
                <a:spcPts val="600"/>
              </a:spcBef>
              <a:defRPr sz="1100">
                <a:latin typeface="+mn-lt"/>
              </a:defRPr>
            </a:lvl1pPr>
            <a:lvl2pPr marL="182563" indent="-182563">
              <a:buClr>
                <a:schemeClr val="accent3"/>
              </a:buClr>
              <a:buSzPct val="120000"/>
              <a:buFont typeface="Arial" panose="020B0604020202020204" pitchFamily="34" charset="0"/>
              <a:buChar char="•"/>
              <a:defRPr sz="1100"/>
            </a:lvl2pPr>
            <a:lvl3pPr marL="358775" indent="-176213">
              <a:spcBef>
                <a:spcPts val="300"/>
              </a:spcBef>
              <a:buClr>
                <a:schemeClr val="accent3"/>
              </a:buClr>
              <a:buSzPct val="120000"/>
              <a:buFont typeface="VIC" panose="00000500000000000000" pitchFamily="50" charset="0"/>
              <a:buChar char="–"/>
              <a:defRPr sz="1100"/>
            </a:lvl3pPr>
            <a:lvl4pPr>
              <a:spcBef>
                <a:spcPts val="300"/>
              </a:spcBef>
              <a:defRPr sz="1100"/>
            </a:lvl4pPr>
          </a:lstStyle>
          <a:p>
            <a:pPr lvl="0"/>
            <a:r>
              <a:rPr lang="en-US"/>
              <a:t>Heading text</a:t>
            </a:r>
          </a:p>
          <a:p>
            <a:pPr lvl="1"/>
            <a:r>
              <a:rPr lang="en-US"/>
              <a:t>Body text</a:t>
            </a:r>
          </a:p>
          <a:p>
            <a:pPr lvl="2"/>
            <a:r>
              <a:rPr lang="en-US"/>
              <a:t>Dash text</a:t>
            </a:r>
          </a:p>
        </p:txBody>
      </p:sp>
      <p:sp>
        <p:nvSpPr>
          <p:cNvPr id="15" name="Oval 14">
            <a:extLst>
              <a:ext uri="{FF2B5EF4-FFF2-40B4-BE49-F238E27FC236}">
                <a16:creationId xmlns:a16="http://schemas.microsoft.com/office/drawing/2014/main" id="{917C5275-63CA-DA8A-EABA-A6FC38F25EBF}"/>
              </a:ext>
            </a:extLst>
          </p:cNvPr>
          <p:cNvSpPr/>
          <p:nvPr userDrawn="1"/>
        </p:nvSpPr>
        <p:spPr>
          <a:xfrm>
            <a:off x="461325" y="132458"/>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kumimoji="0" lang="en-US" sz="2400" b="0" i="0" u="none" strike="noStrike" kern="1200" cap="none" spc="0" normalizeH="0" baseline="0" noProof="0">
              <a:ln>
                <a:noFill/>
              </a:ln>
              <a:solidFill>
                <a:srgbClr val="4C9E61"/>
              </a:solidFill>
              <a:effectLst/>
              <a:uLnTx/>
              <a:uFillTx/>
              <a:latin typeface="VIC SemiBold"/>
              <a:ea typeface="+mn-ea"/>
              <a:cs typeface="+mn-cs"/>
            </a:endParaRPr>
          </a:p>
        </p:txBody>
      </p:sp>
      <p:sp>
        <p:nvSpPr>
          <p:cNvPr id="17" name="Text Placeholder 16">
            <a:extLst>
              <a:ext uri="{FF2B5EF4-FFF2-40B4-BE49-F238E27FC236}">
                <a16:creationId xmlns:a16="http://schemas.microsoft.com/office/drawing/2014/main" id="{5F654D8F-ABCD-33CB-8908-9DD86047EBD3}"/>
              </a:ext>
            </a:extLst>
          </p:cNvPr>
          <p:cNvSpPr>
            <a:spLocks noGrp="1"/>
          </p:cNvSpPr>
          <p:nvPr>
            <p:ph type="body" sz="quarter" idx="16"/>
          </p:nvPr>
        </p:nvSpPr>
        <p:spPr>
          <a:xfrm>
            <a:off x="425450" y="127000"/>
            <a:ext cx="534988" cy="530225"/>
          </a:xfrm>
        </p:spPr>
        <p:txBody>
          <a:bodyPr/>
          <a:lstStyle>
            <a:lvl1pPr algn="ctr">
              <a:defRPr>
                <a:solidFill>
                  <a:schemeClr val="accent3"/>
                </a:solidFill>
              </a:defRPr>
            </a:lvl1pPr>
          </a:lstStyle>
          <a:p>
            <a:pPr lvl="0"/>
            <a:endParaRPr lang="en-US"/>
          </a:p>
        </p:txBody>
      </p:sp>
    </p:spTree>
    <p:extLst>
      <p:ext uri="{BB962C8B-B14F-4D97-AF65-F5344CB8AC3E}">
        <p14:creationId xmlns:p14="http://schemas.microsoft.com/office/powerpoint/2010/main" val="500260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61776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492875"/>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TextBox 3">
            <a:extLst>
              <a:ext uri="{FF2B5EF4-FFF2-40B4-BE49-F238E27FC236}">
                <a16:creationId xmlns:a16="http://schemas.microsoft.com/office/drawing/2014/main" id="{E00625AF-52A1-49F4-8A77-5672E2E1BEB8}"/>
              </a:ext>
            </a:extLst>
          </p:cNvPr>
          <p:cNvSpPr txBox="1"/>
          <p:nvPr>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73905029"/>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6" r:id="rId6"/>
    <p:sldLayoutId id="2147483667" r:id="rId7"/>
    <p:sldLayoutId id="2147483671" r:id="rId8"/>
    <p:sldLayoutId id="2147483668" r:id="rId9"/>
    <p:sldLayoutId id="2147483669" r:id="rId10"/>
    <p:sldLayoutId id="2147483672" r:id="rId11"/>
  </p:sldLayoutIdLst>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orient="horz" pos="414">
          <p15:clr>
            <a:srgbClr val="F26B43"/>
          </p15:clr>
        </p15:guide>
        <p15:guide id="3" orient="horz" pos="1071">
          <p15:clr>
            <a:srgbClr val="F26B43"/>
          </p15:clr>
        </p15:guide>
        <p15:guide id="4" orient="horz" pos="1366">
          <p15:clr>
            <a:srgbClr val="F26B43"/>
          </p15:clr>
        </p15:guide>
        <p15:guide id="5" orient="horz" pos="2160">
          <p15:clr>
            <a:srgbClr val="F26B43"/>
          </p15:clr>
        </p15:guide>
        <p15:guide id="6" orient="horz" pos="3135">
          <p15:clr>
            <a:srgbClr val="F26B43"/>
          </p15:clr>
        </p15:guide>
        <p15:guide id="7" pos="937">
          <p15:clr>
            <a:srgbClr val="F26B43"/>
          </p15:clr>
        </p15:guide>
        <p15:guide id="8" pos="7242" userDrawn="1">
          <p15:clr>
            <a:srgbClr val="F26B43"/>
          </p15:clr>
        </p15:guide>
        <p15:guide id="9" orient="horz" pos="3906">
          <p15:clr>
            <a:srgbClr val="F26B43"/>
          </p15:clr>
        </p15:guide>
        <p15:guide id="10" pos="3840" userDrawn="1">
          <p15:clr>
            <a:srgbClr val="F26B43"/>
          </p15:clr>
        </p15:guide>
        <p15:guide id="11" pos="70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AU" dirty="0"/>
              <a:t>Victorian Framework for Fit and Proper Tests</a:t>
            </a:r>
          </a:p>
        </p:txBody>
      </p:sp>
      <p:sp>
        <p:nvSpPr>
          <p:cNvPr id="3" name="Subtitle 2">
            <a:extLst>
              <a:ext uri="{FF2B5EF4-FFF2-40B4-BE49-F238E27FC236}">
                <a16:creationId xmlns:a16="http://schemas.microsoft.com/office/drawing/2014/main" id="{68A4C721-35C2-401F-AA94-8AC7F5B748FD}"/>
              </a:ext>
            </a:extLst>
          </p:cNvPr>
          <p:cNvSpPr>
            <a:spLocks noGrp="1"/>
          </p:cNvSpPr>
          <p:nvPr>
            <p:ph type="subTitle" idx="1"/>
          </p:nvPr>
        </p:nvSpPr>
        <p:spPr/>
        <p:txBody>
          <a:bodyPr/>
          <a:lstStyle/>
          <a:p>
            <a:r>
              <a:rPr lang="en-AU" dirty="0"/>
              <a:t>Guide</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July 2024</a:t>
            </a:r>
          </a:p>
        </p:txBody>
      </p:sp>
      <p:sp>
        <p:nvSpPr>
          <p:cNvPr id="5" name="Text Placeholder 4">
            <a:extLst>
              <a:ext uri="{FF2B5EF4-FFF2-40B4-BE49-F238E27FC236}">
                <a16:creationId xmlns:a16="http://schemas.microsoft.com/office/drawing/2014/main" id="{0915CF14-C510-49F7-AD97-F8E867A5C958}"/>
              </a:ext>
            </a:extLst>
          </p:cNvPr>
          <p:cNvSpPr>
            <a:spLocks noGrp="1"/>
          </p:cNvSpPr>
          <p:nvPr>
            <p:ph type="body" sz="quarter" idx="14"/>
          </p:nvPr>
        </p:nvSpPr>
        <p:spPr/>
        <p:txBody>
          <a:bodyPr/>
          <a:lstStyle/>
          <a:p>
            <a:r>
              <a:rPr lang="en-AU"/>
              <a:t>  </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8E5E7E-8FE4-1B43-9135-AF1FFF84AB5E}"/>
              </a:ext>
            </a:extLst>
          </p:cNvPr>
          <p:cNvSpPr>
            <a:spLocks noGrp="1"/>
          </p:cNvSpPr>
          <p:nvPr>
            <p:ph type="title"/>
          </p:nvPr>
        </p:nvSpPr>
        <p:spPr>
          <a:xfrm>
            <a:off x="695325" y="139906"/>
            <a:ext cx="10450697" cy="1034638"/>
          </a:xfrm>
        </p:spPr>
        <p:txBody>
          <a:bodyPr/>
          <a:lstStyle/>
          <a:p>
            <a:r>
              <a:rPr lang="en-US" noProof="0"/>
              <a:t>Step 3: Evidence</a:t>
            </a:r>
            <a:endParaRPr lang="en-AU"/>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4" y="1447800"/>
            <a:ext cx="3348039" cy="4826000"/>
          </a:xfrm>
          <a:solidFill>
            <a:schemeClr val="bg1">
              <a:lumMod val="95000"/>
            </a:schemeClr>
          </a:solidFill>
        </p:spPr>
        <p:txBody>
          <a:bodyPr lIns="72000" tIns="72000" rIns="72000" bIns="72000"/>
          <a:lstStyle/>
          <a:p>
            <a:pPr lvl="0"/>
            <a:r>
              <a:rPr lang="en-AU" sz="1150" noProof="0"/>
              <a:t>Building </a:t>
            </a:r>
            <a:r>
              <a:rPr lang="en-AU" sz="1150" noProof="0" err="1"/>
              <a:t>practictioners</a:t>
            </a:r>
            <a:endParaRPr lang="en-AU" sz="1150" noProof="0"/>
          </a:p>
          <a:p>
            <a:pPr lvl="1"/>
            <a:r>
              <a:rPr lang="en-AU" sz="1150" noProof="0"/>
              <a:t>In the building industry there have been repeated issues of illegal </a:t>
            </a:r>
            <a:r>
              <a:rPr lang="en-AU" sz="1150" noProof="0" err="1"/>
              <a:t>phoenixing</a:t>
            </a:r>
            <a:r>
              <a:rPr lang="en-AU" sz="1150" noProof="0"/>
              <a:t> (where a company goes into external administration to avoid paying creditors before re-emerging as a new entity run by the same individuals).</a:t>
            </a:r>
          </a:p>
          <a:p>
            <a:pPr lvl="1"/>
            <a:r>
              <a:rPr lang="en-AU" sz="1150" noProof="0"/>
              <a:t>If registered building practitioners are not financially able to run a building related business, this may put creditors at a risk of financial harm. A test of financial history through an external administration test helps to directly reduce this risk of harm.</a:t>
            </a:r>
          </a:p>
          <a:p>
            <a:r>
              <a:rPr lang="en-AU" sz="1150" noProof="0"/>
              <a:t>Legal services</a:t>
            </a:r>
          </a:p>
          <a:p>
            <a:pPr lvl="1"/>
            <a:r>
              <a:rPr lang="en-AU" sz="1150"/>
              <a:t>Under the Legal Profession Uniform Law (Vic) 2015, an applicant to</a:t>
            </a:r>
            <a:r>
              <a:rPr lang="en-AU" sz="1150" noProof="0"/>
              <a:t> practice law in Victoria must be admitted to the legal profession in Australia or hold a registration certificate as an Australian-registered foreign lawyer. All admissions are managed by the Victorian Legal Admissions Board. In keeping with the moderately high risk of harm of poor legal advice, applicants are required to disclose information.</a:t>
            </a:r>
          </a:p>
        </p:txBody>
      </p:sp>
      <p:sp>
        <p:nvSpPr>
          <p:cNvPr id="6" name="Rectangle 5">
            <a:extLst>
              <a:ext uri="{FF2B5EF4-FFF2-40B4-BE49-F238E27FC236}">
                <a16:creationId xmlns:a16="http://schemas.microsoft.com/office/drawing/2014/main" id="{77F7FF71-A078-13A8-27AE-56E92F4606F3}"/>
              </a:ext>
            </a:extLst>
          </p:cNvPr>
          <p:cNvSpPr/>
          <p:nvPr/>
        </p:nvSpPr>
        <p:spPr>
          <a:xfrm>
            <a:off x="695325" y="2807785"/>
            <a:ext cx="6913564" cy="332083"/>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000" tIns="72000" rIns="108000" bIns="360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schemeClr val="bg1"/>
                </a:solidFill>
                <a:effectLst/>
                <a:uLnTx/>
                <a:uFillTx/>
                <a:latin typeface="VIC SemiBold"/>
                <a:ea typeface="+mn-ea"/>
                <a:cs typeface="+mn-cs"/>
              </a:rPr>
              <a:t>What is the minimum level of information validation needed</a:t>
            </a:r>
            <a:r>
              <a:rPr kumimoji="0" lang="en-US" sz="1300" b="0" i="0" u="none" strike="noStrike" kern="1200" cap="none" spc="0" normalizeH="0" baseline="0" noProof="0">
                <a:ln>
                  <a:noFill/>
                </a:ln>
                <a:solidFill>
                  <a:schemeClr val="bg1"/>
                </a:solidFill>
                <a:effectLst/>
                <a:uLnTx/>
                <a:uFillTx/>
                <a:latin typeface="VIC SemiBold"/>
                <a:ea typeface="+mn-ea"/>
                <a:cs typeface="+mn-cs"/>
              </a:rPr>
              <a:t>?</a:t>
            </a:r>
            <a:endParaRPr kumimoji="0" lang="en-AU" sz="1300" b="0" i="0" u="none" strike="noStrike" kern="1200" cap="none" spc="0" normalizeH="0" baseline="0" noProof="0">
              <a:ln>
                <a:noFill/>
              </a:ln>
              <a:solidFill>
                <a:schemeClr val="bg1"/>
              </a:solidFill>
              <a:effectLst/>
              <a:uLnTx/>
              <a:uFillTx/>
              <a:latin typeface="VIC SemiBold"/>
              <a:ea typeface="+mn-ea"/>
              <a:cs typeface="+mn-cs"/>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3152774"/>
            <a:ext cx="6913564" cy="31210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Evidence requirements should be attuned to the level of risk of harm being managed. Policy makers must consider the type of evidence, the age of evidence and the consideration period.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In lower risk cases, applicant attestation should be acceptable evidence that FPT requirements are met.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When the risk is higher, the regulator should require evidence to be provided by the applicant.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In the highest risk cases, evidence should be sourced directly from third-parties by the regulator. </a:t>
            </a:r>
          </a:p>
          <a:p>
            <a:pPr marL="171450" marR="0" lvl="0" indent="-171450" algn="l" defTabSz="914400" rtl="0" eaLnBrk="1" fontAlgn="auto" latinLnBrk="0" hangingPunct="1">
              <a:lnSpc>
                <a:spcPct val="100000"/>
              </a:lnSpc>
              <a:spcBef>
                <a:spcPts val="0"/>
              </a:spcBef>
              <a:spcAft>
                <a:spcPts val="600"/>
              </a:spcAft>
              <a:buClrTx/>
              <a:buSzPct val="120000"/>
              <a:buFont typeface="Arial" panose="020B0604020202020204" pitchFamily="34" charset="0"/>
              <a:buChar char="•"/>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When accepting evidence provided by applicants, the age of acceptable documents should be attuned to the level of risk. The acceptable age of evidence should decline as risk increases. An audit program, tailored to risk, of applicant attestations and provision of information helps support permission integrity.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150" b="0" i="0" u="none" strike="noStrike" kern="1200" cap="none" spc="0" normalizeH="0" baseline="0" noProof="0" dirty="0">
                <a:ln>
                  <a:noFill/>
                </a:ln>
                <a:solidFill>
                  <a:srgbClr val="232B39"/>
                </a:solidFill>
                <a:effectLst/>
                <a:uLnTx/>
                <a:uFillTx/>
                <a:latin typeface="VIC"/>
                <a:ea typeface="+mn-ea"/>
                <a:cs typeface="+mn-cs"/>
              </a:rPr>
              <a:t>Policy makers must also consider the length of time being considered. For example, in lower risk cases the history of the applicant over the previous three years should be assessed, rising to ten years in the highest risk cases. </a:t>
            </a:r>
          </a:p>
        </p:txBody>
      </p:sp>
      <p:sp>
        <p:nvSpPr>
          <p:cNvPr id="4" name="Rectangle: Diagonal Corners Snipped 3">
            <a:extLst>
              <a:ext uri="{FF2B5EF4-FFF2-40B4-BE49-F238E27FC236}">
                <a16:creationId xmlns:a16="http://schemas.microsoft.com/office/drawing/2014/main" id="{4C6FD290-C756-F01B-C2E5-9E8059F423CB}"/>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8" name="Group 7">
            <a:extLst>
              <a:ext uri="{FF2B5EF4-FFF2-40B4-BE49-F238E27FC236}">
                <a16:creationId xmlns:a16="http://schemas.microsoft.com/office/drawing/2014/main" id="{DB81455F-EAD7-7F46-4F13-CE0A2651A9F1}"/>
              </a:ext>
            </a:extLst>
          </p:cNvPr>
          <p:cNvGrpSpPr/>
          <p:nvPr/>
        </p:nvGrpSpPr>
        <p:grpSpPr>
          <a:xfrm>
            <a:off x="9774315" y="384672"/>
            <a:ext cx="1360801" cy="648616"/>
            <a:chOff x="9774315" y="384672"/>
            <a:chExt cx="1360801" cy="648616"/>
          </a:xfrm>
        </p:grpSpPr>
        <p:sp>
          <p:nvSpPr>
            <p:cNvPr id="9" name="Rectangle 8">
              <a:extLst>
                <a:ext uri="{FF2B5EF4-FFF2-40B4-BE49-F238E27FC236}">
                  <a16:creationId xmlns:a16="http://schemas.microsoft.com/office/drawing/2014/main" id="{8B707924-07CD-9A9E-8720-BA45073D45E4}"/>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Evidence</a:t>
              </a:r>
            </a:p>
          </p:txBody>
        </p:sp>
        <p:sp>
          <p:nvSpPr>
            <p:cNvPr id="10" name="Rectangle 9">
              <a:extLst>
                <a:ext uri="{FF2B5EF4-FFF2-40B4-BE49-F238E27FC236}">
                  <a16:creationId xmlns:a16="http://schemas.microsoft.com/office/drawing/2014/main" id="{27FDF22C-D232-7573-048E-3B599FA24A8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16" name="TextBox 15">
            <a:extLst>
              <a:ext uri="{FF2B5EF4-FFF2-40B4-BE49-F238E27FC236}">
                <a16:creationId xmlns:a16="http://schemas.microsoft.com/office/drawing/2014/main" id="{3968860D-4903-19D5-FC30-D6D9F95ACC80}"/>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18" name="Rectangle 17">
            <a:extLst>
              <a:ext uri="{FF2B5EF4-FFF2-40B4-BE49-F238E27FC236}">
                <a16:creationId xmlns:a16="http://schemas.microsoft.com/office/drawing/2014/main" id="{6D160A9C-B571-8E47-928B-82339C7CAE67}"/>
              </a:ext>
            </a:extLst>
          </p:cNvPr>
          <p:cNvSpPr/>
          <p:nvPr/>
        </p:nvSpPr>
        <p:spPr>
          <a:xfrm flipH="1">
            <a:off x="698872" y="1160463"/>
            <a:ext cx="6910016" cy="160178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What level of assurance is needed when checking applicant characteristics?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Is the level of evidence required by the FPT the minimum necessary required to satisfy each required element of the FPT and its level of assurance? How will audits complement this?</a:t>
            </a:r>
          </a:p>
          <a:p>
            <a:pPr marL="171450" lvl="1" indent="-171450">
              <a:spcBef>
                <a:spcPts val="0"/>
              </a:spcBef>
              <a:spcAft>
                <a:spcPts val="400"/>
              </a:spcAft>
              <a:buSzPct val="120000"/>
              <a:buFont typeface="Arial" panose="020B0604020202020204" pitchFamily="34" charset="0"/>
              <a:buChar char="•"/>
              <a:defRPr/>
            </a:pPr>
            <a:r>
              <a:rPr lang="en-AU" sz="1200" i="1">
                <a:solidFill>
                  <a:schemeClr val="tx1"/>
                </a:solidFill>
              </a:rPr>
              <a:t>Do operational policies clearly indicate the type and required level of evidence to satisfy each FPT component?</a:t>
            </a:r>
          </a:p>
        </p:txBody>
      </p:sp>
    </p:spTree>
    <p:extLst>
      <p:ext uri="{BB962C8B-B14F-4D97-AF65-F5344CB8AC3E}">
        <p14:creationId xmlns:p14="http://schemas.microsoft.com/office/powerpoint/2010/main" val="1399073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DF1A1-7A6A-5F5E-C63E-A604A3DE07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7246B5-2F51-A2D9-B187-125F55149495}"/>
              </a:ext>
            </a:extLst>
          </p:cNvPr>
          <p:cNvSpPr>
            <a:spLocks noGrp="1"/>
          </p:cNvSpPr>
          <p:nvPr>
            <p:ph type="title"/>
          </p:nvPr>
        </p:nvSpPr>
        <p:spPr>
          <a:xfrm>
            <a:off x="6819900" y="1709739"/>
            <a:ext cx="4714875" cy="1719261"/>
          </a:xfrm>
        </p:spPr>
        <p:txBody>
          <a:bodyPr/>
          <a:lstStyle/>
          <a:p>
            <a:pPr algn="l"/>
            <a:r>
              <a:rPr lang="en-AU"/>
              <a:t>Common FPT components and case study examples</a:t>
            </a:r>
          </a:p>
        </p:txBody>
      </p:sp>
      <p:sp>
        <p:nvSpPr>
          <p:cNvPr id="5" name="Text Placeholder 4">
            <a:extLst>
              <a:ext uri="{FF2B5EF4-FFF2-40B4-BE49-F238E27FC236}">
                <a16:creationId xmlns:a16="http://schemas.microsoft.com/office/drawing/2014/main" id="{D4C0F6C3-9F52-6DAA-399A-33341B96BE23}"/>
              </a:ext>
            </a:extLst>
          </p:cNvPr>
          <p:cNvSpPr>
            <a:spLocks noGrp="1"/>
          </p:cNvSpPr>
          <p:nvPr>
            <p:ph type="body" idx="1"/>
          </p:nvPr>
        </p:nvSpPr>
        <p:spPr>
          <a:xfrm>
            <a:off x="6886575" y="3552516"/>
            <a:ext cx="4752975" cy="2419076"/>
          </a:xfrm>
        </p:spPr>
        <p:txBody>
          <a:bodyPr/>
          <a:lstStyle/>
          <a:p>
            <a:pPr marL="457200" indent="-457200" algn="l">
              <a:spcBef>
                <a:spcPts val="600"/>
              </a:spcBef>
              <a:buAutoNum type="arabicPeriod"/>
            </a:pPr>
            <a:r>
              <a:rPr lang="en-AU"/>
              <a:t>Identity verification</a:t>
            </a:r>
          </a:p>
          <a:p>
            <a:pPr marL="457200" indent="-457200" algn="l">
              <a:spcBef>
                <a:spcPts val="600"/>
              </a:spcBef>
              <a:buFont typeface="Arial" panose="020B0604020202020204" pitchFamily="34" charset="0"/>
              <a:buAutoNum type="arabicPeriod"/>
            </a:pPr>
            <a:r>
              <a:rPr lang="en-AU"/>
              <a:t>Criminal history</a:t>
            </a:r>
          </a:p>
          <a:p>
            <a:pPr marL="457200" indent="-457200" algn="l">
              <a:spcBef>
                <a:spcPts val="600"/>
              </a:spcBef>
              <a:buAutoNum type="arabicPeriod"/>
            </a:pPr>
            <a:r>
              <a:rPr lang="en-AU"/>
              <a:t>Financial history</a:t>
            </a:r>
          </a:p>
          <a:p>
            <a:pPr marL="457200" indent="-457200" algn="l">
              <a:spcBef>
                <a:spcPts val="600"/>
              </a:spcBef>
              <a:buAutoNum type="arabicPeriod"/>
            </a:pPr>
            <a:r>
              <a:rPr lang="en-AU"/>
              <a:t>Education, qualifications and training</a:t>
            </a:r>
          </a:p>
          <a:p>
            <a:pPr marL="457200" indent="-457200" algn="l">
              <a:spcBef>
                <a:spcPts val="600"/>
              </a:spcBef>
              <a:buAutoNum type="arabicPeriod"/>
            </a:pPr>
            <a:r>
              <a:rPr lang="en-AU"/>
              <a:t>Registration and accreditation </a:t>
            </a:r>
          </a:p>
          <a:p>
            <a:pPr marL="457200" indent="-457200">
              <a:buAutoNum type="arabicPeriod"/>
            </a:pPr>
            <a:endParaRPr lang="en-AU"/>
          </a:p>
          <a:p>
            <a:pPr marL="457200" indent="-457200">
              <a:buAutoNum type="arabicPeriod"/>
            </a:pPr>
            <a:endParaRPr lang="en-AU"/>
          </a:p>
          <a:p>
            <a:pPr marL="457200" indent="-457200">
              <a:buAutoNum type="arabicPeriod"/>
            </a:pPr>
            <a:endParaRPr lang="en-AU"/>
          </a:p>
        </p:txBody>
      </p:sp>
    </p:spTree>
    <p:extLst>
      <p:ext uri="{BB962C8B-B14F-4D97-AF65-F5344CB8AC3E}">
        <p14:creationId xmlns:p14="http://schemas.microsoft.com/office/powerpoint/2010/main" val="201320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10D3EC-CA3A-570E-8CB4-D5E8E1CC60B3}"/>
              </a:ext>
            </a:extLst>
          </p:cNvPr>
          <p:cNvSpPr/>
          <p:nvPr/>
        </p:nvSpPr>
        <p:spPr>
          <a:xfrm>
            <a:off x="633663" y="1652337"/>
            <a:ext cx="1668379" cy="29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37" name="Title 36">
            <a:extLst>
              <a:ext uri="{FF2B5EF4-FFF2-40B4-BE49-F238E27FC236}">
                <a16:creationId xmlns:a16="http://schemas.microsoft.com/office/drawing/2014/main" id="{56447E0C-1060-BD0B-6810-7B670DC9D162}"/>
              </a:ext>
            </a:extLst>
          </p:cNvPr>
          <p:cNvSpPr>
            <a:spLocks noGrp="1"/>
          </p:cNvSpPr>
          <p:nvPr>
            <p:ph type="title"/>
          </p:nvPr>
        </p:nvSpPr>
        <p:spPr/>
        <p:txBody>
          <a:bodyPr/>
          <a:lstStyle/>
          <a:p>
            <a:r>
              <a:rPr lang="en-AU"/>
              <a:t>Identity verification: Case studies</a:t>
            </a:r>
          </a:p>
        </p:txBody>
      </p:sp>
      <p:sp>
        <p:nvSpPr>
          <p:cNvPr id="43" name="Text Placeholder 42">
            <a:extLst>
              <a:ext uri="{FF2B5EF4-FFF2-40B4-BE49-F238E27FC236}">
                <a16:creationId xmlns:a16="http://schemas.microsoft.com/office/drawing/2014/main" id="{704A2F22-2A6D-207E-7DC9-BCB7B3B94775}"/>
              </a:ext>
            </a:extLst>
          </p:cNvPr>
          <p:cNvSpPr>
            <a:spLocks noGrp="1"/>
          </p:cNvSpPr>
          <p:nvPr>
            <p:ph type="body" sz="quarter" idx="16"/>
          </p:nvPr>
        </p:nvSpPr>
        <p:spPr/>
        <p:txBody>
          <a:bodyPr/>
          <a:lstStyle/>
          <a:p>
            <a:r>
              <a:rPr lang="en-AU"/>
              <a:t>1</a:t>
            </a:r>
          </a:p>
        </p:txBody>
      </p:sp>
      <p:sp>
        <p:nvSpPr>
          <p:cNvPr id="44" name="Text Placeholder 21">
            <a:extLst>
              <a:ext uri="{FF2B5EF4-FFF2-40B4-BE49-F238E27FC236}">
                <a16:creationId xmlns:a16="http://schemas.microsoft.com/office/drawing/2014/main" id="{105E4C3B-AB65-D370-5340-1D1284CEFA39}"/>
              </a:ext>
            </a:extLst>
          </p:cNvPr>
          <p:cNvSpPr>
            <a:spLocks noGrp="1"/>
          </p:cNvSpPr>
          <p:nvPr>
            <p:ph type="body" sz="quarter" idx="11"/>
          </p:nvPr>
        </p:nvSpPr>
        <p:spPr>
          <a:xfrm>
            <a:off x="461963" y="822325"/>
            <a:ext cx="11236325" cy="361950"/>
          </a:xfrm>
        </p:spPr>
        <p:txBody>
          <a:bodyPr/>
          <a:lstStyle/>
          <a:p>
            <a:r>
              <a:rPr lang="en-US" noProof="0"/>
              <a:t>Is an identity verification test required? The requirements of an identity verification are increased for higher risk licences. </a:t>
            </a:r>
            <a:endParaRPr lang="en-AU" noProof="0"/>
          </a:p>
        </p:txBody>
      </p:sp>
      <p:sp>
        <p:nvSpPr>
          <p:cNvPr id="45" name="Content Placeholder 4">
            <a:extLst>
              <a:ext uri="{FF2B5EF4-FFF2-40B4-BE49-F238E27FC236}">
                <a16:creationId xmlns:a16="http://schemas.microsoft.com/office/drawing/2014/main" id="{E7086184-972C-4063-6F4F-76ECDCFCED5D}"/>
              </a:ext>
            </a:extLst>
          </p:cNvPr>
          <p:cNvSpPr>
            <a:spLocks noGrp="1"/>
          </p:cNvSpPr>
          <p:nvPr>
            <p:ph idx="1"/>
          </p:nvPr>
        </p:nvSpPr>
        <p:spPr>
          <a:xfrm>
            <a:off x="461963" y="1449388"/>
            <a:ext cx="5526087" cy="325437"/>
          </a:xfrm>
        </p:spPr>
        <p:txBody>
          <a:bodyPr/>
          <a:lstStyle/>
          <a:p>
            <a:r>
              <a:rPr lang="en-US" noProof="0"/>
              <a:t>Yes: R</a:t>
            </a:r>
            <a:r>
              <a:rPr lang="en-AU" noProof="0"/>
              <a:t>egistration of teachers</a:t>
            </a:r>
          </a:p>
        </p:txBody>
      </p:sp>
      <p:sp>
        <p:nvSpPr>
          <p:cNvPr id="46" name="Content Placeholder 14">
            <a:extLst>
              <a:ext uri="{FF2B5EF4-FFF2-40B4-BE49-F238E27FC236}">
                <a16:creationId xmlns:a16="http://schemas.microsoft.com/office/drawing/2014/main" id="{A155C197-09DF-1FF6-6D66-7234DA64DC43}"/>
              </a:ext>
            </a:extLst>
          </p:cNvPr>
          <p:cNvSpPr>
            <a:spLocks noGrp="1"/>
          </p:cNvSpPr>
          <p:nvPr>
            <p:ph idx="13"/>
          </p:nvPr>
        </p:nvSpPr>
        <p:spPr>
          <a:xfrm>
            <a:off x="6191250" y="1457325"/>
            <a:ext cx="5526088" cy="323850"/>
          </a:xfrm>
        </p:spPr>
        <p:txBody>
          <a:bodyPr/>
          <a:lstStyle/>
          <a:p>
            <a:r>
              <a:rPr lang="en-AU" noProof="0"/>
              <a:t>No: Recreational Fishing Licence</a:t>
            </a:r>
          </a:p>
        </p:txBody>
      </p:sp>
      <p:sp>
        <p:nvSpPr>
          <p:cNvPr id="47" name="Content Placeholder 22">
            <a:extLst>
              <a:ext uri="{FF2B5EF4-FFF2-40B4-BE49-F238E27FC236}">
                <a16:creationId xmlns:a16="http://schemas.microsoft.com/office/drawing/2014/main" id="{C2C7CA84-F9A8-E141-39AD-E2C1D2CFAE7E}"/>
              </a:ext>
            </a:extLst>
          </p:cNvPr>
          <p:cNvSpPr>
            <a:spLocks noGrp="1"/>
          </p:cNvSpPr>
          <p:nvPr>
            <p:ph idx="14"/>
          </p:nvPr>
        </p:nvSpPr>
        <p:spPr>
          <a:xfrm>
            <a:off x="461963" y="1781175"/>
            <a:ext cx="5526087" cy="4497388"/>
          </a:xfrm>
        </p:spPr>
        <p:txBody>
          <a:bodyPr/>
          <a:lstStyle/>
          <a:p>
            <a:r>
              <a:rPr lang="en-AU"/>
              <a:t>The Victorian Institute of Teaching (VIT) is an independent statutory body that  regulates members of the teaching profession. It is a legal requirement for all teachers in Victoria to be registered with VIT. This includes school and early childhood teachers.</a:t>
            </a:r>
          </a:p>
          <a:p>
            <a:r>
              <a:rPr lang="en-AU"/>
              <a:t>Verified identity ensures that other checks (such as criminal history) are undertaken for the right person.  Applicants are required to provide five current identity including: </a:t>
            </a:r>
          </a:p>
          <a:p>
            <a:pPr lvl="1"/>
            <a:r>
              <a:rPr lang="en-AU"/>
              <a:t>1 x commencement of identity document e.g. Birth certificate, Australian Visa</a:t>
            </a:r>
          </a:p>
          <a:p>
            <a:pPr lvl="1"/>
            <a:r>
              <a:rPr lang="en-AU"/>
              <a:t>1 x primary use document e.g. Australian driver’s licence, Passport</a:t>
            </a:r>
          </a:p>
          <a:p>
            <a:pPr lvl="1"/>
            <a:r>
              <a:rPr lang="en-AU"/>
              <a:t>2 x secondary use documents e.g. Medicare or student card, AEC enrolment</a:t>
            </a:r>
          </a:p>
          <a:p>
            <a:pPr lvl="1"/>
            <a:r>
              <a:rPr lang="en-AU"/>
              <a:t>1 x change of name documents (if their name has been changed at any time).</a:t>
            </a:r>
          </a:p>
          <a:p>
            <a:r>
              <a:rPr lang="en-AU"/>
              <a:t>These documents are supplemented with an identity verification form to verify the applicants’ identity through an authorised third party.</a:t>
            </a:r>
          </a:p>
          <a:p>
            <a:r>
              <a:rPr lang="en-AU"/>
              <a:t>Conducting robust identity verification tests on teachers helps prevent identity fraud and helps to stop unqualified teachers and those linked to crime from entering schools and early childhood centres</a:t>
            </a:r>
          </a:p>
          <a:p>
            <a:endParaRPr lang="en-AU"/>
          </a:p>
        </p:txBody>
      </p:sp>
      <p:sp>
        <p:nvSpPr>
          <p:cNvPr id="48" name="Content Placeholder 23">
            <a:extLst>
              <a:ext uri="{FF2B5EF4-FFF2-40B4-BE49-F238E27FC236}">
                <a16:creationId xmlns:a16="http://schemas.microsoft.com/office/drawing/2014/main" id="{EB7C0E8F-0CC0-6E29-A481-1570A0ACB89A}"/>
              </a:ext>
            </a:extLst>
          </p:cNvPr>
          <p:cNvSpPr>
            <a:spLocks noGrp="1"/>
          </p:cNvSpPr>
          <p:nvPr>
            <p:ph idx="15"/>
          </p:nvPr>
        </p:nvSpPr>
        <p:spPr>
          <a:xfrm>
            <a:off x="6191250" y="1787525"/>
            <a:ext cx="5526088" cy="4498975"/>
          </a:xfrm>
        </p:spPr>
        <p:txBody>
          <a:bodyPr/>
          <a:lstStyle/>
          <a:p>
            <a:r>
              <a:rPr lang="en-AU"/>
              <a:t>The Victorian Fishing Authority (VFA) requires all recreational fishers between 18 and 70 years of age (excluding some exceptions) to hold a recreational fishing licence.</a:t>
            </a:r>
          </a:p>
          <a:p>
            <a:r>
              <a:rPr lang="en-AU"/>
              <a:t>The purpose of the licence is to raise funds for programs and initiatives to improve fishing in Victoria including infrastructure, access to waterways and new fishing reefs.</a:t>
            </a:r>
          </a:p>
          <a:p>
            <a:r>
              <a:rPr lang="en-AU"/>
              <a:t>Applicants purchases the licence through Service Victoria. The applicant supplies minimal personal details including:</a:t>
            </a:r>
          </a:p>
          <a:p>
            <a:pPr lvl="1"/>
            <a:r>
              <a:rPr lang="en-AU"/>
              <a:t>Full name</a:t>
            </a:r>
          </a:p>
          <a:p>
            <a:pPr lvl="1"/>
            <a:r>
              <a:rPr lang="en-AU"/>
              <a:t>Date of birth</a:t>
            </a:r>
          </a:p>
          <a:p>
            <a:pPr lvl="1"/>
            <a:r>
              <a:rPr lang="en-AU"/>
              <a:t>Email and phone number </a:t>
            </a:r>
          </a:p>
          <a:p>
            <a:r>
              <a:rPr lang="en-AU"/>
              <a:t>Applicants are not required to provide further documentation or evidence of identity as the purpose of the licence is to collect money and the risks associated with the licence is low. The level of assurance is below Service Victoria’s Level of Assurance 1.</a:t>
            </a:r>
          </a:p>
          <a:p>
            <a:r>
              <a:rPr lang="en-AU"/>
              <a:t>No further tests or documentation is required from an applicant to allow them to obtain a licence, this is proportionate to the risk of the licence. If a basic identity check is not needed, then it may be concluded that an FPT is not necessary.</a:t>
            </a:r>
          </a:p>
          <a:p>
            <a:endParaRPr lang="en-AU"/>
          </a:p>
        </p:txBody>
      </p:sp>
    </p:spTree>
    <p:extLst>
      <p:ext uri="{BB962C8B-B14F-4D97-AF65-F5344CB8AC3E}">
        <p14:creationId xmlns:p14="http://schemas.microsoft.com/office/powerpoint/2010/main" val="59818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F3FCED1A-815A-B8DB-5FF6-D93402844FB1}"/>
              </a:ext>
            </a:extLst>
          </p:cNvPr>
          <p:cNvSpPr>
            <a:spLocks noGrp="1"/>
          </p:cNvSpPr>
          <p:nvPr>
            <p:ph type="body" sz="quarter" idx="11"/>
          </p:nvPr>
        </p:nvSpPr>
        <p:spPr>
          <a:xfrm>
            <a:off x="461325" y="821655"/>
            <a:ext cx="11236751" cy="509204"/>
          </a:xfrm>
        </p:spPr>
        <p:txBody>
          <a:bodyPr/>
          <a:lstStyle/>
          <a:p>
            <a:r>
              <a:rPr lang="en-US" noProof="0"/>
              <a:t>Is a criminal history test required? The requirements of a criminal history check are increased for higher risk licences. A criminal history check should only be used when criminal behaviour is directly relevant to risks associated with the activity. </a:t>
            </a:r>
          </a:p>
        </p:txBody>
      </p:sp>
      <p:sp>
        <p:nvSpPr>
          <p:cNvPr id="4" name="Title 3">
            <a:extLst>
              <a:ext uri="{FF2B5EF4-FFF2-40B4-BE49-F238E27FC236}">
                <a16:creationId xmlns:a16="http://schemas.microsoft.com/office/drawing/2014/main" id="{30ADF4EE-4090-B669-BD0C-80190348A27F}"/>
              </a:ext>
            </a:extLst>
          </p:cNvPr>
          <p:cNvSpPr>
            <a:spLocks noGrp="1"/>
          </p:cNvSpPr>
          <p:nvPr>
            <p:ph type="title"/>
          </p:nvPr>
        </p:nvSpPr>
        <p:spPr>
          <a:xfrm>
            <a:off x="1131683" y="152700"/>
            <a:ext cx="10026853" cy="468313"/>
          </a:xfrm>
        </p:spPr>
        <p:txBody>
          <a:bodyPr/>
          <a:lstStyle/>
          <a:p>
            <a:r>
              <a:rPr lang="en-AU"/>
              <a:t>Criminal history check: Case studies</a:t>
            </a:r>
          </a:p>
        </p:txBody>
      </p:sp>
      <p:sp>
        <p:nvSpPr>
          <p:cNvPr id="59" name="Content Placeholder 58">
            <a:extLst>
              <a:ext uri="{FF2B5EF4-FFF2-40B4-BE49-F238E27FC236}">
                <a16:creationId xmlns:a16="http://schemas.microsoft.com/office/drawing/2014/main" id="{4A841696-94E6-A186-4961-DBDB00A32B6A}"/>
              </a:ext>
            </a:extLst>
          </p:cNvPr>
          <p:cNvSpPr>
            <a:spLocks noGrp="1"/>
          </p:cNvSpPr>
          <p:nvPr>
            <p:ph idx="1"/>
          </p:nvPr>
        </p:nvSpPr>
        <p:spPr>
          <a:xfrm>
            <a:off x="461325" y="1450062"/>
            <a:ext cx="5525933" cy="324059"/>
          </a:xfrm>
        </p:spPr>
        <p:txBody>
          <a:bodyPr/>
          <a:lstStyle/>
          <a:p>
            <a:r>
              <a:rPr lang="en-AU" dirty="0"/>
              <a:t>Yes: Licences to operate gaming venues </a:t>
            </a:r>
          </a:p>
        </p:txBody>
      </p:sp>
      <p:sp>
        <p:nvSpPr>
          <p:cNvPr id="60" name="Content Placeholder 59">
            <a:extLst>
              <a:ext uri="{FF2B5EF4-FFF2-40B4-BE49-F238E27FC236}">
                <a16:creationId xmlns:a16="http://schemas.microsoft.com/office/drawing/2014/main" id="{0233205A-95EF-CC4F-4C52-EB7902CEC9EB}"/>
              </a:ext>
            </a:extLst>
          </p:cNvPr>
          <p:cNvSpPr>
            <a:spLocks noGrp="1"/>
          </p:cNvSpPr>
          <p:nvPr>
            <p:ph idx="13"/>
          </p:nvPr>
        </p:nvSpPr>
        <p:spPr>
          <a:xfrm>
            <a:off x="6191518" y="1457607"/>
            <a:ext cx="5526000" cy="324059"/>
          </a:xfrm>
        </p:spPr>
        <p:txBody>
          <a:bodyPr/>
          <a:lstStyle/>
          <a:p>
            <a:r>
              <a:rPr lang="en-AU"/>
              <a:t>No: Electricians licence </a:t>
            </a:r>
          </a:p>
        </p:txBody>
      </p:sp>
      <p:sp>
        <p:nvSpPr>
          <p:cNvPr id="61" name="Content Placeholder 60">
            <a:extLst>
              <a:ext uri="{FF2B5EF4-FFF2-40B4-BE49-F238E27FC236}">
                <a16:creationId xmlns:a16="http://schemas.microsoft.com/office/drawing/2014/main" id="{5095B1F0-2350-5DA4-815D-0A290F407C0A}"/>
              </a:ext>
            </a:extLst>
          </p:cNvPr>
          <p:cNvSpPr>
            <a:spLocks noGrp="1"/>
          </p:cNvSpPr>
          <p:nvPr>
            <p:ph idx="14"/>
          </p:nvPr>
        </p:nvSpPr>
        <p:spPr>
          <a:xfrm>
            <a:off x="461325" y="1780654"/>
            <a:ext cx="5525933" cy="4620145"/>
          </a:xfrm>
        </p:spPr>
        <p:txBody>
          <a:bodyPr/>
          <a:lstStyle/>
          <a:p>
            <a:r>
              <a:rPr lang="en-AU"/>
              <a:t>In Victoria, gaming activities are primarily regulated by:</a:t>
            </a:r>
          </a:p>
          <a:p>
            <a:pPr lvl="1">
              <a:spcBef>
                <a:spcPts val="300"/>
              </a:spcBef>
            </a:pPr>
            <a:r>
              <a:rPr lang="en-AU" i="1"/>
              <a:t>Gambling Regulation Act 2003</a:t>
            </a:r>
          </a:p>
          <a:p>
            <a:pPr lvl="1">
              <a:spcBef>
                <a:spcPts val="0"/>
              </a:spcBef>
            </a:pPr>
            <a:r>
              <a:rPr lang="en-AU" i="1"/>
              <a:t>Racing Act 1958</a:t>
            </a:r>
          </a:p>
          <a:p>
            <a:pPr lvl="1">
              <a:spcBef>
                <a:spcPts val="0"/>
              </a:spcBef>
            </a:pPr>
            <a:r>
              <a:rPr lang="en-AU" i="1"/>
              <a:t>Casino Control Act 1991</a:t>
            </a:r>
          </a:p>
          <a:p>
            <a:pPr lvl="1">
              <a:spcBef>
                <a:spcPts val="0"/>
              </a:spcBef>
            </a:pPr>
            <a:r>
              <a:rPr lang="en-AU" i="1"/>
              <a:t>Casino (Management Agreement) Act 1993</a:t>
            </a:r>
            <a:r>
              <a:rPr lang="en-AU"/>
              <a:t>.</a:t>
            </a:r>
          </a:p>
          <a:p>
            <a:r>
              <a:rPr lang="en-AU"/>
              <a:t>As many gaming venues also serve alcohol, the Liquor Control Reform Act 1998 may also be relevant.</a:t>
            </a:r>
          </a:p>
          <a:p>
            <a:r>
              <a:rPr lang="en-AU"/>
              <a:t>The Victorian Gambling and Casino Control Commission issues licences to operate gambling venues. Gaming industry employees whose jobs involve functions related to the integrity of gaming machines or restricted monitoring units must be also licensed for that purpose. Casino employees who conduct or supervise gaming or betting, or monitor the movement, exchange or counting of cash or chips, and security and surveillance staff must also hold a licence.</a:t>
            </a:r>
          </a:p>
          <a:p>
            <a:r>
              <a:rPr lang="en-AU"/>
              <a:t>Gaming can provide a range of positive economic and other benefits to the community. However, the misuse and abuse of gaming can have significant harmful effects on individuals, their families and the community and need to be regulated effectively to manage these risks of harm. </a:t>
            </a:r>
          </a:p>
          <a:p>
            <a:r>
              <a:rPr lang="en-AU"/>
              <a:t>Among other risks, some gaming venues handle significant amounts of cash, and there are known issues around potential money laundering. There is a significant risk that providing a licence to an individual with a criminal history related to financial dealings would increase risk to the community. A criminal history check is an essential element of an FPT in this case, along with further interrogation if warranted and documentation of how the information provided in the checks is used in the regulator’s assessment. </a:t>
            </a:r>
          </a:p>
          <a:p>
            <a:endParaRPr lang="en-AU"/>
          </a:p>
        </p:txBody>
      </p:sp>
      <p:sp>
        <p:nvSpPr>
          <p:cNvPr id="69" name="Content Placeholder 68">
            <a:extLst>
              <a:ext uri="{FF2B5EF4-FFF2-40B4-BE49-F238E27FC236}">
                <a16:creationId xmlns:a16="http://schemas.microsoft.com/office/drawing/2014/main" id="{CC54BF94-046A-3DBF-9767-9A9151483143}"/>
              </a:ext>
            </a:extLst>
          </p:cNvPr>
          <p:cNvSpPr>
            <a:spLocks noGrp="1"/>
          </p:cNvSpPr>
          <p:nvPr>
            <p:ph idx="15"/>
          </p:nvPr>
        </p:nvSpPr>
        <p:spPr>
          <a:xfrm>
            <a:off x="6191518" y="1788199"/>
            <a:ext cx="5526000" cy="4620145"/>
          </a:xfrm>
        </p:spPr>
        <p:txBody>
          <a:bodyPr/>
          <a:lstStyle/>
          <a:p>
            <a:r>
              <a:rPr lang="en-AU"/>
              <a:t>Electricians in Victoria who wish to carry out unsupervised work require an Electricians Licence (A Grade) to be registered with Energy Safe Victoria. The Electricity Safety Act 1988 sets out licence requirements.</a:t>
            </a:r>
          </a:p>
          <a:p>
            <a:r>
              <a:rPr lang="en-AU"/>
              <a:t>There are several combinations of requirements to hold these licences which may include:</a:t>
            </a:r>
          </a:p>
          <a:p>
            <a:pPr lvl="1"/>
            <a:r>
              <a:rPr lang="en-AU"/>
              <a:t>Completion of Licensed Electricians Agreement</a:t>
            </a:r>
          </a:p>
          <a:p>
            <a:pPr lvl="1"/>
            <a:r>
              <a:rPr lang="en-AU"/>
              <a:t>Hold a Certificate ||| in Electrotechnology Electrician or equivalent</a:t>
            </a:r>
          </a:p>
          <a:p>
            <a:pPr lvl="1"/>
            <a:r>
              <a:rPr lang="en-AU"/>
              <a:t>Completed a 4 year contract as an apprentice</a:t>
            </a:r>
          </a:p>
          <a:p>
            <a:pPr lvl="1"/>
            <a:r>
              <a:rPr lang="en-AU"/>
              <a:t>A letter of confirmation of the completion of the apprentice </a:t>
            </a:r>
          </a:p>
          <a:p>
            <a:pPr lvl="1"/>
            <a:r>
              <a:rPr lang="en-AU"/>
              <a:t>Current holding of an Electrician (supervised) licence</a:t>
            </a:r>
          </a:p>
          <a:p>
            <a:r>
              <a:rPr lang="en-AU"/>
              <a:t>The primary risk of harm from an electrician is harm to individuals if equipment is used or installed in a way that is unsafe. This would directly arise from lack of competence, so to manage this harm electricians are required to have appropriate qualifications and demonstrate competence. </a:t>
            </a:r>
          </a:p>
          <a:p>
            <a:r>
              <a:rPr lang="en-AU"/>
              <a:t>Electricians typically do not handle large sums of money, and there is no evidence to suggest that potential harms to safety from tasks carried out by electricians are likely to be directly related to previous criminal history or unlawful dealings.</a:t>
            </a:r>
          </a:p>
          <a:p>
            <a:r>
              <a:rPr lang="en-AU"/>
              <a:t>Therefore, while it is important to check for identity and require evidence of relevant qualifications and experience when conducting an FPT for an electrician’s licence, the risk from criminal harm is low and this component of an FPT is unlikely to be required. </a:t>
            </a:r>
          </a:p>
          <a:p>
            <a:endParaRPr lang="en-AU"/>
          </a:p>
          <a:p>
            <a:endParaRPr lang="en-AU"/>
          </a:p>
        </p:txBody>
      </p:sp>
      <p:sp>
        <p:nvSpPr>
          <p:cNvPr id="10" name="Text Placeholder 9">
            <a:extLst>
              <a:ext uri="{FF2B5EF4-FFF2-40B4-BE49-F238E27FC236}">
                <a16:creationId xmlns:a16="http://schemas.microsoft.com/office/drawing/2014/main" id="{42101A67-C1C4-83A1-322F-47C32D9E9CD5}"/>
              </a:ext>
            </a:extLst>
          </p:cNvPr>
          <p:cNvSpPr>
            <a:spLocks noGrp="1"/>
          </p:cNvSpPr>
          <p:nvPr>
            <p:ph type="body" sz="quarter" idx="16"/>
          </p:nvPr>
        </p:nvSpPr>
        <p:spPr>
          <a:xfrm>
            <a:off x="425450" y="127000"/>
            <a:ext cx="534988" cy="530225"/>
          </a:xfrm>
        </p:spPr>
        <p:txBody>
          <a:bodyPr/>
          <a:lstStyle/>
          <a:p>
            <a:r>
              <a:rPr lang="en-AU"/>
              <a:t>2</a:t>
            </a:r>
          </a:p>
        </p:txBody>
      </p:sp>
    </p:spTree>
    <p:extLst>
      <p:ext uri="{BB962C8B-B14F-4D97-AF65-F5344CB8AC3E}">
        <p14:creationId xmlns:p14="http://schemas.microsoft.com/office/powerpoint/2010/main" val="24792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10D3EC-CA3A-570E-8CB4-D5E8E1CC60B3}"/>
              </a:ext>
            </a:extLst>
          </p:cNvPr>
          <p:cNvSpPr/>
          <p:nvPr/>
        </p:nvSpPr>
        <p:spPr>
          <a:xfrm>
            <a:off x="633663" y="1652337"/>
            <a:ext cx="1668379" cy="296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
        <p:nvSpPr>
          <p:cNvPr id="9" name="Text Placeholder 8">
            <a:extLst>
              <a:ext uri="{FF2B5EF4-FFF2-40B4-BE49-F238E27FC236}">
                <a16:creationId xmlns:a16="http://schemas.microsoft.com/office/drawing/2014/main" id="{A5801F93-1B0D-4A10-9A12-B98C97AECD1C}"/>
              </a:ext>
            </a:extLst>
          </p:cNvPr>
          <p:cNvSpPr>
            <a:spLocks noGrp="1"/>
          </p:cNvSpPr>
          <p:nvPr>
            <p:ph type="body" sz="quarter" idx="11"/>
          </p:nvPr>
        </p:nvSpPr>
        <p:spPr/>
        <p:txBody>
          <a:bodyPr/>
          <a:lstStyle/>
          <a:p>
            <a:r>
              <a:rPr lang="en-AU"/>
              <a:t>Is a financial history check necessary? The requirements of a financial history check are increased for higher risk licences. A financial history check should only be used where financial history is directly relevant to risks associated with the activity. </a:t>
            </a:r>
          </a:p>
        </p:txBody>
      </p:sp>
      <p:sp>
        <p:nvSpPr>
          <p:cNvPr id="4" name="Title 3">
            <a:extLst>
              <a:ext uri="{FF2B5EF4-FFF2-40B4-BE49-F238E27FC236}">
                <a16:creationId xmlns:a16="http://schemas.microsoft.com/office/drawing/2014/main" id="{41E071A5-0E71-7F14-A749-383AD5A06368}"/>
              </a:ext>
            </a:extLst>
          </p:cNvPr>
          <p:cNvSpPr>
            <a:spLocks noGrp="1"/>
          </p:cNvSpPr>
          <p:nvPr>
            <p:ph type="title"/>
          </p:nvPr>
        </p:nvSpPr>
        <p:spPr/>
        <p:txBody>
          <a:bodyPr/>
          <a:lstStyle/>
          <a:p>
            <a:r>
              <a:rPr kumimoji="0" lang="en-AU" sz="2400" b="0" i="0" u="none" strike="noStrike" kern="1200" cap="none" spc="0" normalizeH="0" baseline="0" noProof="0">
                <a:ln>
                  <a:noFill/>
                </a:ln>
                <a:solidFill>
                  <a:prstClr val="white"/>
                </a:solidFill>
                <a:effectLst/>
                <a:uLnTx/>
                <a:uFillTx/>
                <a:latin typeface="VIC SemiBold"/>
                <a:ea typeface="+mj-ea"/>
                <a:cs typeface="+mj-cs"/>
              </a:rPr>
              <a:t>Financial history: Case studies</a:t>
            </a:r>
            <a:endParaRPr lang="en-AU"/>
          </a:p>
        </p:txBody>
      </p:sp>
      <p:sp>
        <p:nvSpPr>
          <p:cNvPr id="8" name="Content Placeholder 7">
            <a:extLst>
              <a:ext uri="{FF2B5EF4-FFF2-40B4-BE49-F238E27FC236}">
                <a16:creationId xmlns:a16="http://schemas.microsoft.com/office/drawing/2014/main" id="{894DFB5F-98F9-B24D-8643-45C2ECD4F10B}"/>
              </a:ext>
            </a:extLst>
          </p:cNvPr>
          <p:cNvSpPr>
            <a:spLocks noGrp="1"/>
          </p:cNvSpPr>
          <p:nvPr>
            <p:ph idx="1"/>
          </p:nvPr>
        </p:nvSpPr>
        <p:spPr/>
        <p:txBody>
          <a:bodyPr/>
          <a:lstStyle/>
          <a:p>
            <a:r>
              <a:rPr lang="en-AU" dirty="0"/>
              <a:t>Yes: Estate Agents Licence</a:t>
            </a:r>
          </a:p>
        </p:txBody>
      </p:sp>
      <p:sp>
        <p:nvSpPr>
          <p:cNvPr id="13" name="Content Placeholder 12">
            <a:extLst>
              <a:ext uri="{FF2B5EF4-FFF2-40B4-BE49-F238E27FC236}">
                <a16:creationId xmlns:a16="http://schemas.microsoft.com/office/drawing/2014/main" id="{4D068098-70D0-B286-BC19-6ECD3605C57A}"/>
              </a:ext>
            </a:extLst>
          </p:cNvPr>
          <p:cNvSpPr>
            <a:spLocks noGrp="1"/>
          </p:cNvSpPr>
          <p:nvPr>
            <p:ph idx="13"/>
          </p:nvPr>
        </p:nvSpPr>
        <p:spPr/>
        <p:txBody>
          <a:bodyPr/>
          <a:lstStyle/>
          <a:p>
            <a:r>
              <a:rPr lang="en-AU" dirty="0"/>
              <a:t>No: Meat Processing Facility Licence</a:t>
            </a:r>
          </a:p>
        </p:txBody>
      </p:sp>
      <p:sp>
        <p:nvSpPr>
          <p:cNvPr id="14" name="Content Placeholder 13">
            <a:extLst>
              <a:ext uri="{FF2B5EF4-FFF2-40B4-BE49-F238E27FC236}">
                <a16:creationId xmlns:a16="http://schemas.microsoft.com/office/drawing/2014/main" id="{D00769B3-6687-1D85-3EAC-09BBD06EB168}"/>
              </a:ext>
            </a:extLst>
          </p:cNvPr>
          <p:cNvSpPr>
            <a:spLocks noGrp="1"/>
          </p:cNvSpPr>
          <p:nvPr>
            <p:ph idx="14"/>
          </p:nvPr>
        </p:nvSpPr>
        <p:spPr/>
        <p:txBody>
          <a:bodyPr/>
          <a:lstStyle/>
          <a:p>
            <a:r>
              <a:rPr lang="en-AU"/>
              <a:t>Consumer Affairs Victoria (CAV) issues licences for individuals seeking to engage in the sale of real estate under the Estate Agents Act 1980. </a:t>
            </a:r>
          </a:p>
          <a:p>
            <a:r>
              <a:rPr lang="en-AU"/>
              <a:t>The purchase of real estate is one of the most expensive purchase an induvial will make in their life. Buying real estate generally requires the purchaser to provide a deposit, which is generally held by the seller’s estate agent until settlement. </a:t>
            </a:r>
          </a:p>
          <a:p>
            <a:r>
              <a:rPr lang="en-AU"/>
              <a:t>Real estate deposits can be significant. The misuse of this money by a real estate agent could result in significant financial loss to an individual. </a:t>
            </a:r>
          </a:p>
          <a:p>
            <a:r>
              <a:rPr lang="en-AU"/>
              <a:t>CAV requires applicants for this licence to provide information related to their financial history proving they are not insolvent. The reason for this requirement is to minimise risk to consumers by preventing applicants who are in financial difficulty operating in the industry. </a:t>
            </a:r>
          </a:p>
          <a:p>
            <a:r>
              <a:rPr lang="en-AU"/>
              <a:t>A Financial History test is appropriate as the risk of harm is directly increased by the financial history of applicants. </a:t>
            </a:r>
          </a:p>
          <a:p>
            <a:endParaRPr lang="en-AU"/>
          </a:p>
          <a:p>
            <a:endParaRPr lang="en-AU"/>
          </a:p>
        </p:txBody>
      </p:sp>
      <p:sp>
        <p:nvSpPr>
          <p:cNvPr id="15" name="Content Placeholder 14">
            <a:extLst>
              <a:ext uri="{FF2B5EF4-FFF2-40B4-BE49-F238E27FC236}">
                <a16:creationId xmlns:a16="http://schemas.microsoft.com/office/drawing/2014/main" id="{072A7EA0-5099-81FA-F54D-1E0E12068E42}"/>
              </a:ext>
            </a:extLst>
          </p:cNvPr>
          <p:cNvSpPr>
            <a:spLocks noGrp="1"/>
          </p:cNvSpPr>
          <p:nvPr>
            <p:ph idx="15"/>
          </p:nvPr>
        </p:nvSpPr>
        <p:spPr/>
        <p:txBody>
          <a:bodyPr/>
          <a:lstStyle/>
          <a:p>
            <a:r>
              <a:rPr lang="en-AU"/>
              <a:t>PrimeSafe issues licences for individuals seeking to operate a meat processing facility under the </a:t>
            </a:r>
            <a:r>
              <a:rPr lang="en-AU" i="1"/>
              <a:t>Meat Industry Act 1993</a:t>
            </a:r>
            <a:r>
              <a:rPr lang="en-AU"/>
              <a:t>. </a:t>
            </a:r>
          </a:p>
          <a:p>
            <a:r>
              <a:rPr lang="en-AU"/>
              <a:t>Harms associated with operating a meat processing facility include food safety and worker exploitation.  </a:t>
            </a:r>
          </a:p>
          <a:p>
            <a:r>
              <a:rPr lang="en-AU"/>
              <a:t>Individuals applying for this licence are not required to provide information related to their financial history. While this might prevent individuals opening a facility which was not financially viable, which could result in increased risk of harm, the risk is not significant.. </a:t>
            </a:r>
          </a:p>
          <a:p>
            <a:r>
              <a:rPr lang="en-AU"/>
              <a:t>It is unlikely an applicant with a poor financial history would successfully secure the necessary funds to establish a meat processing facility, and therefore PrimeSafe requiring financial history checks would not make a significant impact on the level of risk arising from these activities. </a:t>
            </a:r>
          </a:p>
          <a:p>
            <a:endParaRPr lang="en-AU"/>
          </a:p>
          <a:p>
            <a:endParaRPr lang="en-AU"/>
          </a:p>
          <a:p>
            <a:endParaRPr lang="en-AU"/>
          </a:p>
        </p:txBody>
      </p:sp>
      <p:sp>
        <p:nvSpPr>
          <p:cNvPr id="16" name="Text Placeholder 15">
            <a:extLst>
              <a:ext uri="{FF2B5EF4-FFF2-40B4-BE49-F238E27FC236}">
                <a16:creationId xmlns:a16="http://schemas.microsoft.com/office/drawing/2014/main" id="{510E1CF8-4F9F-2AC2-052D-C9B9BED6B47C}"/>
              </a:ext>
            </a:extLst>
          </p:cNvPr>
          <p:cNvSpPr>
            <a:spLocks noGrp="1"/>
          </p:cNvSpPr>
          <p:nvPr>
            <p:ph type="body" sz="quarter" idx="16"/>
          </p:nvPr>
        </p:nvSpPr>
        <p:spPr/>
        <p:txBody>
          <a:bodyPr/>
          <a:lstStyle/>
          <a:p>
            <a:r>
              <a:rPr lang="en-AU"/>
              <a:t>3</a:t>
            </a:r>
          </a:p>
        </p:txBody>
      </p:sp>
    </p:spTree>
    <p:extLst>
      <p:ext uri="{BB962C8B-B14F-4D97-AF65-F5344CB8AC3E}">
        <p14:creationId xmlns:p14="http://schemas.microsoft.com/office/powerpoint/2010/main" val="369831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034A6-440E-370E-D0E7-E4DE0E044E7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6238534-8176-78F5-05F9-9D849F883F37}"/>
              </a:ext>
            </a:extLst>
          </p:cNvPr>
          <p:cNvSpPr>
            <a:spLocks noGrp="1"/>
          </p:cNvSpPr>
          <p:nvPr>
            <p:ph type="body" sz="quarter" idx="11"/>
          </p:nvPr>
        </p:nvSpPr>
        <p:spPr/>
        <p:txBody>
          <a:bodyPr/>
          <a:lstStyle/>
          <a:p>
            <a:r>
              <a:rPr lang="en-AU"/>
              <a:t>Are education, training or qualification components required? These components should be included when the risk of unqualified operators undertaking an activity is high. </a:t>
            </a:r>
          </a:p>
        </p:txBody>
      </p:sp>
      <p:sp>
        <p:nvSpPr>
          <p:cNvPr id="4" name="Title 3">
            <a:extLst>
              <a:ext uri="{FF2B5EF4-FFF2-40B4-BE49-F238E27FC236}">
                <a16:creationId xmlns:a16="http://schemas.microsoft.com/office/drawing/2014/main" id="{DA626489-2D37-8615-6A08-BF75014F8C2C}"/>
              </a:ext>
            </a:extLst>
          </p:cNvPr>
          <p:cNvSpPr>
            <a:spLocks noGrp="1"/>
          </p:cNvSpPr>
          <p:nvPr>
            <p:ph type="title"/>
          </p:nvPr>
        </p:nvSpPr>
        <p:spPr>
          <a:solidFill>
            <a:schemeClr val="accent3"/>
          </a:solidFill>
          <a:ln>
            <a:solidFill>
              <a:schemeClr val="accent3"/>
            </a:solidFill>
          </a:ln>
        </p:spPr>
        <p:txBody>
          <a:bodyPr anchor="ctr"/>
          <a:lstStyle/>
          <a:p>
            <a:pPr>
              <a:spcBef>
                <a:spcPts val="600"/>
              </a:spcBef>
            </a:pPr>
            <a:br>
              <a:rPr lang="en-AU" sz="2400">
                <a:solidFill>
                  <a:schemeClr val="bg1"/>
                </a:solidFill>
              </a:rPr>
            </a:br>
            <a:r>
              <a:rPr lang="en-AU" sz="2400">
                <a:solidFill>
                  <a:schemeClr val="bg1"/>
                </a:solidFill>
              </a:rPr>
              <a:t>Education, training and qualifications: Case studies</a:t>
            </a:r>
            <a:br>
              <a:rPr lang="en-AU" sz="2400" b="1">
                <a:solidFill>
                  <a:schemeClr val="bg1"/>
                </a:solidFill>
              </a:rPr>
            </a:br>
            <a:endParaRPr lang="en-AU" sz="2400">
              <a:solidFill>
                <a:schemeClr val="bg1"/>
              </a:solidFill>
            </a:endParaRPr>
          </a:p>
        </p:txBody>
      </p:sp>
      <p:sp>
        <p:nvSpPr>
          <p:cNvPr id="8" name="Content Placeholder 7">
            <a:extLst>
              <a:ext uri="{FF2B5EF4-FFF2-40B4-BE49-F238E27FC236}">
                <a16:creationId xmlns:a16="http://schemas.microsoft.com/office/drawing/2014/main" id="{3AFA53A0-6759-9B59-ECF6-08B4210EA874}"/>
              </a:ext>
            </a:extLst>
          </p:cNvPr>
          <p:cNvSpPr>
            <a:spLocks noGrp="1"/>
          </p:cNvSpPr>
          <p:nvPr>
            <p:ph idx="1"/>
          </p:nvPr>
        </p:nvSpPr>
        <p:spPr/>
        <p:txBody>
          <a:bodyPr/>
          <a:lstStyle/>
          <a:p>
            <a:r>
              <a:rPr lang="en-AU"/>
              <a:t>Yes: Registered Veterinarian</a:t>
            </a:r>
          </a:p>
        </p:txBody>
      </p:sp>
      <p:sp>
        <p:nvSpPr>
          <p:cNvPr id="12" name="Content Placeholder 11">
            <a:extLst>
              <a:ext uri="{FF2B5EF4-FFF2-40B4-BE49-F238E27FC236}">
                <a16:creationId xmlns:a16="http://schemas.microsoft.com/office/drawing/2014/main" id="{3D553FC8-058B-CB81-A4E0-ACA4591801C6}"/>
              </a:ext>
            </a:extLst>
          </p:cNvPr>
          <p:cNvSpPr>
            <a:spLocks noGrp="1"/>
          </p:cNvSpPr>
          <p:nvPr>
            <p:ph idx="13"/>
          </p:nvPr>
        </p:nvSpPr>
        <p:spPr/>
        <p:txBody>
          <a:bodyPr/>
          <a:lstStyle/>
          <a:p>
            <a:r>
              <a:rPr lang="en-AU" dirty="0"/>
              <a:t>No: Rooming house operators</a:t>
            </a:r>
          </a:p>
        </p:txBody>
      </p:sp>
      <p:sp>
        <p:nvSpPr>
          <p:cNvPr id="13" name="Content Placeholder 12">
            <a:extLst>
              <a:ext uri="{FF2B5EF4-FFF2-40B4-BE49-F238E27FC236}">
                <a16:creationId xmlns:a16="http://schemas.microsoft.com/office/drawing/2014/main" id="{36A6C219-09AB-8E43-3A89-873230D6643E}"/>
              </a:ext>
            </a:extLst>
          </p:cNvPr>
          <p:cNvSpPr>
            <a:spLocks noGrp="1"/>
          </p:cNvSpPr>
          <p:nvPr>
            <p:ph idx="14"/>
          </p:nvPr>
        </p:nvSpPr>
        <p:spPr/>
        <p:txBody>
          <a:bodyPr/>
          <a:lstStyle/>
          <a:p>
            <a:r>
              <a:rPr lang="en-AU"/>
              <a:t>In Victoria, all practicing veterinarians must register through the Veterinary Practitioners Registration Board of Victoria.</a:t>
            </a:r>
          </a:p>
          <a:p>
            <a:r>
              <a:rPr lang="en-AU"/>
              <a:t>An applicant is considered qualified if they satisfy one of the following:</a:t>
            </a:r>
          </a:p>
          <a:p>
            <a:pPr lvl="1"/>
            <a:r>
              <a:rPr lang="en-AU"/>
              <a:t>Have been awarded a degree in veterinary science or medicine from a tertiary institution recognized by the Board</a:t>
            </a:r>
          </a:p>
          <a:p>
            <a:pPr lvl="1"/>
            <a:r>
              <a:rPr lang="en-AU"/>
              <a:t>Have a substantially equivalent qualification, in the opinion of the board</a:t>
            </a:r>
          </a:p>
          <a:p>
            <a:pPr lvl="1"/>
            <a:r>
              <a:rPr lang="en-AU"/>
              <a:t>Pass a qualifying examination provided by the Board</a:t>
            </a:r>
          </a:p>
          <a:p>
            <a:pPr lvl="1"/>
            <a:r>
              <a:rPr lang="en-AU"/>
              <a:t>Have a qualification in another State or Territory for the purpose of undertaking work of a similar nature.</a:t>
            </a:r>
          </a:p>
          <a:p>
            <a:r>
              <a:rPr lang="en-AU"/>
              <a:t>The </a:t>
            </a:r>
            <a:r>
              <a:rPr lang="en-AU" i="1"/>
              <a:t>Veterinary Practice Act 1997 </a:t>
            </a:r>
            <a:r>
              <a:rPr lang="en-AU"/>
              <a:t>requires the applicant to provide documentation as evidence of qualifications that entitle them to the type of registration applied for. </a:t>
            </a:r>
          </a:p>
          <a:p>
            <a:r>
              <a:rPr lang="en-AU"/>
              <a:t>Veterinary practice involves a significant risk of harm associated with animal welfare. This risk of harm is closely related to the training and education of the applicant as veterinary practice requires specialized knowledge and skills to appropriately handle animals who are injured, sick or misbehaved. Additionally, as an occupation in the medical field, vets require training and knowledge of correct medication types and dosage to ensure animals are sufficiently cared for and are not placed in danger.</a:t>
            </a:r>
          </a:p>
          <a:p>
            <a:r>
              <a:rPr lang="en-AU"/>
              <a:t>The risk of an unqualified applicant operating as a veterinarian is significant justifying the use of an FPT which assesses an individual's qualifications. </a:t>
            </a:r>
          </a:p>
          <a:p>
            <a:endParaRPr lang="en-AU"/>
          </a:p>
        </p:txBody>
      </p:sp>
      <p:sp>
        <p:nvSpPr>
          <p:cNvPr id="14" name="Content Placeholder 13">
            <a:extLst>
              <a:ext uri="{FF2B5EF4-FFF2-40B4-BE49-F238E27FC236}">
                <a16:creationId xmlns:a16="http://schemas.microsoft.com/office/drawing/2014/main" id="{78D0EB54-AAA9-473E-BDC8-3264D5D06205}"/>
              </a:ext>
            </a:extLst>
          </p:cNvPr>
          <p:cNvSpPr>
            <a:spLocks noGrp="1"/>
          </p:cNvSpPr>
          <p:nvPr>
            <p:ph idx="15"/>
          </p:nvPr>
        </p:nvSpPr>
        <p:spPr/>
        <p:txBody>
          <a:bodyPr/>
          <a:lstStyle/>
          <a:p>
            <a:r>
              <a:rPr lang="en-AU"/>
              <a:t>Consumer Affairs Victoria issues licences for individuals seeking to operate a rooming house under the Rooming House Operators Act 2016. </a:t>
            </a:r>
          </a:p>
          <a:p>
            <a:r>
              <a:rPr lang="en-AU"/>
              <a:t>A rooming house is a building or apartment with one or more rooms for rent, where four or more people can live (some of the rooms may be shared). A rooming house operator may be an individual or a corporate entity.</a:t>
            </a:r>
          </a:p>
          <a:p>
            <a:r>
              <a:rPr lang="en-AU"/>
              <a:t>Rooming houses are associated with high levels of harm including anti-social behaviour, domestic violence, bullying, and abuse of disabled people. Additionally, rooming house operators are often responsible for managing money of low-income and vulnerable individuals.  </a:t>
            </a:r>
          </a:p>
          <a:p>
            <a:r>
              <a:rPr lang="en-AU"/>
              <a:t>To mitigate these harms, a rooming house operator licence requires an FPT with components including criminal history check, financial history check and previous licence disqualifications. </a:t>
            </a:r>
          </a:p>
          <a:p>
            <a:r>
              <a:rPr lang="en-AU"/>
              <a:t>The FPT for this licence do not require an assessment of an applicant's qualifications as this is not directly linked to an increased risk of harm. </a:t>
            </a:r>
          </a:p>
          <a:p>
            <a:endParaRPr lang="en-AU"/>
          </a:p>
        </p:txBody>
      </p:sp>
      <p:sp>
        <p:nvSpPr>
          <p:cNvPr id="15" name="Text Placeholder 14">
            <a:extLst>
              <a:ext uri="{FF2B5EF4-FFF2-40B4-BE49-F238E27FC236}">
                <a16:creationId xmlns:a16="http://schemas.microsoft.com/office/drawing/2014/main" id="{3F32CBB8-7662-0FDD-A506-A6BE25EAF970}"/>
              </a:ext>
            </a:extLst>
          </p:cNvPr>
          <p:cNvSpPr>
            <a:spLocks noGrp="1"/>
          </p:cNvSpPr>
          <p:nvPr>
            <p:ph type="body" sz="quarter" idx="16"/>
          </p:nvPr>
        </p:nvSpPr>
        <p:spPr/>
        <p:txBody>
          <a:bodyPr/>
          <a:lstStyle/>
          <a:p>
            <a:r>
              <a:rPr lang="en-AU"/>
              <a:t>4</a:t>
            </a:r>
          </a:p>
        </p:txBody>
      </p:sp>
    </p:spTree>
    <p:extLst>
      <p:ext uri="{BB962C8B-B14F-4D97-AF65-F5344CB8AC3E}">
        <p14:creationId xmlns:p14="http://schemas.microsoft.com/office/powerpoint/2010/main" val="381332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a:xfrm>
            <a:off x="6881812" y="1709739"/>
            <a:ext cx="4465637" cy="1719262"/>
          </a:xfrm>
        </p:spPr>
        <p:txBody>
          <a:bodyPr/>
          <a:lstStyle/>
          <a:p>
            <a:r>
              <a:rPr lang="en-AU"/>
              <a:t>Stage 3</a:t>
            </a:r>
          </a:p>
        </p:txBody>
      </p:sp>
      <p:sp>
        <p:nvSpPr>
          <p:cNvPr id="2" name="Text Placeholder 1">
            <a:extLst>
              <a:ext uri="{FF2B5EF4-FFF2-40B4-BE49-F238E27FC236}">
                <a16:creationId xmlns:a16="http://schemas.microsoft.com/office/drawing/2014/main" id="{8FAF2A99-C885-FB08-50C9-6B418E75F38D}"/>
              </a:ext>
            </a:extLst>
          </p:cNvPr>
          <p:cNvSpPr>
            <a:spLocks noGrp="1"/>
          </p:cNvSpPr>
          <p:nvPr>
            <p:ph type="body" idx="1"/>
          </p:nvPr>
        </p:nvSpPr>
        <p:spPr>
          <a:xfrm>
            <a:off x="6888163" y="3552825"/>
            <a:ext cx="4332287" cy="1423988"/>
          </a:xfrm>
        </p:spPr>
        <p:txBody>
          <a:bodyPr/>
          <a:lstStyle/>
          <a:p>
            <a:r>
              <a:rPr lang="en-AU"/>
              <a:t>FPT evidence administration</a:t>
            </a:r>
          </a:p>
          <a:p>
            <a:pPr marL="285750" lvl="0" indent="-285750">
              <a:buClrTx/>
              <a:buSzPct val="120000"/>
              <a:buFont typeface="Arial" panose="020B0604020202020204" pitchFamily="34" charset="0"/>
              <a:buChar char="•"/>
            </a:pPr>
            <a:r>
              <a:rPr lang="en-AU" sz="1400" noProof="0"/>
              <a:t>Stage 3 focuses on efficient administration of Fit and Proper Tests. </a:t>
            </a:r>
          </a:p>
          <a:p>
            <a:pPr marL="285750" lvl="0" indent="-285750">
              <a:buClrTx/>
              <a:buSzPct val="120000"/>
              <a:buFont typeface="Arial" panose="020B0604020202020204" pitchFamily="34" charset="0"/>
              <a:buChar char="•"/>
            </a:pPr>
            <a:r>
              <a:rPr lang="en-AU" sz="1400" noProof="0"/>
              <a:t>Stage 3 will be developed in 2024-25.</a:t>
            </a:r>
            <a:endParaRPr lang="en-AU" sz="1400"/>
          </a:p>
        </p:txBody>
      </p:sp>
    </p:spTree>
    <p:extLst>
      <p:ext uri="{BB962C8B-B14F-4D97-AF65-F5344CB8AC3E}">
        <p14:creationId xmlns:p14="http://schemas.microsoft.com/office/powerpoint/2010/main" val="235512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dirty="0">
                          <a:solidFill>
                            <a:schemeClr val="dk1"/>
                          </a:solidFill>
                        </a:rPr>
                        <a:t>July 2024</a:t>
                      </a:r>
                      <a:endParaRPr lang="en-US" sz="1100" kern="1200" dirty="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dirty="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dirty="0">
                <a:solidFill>
                  <a:schemeClr val="bg1"/>
                </a:solidFill>
                <a:latin typeface="+mj-lt"/>
              </a:rPr>
              <a:t>The Fit and Proper Test Framework and Guide will be expanded and continuously improved over time.</a:t>
            </a:r>
          </a:p>
        </p:txBody>
      </p:sp>
    </p:spTree>
    <p:extLst>
      <p:ext uri="{BB962C8B-B14F-4D97-AF65-F5344CB8AC3E}">
        <p14:creationId xmlns:p14="http://schemas.microsoft.com/office/powerpoint/2010/main" val="87466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597926-8C7F-F2A9-600F-861C2FCD07AB}"/>
              </a:ext>
            </a:extLst>
          </p:cNvPr>
          <p:cNvSpPr/>
          <p:nvPr/>
        </p:nvSpPr>
        <p:spPr>
          <a:xfrm>
            <a:off x="695325" y="946860"/>
            <a:ext cx="10801350" cy="624765"/>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spcBef>
                <a:spcPct val="0"/>
              </a:spcBef>
              <a:spcAft>
                <a:spcPts val="0"/>
              </a:spcAft>
              <a:buClrTx/>
              <a:buSzTx/>
              <a:buFontTx/>
              <a:buNone/>
              <a:tabLst/>
              <a:defRPr/>
            </a:pPr>
            <a:r>
              <a:rPr kumimoji="0" lang="en-US" sz="1550" b="0" i="0" u="none" strike="noStrike" kern="1200" cap="none" spc="0" normalizeH="0" baseline="0" noProof="0">
                <a:ln>
                  <a:noFill/>
                </a:ln>
                <a:solidFill>
                  <a:srgbClr val="232B39"/>
                </a:solidFill>
                <a:effectLst/>
                <a:uLnTx/>
                <a:uFillTx/>
                <a:latin typeface="VIC"/>
                <a:ea typeface="+mj-ea"/>
                <a:cs typeface="+mj-cs"/>
              </a:rPr>
              <a:t>This guide provides step by step guidance on applying the Victorian Fit and Proper Test (FPT) Framework (the Framework). This guide is intended for those seeking to shape the FPT policy settings and regulatory design.</a:t>
            </a:r>
          </a:p>
        </p:txBody>
      </p:sp>
      <p:sp>
        <p:nvSpPr>
          <p:cNvPr id="12" name="Title 11">
            <a:extLst>
              <a:ext uri="{FF2B5EF4-FFF2-40B4-BE49-F238E27FC236}">
                <a16:creationId xmlns:a16="http://schemas.microsoft.com/office/drawing/2014/main" id="{C0AA0053-FA23-A653-1B52-FD683DC63524}"/>
              </a:ext>
            </a:extLst>
          </p:cNvPr>
          <p:cNvSpPr>
            <a:spLocks noGrp="1"/>
          </p:cNvSpPr>
          <p:nvPr>
            <p:ph type="title"/>
          </p:nvPr>
        </p:nvSpPr>
        <p:spPr>
          <a:xfrm>
            <a:off x="704850" y="261938"/>
            <a:ext cx="10515600" cy="633412"/>
          </a:xfrm>
        </p:spPr>
        <p:txBody>
          <a:bodyPr/>
          <a:lstStyle/>
          <a:p>
            <a:r>
              <a:rPr lang="en-US" noProof="0"/>
              <a:t>When and how to use this guide</a:t>
            </a:r>
            <a:endParaRPr lang="en-AU"/>
          </a:p>
        </p:txBody>
      </p:sp>
      <p:sp>
        <p:nvSpPr>
          <p:cNvPr id="14" name="Content Placeholder 13">
            <a:extLst>
              <a:ext uri="{FF2B5EF4-FFF2-40B4-BE49-F238E27FC236}">
                <a16:creationId xmlns:a16="http://schemas.microsoft.com/office/drawing/2014/main" id="{DC289135-75FF-EA0C-720E-EF2085B00B62}"/>
              </a:ext>
            </a:extLst>
          </p:cNvPr>
          <p:cNvSpPr>
            <a:spLocks noGrp="1"/>
          </p:cNvSpPr>
          <p:nvPr>
            <p:ph idx="15"/>
          </p:nvPr>
        </p:nvSpPr>
        <p:spPr>
          <a:xfrm>
            <a:off x="7591425" y="1838325"/>
            <a:ext cx="3790950" cy="4600574"/>
          </a:xfrm>
        </p:spPr>
        <p:txBody>
          <a:bodyPr/>
          <a:lstStyle/>
          <a:p>
            <a:r>
              <a:rPr lang="en-US" sz="1300" noProof="0"/>
              <a:t>The Victorian FPT framework is designed to:</a:t>
            </a:r>
          </a:p>
          <a:p>
            <a:pPr marL="252000" lvl="2" indent="-252000">
              <a:buSzPct val="120000"/>
            </a:pPr>
            <a:r>
              <a:rPr lang="en-US" sz="1200"/>
              <a:t>Promote efficient and effective FPTs by guiding</a:t>
            </a:r>
            <a:r>
              <a:rPr lang="en-US" sz="1200" noProof="0"/>
              <a:t> the design </a:t>
            </a:r>
            <a:r>
              <a:rPr lang="en-US" sz="1200"/>
              <a:t>of standardised</a:t>
            </a:r>
            <a:r>
              <a:rPr lang="en-US" sz="1200" noProof="0"/>
              <a:t> and objective FPTs</a:t>
            </a:r>
            <a:r>
              <a:rPr lang="en-US" sz="1200"/>
              <a:t>, while also targeting the risk of harm</a:t>
            </a:r>
          </a:p>
          <a:p>
            <a:pPr marL="252000" lvl="2" indent="-252000">
              <a:buSzPct val="120000"/>
            </a:pPr>
            <a:r>
              <a:rPr lang="en-US" sz="1200" noProof="0"/>
              <a:t>Provide guidance on reducing regulatory burden when developing FPTs</a:t>
            </a:r>
          </a:p>
          <a:p>
            <a:pPr marL="252000" lvl="2" indent="-252000">
              <a:buSzPct val="120000"/>
            </a:pPr>
            <a:r>
              <a:rPr lang="en-US" sz="1200" noProof="0"/>
              <a:t>Ensure that </a:t>
            </a:r>
            <a:r>
              <a:rPr lang="en-US" sz="1200"/>
              <a:t>characteristic tests are linked to the risk of harm to </a:t>
            </a:r>
            <a:r>
              <a:rPr lang="en-US" sz="1200" noProof="0"/>
              <a:t>minimise unfair and unnecessary discrimination associated with character-based assessment </a:t>
            </a:r>
          </a:p>
          <a:p>
            <a:r>
              <a:rPr lang="en-US" sz="1300"/>
              <a:t>The guide will help you:</a:t>
            </a:r>
          </a:p>
          <a:p>
            <a:pPr marL="252000" lvl="2" indent="-252000">
              <a:buSzPct val="120000"/>
            </a:pPr>
            <a:r>
              <a:rPr lang="en-US" sz="1200"/>
              <a:t>Understand whether an FPT is the best regulatory tool to reduce the harms or if imposing permission conditions or other approaches after issuing a permission might be more effective </a:t>
            </a:r>
          </a:p>
          <a:p>
            <a:pPr marL="252000" lvl="2" indent="-252000">
              <a:buSzPct val="120000"/>
            </a:pPr>
            <a:r>
              <a:rPr lang="en-AU" sz="1200"/>
              <a:t>Understand what characteristics are appropriate to include</a:t>
            </a:r>
          </a:p>
          <a:p>
            <a:pPr marL="252000" lvl="2" indent="-252000">
              <a:buSzPct val="120000"/>
            </a:pPr>
            <a:r>
              <a:rPr lang="en-AU" sz="1200"/>
              <a:t>Design an FPT that is proportionate to risk</a:t>
            </a:r>
          </a:p>
          <a:p>
            <a:pPr marL="252000" lvl="2" indent="-252000">
              <a:buSzPct val="120000"/>
            </a:pPr>
            <a:r>
              <a:rPr lang="en-AU" sz="1200"/>
              <a:t>Design an FPT with consideration of legislation and necessary levels of evidence</a:t>
            </a:r>
          </a:p>
          <a:p>
            <a:pPr lvl="1"/>
            <a:endParaRPr lang="en-US" sz="1200"/>
          </a:p>
          <a:p>
            <a:pPr lvl="1"/>
            <a:endParaRPr lang="en-AU" sz="1200"/>
          </a:p>
          <a:p>
            <a:endParaRPr lang="en-AU" sz="1200"/>
          </a:p>
        </p:txBody>
      </p:sp>
      <p:sp>
        <p:nvSpPr>
          <p:cNvPr id="10" name="Rectangle 9">
            <a:extLst>
              <a:ext uri="{FF2B5EF4-FFF2-40B4-BE49-F238E27FC236}">
                <a16:creationId xmlns:a16="http://schemas.microsoft.com/office/drawing/2014/main" id="{C5DBBD5B-73A1-D20B-2363-7B2E60A15E21}"/>
              </a:ext>
            </a:extLst>
          </p:cNvPr>
          <p:cNvSpPr/>
          <p:nvPr/>
        </p:nvSpPr>
        <p:spPr>
          <a:xfrm>
            <a:off x="695324" y="3962959"/>
            <a:ext cx="6613177" cy="396000"/>
          </a:xfrm>
          <a:prstGeom prst="rect">
            <a:avLst/>
          </a:prstGeom>
          <a:solidFill>
            <a:schemeClr val="accent3"/>
          </a:solidFill>
          <a:ln w="254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349" rtl="0" eaLnBrk="1" fontAlgn="auto" latinLnBrk="0" hangingPunct="1">
              <a:lnSpc>
                <a:spcPct val="100000"/>
              </a:lnSpc>
              <a:spcBef>
                <a:spcPts val="0"/>
              </a:spcBef>
              <a:spcAft>
                <a:spcPts val="600"/>
              </a:spcAft>
              <a:buClrTx/>
              <a:buSzTx/>
              <a:buFontTx/>
              <a:buNone/>
              <a:tabLst/>
              <a:defRPr/>
            </a:pPr>
            <a:r>
              <a:rPr kumimoji="0" lang="en-AU" sz="1600" b="0" i="0" u="none" strike="noStrike" kern="1200" cap="none" spc="0" normalizeH="0" baseline="0" noProof="0">
                <a:ln>
                  <a:noFill/>
                </a:ln>
                <a:solidFill>
                  <a:srgbClr val="FFFFFF"/>
                </a:solidFill>
                <a:effectLst/>
                <a:uLnTx/>
                <a:uFillTx/>
                <a:latin typeface="VIC SemiBold"/>
                <a:ea typeface="+mn-ea"/>
                <a:cs typeface="+mn-cs"/>
              </a:rPr>
              <a:t>Additional resources and preparation for using the guide</a:t>
            </a:r>
          </a:p>
        </p:txBody>
      </p:sp>
      <p:sp>
        <p:nvSpPr>
          <p:cNvPr id="11" name="Rectangle 10">
            <a:extLst>
              <a:ext uri="{FF2B5EF4-FFF2-40B4-BE49-F238E27FC236}">
                <a16:creationId xmlns:a16="http://schemas.microsoft.com/office/drawing/2014/main" id="{84B53179-34A7-3B5A-3CB3-BF82A2D8EA5C}"/>
              </a:ext>
            </a:extLst>
          </p:cNvPr>
          <p:cNvSpPr>
            <a:spLocks/>
          </p:cNvSpPr>
          <p:nvPr/>
        </p:nvSpPr>
        <p:spPr>
          <a:xfrm>
            <a:off x="695325" y="4368574"/>
            <a:ext cx="6613176" cy="2079851"/>
          </a:xfrm>
          <a:prstGeom prst="rect">
            <a:avLst/>
          </a:prstGeom>
          <a:solidFill>
            <a:schemeClr val="bg1"/>
          </a:solidFill>
          <a:ln w="25400"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44000" tIns="90000" bIns="0" rtlCol="0" anchor="t"/>
          <a:lstStyle/>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Read the relevant sections of the Victorian Permissions Framework and its associated Guides and Better Regulation Victoria’s guides to implementing ‘better practice’ permissions. </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Check the relevant legislation in your area for its direction on FPTs.</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Understand the risks of harm that to be managed.</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Assess whether there are links between a person’s characteristics (such as education, age, criminal history), character and the risk of harms occurring.</a:t>
            </a:r>
          </a:p>
          <a:p>
            <a:pPr marL="252000" marR="0" lvl="0" indent="-252000" algn="l" defTabSz="914349" rtl="0" eaLnBrk="1" fontAlgn="auto" latinLnBrk="0" hangingPunct="1">
              <a:lnSpc>
                <a:spcPct val="100000"/>
              </a:lnSpc>
              <a:spcBef>
                <a:spcPts val="0"/>
              </a:spcBef>
              <a:spcAft>
                <a:spcPts val="600"/>
              </a:spcAft>
              <a:buClr>
                <a:srgbClr val="4C9E61"/>
              </a:buClr>
              <a:buSzPct val="120000"/>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Keep in mind that there may be more efficient alternatives to FPTs which achieve the same objectives of harm reduction.</a:t>
            </a:r>
          </a:p>
        </p:txBody>
      </p:sp>
      <p:sp>
        <p:nvSpPr>
          <p:cNvPr id="15" name="Rectangle 14">
            <a:extLst>
              <a:ext uri="{FF2B5EF4-FFF2-40B4-BE49-F238E27FC236}">
                <a16:creationId xmlns:a16="http://schemas.microsoft.com/office/drawing/2014/main" id="{81F19F9C-07E1-8D60-853F-99B1E444C6FA}"/>
              </a:ext>
            </a:extLst>
          </p:cNvPr>
          <p:cNvSpPr>
            <a:spLocks/>
          </p:cNvSpPr>
          <p:nvPr/>
        </p:nvSpPr>
        <p:spPr>
          <a:xfrm>
            <a:off x="695325" y="1808239"/>
            <a:ext cx="6629400" cy="3952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latin typeface="VIC SemiBold" panose="020B0604020202020204" charset="0"/>
                <a:ea typeface="+mn-ea"/>
                <a:cs typeface="+mn-cs"/>
              </a:rPr>
              <a:t>Framework stages</a:t>
            </a:r>
          </a:p>
        </p:txBody>
      </p:sp>
      <p:grpSp>
        <p:nvGrpSpPr>
          <p:cNvPr id="2" name="Group 1">
            <a:extLst>
              <a:ext uri="{FF2B5EF4-FFF2-40B4-BE49-F238E27FC236}">
                <a16:creationId xmlns:a16="http://schemas.microsoft.com/office/drawing/2014/main" id="{3CFFE22B-079A-296F-6ABE-E7ED25AEE13F}"/>
              </a:ext>
            </a:extLst>
          </p:cNvPr>
          <p:cNvGrpSpPr/>
          <p:nvPr/>
        </p:nvGrpSpPr>
        <p:grpSpPr>
          <a:xfrm>
            <a:off x="2557583" y="2361133"/>
            <a:ext cx="2853999" cy="1432461"/>
            <a:chOff x="2557583" y="2361133"/>
            <a:chExt cx="2853999" cy="1432461"/>
          </a:xfrm>
        </p:grpSpPr>
        <p:sp>
          <p:nvSpPr>
            <p:cNvPr id="13" name="Rectangle 12">
              <a:extLst>
                <a:ext uri="{FF2B5EF4-FFF2-40B4-BE49-F238E27FC236}">
                  <a16:creationId xmlns:a16="http://schemas.microsoft.com/office/drawing/2014/main" id="{72A24FCE-448F-13AF-CD8F-28A6E6AFB5A1}"/>
                </a:ext>
              </a:extLst>
            </p:cNvPr>
            <p:cNvSpPr>
              <a:spLocks/>
            </p:cNvSpPr>
            <p:nvPr/>
          </p:nvSpPr>
          <p:spPr>
            <a:xfrm>
              <a:off x="2557583" y="2361133"/>
              <a:ext cx="2853999" cy="1432461"/>
            </a:xfrm>
            <a:prstGeom prst="rect">
              <a:avLst/>
            </a:prstGeom>
            <a:solidFill>
              <a:srgbClr val="FFFFFF"/>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4C9E61"/>
                </a:solidFill>
                <a:effectLst/>
                <a:uLnTx/>
                <a:uFillTx/>
                <a:latin typeface="VIC"/>
                <a:ea typeface="+mn-ea"/>
                <a:cs typeface="+mn-cs"/>
              </a:endParaRPr>
            </a:p>
          </p:txBody>
        </p:sp>
        <p:sp>
          <p:nvSpPr>
            <p:cNvPr id="17" name="Oval 16">
              <a:extLst>
                <a:ext uri="{FF2B5EF4-FFF2-40B4-BE49-F238E27FC236}">
                  <a16:creationId xmlns:a16="http://schemas.microsoft.com/office/drawing/2014/main" id="{3B8135E4-355B-C10A-0FD2-D0BEEE8EF72E}"/>
                </a:ext>
              </a:extLst>
            </p:cNvPr>
            <p:cNvSpPr/>
            <p:nvPr/>
          </p:nvSpPr>
          <p:spPr>
            <a:xfrm>
              <a:off x="2710734" y="3338702"/>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3</a:t>
              </a:r>
            </a:p>
          </p:txBody>
        </p:sp>
        <p:sp>
          <p:nvSpPr>
            <p:cNvPr id="18" name="Rectangle 17">
              <a:extLst>
                <a:ext uri="{FF2B5EF4-FFF2-40B4-BE49-F238E27FC236}">
                  <a16:creationId xmlns:a16="http://schemas.microsoft.com/office/drawing/2014/main" id="{38419F58-F2ED-66ED-DFB7-BF49ECCF300F}"/>
                </a:ext>
              </a:extLst>
            </p:cNvPr>
            <p:cNvSpPr/>
            <p:nvPr/>
          </p:nvSpPr>
          <p:spPr>
            <a:xfrm>
              <a:off x="3282327" y="3354863"/>
              <a:ext cx="1983721" cy="355550"/>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ADMINISTRATION</a:t>
              </a:r>
            </a:p>
          </p:txBody>
        </p:sp>
        <p:sp>
          <p:nvSpPr>
            <p:cNvPr id="19" name="Oval 18">
              <a:extLst>
                <a:ext uri="{FF2B5EF4-FFF2-40B4-BE49-F238E27FC236}">
                  <a16:creationId xmlns:a16="http://schemas.microsoft.com/office/drawing/2014/main" id="{D66009D7-F902-ABF6-23E0-BDDBEB3AD5A4}"/>
                </a:ext>
              </a:extLst>
            </p:cNvPr>
            <p:cNvSpPr/>
            <p:nvPr/>
          </p:nvSpPr>
          <p:spPr>
            <a:xfrm>
              <a:off x="2710734" y="2443392"/>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1</a:t>
              </a:r>
            </a:p>
          </p:txBody>
        </p:sp>
        <p:sp>
          <p:nvSpPr>
            <p:cNvPr id="20" name="Rectangle 19">
              <a:extLst>
                <a:ext uri="{FF2B5EF4-FFF2-40B4-BE49-F238E27FC236}">
                  <a16:creationId xmlns:a16="http://schemas.microsoft.com/office/drawing/2014/main" id="{36AABB8A-9957-50EB-3583-0B608A980C5B}"/>
                </a:ext>
              </a:extLst>
            </p:cNvPr>
            <p:cNvSpPr/>
            <p:nvPr/>
          </p:nvSpPr>
          <p:spPr>
            <a:xfrm>
              <a:off x="3282329" y="2458937"/>
              <a:ext cx="1983721" cy="356785"/>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DECISION</a:t>
              </a:r>
            </a:p>
          </p:txBody>
        </p:sp>
        <p:sp>
          <p:nvSpPr>
            <p:cNvPr id="21" name="Oval 20">
              <a:extLst>
                <a:ext uri="{FF2B5EF4-FFF2-40B4-BE49-F238E27FC236}">
                  <a16:creationId xmlns:a16="http://schemas.microsoft.com/office/drawing/2014/main" id="{63BACE9F-18FD-B630-1A3D-E35E8BF8E09E}"/>
                </a:ext>
              </a:extLst>
            </p:cNvPr>
            <p:cNvSpPr/>
            <p:nvPr/>
          </p:nvSpPr>
          <p:spPr>
            <a:xfrm>
              <a:off x="2710734" y="2891047"/>
              <a:ext cx="356400" cy="35640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C9E61"/>
                  </a:solidFill>
                  <a:effectLst/>
                  <a:uLnTx/>
                  <a:uFillTx/>
                  <a:latin typeface="Segoe UI Semibold"/>
                  <a:ea typeface="+mn-ea"/>
                  <a:cs typeface="+mn-cs"/>
                </a:rPr>
                <a:t>2</a:t>
              </a:r>
            </a:p>
          </p:txBody>
        </p:sp>
        <p:sp>
          <p:nvSpPr>
            <p:cNvPr id="22" name="Rectangle 21">
              <a:extLst>
                <a:ext uri="{FF2B5EF4-FFF2-40B4-BE49-F238E27FC236}">
                  <a16:creationId xmlns:a16="http://schemas.microsoft.com/office/drawing/2014/main" id="{3A3A38E3-8FC7-5D4F-6D07-6AECD5A55119}"/>
                </a:ext>
              </a:extLst>
            </p:cNvPr>
            <p:cNvSpPr/>
            <p:nvPr/>
          </p:nvSpPr>
          <p:spPr>
            <a:xfrm>
              <a:off x="3282328" y="2907518"/>
              <a:ext cx="1983721" cy="355550"/>
            </a:xfrm>
            <a:prstGeom prst="rect">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349"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latin typeface="VIC"/>
                  <a:ea typeface="+mn-ea"/>
                  <a:cs typeface="+mn-cs"/>
                </a:rPr>
                <a:t>DESIGN</a:t>
              </a:r>
            </a:p>
          </p:txBody>
        </p:sp>
      </p:grpSp>
    </p:spTree>
    <p:extLst>
      <p:ext uri="{BB962C8B-B14F-4D97-AF65-F5344CB8AC3E}">
        <p14:creationId xmlns:p14="http://schemas.microsoft.com/office/powerpoint/2010/main" val="210579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788"/>
            <a:ext cx="10515600" cy="747712"/>
          </a:xfrm>
        </p:spPr>
        <p:txBody>
          <a:bodyPr/>
          <a:lstStyle/>
          <a:p>
            <a:r>
              <a:rPr lang="en-US" noProof="0"/>
              <a:t>Stage 1: Decision</a:t>
            </a:r>
            <a:endParaRPr lang="en-AU"/>
          </a:p>
        </p:txBody>
      </p:sp>
      <p:sp>
        <p:nvSpPr>
          <p:cNvPr id="25" name="Rectangle 24">
            <a:extLst>
              <a:ext uri="{FF2B5EF4-FFF2-40B4-BE49-F238E27FC236}">
                <a16:creationId xmlns:a16="http://schemas.microsoft.com/office/drawing/2014/main" id="{8787C972-0705-01D1-D874-7D2C5C93FB68}"/>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2" name="Rectangle 1">
            <a:extLst>
              <a:ext uri="{FF2B5EF4-FFF2-40B4-BE49-F238E27FC236}">
                <a16:creationId xmlns:a16="http://schemas.microsoft.com/office/drawing/2014/main" id="{11792BCC-718C-78D9-9D16-9012CE726D7A}"/>
              </a:ext>
            </a:extLst>
          </p:cNvPr>
          <p:cNvSpPr/>
          <p:nvPr/>
        </p:nvSpPr>
        <p:spPr>
          <a:xfrm>
            <a:off x="695325" y="1071655"/>
            <a:ext cx="10801350" cy="912720"/>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1 is to determine if an FPT is an appropriate measure to reduce the risk of harm. </a:t>
            </a:r>
          </a:p>
          <a:p>
            <a:pPr marL="0" marR="0" lvl="0" indent="0" algn="l" defTabSz="914400" rtl="0" eaLnBrk="1" fontAlgn="auto" latinLnBrk="0" hangingPunct="1">
              <a:lnSpc>
                <a:spcPct val="100000"/>
              </a:lnSpc>
              <a:spcAft>
                <a:spcPts val="600"/>
              </a:spcAft>
              <a:buClrTx/>
              <a:buSzTx/>
              <a:buFontTx/>
              <a:buNone/>
              <a:tabLst/>
              <a:defRPr/>
            </a:pPr>
            <a:r>
              <a:rPr kumimoji="0" lang="en-AU" sz="1600" b="0" i="0" u="none" strike="noStrike" kern="1200" cap="none" spc="0" normalizeH="0" baseline="0" noProof="0">
                <a:ln>
                  <a:noFill/>
                </a:ln>
                <a:solidFill>
                  <a:srgbClr val="232B39"/>
                </a:solidFill>
                <a:effectLst/>
                <a:uLnTx/>
                <a:uFillTx/>
                <a:latin typeface="VIC"/>
                <a:ea typeface="+mn-ea"/>
                <a:cs typeface="+mn-cs"/>
              </a:rPr>
              <a:t>An FPT should only be considered when the burden it will impose on businesses and the regulator is commensurate with the risk of harm being managed.  </a:t>
            </a:r>
          </a:p>
        </p:txBody>
      </p:sp>
      <p:sp>
        <p:nvSpPr>
          <p:cNvPr id="15" name="Text Placeholder 7">
            <a:extLst>
              <a:ext uri="{FF2B5EF4-FFF2-40B4-BE49-F238E27FC236}">
                <a16:creationId xmlns:a16="http://schemas.microsoft.com/office/drawing/2014/main" id="{5D71F311-D99C-B6B1-63F9-4D098B722F1F}"/>
              </a:ext>
            </a:extLst>
          </p:cNvPr>
          <p:cNvSpPr txBox="1">
            <a:spLocks/>
          </p:cNvSpPr>
          <p:nvPr/>
        </p:nvSpPr>
        <p:spPr>
          <a:xfrm>
            <a:off x="608891"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cs typeface="Segoe UI Semibold" panose="020B0702040204020203" pitchFamily="34" charset="0"/>
              </a:rPr>
              <a:t>Identify the extent and nature of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bold" panose="020B0702040204020203" pitchFamily="34" charset="0"/>
              </a:rPr>
              <a:t>Understanding the type and level of harm is essential in determining whether an FPT is appropriate and will be able to reduce the risk of harm.</a:t>
            </a:r>
            <a:endPar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6" name="Text Placeholder 7">
            <a:extLst>
              <a:ext uri="{FF2B5EF4-FFF2-40B4-BE49-F238E27FC236}">
                <a16:creationId xmlns:a16="http://schemas.microsoft.com/office/drawing/2014/main" id="{6F3D045D-E623-EA76-7A25-9228A2D9D899}"/>
              </a:ext>
            </a:extLst>
          </p:cNvPr>
          <p:cNvSpPr txBox="1">
            <a:spLocks/>
          </p:cNvSpPr>
          <p:nvPr/>
        </p:nvSpPr>
        <p:spPr>
          <a:xfrm>
            <a:off x="2499436"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What are the characteristics of an inappropriate applicant?</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Identify, based on the harm, the characteristics of an inappropriate applicant that may increase the risk of harm and therefore should be tested before granting or renewing a permission</a:t>
            </a:r>
            <a:r>
              <a:rPr kumimoji="0" lang="en-AU" sz="115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a:t>
            </a:r>
            <a:endParaRPr kumimoji="0" lang="en-US" sz="115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31" name="Rectangle 30">
            <a:extLst>
              <a:ext uri="{FF2B5EF4-FFF2-40B4-BE49-F238E27FC236}">
                <a16:creationId xmlns:a16="http://schemas.microsoft.com/office/drawing/2014/main" id="{F11FE403-70AD-58D0-8527-97A5C619E9B5}"/>
              </a:ext>
            </a:extLst>
          </p:cNvPr>
          <p:cNvSpPr/>
          <p:nvPr/>
        </p:nvSpPr>
        <p:spPr>
          <a:xfrm>
            <a:off x="681379" y="2282566"/>
            <a:ext cx="5557496"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1</a:t>
            </a:r>
          </a:p>
        </p:txBody>
      </p:sp>
      <p:sp>
        <p:nvSpPr>
          <p:cNvPr id="34" name="Rectangle 33">
            <a:extLst>
              <a:ext uri="{FF2B5EF4-FFF2-40B4-BE49-F238E27FC236}">
                <a16:creationId xmlns:a16="http://schemas.microsoft.com/office/drawing/2014/main" id="{EDF1AB8E-D568-EC3F-15D6-1556B1C1C95E}"/>
              </a:ext>
            </a:extLst>
          </p:cNvPr>
          <p:cNvSpPr/>
          <p:nvPr/>
        </p:nvSpPr>
        <p:spPr>
          <a:xfrm>
            <a:off x="6448425"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2</a:t>
            </a:r>
          </a:p>
        </p:txBody>
      </p:sp>
      <p:sp>
        <p:nvSpPr>
          <p:cNvPr id="37" name="Text Placeholder 7">
            <a:extLst>
              <a:ext uri="{FF2B5EF4-FFF2-40B4-BE49-F238E27FC236}">
                <a16:creationId xmlns:a16="http://schemas.microsoft.com/office/drawing/2014/main" id="{F7E81D5B-ECB1-909F-3C20-91C3FD09D2C5}"/>
              </a:ext>
            </a:extLst>
          </p:cNvPr>
          <p:cNvSpPr txBox="1">
            <a:spLocks/>
          </p:cNvSpPr>
          <p:nvPr/>
        </p:nvSpPr>
        <p:spPr>
          <a:xfrm>
            <a:off x="4515256"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Are there better ways to address the harm?</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200" b="0" i="0" u="none" strike="noStrike" kern="1200" cap="none" spc="0" normalizeH="0" baseline="0" noProof="0">
                <a:ln>
                  <a:noFill/>
                </a:ln>
                <a:solidFill>
                  <a:srgbClr val="232B39"/>
                </a:solidFill>
                <a:effectLst/>
                <a:uLnTx/>
                <a:uFillTx/>
                <a:latin typeface="VIC"/>
                <a:cs typeface="Segoe UI Semilight" panose="020B0402040204020203" pitchFamily="34" charset="0"/>
              </a:rPr>
              <a:t>Identify, if any, other laws, non-targeted regulatory responses or permissions features which may be more suitable than an FPT to address the risks of harm.</a:t>
            </a:r>
          </a:p>
        </p:txBody>
      </p:sp>
      <p:sp>
        <p:nvSpPr>
          <p:cNvPr id="45" name="Rectangle 44">
            <a:extLst>
              <a:ext uri="{FF2B5EF4-FFF2-40B4-BE49-F238E27FC236}">
                <a16:creationId xmlns:a16="http://schemas.microsoft.com/office/drawing/2014/main" id="{7EDAD4B6-17C5-F0CE-908E-2B80382C576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sp>
        <p:nvSpPr>
          <p:cNvPr id="4" name="TextBox 3">
            <a:extLst>
              <a:ext uri="{FF2B5EF4-FFF2-40B4-BE49-F238E27FC236}">
                <a16:creationId xmlns:a16="http://schemas.microsoft.com/office/drawing/2014/main" id="{80DA326A-0CED-AADE-F699-027628E57058}"/>
              </a:ext>
            </a:extLst>
          </p:cNvPr>
          <p:cNvSpPr txBox="1"/>
          <p:nvPr/>
        </p:nvSpPr>
        <p:spPr>
          <a:xfrm>
            <a:off x="631716" y="6534962"/>
            <a:ext cx="6279038" cy="269304"/>
          </a:xfrm>
          <a:prstGeom prst="rect">
            <a:avLst/>
          </a:prstGeom>
          <a:noFill/>
        </p:spPr>
        <p:txBody>
          <a:bodyPr wrap="square" rtlCol="0">
            <a:spAutoFit/>
          </a:bodyPr>
          <a:lstStyle/>
          <a:p>
            <a:r>
              <a:rPr lang="en-US" sz="1150" dirty="0">
                <a:solidFill>
                  <a:schemeClr val="bg1"/>
                </a:solidFill>
              </a:rPr>
              <a:t>* See risk matrix in Fit and Proper Test Framework page 8.</a:t>
            </a:r>
            <a:endParaRPr lang="en-AU" sz="1150" dirty="0">
              <a:solidFill>
                <a:schemeClr val="bg1"/>
              </a:solidFill>
            </a:endParaRPr>
          </a:p>
        </p:txBody>
      </p:sp>
      <p:graphicFrame>
        <p:nvGraphicFramePr>
          <p:cNvPr id="8" name="Diagram 7">
            <a:extLst>
              <a:ext uri="{FF2B5EF4-FFF2-40B4-BE49-F238E27FC236}">
                <a16:creationId xmlns:a16="http://schemas.microsoft.com/office/drawing/2014/main" id="{7F5D7E7D-D024-6BCD-5ACC-99791E343742}"/>
              </a:ext>
            </a:extLst>
          </p:cNvPr>
          <p:cNvGraphicFramePr/>
          <p:nvPr>
            <p:extLst>
              <p:ext uri="{D42A27DB-BD31-4B8C-83A1-F6EECF244321}">
                <p14:modId xmlns:p14="http://schemas.microsoft.com/office/powerpoint/2010/main" val="1836563198"/>
              </p:ext>
            </p:extLst>
          </p:nvPr>
        </p:nvGraphicFramePr>
        <p:xfrm>
          <a:off x="695325"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2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5" name="Content Placeholder 6">
            <a:extLst>
              <a:ext uri="{FF2B5EF4-FFF2-40B4-BE49-F238E27FC236}">
                <a16:creationId xmlns:a16="http://schemas.microsoft.com/office/drawing/2014/main" id="{01841410-3291-C731-AED6-C0F1DFFF893A}"/>
              </a:ext>
            </a:extLst>
          </p:cNvPr>
          <p:cNvSpPr>
            <a:spLocks noGrp="1"/>
          </p:cNvSpPr>
          <p:nvPr>
            <p:ph idx="4294967295"/>
          </p:nvPr>
        </p:nvSpPr>
        <p:spPr>
          <a:xfrm>
            <a:off x="7788276" y="1471614"/>
            <a:ext cx="3348038" cy="4802186"/>
          </a:xfrm>
          <a:solidFill>
            <a:schemeClr val="bg1">
              <a:lumMod val="95000"/>
            </a:schemeClr>
          </a:solidFill>
        </p:spPr>
        <p:txBody>
          <a:bodyPr lIns="108000" tIns="108000" rIns="108000" bIns="108000"/>
          <a:lstStyle/>
          <a:p>
            <a:pPr>
              <a:lnSpc>
                <a:spcPct val="107000"/>
              </a:lnSpc>
              <a:spcBef>
                <a:spcPts val="0"/>
              </a:spcBef>
              <a:spcAft>
                <a:spcPts val="600"/>
              </a:spcAft>
            </a:pPr>
            <a:r>
              <a:rPr lang="en-AU" sz="1150" b="1">
                <a:latin typeface="+mn-lt"/>
              </a:rPr>
              <a:t>Electrical work – high risk</a:t>
            </a:r>
          </a:p>
          <a:p>
            <a:pPr>
              <a:lnSpc>
                <a:spcPct val="107000"/>
              </a:lnSpc>
              <a:spcBef>
                <a:spcPts val="0"/>
              </a:spcBef>
              <a:spcAft>
                <a:spcPts val="600"/>
              </a:spcAft>
            </a:pPr>
            <a:r>
              <a:rPr lang="en-AU" sz="1150">
                <a:latin typeface="+mn-lt"/>
              </a:rPr>
              <a:t>There is a high risk of harm associated with electrical installation work. Faulty wiring can cause fire and give electrical shocks which can be life threatening. Appliances can also be damaged by power surges caused by faulty installations. Energy Safe Victoria licences and registers all electrical tradespersons in Victoria. The </a:t>
            </a:r>
            <a:r>
              <a:rPr lang="en-AU" sz="1150" i="1">
                <a:latin typeface="+mn-lt"/>
              </a:rPr>
              <a:t>Energy Safety Act 1988</a:t>
            </a:r>
            <a:r>
              <a:rPr lang="en-AU" sz="1150">
                <a:latin typeface="+mn-lt"/>
              </a:rPr>
              <a:t> sets out licence requirements which include both necessary experience and qualifications.</a:t>
            </a:r>
          </a:p>
          <a:p>
            <a:pPr>
              <a:lnSpc>
                <a:spcPct val="107000"/>
              </a:lnSpc>
              <a:spcBef>
                <a:spcPts val="0"/>
              </a:spcBef>
              <a:spcAft>
                <a:spcPts val="600"/>
              </a:spcAft>
            </a:pPr>
            <a:r>
              <a:rPr lang="en-AU" sz="1150" b="1">
                <a:latin typeface="+mn-lt"/>
              </a:rPr>
              <a:t>Recreational fishing – low risk</a:t>
            </a:r>
          </a:p>
          <a:p>
            <a:pPr>
              <a:lnSpc>
                <a:spcPct val="107000"/>
              </a:lnSpc>
              <a:spcBef>
                <a:spcPts val="0"/>
              </a:spcBef>
              <a:spcAft>
                <a:spcPts val="600"/>
              </a:spcAft>
            </a:pPr>
            <a:r>
              <a:rPr lang="en-AU" sz="1150">
                <a:latin typeface="+mn-lt"/>
              </a:rPr>
              <a:t>Under the </a:t>
            </a:r>
            <a:r>
              <a:rPr lang="en-AU" sz="1150" i="1">
                <a:latin typeface="+mn-lt"/>
              </a:rPr>
              <a:t>Fisheries Act 1995</a:t>
            </a:r>
            <a:r>
              <a:rPr lang="en-AU" sz="1150">
                <a:latin typeface="+mn-lt"/>
              </a:rPr>
              <a:t>, a recreational fishing licence is required for all forms of recreational fishing in Victoria’s marine, estuarine and inland waters. Recreational fishing involves a low likelihood of harm with relatively minimal consequences. The risk of harm to the environment and others in the community is low.</a:t>
            </a:r>
          </a:p>
        </p:txBody>
      </p:sp>
      <p:sp>
        <p:nvSpPr>
          <p:cNvPr id="6" name="Rectangle 5">
            <a:extLst>
              <a:ext uri="{FF2B5EF4-FFF2-40B4-BE49-F238E27FC236}">
                <a16:creationId xmlns:a16="http://schemas.microsoft.com/office/drawing/2014/main" id="{77F7FF71-A078-13A8-27AE-56E92F4606F3}"/>
              </a:ext>
            </a:extLst>
          </p:cNvPr>
          <p:cNvSpPr/>
          <p:nvPr/>
        </p:nvSpPr>
        <p:spPr>
          <a:xfrm>
            <a:off x="695325" y="3067050"/>
            <a:ext cx="6913563" cy="385213"/>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36000" numCol="1" spcCol="1270" anchor="ctr" anchorCtr="0">
            <a:noAutofit/>
          </a:bodyPr>
          <a:lstStyle/>
          <a:p>
            <a:pPr marL="0" marR="0" lvl="0" indent="0" algn="l" defTabSz="4445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schemeClr val="bg1"/>
                </a:solidFill>
                <a:effectLst/>
                <a:uLnTx/>
                <a:uFillTx/>
                <a:latin typeface="VIC SemiBold"/>
                <a:ea typeface="+mn-ea"/>
                <a:cs typeface="+mn-cs"/>
              </a:rPr>
              <a:t>What is the nature and extent of harm and how is it related to an FPT</a:t>
            </a:r>
            <a:r>
              <a:rPr kumimoji="0" lang="en-US" sz="1300" b="0" i="0" u="none" strike="noStrike" kern="1200" cap="none" spc="0" normalizeH="0" baseline="0" noProof="0">
                <a:ln>
                  <a:noFill/>
                </a:ln>
                <a:solidFill>
                  <a:schemeClr val="bg1"/>
                </a:solidFill>
                <a:effectLst/>
                <a:uLnTx/>
                <a:uFillTx/>
                <a:latin typeface="VIC SemiBold"/>
                <a:ea typeface="+mn-ea"/>
                <a:cs typeface="+mn-cs"/>
              </a:rPr>
              <a:t>?</a:t>
            </a:r>
            <a:endParaRPr kumimoji="0" lang="en-AU" sz="1300" b="0" i="0" u="none" strike="noStrike" kern="1200" cap="none" spc="0" normalizeH="0" baseline="0" noProof="0">
              <a:ln>
                <a:noFill/>
              </a:ln>
              <a:solidFill>
                <a:schemeClr val="bg1"/>
              </a:solidFill>
              <a:effectLst/>
              <a:uLnTx/>
              <a:uFillTx/>
              <a:latin typeface="VIC SemiBold"/>
              <a:ea typeface="+mn-ea"/>
              <a:cs typeface="+mn-cs"/>
            </a:endParaRPr>
          </a:p>
        </p:txBody>
      </p:sp>
      <p:sp>
        <p:nvSpPr>
          <p:cNvPr id="11" name="TextBox 10">
            <a:extLst>
              <a:ext uri="{FF2B5EF4-FFF2-40B4-BE49-F238E27FC236}">
                <a16:creationId xmlns:a16="http://schemas.microsoft.com/office/drawing/2014/main" id="{04A59EEE-525F-94B4-ED81-84F62210E1EA}"/>
              </a:ext>
            </a:extLst>
          </p:cNvPr>
          <p:cNvSpPr txBox="1"/>
          <p:nvPr/>
        </p:nvSpPr>
        <p:spPr>
          <a:xfrm>
            <a:off x="7788277" y="1167954"/>
            <a:ext cx="3348038"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7" name="Rectangle 6">
            <a:extLst>
              <a:ext uri="{FF2B5EF4-FFF2-40B4-BE49-F238E27FC236}">
                <a16:creationId xmlns:a16="http://schemas.microsoft.com/office/drawing/2014/main" id="{4A0AA9E5-13E1-224A-E472-C45B07039C0B}"/>
              </a:ext>
            </a:extLst>
          </p:cNvPr>
          <p:cNvSpPr/>
          <p:nvPr/>
        </p:nvSpPr>
        <p:spPr>
          <a:xfrm>
            <a:off x="695325" y="3419475"/>
            <a:ext cx="6913563" cy="28543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err="1">
                <a:ln>
                  <a:noFill/>
                </a:ln>
                <a:solidFill>
                  <a:srgbClr val="232B39"/>
                </a:solidFill>
                <a:effectLst/>
                <a:uLnTx/>
                <a:uFillTx/>
                <a:latin typeface="VIC"/>
                <a:ea typeface="+mn-ea"/>
                <a:cs typeface="+mn-cs"/>
              </a:rPr>
              <a:t>Licences</a:t>
            </a:r>
            <a:r>
              <a:rPr kumimoji="0" lang="en-US" sz="1200" b="0" i="0" u="none" strike="noStrike" kern="1200" cap="none" spc="0" normalizeH="0" baseline="0" noProof="0" dirty="0">
                <a:ln>
                  <a:noFill/>
                </a:ln>
                <a:solidFill>
                  <a:srgbClr val="232B39"/>
                </a:solidFill>
                <a:effectLst/>
                <a:uLnTx/>
                <a:uFillTx/>
                <a:latin typeface="VIC"/>
                <a:ea typeface="+mn-ea"/>
                <a:cs typeface="+mn-cs"/>
              </a:rPr>
              <a:t>, permits and other permissions impose requirements to provide information and gain approval from regulatory authorities before a regulated activity is commenced.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Assess the likely harms that could occur from inappropriate applicants being granted permission. Use the risk matrix at Attachment 1.</a:t>
            </a:r>
            <a:r>
              <a:rPr kumimoji="0" lang="en-US" sz="1200" b="0" i="0" u="none" strike="noStrike" kern="1200" cap="none" spc="0" normalizeH="0" baseline="0" noProof="0" dirty="0">
                <a:ln>
                  <a:noFill/>
                </a:ln>
                <a:solidFill>
                  <a:srgbClr val="232B39"/>
                </a:solidFill>
                <a:effectLst/>
                <a:highlight>
                  <a:srgbClr val="FFFF00"/>
                </a:highlight>
                <a:uLnTx/>
                <a:uFillTx/>
                <a:latin typeface="VIC"/>
                <a:ea typeface="+mn-ea"/>
                <a:cs typeface="+mn-cs"/>
              </a:rPr>
              <a:t>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Identify where the consequences are so difficult to remedy, remedies are inadequate or unduly costly or slow that the risk needs to be controlled before it happens. </a:t>
            </a:r>
            <a:endParaRPr lang="en-US" sz="1200" dirty="0">
              <a:solidFill>
                <a:srgbClr val="232B39"/>
              </a:solidFill>
              <a:latin typeface="VIC"/>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Id</a:t>
            </a:r>
            <a:r>
              <a:rPr lang="en-US" sz="1200" dirty="0" err="1">
                <a:solidFill>
                  <a:srgbClr val="232B39"/>
                </a:solidFill>
                <a:latin typeface="VIC"/>
              </a:rPr>
              <a:t>entify</a:t>
            </a:r>
            <a:r>
              <a:rPr lang="en-US" sz="1200" dirty="0">
                <a:solidFill>
                  <a:srgbClr val="232B39"/>
                </a:solidFill>
                <a:latin typeface="VIC"/>
              </a:rPr>
              <a:t> the detectability of harm. Harms which are difficult to detect can be difficult to remedy. </a:t>
            </a:r>
            <a:endParaRPr kumimoji="0" lang="en-US" sz="1200" b="0" i="0" u="none" strike="noStrike" kern="1200" cap="none" spc="0" normalizeH="0" baseline="0" noProof="0" dirty="0">
              <a:ln>
                <a:noFill/>
              </a:ln>
              <a:solidFill>
                <a:srgbClr val="232B39"/>
              </a:solidFill>
              <a:effectLst/>
              <a:uLnTx/>
              <a:uFillTx/>
              <a:latin typeface="VIC"/>
              <a:ea typeface="+mn-ea"/>
              <a:cs typeface="+mn-cs"/>
            </a:endParaRP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An FPT is only suitable where pre-screening and eliminating some applicants from being provided a permission reduces the risk of harm.</a:t>
            </a:r>
            <a:r>
              <a:rPr kumimoji="0" lang="en-AU" sz="1200" b="0" i="0" u="none" strike="noStrike" kern="1200" cap="none" spc="0" normalizeH="0" baseline="0" noProof="0" dirty="0">
                <a:ln>
                  <a:noFill/>
                </a:ln>
                <a:solidFill>
                  <a:srgbClr val="232B39"/>
                </a:solidFill>
                <a:effectLst/>
                <a:uLnTx/>
                <a:uFillTx/>
                <a:latin typeface="VIC"/>
                <a:ea typeface="+mn-ea"/>
                <a:cs typeface="+mn-cs"/>
              </a:rPr>
              <a:t> </a:t>
            </a:r>
            <a:r>
              <a:rPr kumimoji="0" lang="en-US" sz="1200" b="0" i="0" u="none" strike="noStrike" kern="1200" cap="none" spc="0" normalizeH="0" baseline="0" noProof="0" dirty="0">
                <a:ln>
                  <a:noFill/>
                </a:ln>
                <a:solidFill>
                  <a:srgbClr val="232B39"/>
                </a:solidFill>
                <a:effectLst/>
                <a:uLnTx/>
                <a:uFillTx/>
                <a:latin typeface="VIC"/>
                <a:ea typeface="+mn-ea"/>
                <a:cs typeface="+mn-cs"/>
              </a:rPr>
              <a:t>If the risk of harm is high for all potential applicants, consider other regulatory controls in the Victorian Permissions Framework.</a:t>
            </a:r>
            <a:endParaRPr lang="en-US" sz="1200" dirty="0">
              <a:solidFill>
                <a:srgbClr val="232B39"/>
              </a:solidFill>
              <a:latin typeface="VIC"/>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AU" sz="1200" b="1" i="1" u="none" strike="noStrike" kern="1200" cap="none" spc="0" normalizeH="0" baseline="0" noProof="0" dirty="0">
              <a:ln>
                <a:noFill/>
              </a:ln>
              <a:solidFill>
                <a:srgbClr val="232B39"/>
              </a:solidFill>
              <a:effectLst/>
              <a:uLnTx/>
              <a:uFillTx/>
              <a:latin typeface="VIC"/>
              <a:ea typeface="+mn-ea"/>
              <a:cs typeface="+mn-cs"/>
            </a:endParaRPr>
          </a:p>
          <a:p>
            <a:pPr marL="701675" marR="0" lvl="1"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endParaRPr kumimoji="0" lang="en-US" sz="1200" b="0" i="0" u="none" strike="noStrike" kern="1200" cap="none" spc="0" normalizeH="0" baseline="0" noProof="0" dirty="0">
              <a:ln>
                <a:noFill/>
              </a:ln>
              <a:solidFill>
                <a:srgbClr val="232B39"/>
              </a:solidFill>
              <a:effectLst/>
              <a:highlight>
                <a:srgbClr val="FFFF00"/>
              </a:highlight>
              <a:uLnTx/>
              <a:uFillTx/>
              <a:latin typeface="VIC"/>
              <a:ea typeface="+mn-ea"/>
              <a:cs typeface="+mn-cs"/>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232B39"/>
              </a:solidFill>
              <a:effectLst/>
              <a:uLnTx/>
              <a:uFillTx/>
              <a:latin typeface="VIC"/>
              <a:ea typeface="+mn-ea"/>
              <a:cs typeface="+mn-cs"/>
            </a:endParaRPr>
          </a:p>
        </p:txBody>
      </p:sp>
      <p:sp>
        <p:nvSpPr>
          <p:cNvPr id="8" name="TextBox 7">
            <a:extLst>
              <a:ext uri="{FF2B5EF4-FFF2-40B4-BE49-F238E27FC236}">
                <a16:creationId xmlns:a16="http://schemas.microsoft.com/office/drawing/2014/main" id="{7C0874D4-73AD-A974-68B9-86CC16DE6FE6}"/>
              </a:ext>
            </a:extLst>
          </p:cNvPr>
          <p:cNvSpPr txBox="1"/>
          <p:nvPr/>
        </p:nvSpPr>
        <p:spPr>
          <a:xfrm>
            <a:off x="388798" y="6599049"/>
            <a:ext cx="4925961" cy="246221"/>
          </a:xfrm>
          <a:prstGeom prst="rect">
            <a:avLst/>
          </a:prstGeom>
          <a:noFill/>
        </p:spPr>
        <p:txBody>
          <a:bodyPr wrap="square" rtlCol="0">
            <a:spAutoFit/>
          </a:bodyPr>
          <a:lstStyle/>
          <a:p>
            <a:r>
              <a:rPr lang="en-US" sz="1000" dirty="0">
                <a:solidFill>
                  <a:schemeClr val="bg1"/>
                </a:solidFill>
              </a:rPr>
              <a:t>* </a:t>
            </a:r>
            <a:r>
              <a:rPr lang="en-US" sz="1000" dirty="0">
                <a:solidFill>
                  <a:schemeClr val="bg1"/>
                </a:solidFill>
                <a:latin typeface="VIC"/>
                <a:cs typeface="Times New Roman"/>
              </a:rPr>
              <a:t>S</a:t>
            </a:r>
            <a:r>
              <a:rPr kumimoji="0" lang="en-US" sz="1000" b="0" i="0" u="none" strike="noStrike" kern="1200" cap="none" spc="0" normalizeH="0" baseline="0" noProof="0" dirty="0" err="1">
                <a:ln>
                  <a:noFill/>
                </a:ln>
                <a:solidFill>
                  <a:schemeClr val="bg1"/>
                </a:solidFill>
                <a:effectLst/>
                <a:uLnTx/>
                <a:uFillTx/>
                <a:latin typeface="VIC"/>
                <a:ea typeface="Calibri"/>
                <a:cs typeface="Times New Roman"/>
              </a:rPr>
              <a:t>ee</a:t>
            </a:r>
            <a:r>
              <a:rPr kumimoji="0" lang="en-US" sz="1000" b="0" i="0" u="none" strike="noStrike" kern="1200" cap="none" spc="0" normalizeH="0" baseline="0" noProof="0" dirty="0">
                <a:ln>
                  <a:noFill/>
                </a:ln>
                <a:solidFill>
                  <a:schemeClr val="bg1"/>
                </a:solidFill>
                <a:effectLst/>
                <a:uLnTx/>
                <a:uFillTx/>
                <a:latin typeface="VIC"/>
                <a:ea typeface="Calibri"/>
                <a:cs typeface="Times New Roman"/>
              </a:rPr>
              <a:t> risk matrix, page 8 of the FPT Framework.</a:t>
            </a:r>
            <a:endParaRPr lang="en-AU" sz="1000" dirty="0">
              <a:solidFill>
                <a:schemeClr val="bg1"/>
              </a:solidFill>
            </a:endParaRPr>
          </a:p>
        </p:txBody>
      </p:sp>
      <p:sp>
        <p:nvSpPr>
          <p:cNvPr id="19" name="Rectangle: Diagonal Corners Snipped 18">
            <a:extLst>
              <a:ext uri="{FF2B5EF4-FFF2-40B4-BE49-F238E27FC236}">
                <a16:creationId xmlns:a16="http://schemas.microsoft.com/office/drawing/2014/main" id="{1A1AA8C2-E0D1-D8D3-332F-173DC782C425}"/>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20" name="Group 19">
            <a:extLst>
              <a:ext uri="{FF2B5EF4-FFF2-40B4-BE49-F238E27FC236}">
                <a16:creationId xmlns:a16="http://schemas.microsoft.com/office/drawing/2014/main" id="{10688084-878A-90B7-57DE-3E9C121B39EE}"/>
              </a:ext>
            </a:extLst>
          </p:cNvPr>
          <p:cNvGrpSpPr/>
          <p:nvPr/>
        </p:nvGrpSpPr>
        <p:grpSpPr>
          <a:xfrm>
            <a:off x="9774315" y="384672"/>
            <a:ext cx="1360801" cy="648616"/>
            <a:chOff x="9774315" y="384672"/>
            <a:chExt cx="1360801" cy="648616"/>
          </a:xfrm>
        </p:grpSpPr>
        <p:sp>
          <p:nvSpPr>
            <p:cNvPr id="21" name="Rectangle 20">
              <a:extLst>
                <a:ext uri="{FF2B5EF4-FFF2-40B4-BE49-F238E27FC236}">
                  <a16:creationId xmlns:a16="http://schemas.microsoft.com/office/drawing/2014/main" id="{583A46DA-DEF0-C130-E853-D45076FC146B}"/>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Risks</a:t>
              </a:r>
            </a:p>
          </p:txBody>
        </p:sp>
        <p:sp>
          <p:nvSpPr>
            <p:cNvPr id="22" name="Rectangle 21">
              <a:extLst>
                <a:ext uri="{FF2B5EF4-FFF2-40B4-BE49-F238E27FC236}">
                  <a16:creationId xmlns:a16="http://schemas.microsoft.com/office/drawing/2014/main" id="{43B143F9-722F-76EB-5EAD-5955173ED1DD}"/>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3" name="Rectangle 22">
            <a:extLst>
              <a:ext uri="{FF2B5EF4-FFF2-40B4-BE49-F238E27FC236}">
                <a16:creationId xmlns:a16="http://schemas.microsoft.com/office/drawing/2014/main" id="{E9CE6277-9B85-25A5-B722-C2C656FAAC2D}"/>
              </a:ext>
            </a:extLst>
          </p:cNvPr>
          <p:cNvSpPr/>
          <p:nvPr/>
        </p:nvSpPr>
        <p:spPr>
          <a:xfrm flipH="1">
            <a:off x="695323" y="1168484"/>
            <a:ext cx="6910013" cy="1755691"/>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dirty="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What harm(s) are being managed?</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What is the likelihood of negative outcomes and the consequence if those outcomes occurred? </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dirty="0">
                <a:solidFill>
                  <a:schemeClr val="tx1"/>
                </a:solidFill>
              </a:rPr>
              <a:t>Is the risk of harm from an inappropriate applicant being granted a permission so high that all applicants need to be pre-screened?</a:t>
            </a:r>
          </a:p>
        </p:txBody>
      </p:sp>
      <p:sp>
        <p:nvSpPr>
          <p:cNvPr id="25" name="Title 24">
            <a:extLst>
              <a:ext uri="{FF2B5EF4-FFF2-40B4-BE49-F238E27FC236}">
                <a16:creationId xmlns:a16="http://schemas.microsoft.com/office/drawing/2014/main" id="{BCDF85E8-D635-BB76-C096-5946C35BFCBD}"/>
              </a:ext>
            </a:extLst>
          </p:cNvPr>
          <p:cNvSpPr>
            <a:spLocks noGrp="1"/>
          </p:cNvSpPr>
          <p:nvPr>
            <p:ph type="title"/>
          </p:nvPr>
        </p:nvSpPr>
        <p:spPr/>
        <p:txBody>
          <a:bodyPr/>
          <a:lstStyle/>
          <a:p>
            <a:r>
              <a:rPr kumimoji="0" lang="en-US" sz="3200" b="0" i="0" u="none" strike="noStrike" kern="1200" cap="none" spc="0" normalizeH="0" baseline="0" noProof="0">
                <a:ln>
                  <a:noFill/>
                </a:ln>
                <a:solidFill>
                  <a:srgbClr val="232B39"/>
                </a:solidFill>
                <a:effectLst/>
                <a:uLnTx/>
                <a:uFillTx/>
                <a:latin typeface="VIC SemiBold"/>
                <a:ea typeface="+mj-ea"/>
                <a:cs typeface="+mj-cs"/>
              </a:rPr>
              <a:t>Step 1: Risks</a:t>
            </a:r>
            <a:endParaRPr lang="en-AU"/>
          </a:p>
        </p:txBody>
      </p:sp>
    </p:spTree>
    <p:extLst>
      <p:ext uri="{BB962C8B-B14F-4D97-AF65-F5344CB8AC3E}">
        <p14:creationId xmlns:p14="http://schemas.microsoft.com/office/powerpoint/2010/main" val="188570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6BCB41-750A-A453-E9F9-96C7AA55A38B}"/>
              </a:ext>
            </a:extLst>
          </p:cNvPr>
          <p:cNvSpPr>
            <a:spLocks noGrp="1"/>
          </p:cNvSpPr>
          <p:nvPr>
            <p:ph type="title"/>
          </p:nvPr>
        </p:nvSpPr>
        <p:spPr>
          <a:xfrm>
            <a:off x="695325" y="139906"/>
            <a:ext cx="10450697" cy="1034638"/>
          </a:xfrm>
        </p:spPr>
        <p:txBody>
          <a:bodyPr/>
          <a:lstStyle/>
          <a:p>
            <a:r>
              <a:rPr lang="en-US" noProof="0"/>
              <a:t>Step 2: Characteristics</a:t>
            </a:r>
            <a:endParaRPr lang="en-AU"/>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6" y="1447800"/>
            <a:ext cx="3348038" cy="4826000"/>
          </a:xfrm>
          <a:solidFill>
            <a:schemeClr val="bg1">
              <a:lumMod val="95000"/>
            </a:schemeClr>
          </a:solidFill>
        </p:spPr>
        <p:txBody>
          <a:bodyPr lIns="108000" tIns="108000" rIns="108000" bIns="108000"/>
          <a:lstStyle/>
          <a:p>
            <a:pPr lvl="0"/>
            <a:r>
              <a:rPr lang="en-AU" sz="1150" noProof="0"/>
              <a:t>Criminal history</a:t>
            </a:r>
          </a:p>
          <a:p>
            <a:pPr lvl="1"/>
            <a:r>
              <a:rPr lang="en-US" sz="1150" noProof="0"/>
              <a:t>Conducting gaming activities requires a licence under the </a:t>
            </a:r>
            <a:r>
              <a:rPr lang="en-US" sz="1150" i="1" noProof="0"/>
              <a:t>Gaming Regulations Act 2003</a:t>
            </a:r>
            <a:r>
              <a:rPr lang="en-US" sz="1150" noProof="0"/>
              <a:t>. Some gaming venues handle significant amounts of cash. An applicant for a gaming licence with criminal history would significantly increase the risk of harm that cash may be misused or involved in money laundering. The characteristic of having a recent criminal conviction related to financial fraud is closely linked to the risks of harm.</a:t>
            </a:r>
            <a:endParaRPr lang="en-AU" sz="1150" noProof="0"/>
          </a:p>
          <a:p>
            <a:pPr lvl="0"/>
            <a:r>
              <a:rPr lang="en-US" sz="1150" noProof="0"/>
              <a:t>Financial history</a:t>
            </a:r>
          </a:p>
          <a:p>
            <a:pPr lvl="1"/>
            <a:r>
              <a:rPr lang="en-US" sz="1160" noProof="0"/>
              <a:t>The </a:t>
            </a:r>
            <a:r>
              <a:rPr lang="en-US" sz="1160" i="1" noProof="0"/>
              <a:t>Education and Training Reform </a:t>
            </a:r>
            <a:br>
              <a:rPr lang="en-US" sz="1160" i="1" noProof="0"/>
            </a:br>
            <a:r>
              <a:rPr lang="en-US" sz="1160" i="1" noProof="0"/>
              <a:t>Act 2006 </a:t>
            </a:r>
            <a:r>
              <a:rPr lang="en-US" sz="1160" noProof="0"/>
              <a:t>requires</a:t>
            </a:r>
            <a:r>
              <a:rPr lang="en-US" sz="1160"/>
              <a:t> </a:t>
            </a:r>
            <a:r>
              <a:rPr lang="en-US" sz="1160" noProof="0"/>
              <a:t>teachers to register with the Victorian Institute of Teaching </a:t>
            </a:r>
            <a:br>
              <a:rPr lang="en-US" sz="1160" noProof="0"/>
            </a:br>
            <a:r>
              <a:rPr lang="en-US" sz="1160" noProof="0"/>
              <a:t>to undertake teaching duties. This is to promote child safety and wellbeing. Whether the applicant has been insolvent or bankrupt is not directly relevant to the harms that this registration aims to control. </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488839"/>
            <a:ext cx="691356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72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Are there any applicant characteristics closely linked to harm?</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838038"/>
            <a:ext cx="6913563" cy="343576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Assessing characteristics is the primary mechanism for an FPT. Characteristics may include: </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Past regulatory compliance</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Criminal history</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Financial capability</a:t>
            </a:r>
          </a:p>
          <a:p>
            <a:pPr marL="171450" marR="0" lvl="0" indent="-171450" algn="l" defTabSz="914400" rtl="0" eaLnBrk="1" fontAlgn="auto" latinLnBrk="0" hangingPunct="1">
              <a:lnSpc>
                <a:spcPct val="107000"/>
              </a:lnSpc>
              <a:spcBef>
                <a:spcPts val="0"/>
              </a:spcBef>
              <a:spcAft>
                <a:spcPts val="6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Education and qualifications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All FPTs involve an Identity check. An identity check is not by itself an FPT but must be undertaken before other components of the FPT are considered. </a:t>
            </a:r>
          </a:p>
          <a:p>
            <a:pPr marL="0" marR="0" lvl="0" indent="0" algn="l" defTabSz="914400" rtl="0" eaLnBrk="1" fontAlgn="auto" latinLnBrk="0" hangingPunct="1">
              <a:lnSpc>
                <a:spcPct val="107000"/>
              </a:lnSpc>
              <a:spcBef>
                <a:spcPts val="0"/>
              </a:spcBef>
              <a:spcAft>
                <a:spcPts val="600"/>
              </a:spcAft>
              <a:buClrTx/>
              <a:buSzTx/>
              <a:buFontTx/>
              <a:buNone/>
              <a:tabLst/>
              <a:defRPr/>
            </a:pPr>
            <a:r>
              <a:rPr lang="en-AU" sz="1200" dirty="0">
                <a:solidFill>
                  <a:srgbClr val="232B39"/>
                </a:solidFill>
                <a:latin typeface="VIC"/>
              </a:rPr>
              <a:t>Any c</a:t>
            </a:r>
            <a:r>
              <a:rPr kumimoji="0" lang="en-AU" sz="1200" b="0" i="0" u="none" strike="noStrike" kern="1200" cap="none" spc="0" normalizeH="0" baseline="0" noProof="0" dirty="0" err="1">
                <a:ln>
                  <a:noFill/>
                </a:ln>
                <a:solidFill>
                  <a:srgbClr val="232B39"/>
                </a:solidFill>
                <a:effectLst/>
                <a:uLnTx/>
                <a:uFillTx/>
                <a:latin typeface="VIC"/>
                <a:ea typeface="+mn-ea"/>
                <a:cs typeface="+mn-cs"/>
              </a:rPr>
              <a:t>haracteristics</a:t>
            </a:r>
            <a:r>
              <a:rPr kumimoji="0" lang="en-AU" sz="1200" b="0" i="0" u="none" strike="noStrike" kern="1200" cap="none" spc="0" normalizeH="0" baseline="0" noProof="0" dirty="0">
                <a:ln>
                  <a:noFill/>
                </a:ln>
                <a:solidFill>
                  <a:srgbClr val="232B39"/>
                </a:solidFill>
                <a:effectLst/>
                <a:uLnTx/>
                <a:uFillTx/>
                <a:latin typeface="VIC"/>
                <a:ea typeface="+mn-ea"/>
                <a:cs typeface="+mn-cs"/>
              </a:rPr>
              <a:t> assessed in an FPT should be closely linked to the risk of harm. Analysis should demonstrate the nexus or predictive ability of the characteristic to harm.</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By focusing on characteristics this will make the FPT design undertaken in stage 2:</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objective and measurable </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able to be sourced digitally, where possible, and</a:t>
            </a:r>
          </a:p>
          <a:p>
            <a:pPr marL="171450" marR="0" lvl="0" indent="-171450" algn="l" defTabSz="914400" rtl="0" eaLnBrk="1" fontAlgn="auto" latinLnBrk="0" hangingPunct="1">
              <a:lnSpc>
                <a:spcPct val="107000"/>
              </a:lnSpc>
              <a:spcBef>
                <a:spcPts val="0"/>
              </a:spcBef>
              <a:spcAft>
                <a:spcPts val="300"/>
              </a:spcAft>
              <a:buClrTx/>
              <a:buSzPct val="120000"/>
              <a:buFont typeface="Arial" panose="020B0604020202020204" pitchFamily="34" charset="0"/>
              <a:buChar char="•"/>
              <a:tabLst/>
              <a:defRPr/>
            </a:pPr>
            <a:r>
              <a:rPr kumimoji="0" lang="en-AU" sz="1200" b="0" i="0" u="none" strike="noStrike" kern="1200" cap="none" spc="0" normalizeH="0" baseline="0" noProof="0" dirty="0">
                <a:ln>
                  <a:noFill/>
                </a:ln>
                <a:solidFill>
                  <a:srgbClr val="232B39"/>
                </a:solidFill>
                <a:effectLst/>
                <a:uLnTx/>
                <a:uFillTx/>
                <a:latin typeface="VIC"/>
                <a:ea typeface="+mn-ea"/>
                <a:cs typeface="+mn-cs"/>
              </a:rPr>
              <a:t>able to be transparently evaluated.</a:t>
            </a:r>
          </a:p>
        </p:txBody>
      </p:sp>
      <p:sp>
        <p:nvSpPr>
          <p:cNvPr id="9" name="Rectangle: Diagonal Corners Snipped 8">
            <a:extLst>
              <a:ext uri="{FF2B5EF4-FFF2-40B4-BE49-F238E27FC236}">
                <a16:creationId xmlns:a16="http://schemas.microsoft.com/office/drawing/2014/main" id="{C418C21D-D036-53BE-3DEC-1C96E8062D62}"/>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10" name="Group 9">
            <a:extLst>
              <a:ext uri="{FF2B5EF4-FFF2-40B4-BE49-F238E27FC236}">
                <a16:creationId xmlns:a16="http://schemas.microsoft.com/office/drawing/2014/main" id="{077AE854-F732-57AC-B806-596700BE3174}"/>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A41EA906-5CCA-93A6-B503-25C534369E8E}"/>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Characteristics</a:t>
              </a:r>
            </a:p>
          </p:txBody>
        </p:sp>
        <p:sp>
          <p:nvSpPr>
            <p:cNvPr id="13" name="Rectangle 12">
              <a:extLst>
                <a:ext uri="{FF2B5EF4-FFF2-40B4-BE49-F238E27FC236}">
                  <a16:creationId xmlns:a16="http://schemas.microsoft.com/office/drawing/2014/main" id="{EF33EF20-8D8C-14BD-44AD-E537DE2B44DD}"/>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1" name="TextBox 20">
            <a:extLst>
              <a:ext uri="{FF2B5EF4-FFF2-40B4-BE49-F238E27FC236}">
                <a16:creationId xmlns:a16="http://schemas.microsoft.com/office/drawing/2014/main" id="{4C4B7A09-AF60-6046-934A-86D6D014654A}"/>
              </a:ext>
            </a:extLst>
          </p:cNvPr>
          <p:cNvSpPr txBox="1"/>
          <p:nvPr/>
        </p:nvSpPr>
        <p:spPr>
          <a:xfrm>
            <a:off x="7799889" y="1167954"/>
            <a:ext cx="3336425"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22" name="Rectangle 21">
            <a:extLst>
              <a:ext uri="{FF2B5EF4-FFF2-40B4-BE49-F238E27FC236}">
                <a16:creationId xmlns:a16="http://schemas.microsoft.com/office/drawing/2014/main" id="{FFBE0AB3-995F-93D3-888C-003F69567FF9}"/>
              </a:ext>
            </a:extLst>
          </p:cNvPr>
          <p:cNvSpPr/>
          <p:nvPr/>
        </p:nvSpPr>
        <p:spPr>
          <a:xfrm flipH="1">
            <a:off x="695323" y="1168484"/>
            <a:ext cx="6910016" cy="1000041"/>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What characteristics does an inappropriate applicant have?</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Are any characteristics of the applicant closely connected with the risk of harm? </a:t>
            </a:r>
          </a:p>
        </p:txBody>
      </p:sp>
    </p:spTree>
    <p:extLst>
      <p:ext uri="{BB962C8B-B14F-4D97-AF65-F5344CB8AC3E}">
        <p14:creationId xmlns:p14="http://schemas.microsoft.com/office/powerpoint/2010/main" val="125782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6358F951-3530-DE8E-70E3-99E34CE66729}"/>
              </a:ext>
            </a:extLst>
          </p:cNvPr>
          <p:cNvSpPr>
            <a:spLocks noGrp="1"/>
          </p:cNvSpPr>
          <p:nvPr>
            <p:ph type="title"/>
          </p:nvPr>
        </p:nvSpPr>
        <p:spPr>
          <a:xfrm>
            <a:off x="695325" y="139906"/>
            <a:ext cx="10450697" cy="1034638"/>
          </a:xfrm>
        </p:spPr>
        <p:txBody>
          <a:bodyPr/>
          <a:lstStyle/>
          <a:p>
            <a:r>
              <a:rPr lang="en-US" noProof="0"/>
              <a:t>Step 3: Appropriateness </a:t>
            </a:r>
            <a:endParaRPr lang="en-AU"/>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6" y="1447800"/>
            <a:ext cx="3348038" cy="4826000"/>
          </a:xfrm>
          <a:solidFill>
            <a:schemeClr val="bg1">
              <a:lumMod val="95000"/>
            </a:schemeClr>
          </a:solidFill>
        </p:spPr>
        <p:txBody>
          <a:bodyPr lIns="108000" tIns="108000" rIns="108000" bIns="108000"/>
          <a:lstStyle/>
          <a:p>
            <a:pPr lvl="0"/>
            <a:r>
              <a:rPr lang="en-US" sz="1200" noProof="0"/>
              <a:t>Real estate </a:t>
            </a:r>
            <a:r>
              <a:rPr lang="en-US" sz="1200" noProof="0" err="1"/>
              <a:t>licence</a:t>
            </a:r>
            <a:endParaRPr lang="en-US" sz="1200" noProof="0"/>
          </a:p>
          <a:p>
            <a:pPr lvl="1"/>
            <a:r>
              <a:rPr lang="en-US" sz="1200" noProof="0"/>
              <a:t>An </a:t>
            </a:r>
            <a:r>
              <a:rPr lang="en-US" sz="1200" i="1" noProof="0"/>
              <a:t>applicant for a </a:t>
            </a:r>
            <a:r>
              <a:rPr lang="en-US" sz="1200" i="1" noProof="0" err="1"/>
              <a:t>licence</a:t>
            </a:r>
            <a:r>
              <a:rPr lang="en-US" sz="1200" i="1" noProof="0"/>
              <a:t> under the Estate Agents Act 1980 </a:t>
            </a:r>
            <a:r>
              <a:rPr lang="en-US" sz="1200" noProof="0"/>
              <a:t>may only be approved if the Business Licensing Authority is satisfied that the applicant is ‘fit and proper,’ due to high risks associated with access to significant sums of other people’s money. </a:t>
            </a:r>
          </a:p>
          <a:p>
            <a:pPr lvl="1"/>
            <a:r>
              <a:rPr lang="en-US" sz="1200" noProof="0"/>
              <a:t>It is important that all estate agents are financially responsible, trained and educated as well as removed from any criminal linkages to reduce these associated risks of harm. An FPT of all applicants is a reasonable way to ensure risks are managed effectively for this </a:t>
            </a:r>
            <a:r>
              <a:rPr lang="en-US" sz="1200" noProof="0" err="1"/>
              <a:t>licence</a:t>
            </a:r>
            <a:r>
              <a:rPr lang="en-US" sz="1200" noProof="0"/>
              <a:t>.</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633348"/>
            <a:ext cx="6913564"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Is an FPT the best approach?</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981324"/>
            <a:ext cx="6913563" cy="329247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FPTs are not always the best methods of managing harm even when the risk is high and applicant characteristics are correlated with increased risk of harm. Alternative methods may be more cost effective and better achieve the required regulatory outcomes. Examples of alternatives s that may be more appropriate include:</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Existing law not specific to the industry e.g., fair trading laws to reduce false advertising </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Helps promote consistency and reduce regulatory burden for the regulator and permission holder</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Provides remedies after harm has occurred.</a:t>
            </a: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Targeted non-regulatory responses </a:t>
            </a:r>
            <a:endParaRPr lang="en-AU" sz="1200" dirty="0">
              <a:solidFill>
                <a:schemeClr val="tx1"/>
              </a:solidFill>
              <a:cs typeface="Segoe UI" panose="020B0502040204020203" pitchFamily="34" charset="0"/>
            </a:endParaRP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lang="en-AU" sz="1100" dirty="0">
                <a:solidFill>
                  <a:schemeClr val="tx1"/>
                </a:solidFill>
                <a:cs typeface="Segoe UI" panose="020B0502040204020203" pitchFamily="34" charset="0"/>
              </a:rPr>
              <a:t>Non- regulatory tools include education and market-based incentives such as lower fees for people who have good compliance history.</a:t>
            </a:r>
            <a:endParaRPr kumimoji="0" lang="en-US" sz="1100" b="0" i="0" u="none" strike="noStrike" kern="1200" cap="none" spc="0" normalizeH="0" baseline="0" noProof="0" dirty="0">
              <a:ln>
                <a:noFill/>
              </a:ln>
              <a:solidFill>
                <a:srgbClr val="232B39"/>
              </a:solidFill>
              <a:effectLst/>
              <a:uLnTx/>
              <a:uFillTx/>
              <a:latin typeface="VIC"/>
              <a:ea typeface="+mn-ea"/>
              <a:cs typeface="+mn-cs"/>
            </a:endParaRPr>
          </a:p>
          <a:p>
            <a:pPr marL="171450" marR="0" lvl="0" indent="-171450" algn="l" defTabSz="914400" rtl="0" eaLnBrk="1" fontAlgn="auto" latinLnBrk="0" hangingPunct="1">
              <a:lnSpc>
                <a:spcPct val="100000"/>
              </a:lnSpc>
              <a:spcBef>
                <a:spcPts val="200"/>
              </a:spcBef>
              <a:spcAft>
                <a:spcPts val="200"/>
              </a:spcAft>
              <a:buClrTx/>
              <a:buSzPct val="120000"/>
              <a:buFont typeface="Arial" panose="020B0604020202020204" pitchFamily="34" charset="0"/>
              <a:buChar char="•"/>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Permission features</a:t>
            </a:r>
          </a:p>
          <a:p>
            <a:pPr marL="361950" marR="0" lvl="1" indent="-171450" algn="l" defTabSz="914400" rtl="0" eaLnBrk="1" fontAlgn="auto" latinLnBrk="0" hangingPunct="1">
              <a:lnSpc>
                <a:spcPct val="100000"/>
              </a:lnSpc>
              <a:spcBef>
                <a:spcPts val="200"/>
              </a:spcBef>
              <a:spcAft>
                <a:spcPts val="200"/>
              </a:spcAft>
              <a:buClrTx/>
              <a:buSzPct val="120000"/>
              <a:buFont typeface="VIC" panose="00000500000000000000" pitchFamily="50" charset="0"/>
              <a:buChar char="–"/>
              <a:tabLst/>
              <a:defRPr/>
            </a:pPr>
            <a:r>
              <a:rPr kumimoji="0" lang="en-US" sz="1100" b="0" i="0" u="none" strike="noStrike" kern="1200" cap="none" spc="0" normalizeH="0" baseline="0" noProof="0" dirty="0">
                <a:ln>
                  <a:noFill/>
                </a:ln>
                <a:solidFill>
                  <a:srgbClr val="232B39"/>
                </a:solidFill>
                <a:effectLst/>
                <a:uLnTx/>
                <a:uFillTx/>
                <a:latin typeface="VIC"/>
                <a:ea typeface="+mn-ea"/>
                <a:cs typeface="+mn-cs"/>
              </a:rPr>
              <a:t>Consider if conditions could be better specified to reduce the need for an FPT or reduce the frequency or scope of the FPT required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200" b="0" i="0" u="none" strike="noStrike" kern="1200" cap="none" spc="0" normalizeH="0" baseline="0" noProof="0" dirty="0">
                <a:ln>
                  <a:noFill/>
                </a:ln>
                <a:solidFill>
                  <a:srgbClr val="232B39"/>
                </a:solidFill>
                <a:effectLst/>
                <a:uLnTx/>
                <a:uFillTx/>
                <a:latin typeface="VIC"/>
                <a:ea typeface="+mn-ea"/>
                <a:cs typeface="+mn-cs"/>
              </a:rPr>
              <a:t>Combinations of responses may also be helpful. It is important to consider other ways to manage risk to ensure FPTs are not carried out unnecessarily.</a:t>
            </a:r>
          </a:p>
        </p:txBody>
      </p:sp>
      <p:sp>
        <p:nvSpPr>
          <p:cNvPr id="2" name="Rectangle: Diagonal Corners Snipped 1">
            <a:extLst>
              <a:ext uri="{FF2B5EF4-FFF2-40B4-BE49-F238E27FC236}">
                <a16:creationId xmlns:a16="http://schemas.microsoft.com/office/drawing/2014/main" id="{6357C806-2592-401A-E03F-9D30A4AC277B}"/>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1</a:t>
            </a:r>
          </a:p>
        </p:txBody>
      </p:sp>
      <p:grpSp>
        <p:nvGrpSpPr>
          <p:cNvPr id="3" name="Group 2">
            <a:extLst>
              <a:ext uri="{FF2B5EF4-FFF2-40B4-BE49-F238E27FC236}">
                <a16:creationId xmlns:a16="http://schemas.microsoft.com/office/drawing/2014/main" id="{1607A28E-64C9-718A-0E02-98476CDEF3BC}"/>
              </a:ext>
            </a:extLst>
          </p:cNvPr>
          <p:cNvGrpSpPr/>
          <p:nvPr/>
        </p:nvGrpSpPr>
        <p:grpSpPr>
          <a:xfrm>
            <a:off x="9774315" y="384672"/>
            <a:ext cx="1360801" cy="648616"/>
            <a:chOff x="9774315" y="384672"/>
            <a:chExt cx="1360801" cy="648616"/>
          </a:xfrm>
        </p:grpSpPr>
        <p:sp>
          <p:nvSpPr>
            <p:cNvPr id="12" name="Rectangle 11">
              <a:extLst>
                <a:ext uri="{FF2B5EF4-FFF2-40B4-BE49-F238E27FC236}">
                  <a16:creationId xmlns:a16="http://schemas.microsoft.com/office/drawing/2014/main" id="{0C91525F-464C-474F-591A-93C4A7A97D35}"/>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3: Appropriateness</a:t>
              </a:r>
            </a:p>
          </p:txBody>
        </p:sp>
        <p:sp>
          <p:nvSpPr>
            <p:cNvPr id="13" name="Rectangle 12">
              <a:extLst>
                <a:ext uri="{FF2B5EF4-FFF2-40B4-BE49-F238E27FC236}">
                  <a16:creationId xmlns:a16="http://schemas.microsoft.com/office/drawing/2014/main" id="{5BA93768-77D9-E340-856F-3D9487407E64}"/>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1" name="TextBox 20">
            <a:extLst>
              <a:ext uri="{FF2B5EF4-FFF2-40B4-BE49-F238E27FC236}">
                <a16:creationId xmlns:a16="http://schemas.microsoft.com/office/drawing/2014/main" id="{3A31D20C-6CB6-F9D6-20CB-F5C51BB33864}"/>
              </a:ext>
            </a:extLst>
          </p:cNvPr>
          <p:cNvSpPr txBox="1"/>
          <p:nvPr/>
        </p:nvSpPr>
        <p:spPr>
          <a:xfrm>
            <a:off x="7799889" y="1167954"/>
            <a:ext cx="3336425"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22" name="Rectangle 21">
            <a:extLst>
              <a:ext uri="{FF2B5EF4-FFF2-40B4-BE49-F238E27FC236}">
                <a16:creationId xmlns:a16="http://schemas.microsoft.com/office/drawing/2014/main" id="{5E8910B3-BF1B-C5BA-BA25-F42905B7BE39}"/>
              </a:ext>
            </a:extLst>
          </p:cNvPr>
          <p:cNvSpPr/>
          <p:nvPr/>
        </p:nvSpPr>
        <p:spPr>
          <a:xfrm flipH="1">
            <a:off x="695324" y="1168484"/>
            <a:ext cx="6910016" cy="1327066"/>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Could the harms be better addressed by other permission features or regulatory regimes? If so, what are they?</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Why is an FPT a more suitable option to address the harm compared to other mechanisms?</a:t>
            </a:r>
          </a:p>
        </p:txBody>
      </p:sp>
    </p:spTree>
    <p:extLst>
      <p:ext uri="{BB962C8B-B14F-4D97-AF65-F5344CB8AC3E}">
        <p14:creationId xmlns:p14="http://schemas.microsoft.com/office/powerpoint/2010/main" val="25374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095F4-181B-68B7-6D1B-A4928317C63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F44DC72-C684-06FE-992E-AF09CA6B61D2}"/>
              </a:ext>
            </a:extLst>
          </p:cNvPr>
          <p:cNvSpPr>
            <a:spLocks noGrp="1"/>
          </p:cNvSpPr>
          <p:nvPr>
            <p:ph type="title"/>
          </p:nvPr>
        </p:nvSpPr>
        <p:spPr>
          <a:xfrm>
            <a:off x="704850" y="204552"/>
            <a:ext cx="10515600" cy="1034638"/>
          </a:xfrm>
        </p:spPr>
        <p:txBody>
          <a:bodyPr/>
          <a:lstStyle/>
          <a:p>
            <a:r>
              <a:rPr lang="en-US" noProof="0"/>
              <a:t>Stage 2: Design</a:t>
            </a:r>
            <a:endParaRPr lang="en-AU" dirty="0"/>
          </a:p>
        </p:txBody>
      </p:sp>
      <p:sp>
        <p:nvSpPr>
          <p:cNvPr id="2" name="Rectangle 1">
            <a:extLst>
              <a:ext uri="{FF2B5EF4-FFF2-40B4-BE49-F238E27FC236}">
                <a16:creationId xmlns:a16="http://schemas.microsoft.com/office/drawing/2014/main" id="{11792BCC-718C-78D9-9D16-9012CE726D7A}"/>
              </a:ext>
            </a:extLst>
          </p:cNvPr>
          <p:cNvSpPr/>
          <p:nvPr/>
        </p:nvSpPr>
        <p:spPr>
          <a:xfrm>
            <a:off x="695325" y="1268505"/>
            <a:ext cx="10801350" cy="901351"/>
          </a:xfrm>
          <a:prstGeom prst="rect">
            <a:avLst/>
          </a:prstGeom>
          <a:solidFill>
            <a:srgbClr val="E4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ct val="105000"/>
              </a:lnSpc>
              <a:spcBef>
                <a:spcPts val="200"/>
              </a:spcBef>
              <a:spcAft>
                <a:spcPts val="200"/>
              </a:spcAft>
              <a:defRPr/>
            </a:pPr>
            <a:r>
              <a:rPr kumimoji="0" lang="en-AU" sz="1600" b="0" i="0" u="none" strike="noStrike" kern="1200" cap="none" spc="0" normalizeH="0" baseline="0" noProof="0">
                <a:ln>
                  <a:noFill/>
                </a:ln>
                <a:solidFill>
                  <a:srgbClr val="232B39"/>
                </a:solidFill>
                <a:effectLst/>
                <a:uLnTx/>
                <a:uFillTx/>
                <a:latin typeface="VIC"/>
                <a:ea typeface="+mn-ea"/>
                <a:cs typeface="+mn-cs"/>
              </a:rPr>
              <a:t>The purpose of Stage 2 is to determine the optimal design of the FPT. Only components which are directly related to the risk of harm should be included. Evidentiary requirements should be minimal to satisfy the level of risk being managed. </a:t>
            </a:r>
          </a:p>
        </p:txBody>
      </p:sp>
      <p:sp>
        <p:nvSpPr>
          <p:cNvPr id="4" name="Text Placeholder 7">
            <a:extLst>
              <a:ext uri="{FF2B5EF4-FFF2-40B4-BE49-F238E27FC236}">
                <a16:creationId xmlns:a16="http://schemas.microsoft.com/office/drawing/2014/main" id="{D33A3A49-BCD1-C9FE-A7A0-DDD5240F56E8}"/>
              </a:ext>
            </a:extLst>
          </p:cNvPr>
          <p:cNvSpPr txBox="1">
            <a:spLocks/>
          </p:cNvSpPr>
          <p:nvPr/>
        </p:nvSpPr>
        <p:spPr>
          <a:xfrm>
            <a:off x="5074680" y="3001612"/>
            <a:ext cx="1644493" cy="3419568"/>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150" b="0" i="0" u="none" strike="noStrike" kern="1200" cap="none" spc="0" normalizeH="0" baseline="0" noProof="0" dirty="0">
              <a:ln>
                <a:noFill/>
              </a:ln>
              <a:solidFill>
                <a:srgbClr val="232B39"/>
              </a:solidFill>
              <a:effectLst/>
              <a:uLnTx/>
              <a:uFillTx/>
              <a:latin typeface="VIC"/>
              <a:ea typeface="+mn-ea"/>
              <a:cs typeface="Segoe UI Semibold" panose="020B0702040204020203" pitchFamily="34" charset="0"/>
            </a:endParaRPr>
          </a:p>
        </p:txBody>
      </p:sp>
      <p:sp>
        <p:nvSpPr>
          <p:cNvPr id="5" name="Text Placeholder 7">
            <a:extLst>
              <a:ext uri="{FF2B5EF4-FFF2-40B4-BE49-F238E27FC236}">
                <a16:creationId xmlns:a16="http://schemas.microsoft.com/office/drawing/2014/main" id="{1A18DBFA-6DE4-A1BD-7611-977594B7D89B}"/>
              </a:ext>
            </a:extLst>
          </p:cNvPr>
          <p:cNvSpPr txBox="1">
            <a:spLocks/>
          </p:cNvSpPr>
          <p:nvPr/>
        </p:nvSpPr>
        <p:spPr>
          <a:xfrm>
            <a:off x="3313458" y="3001612"/>
            <a:ext cx="1636905" cy="3070498"/>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endParaRPr kumimoji="0" lang="en-AU" sz="1300" b="0" i="0" u="none" strike="noStrike" kern="1200" cap="none" spc="0" normalizeH="0" baseline="0" noProof="0" dirty="0">
              <a:ln>
                <a:noFill/>
              </a:ln>
              <a:solidFill>
                <a:srgbClr val="232B39"/>
              </a:solidFill>
              <a:effectLst/>
              <a:uLnTx/>
              <a:uFillTx/>
              <a:latin typeface="VIC SemiBold"/>
              <a:ea typeface="Calibri" panose="020F0502020204030204" pitchFamily="34" charset="0"/>
              <a:cs typeface="Segoe UI Semibold" panose="020B0702040204020203" pitchFamily="34" charset="0"/>
            </a:endParaRPr>
          </a:p>
        </p:txBody>
      </p:sp>
      <p:sp>
        <p:nvSpPr>
          <p:cNvPr id="6" name="Text Placeholder 7">
            <a:extLst>
              <a:ext uri="{FF2B5EF4-FFF2-40B4-BE49-F238E27FC236}">
                <a16:creationId xmlns:a16="http://schemas.microsoft.com/office/drawing/2014/main" id="{726F23DA-5183-C4B0-8C01-BD60C34A90C6}"/>
              </a:ext>
            </a:extLst>
          </p:cNvPr>
          <p:cNvSpPr txBox="1">
            <a:spLocks/>
          </p:cNvSpPr>
          <p:nvPr/>
        </p:nvSpPr>
        <p:spPr>
          <a:xfrm>
            <a:off x="6753320" y="2968917"/>
            <a:ext cx="1561964" cy="3309296"/>
          </a:xfrm>
          <a:prstGeom prst="rect">
            <a:avLst/>
          </a:prstGeom>
          <a:solidFill>
            <a:schemeClr val="bg1"/>
          </a:solidFill>
        </p:spPr>
        <p:txBody>
          <a:bodyPr wrap="square" lIns="108000" tIns="648000" rIns="108000" bIns="72000" anchor="t">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endParaRPr kumimoji="0" lang="en-AU" sz="115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15" name="Rectangle 14">
            <a:extLst>
              <a:ext uri="{FF2B5EF4-FFF2-40B4-BE49-F238E27FC236}">
                <a16:creationId xmlns:a16="http://schemas.microsoft.com/office/drawing/2014/main" id="{CB81B258-B01B-2362-A2C5-C9537B1E3026}"/>
              </a:ext>
            </a:extLst>
          </p:cNvPr>
          <p:cNvSpPr/>
          <p:nvPr/>
        </p:nvSpPr>
        <p:spPr>
          <a:xfrm>
            <a:off x="630422" y="2122560"/>
            <a:ext cx="5355459"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300" b="0" i="0" u="none" strike="noStrike" kern="1200" cap="none" spc="0" normalizeH="0" baseline="0" noProof="0">
              <a:ln>
                <a:noFill/>
              </a:ln>
              <a:solidFill>
                <a:srgbClr val="232B39"/>
              </a:solidFill>
              <a:effectLst/>
              <a:uLnTx/>
              <a:uFillTx/>
              <a:latin typeface="VIC SemiBold"/>
              <a:ea typeface="+mn-ea"/>
              <a:cs typeface="+mn-cs"/>
            </a:endParaRPr>
          </a:p>
        </p:txBody>
      </p:sp>
      <p:sp>
        <p:nvSpPr>
          <p:cNvPr id="16" name="Text Placeholder 7">
            <a:extLst>
              <a:ext uri="{FF2B5EF4-FFF2-40B4-BE49-F238E27FC236}">
                <a16:creationId xmlns:a16="http://schemas.microsoft.com/office/drawing/2014/main" id="{3284C3B2-1F94-F17C-E3EE-A182326A8398}"/>
              </a:ext>
            </a:extLst>
          </p:cNvPr>
          <p:cNvSpPr txBox="1">
            <a:spLocks/>
          </p:cNvSpPr>
          <p:nvPr/>
        </p:nvSpPr>
        <p:spPr>
          <a:xfrm>
            <a:off x="3190166" y="3299213"/>
            <a:ext cx="1650077" cy="2847975"/>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US"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U</a:t>
            </a:r>
            <a:r>
              <a:rPr kumimoji="0" lang="en-AU" sz="1300" b="0" i="0" u="none" strike="noStrike" kern="1200" cap="none" spc="0" normalizeH="0" baseline="0" noProof="0">
                <a:ln>
                  <a:noFill/>
                </a:ln>
                <a:solidFill>
                  <a:srgbClr val="4C9E61"/>
                </a:solidFill>
                <a:effectLst/>
                <a:uLnTx/>
                <a:uFillTx/>
                <a:latin typeface="VIC SemiBold"/>
                <a:ea typeface="Calibri" panose="020F0502020204030204" pitchFamily="34" charset="0"/>
                <a:cs typeface="Segoe UI Semibold" panose="020B0702040204020203" pitchFamily="34" charset="0"/>
              </a:rPr>
              <a:t>nderstand legislated FPT requirements</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Understand if legislation enables or requires an FPT and if yes, whether there are components specifically required by the legislation.  </a:t>
            </a:r>
            <a:endParaRPr kumimoji="0" lang="en-AU" sz="120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endParaRPr>
          </a:p>
        </p:txBody>
      </p:sp>
      <p:sp>
        <p:nvSpPr>
          <p:cNvPr id="17" name="Text Placeholder 7">
            <a:extLst>
              <a:ext uri="{FF2B5EF4-FFF2-40B4-BE49-F238E27FC236}">
                <a16:creationId xmlns:a16="http://schemas.microsoft.com/office/drawing/2014/main" id="{2B123BA8-0633-9E44-E460-62901BC6D008}"/>
              </a:ext>
            </a:extLst>
          </p:cNvPr>
          <p:cNvSpPr txBox="1">
            <a:spLocks/>
          </p:cNvSpPr>
          <p:nvPr/>
        </p:nvSpPr>
        <p:spPr>
          <a:xfrm>
            <a:off x="5080711" y="3299213"/>
            <a:ext cx="1882064" cy="2901562"/>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300" i="0" u="none" strike="noStrike" kern="1200" cap="none" spc="0" normalizeH="0" baseline="0" noProof="0">
                <a:ln>
                  <a:noFill/>
                </a:ln>
                <a:solidFill>
                  <a:srgbClr val="4C9E61"/>
                </a:solidFill>
                <a:effectLst/>
                <a:uLnTx/>
                <a:uFillTx/>
                <a:latin typeface="VIC SemiBold"/>
                <a:cs typeface="Segoe UI Semibold" panose="020B0702040204020203" pitchFamily="34" charset="0"/>
              </a:rPr>
              <a:t>Build the FPT by selecting appropriate components </a:t>
            </a:r>
          </a:p>
          <a:p>
            <a:pPr marL="0" marR="0" lvl="0" indent="0" algn="l" defTabSz="914349" rtl="0" eaLnBrk="1" fontAlgn="auto" latinLnBrk="0" hangingPunct="1">
              <a:lnSpc>
                <a:spcPct val="100000"/>
              </a:lnSpc>
              <a:spcBef>
                <a:spcPts val="0"/>
              </a:spcBef>
              <a:spcAft>
                <a:spcPts val="400"/>
              </a:spcAft>
              <a:buClrTx/>
              <a:buSzTx/>
              <a:buFont typeface="Arial" pitchFamily="34" charset="0"/>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bold" panose="020B0702040204020203" pitchFamily="34" charset="0"/>
              </a:rPr>
              <a:t>Where legislation does not identify FPT requirements, build the FPT by identifying components of the FPT tests that address the characteristics and risk of harm identified in stage 1.</a:t>
            </a:r>
            <a:r>
              <a:rPr kumimoji="0" lang="en-AU" sz="1150" b="0" i="0" u="none" strike="noStrike" kern="1200" cap="none" spc="0" normalizeH="0" baseline="0" noProof="0">
                <a:ln>
                  <a:noFill/>
                </a:ln>
                <a:solidFill>
                  <a:srgbClr val="232B39"/>
                </a:solidFill>
                <a:effectLst/>
                <a:uLnTx/>
                <a:uFillTx/>
                <a:latin typeface="VIC"/>
                <a:ea typeface="Calibri" panose="020F0502020204030204" pitchFamily="34" charset="0"/>
                <a:cs typeface="Segoe UI Semibold" panose="020B0702040204020203" pitchFamily="34" charset="0"/>
              </a:rPr>
              <a:t>.</a:t>
            </a:r>
            <a:endParaRPr kumimoji="0" lang="en-US" sz="1150" b="0" i="0" u="none" strike="noStrike" kern="1200" cap="none" spc="0" normalizeH="0" baseline="0" noProof="0">
              <a:ln>
                <a:noFill/>
              </a:ln>
              <a:solidFill>
                <a:srgbClr val="232B39"/>
              </a:solidFill>
              <a:effectLst/>
              <a:uLnTx/>
              <a:uFillTx/>
              <a:latin typeface="VIC"/>
              <a:cs typeface="Segoe UI Semilight" panose="020B0402040204020203" pitchFamily="34" charset="0"/>
            </a:endParaRPr>
          </a:p>
        </p:txBody>
      </p:sp>
      <p:sp>
        <p:nvSpPr>
          <p:cNvPr id="18" name="Rectangle 17">
            <a:extLst>
              <a:ext uri="{FF2B5EF4-FFF2-40B4-BE49-F238E27FC236}">
                <a16:creationId xmlns:a16="http://schemas.microsoft.com/office/drawing/2014/main" id="{7256494E-5958-3C5B-1604-8EEA793964AA}"/>
              </a:ext>
            </a:extLst>
          </p:cNvPr>
          <p:cNvSpPr/>
          <p:nvPr/>
        </p:nvSpPr>
        <p:spPr>
          <a:xfrm>
            <a:off x="681379" y="2282566"/>
            <a:ext cx="246960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1</a:t>
            </a:r>
          </a:p>
        </p:txBody>
      </p:sp>
      <p:sp>
        <p:nvSpPr>
          <p:cNvPr id="19" name="Rectangle 18">
            <a:extLst>
              <a:ext uri="{FF2B5EF4-FFF2-40B4-BE49-F238E27FC236}">
                <a16:creationId xmlns:a16="http://schemas.microsoft.com/office/drawing/2014/main" id="{4E818528-5258-1E60-49FB-F8024BAEDEFC}"/>
              </a:ext>
            </a:extLst>
          </p:cNvPr>
          <p:cNvSpPr/>
          <p:nvPr/>
        </p:nvSpPr>
        <p:spPr>
          <a:xfrm>
            <a:off x="3295650" y="2282566"/>
            <a:ext cx="5558400" cy="251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9"/>
            <a:r>
              <a:rPr lang="en-AU" sz="1200">
                <a:solidFill>
                  <a:prstClr val="white"/>
                </a:solidFill>
                <a:latin typeface="+mj-lt"/>
              </a:rPr>
              <a:t>Stage 2</a:t>
            </a:r>
          </a:p>
        </p:txBody>
      </p:sp>
      <p:sp>
        <p:nvSpPr>
          <p:cNvPr id="20" name="Text Placeholder 7">
            <a:extLst>
              <a:ext uri="{FF2B5EF4-FFF2-40B4-BE49-F238E27FC236}">
                <a16:creationId xmlns:a16="http://schemas.microsoft.com/office/drawing/2014/main" id="{6517C874-8A93-BAE9-EDCD-0C075A366C78}"/>
              </a:ext>
            </a:extLst>
          </p:cNvPr>
          <p:cNvSpPr txBox="1">
            <a:spLocks/>
          </p:cNvSpPr>
          <p:nvPr/>
        </p:nvSpPr>
        <p:spPr>
          <a:xfrm>
            <a:off x="7096531" y="3299213"/>
            <a:ext cx="1727490" cy="2857500"/>
          </a:xfrm>
          <a:prstGeom prst="rect">
            <a:avLst/>
          </a:prstGeom>
          <a:solidFill>
            <a:schemeClr val="bg1"/>
          </a:solidFill>
        </p:spPr>
        <p:txBody>
          <a:bodyPr wrap="square" lIns="108000" tIns="10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300" b="0" i="0" u="none" strike="noStrike" kern="1200" cap="none" spc="0" normalizeH="0" baseline="0" noProof="0">
                <a:ln>
                  <a:noFill/>
                </a:ln>
                <a:solidFill>
                  <a:srgbClr val="4C9E61"/>
                </a:solidFill>
                <a:effectLst/>
                <a:uLnTx/>
                <a:uFillTx/>
                <a:latin typeface="VIC SemiBold"/>
                <a:ea typeface="Calibri"/>
                <a:cs typeface="Segoe UI Semibold"/>
              </a:rPr>
              <a:t>Choose the level of evidence required</a:t>
            </a:r>
            <a:endParaRPr kumimoji="0" lang="en-AU" sz="1300" b="0" i="0" u="none" strike="noStrike" kern="1200" cap="none" spc="0" normalizeH="0" baseline="0" noProof="0">
              <a:ln>
                <a:noFill/>
              </a:ln>
              <a:solidFill>
                <a:srgbClr val="232B39"/>
              </a:solidFill>
              <a:effectLst/>
              <a:uLnTx/>
              <a:uFillTx/>
              <a:latin typeface="VIC SemiBold"/>
              <a:ea typeface="Calibri"/>
              <a:cs typeface="Segoe UI Semibold"/>
            </a:endParaRPr>
          </a:p>
          <a:p>
            <a:pPr marL="0" marR="0" lvl="0" indent="0" algn="l" defTabSz="914349" rtl="0" eaLnBrk="1" fontAlgn="auto" latinLnBrk="0" hangingPunct="1">
              <a:lnSpc>
                <a:spcPct val="100000"/>
              </a:lnSpc>
              <a:spcBef>
                <a:spcPts val="0"/>
              </a:spcBef>
              <a:spcAft>
                <a:spcPts val="4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Segoe UI Semilight" panose="020B0402040204020203" pitchFamily="34" charset="0"/>
              </a:rPr>
              <a:t>Use the minimum necessary level of evidence required to satisfy FPT requirements. The level of evidence should reflect the likelihood and extent of the risk of harm.</a:t>
            </a:r>
            <a:endParaRPr kumimoji="0" lang="en-AU" sz="1200" b="0" i="0" u="none" strike="noStrike" kern="1200" cap="none" spc="0" normalizeH="0" baseline="0" noProof="0">
              <a:ln>
                <a:noFill/>
              </a:ln>
              <a:solidFill>
                <a:srgbClr val="1F2A44"/>
              </a:solidFill>
              <a:effectLst/>
              <a:uLnTx/>
              <a:uFillTx/>
              <a:latin typeface="VIC"/>
              <a:ea typeface="+mn-ea"/>
              <a:cs typeface="Segoe UI Semilight" panose="020B0402040204020203" pitchFamily="34" charset="0"/>
            </a:endParaRPr>
          </a:p>
        </p:txBody>
      </p:sp>
      <p:sp>
        <p:nvSpPr>
          <p:cNvPr id="21" name="Rectangle 20">
            <a:extLst>
              <a:ext uri="{FF2B5EF4-FFF2-40B4-BE49-F238E27FC236}">
                <a16:creationId xmlns:a16="http://schemas.microsoft.com/office/drawing/2014/main" id="{1DC6F496-70A3-206A-0DDB-E9327C0C6084}"/>
              </a:ext>
            </a:extLst>
          </p:cNvPr>
          <p:cNvSpPr/>
          <p:nvPr/>
        </p:nvSpPr>
        <p:spPr>
          <a:xfrm>
            <a:off x="9046864" y="2282566"/>
            <a:ext cx="2468880" cy="251407"/>
          </a:xfrm>
          <a:prstGeom prst="rect">
            <a:avLst/>
          </a:prstGeom>
          <a:solidFill>
            <a:srgbClr val="BCD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mj-lt"/>
                <a:ea typeface="+mn-ea"/>
                <a:cs typeface="+mn-cs"/>
              </a:rPr>
              <a:t>Stage 3</a:t>
            </a:r>
          </a:p>
        </p:txBody>
      </p:sp>
      <p:graphicFrame>
        <p:nvGraphicFramePr>
          <p:cNvPr id="22" name="Diagram 21">
            <a:extLst>
              <a:ext uri="{FF2B5EF4-FFF2-40B4-BE49-F238E27FC236}">
                <a16:creationId xmlns:a16="http://schemas.microsoft.com/office/drawing/2014/main" id="{BD8D229D-3655-EEA7-689B-5F0A5EFCA33B}"/>
              </a:ext>
            </a:extLst>
          </p:cNvPr>
          <p:cNvGraphicFramePr/>
          <p:nvPr>
            <p:extLst>
              <p:ext uri="{D42A27DB-BD31-4B8C-83A1-F6EECF244321}">
                <p14:modId xmlns:p14="http://schemas.microsoft.com/office/powerpoint/2010/main" val="2387150348"/>
              </p:ext>
            </p:extLst>
          </p:nvPr>
        </p:nvGraphicFramePr>
        <p:xfrm>
          <a:off x="3276600" y="2638426"/>
          <a:ext cx="5553075" cy="64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33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F336734-EC22-6E1D-1205-47D30B8CBBCE}"/>
              </a:ext>
            </a:extLst>
          </p:cNvPr>
          <p:cNvSpPr>
            <a:spLocks noGrp="1"/>
          </p:cNvSpPr>
          <p:nvPr>
            <p:ph type="title"/>
          </p:nvPr>
        </p:nvSpPr>
        <p:spPr/>
        <p:txBody>
          <a:bodyPr/>
          <a:lstStyle/>
          <a:p>
            <a:r>
              <a:rPr lang="en-AU"/>
              <a:t>Step 1: Legislation </a:t>
            </a:r>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800976" y="1466850"/>
            <a:ext cx="3335338" cy="4806950"/>
          </a:xfrm>
          <a:solidFill>
            <a:schemeClr val="bg1">
              <a:lumMod val="95000"/>
            </a:schemeClr>
          </a:solidFill>
        </p:spPr>
        <p:txBody>
          <a:bodyPr lIns="54000" tIns="72000" rIns="54000" bIns="72000"/>
          <a:lstStyle/>
          <a:p>
            <a:pPr lvl="1"/>
            <a:r>
              <a:rPr lang="en-AU" sz="1150" noProof="0" dirty="0"/>
              <a:t>The </a:t>
            </a:r>
            <a:r>
              <a:rPr lang="en-US" sz="1150" i="1" noProof="0" dirty="0"/>
              <a:t>Victorian Mineral Resources (Sustainable Development) Act 1990 </a:t>
            </a:r>
            <a:r>
              <a:rPr lang="en-US" sz="1150" noProof="0" dirty="0"/>
              <a:t>provides an illustration of how legislation can direct regulators in their approach to FPTs</a:t>
            </a:r>
          </a:p>
          <a:p>
            <a:pPr lvl="1"/>
            <a:r>
              <a:rPr lang="en-US" sz="1150" noProof="0" dirty="0"/>
              <a:t>Applicants for exploration, retention, mining or prospecting </a:t>
            </a:r>
            <a:r>
              <a:rPr lang="en-US" sz="1150" noProof="0" dirty="0" err="1"/>
              <a:t>licences</a:t>
            </a:r>
            <a:r>
              <a:rPr lang="en-US" sz="1150" noProof="0" dirty="0"/>
              <a:t> must satisfy the Minister that they are a ‘fit and proper person’ to hold a </a:t>
            </a:r>
            <a:r>
              <a:rPr lang="en-US" sz="1150" noProof="0" dirty="0" err="1"/>
              <a:t>licence</a:t>
            </a:r>
            <a:r>
              <a:rPr lang="en-US" sz="1150" noProof="0" dirty="0"/>
              <a:t>. </a:t>
            </a:r>
          </a:p>
          <a:p>
            <a:pPr lvl="1"/>
            <a:r>
              <a:rPr lang="en-US" sz="1150" noProof="0" dirty="0"/>
              <a:t>The ‘fit and proper’ provisions set out in section 15(6)(a) must be met on a continuous basis for the duration of a </a:t>
            </a:r>
            <a:r>
              <a:rPr lang="en-US" sz="1150" noProof="0" dirty="0" err="1"/>
              <a:t>licence</a:t>
            </a:r>
            <a:r>
              <a:rPr lang="en-US" sz="1150" noProof="0" dirty="0"/>
              <a:t>. Under s16(3), other factors relevant to Act’s purpose and objectives and the principles of sustainable development in the Act may also be considered in the assessment.</a:t>
            </a:r>
          </a:p>
          <a:p>
            <a:pPr lvl="1"/>
            <a:r>
              <a:rPr lang="en-US" sz="1150" noProof="0" dirty="0"/>
              <a:t>A </a:t>
            </a:r>
            <a:r>
              <a:rPr lang="en-US" sz="1150" noProof="0" dirty="0" err="1"/>
              <a:t>licence</a:t>
            </a:r>
            <a:r>
              <a:rPr lang="en-US" sz="1150" noProof="0" dirty="0"/>
              <a:t> must be cancelled if the licensee is no longer considered to be fit and proper. Similarly, an application to renew a </a:t>
            </a:r>
            <a:r>
              <a:rPr lang="en-US" sz="1150" noProof="0" dirty="0" err="1"/>
              <a:t>licence</a:t>
            </a:r>
            <a:r>
              <a:rPr lang="en-US" sz="1150" noProof="0" dirty="0"/>
              <a:t> must be refused if the licensee is no longer considered to be fit and proper.</a:t>
            </a:r>
          </a:p>
          <a:p>
            <a:pPr lvl="1"/>
            <a:r>
              <a:rPr lang="en-US" sz="1150" noProof="0" dirty="0"/>
              <a:t>Financial solvency is the only mandatory criteria to meet the test (s16(2)). Other factors listed in s16(3) are matters the Minister must have regard to.</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488839"/>
            <a:ext cx="6913562"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What does the relevant legislation say?</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2838038"/>
            <a:ext cx="6913563" cy="34366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FPTs cannot be administered without a power in legislation. Examine legislation to understand if an FPT can be administered and, if so, what can be considered when undertaking the FPT.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Best practice legislation sets out the requirements to establish fitness to hold a permission. Among other things, provisions should specify that providing false or misleading information will result in revocation or penalties. The </a:t>
            </a:r>
            <a:r>
              <a:rPr kumimoji="0" lang="en-US" sz="1150" b="0" i="1" u="none" strike="noStrike" kern="1200" cap="none" spc="0" normalizeH="0" baseline="0" noProof="0" dirty="0">
                <a:ln>
                  <a:noFill/>
                </a:ln>
                <a:solidFill>
                  <a:srgbClr val="232B39"/>
                </a:solidFill>
                <a:effectLst/>
                <a:uLnTx/>
                <a:uFillTx/>
                <a:latin typeface="VIC"/>
                <a:ea typeface="+mn-ea"/>
                <a:cs typeface="+mn-cs"/>
              </a:rPr>
              <a:t>Rooming House Operators Act 2016, </a:t>
            </a:r>
            <a:r>
              <a:rPr kumimoji="0" lang="en-US" sz="1150" b="0" i="0" u="none" strike="noStrike" kern="1200" cap="none" spc="0" normalizeH="0" baseline="0" noProof="0" dirty="0">
                <a:ln>
                  <a:noFill/>
                </a:ln>
                <a:solidFill>
                  <a:srgbClr val="232B39"/>
                </a:solidFill>
                <a:effectLst/>
                <a:uLnTx/>
                <a:uFillTx/>
                <a:latin typeface="VIC"/>
                <a:ea typeface="+mn-ea"/>
                <a:cs typeface="+mn-cs"/>
              </a:rPr>
              <a:t>for example, sets out detailed </a:t>
            </a:r>
            <a:r>
              <a:rPr kumimoji="0" lang="en-US" sz="1150" b="0" i="0" u="none" strike="noStrike" kern="1200" cap="none" spc="0" normalizeH="0" baseline="0" noProof="0" dirty="0" err="1">
                <a:ln>
                  <a:noFill/>
                </a:ln>
                <a:solidFill>
                  <a:srgbClr val="232B39"/>
                </a:solidFill>
                <a:effectLst/>
                <a:uLnTx/>
                <a:uFillTx/>
                <a:latin typeface="VIC"/>
                <a:ea typeface="+mn-ea"/>
                <a:cs typeface="+mn-cs"/>
              </a:rPr>
              <a:t>licence</a:t>
            </a:r>
            <a:r>
              <a:rPr kumimoji="0" lang="en-US" sz="1150" b="0" i="0" u="none" strike="noStrike" kern="1200" cap="none" spc="0" normalizeH="0" baseline="0" noProof="0" dirty="0">
                <a:ln>
                  <a:noFill/>
                </a:ln>
                <a:solidFill>
                  <a:srgbClr val="232B39"/>
                </a:solidFill>
                <a:effectLst/>
                <a:uLnTx/>
                <a:uFillTx/>
                <a:latin typeface="VIC"/>
                <a:ea typeface="+mn-ea"/>
                <a:cs typeface="+mn-cs"/>
              </a:rPr>
              <a:t> application and renewal disqualification criteria (s17 and s18), such as conviction within the preceding 10 years  an offence involving fraud, dishonesty, drug trafficking and child pornography The Act provides for penalties for giving false or misleading information.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Some legislation refers to a ‘fit and proper person’ without specifying what is to be considered in establishing this. In this case, regulators need to develop clear and transparent operational policy outlining their administrative interpretation of the legislation. In the longer term, consider legislative change to ensure legislation aligns with best practice.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Consult the Office of Chief Parliamentary Counsel/Department of Treasury for guidance on </a:t>
            </a:r>
            <a:r>
              <a:rPr kumimoji="0" lang="en-US" sz="1150" b="1" i="0" u="none" strike="noStrike" kern="1200" cap="none" spc="0" normalizeH="0" baseline="0" noProof="0" dirty="0">
                <a:ln>
                  <a:noFill/>
                </a:ln>
                <a:solidFill>
                  <a:srgbClr val="232B39"/>
                </a:solidFill>
                <a:effectLst/>
                <a:uLnTx/>
                <a:uFillTx/>
                <a:latin typeface="VIC"/>
                <a:ea typeface="+mn-ea"/>
                <a:cs typeface="+mn-cs"/>
              </a:rPr>
              <a:t>Model Legislative Provisions</a:t>
            </a:r>
            <a:r>
              <a:rPr kumimoji="0" lang="en-US" sz="1150" b="0" i="0" u="none" strike="noStrike" kern="1200" cap="none" spc="0" normalizeH="0" baseline="0" noProof="0" dirty="0">
                <a:ln>
                  <a:noFill/>
                </a:ln>
                <a:solidFill>
                  <a:srgbClr val="232B39"/>
                </a:solidFill>
                <a:effectLst/>
                <a:uLnTx/>
                <a:uFillTx/>
                <a:latin typeface="VIC"/>
                <a:ea typeface="+mn-ea"/>
                <a:cs typeface="+mn-cs"/>
              </a:rPr>
              <a:t> when considering legislative amendments. </a:t>
            </a:r>
            <a:r>
              <a:rPr lang="en-AU" sz="1150" dirty="0">
                <a:solidFill>
                  <a:srgbClr val="232B39"/>
                </a:solidFill>
                <a:latin typeface="VIC"/>
              </a:rPr>
              <a:t>Guidance is being developed and will be published later in 2024.</a:t>
            </a:r>
            <a:endParaRPr lang="en-US" sz="1150" dirty="0">
              <a:solidFill>
                <a:srgbClr val="232B39"/>
              </a:solidFill>
              <a:latin typeface="VIC"/>
            </a:endParaRPr>
          </a:p>
        </p:txBody>
      </p:sp>
      <p:sp>
        <p:nvSpPr>
          <p:cNvPr id="4" name="Rectangle: Diagonal Corners Snipped 3">
            <a:extLst>
              <a:ext uri="{FF2B5EF4-FFF2-40B4-BE49-F238E27FC236}">
                <a16:creationId xmlns:a16="http://schemas.microsoft.com/office/drawing/2014/main" id="{0770BDA6-BD7F-E9A1-E342-E831DC74681E}"/>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8" name="Group 7">
            <a:extLst>
              <a:ext uri="{FF2B5EF4-FFF2-40B4-BE49-F238E27FC236}">
                <a16:creationId xmlns:a16="http://schemas.microsoft.com/office/drawing/2014/main" id="{98CB1393-BF8A-080D-CFBF-9E2793BDEE7E}"/>
              </a:ext>
            </a:extLst>
          </p:cNvPr>
          <p:cNvGrpSpPr/>
          <p:nvPr/>
        </p:nvGrpSpPr>
        <p:grpSpPr>
          <a:xfrm>
            <a:off x="9774315" y="384672"/>
            <a:ext cx="1360801" cy="648616"/>
            <a:chOff x="9774315" y="384672"/>
            <a:chExt cx="1360801" cy="648616"/>
          </a:xfrm>
        </p:grpSpPr>
        <p:sp>
          <p:nvSpPr>
            <p:cNvPr id="9" name="Rectangle 8">
              <a:extLst>
                <a:ext uri="{FF2B5EF4-FFF2-40B4-BE49-F238E27FC236}">
                  <a16:creationId xmlns:a16="http://schemas.microsoft.com/office/drawing/2014/main" id="{4C1EF502-7B4C-B2D4-FD7C-F60AF2DF947D}"/>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1: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Legislation</a:t>
              </a:r>
            </a:p>
          </p:txBody>
        </p:sp>
        <p:sp>
          <p:nvSpPr>
            <p:cNvPr id="10" name="Rectangle 9">
              <a:extLst>
                <a:ext uri="{FF2B5EF4-FFF2-40B4-BE49-F238E27FC236}">
                  <a16:creationId xmlns:a16="http://schemas.microsoft.com/office/drawing/2014/main" id="{713660D6-1CA7-FAA6-9A42-1EF2FB598191}"/>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Rectangle 1">
            <a:extLst>
              <a:ext uri="{FF2B5EF4-FFF2-40B4-BE49-F238E27FC236}">
                <a16:creationId xmlns:a16="http://schemas.microsoft.com/office/drawing/2014/main" id="{412285C4-7A72-9428-27F9-62CFFF80285E}"/>
              </a:ext>
            </a:extLst>
          </p:cNvPr>
          <p:cNvSpPr/>
          <p:nvPr/>
        </p:nvSpPr>
        <p:spPr>
          <a:xfrm flipH="1">
            <a:off x="695324" y="1176337"/>
            <a:ext cx="6910016" cy="115728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Does legislation enable an FPT for the permission?</a:t>
            </a:r>
          </a:p>
          <a:p>
            <a:pPr marL="171450" lvl="1" indent="-171450">
              <a:lnSpc>
                <a:spcPct val="107000"/>
              </a:lnSpc>
              <a:spcBef>
                <a:spcPts val="0"/>
              </a:spcBef>
              <a:spcAft>
                <a:spcPts val="600"/>
              </a:spcAft>
              <a:buSzPct val="120000"/>
              <a:buFont typeface="Arial" panose="020B0604020202020204" pitchFamily="34" charset="0"/>
              <a:buChar char="•"/>
              <a:defRPr/>
            </a:pPr>
            <a:r>
              <a:rPr lang="en-AU" sz="1200" i="1">
                <a:solidFill>
                  <a:schemeClr val="tx1"/>
                </a:solidFill>
              </a:rPr>
              <a:t>Does the legislation specify the requirements that the regulator should consider when conducting an FPT?</a:t>
            </a:r>
          </a:p>
        </p:txBody>
      </p:sp>
      <p:sp>
        <p:nvSpPr>
          <p:cNvPr id="13" name="TextBox 12">
            <a:extLst>
              <a:ext uri="{FF2B5EF4-FFF2-40B4-BE49-F238E27FC236}">
                <a16:creationId xmlns:a16="http://schemas.microsoft.com/office/drawing/2014/main" id="{3F5B16C2-4A39-949E-1EB9-21A236A52CAF}"/>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Tree>
    <p:extLst>
      <p:ext uri="{BB962C8B-B14F-4D97-AF65-F5344CB8AC3E}">
        <p14:creationId xmlns:p14="http://schemas.microsoft.com/office/powerpoint/2010/main" val="275281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33B7-F792-6D6E-85F9-510A384653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F98E44-B436-6D6E-AD0C-8D575B323413}"/>
              </a:ext>
            </a:extLst>
          </p:cNvPr>
          <p:cNvSpPr>
            <a:spLocks noGrp="1"/>
          </p:cNvSpPr>
          <p:nvPr>
            <p:ph type="title"/>
          </p:nvPr>
        </p:nvSpPr>
        <p:spPr/>
        <p:txBody>
          <a:bodyPr/>
          <a:lstStyle/>
          <a:p>
            <a:r>
              <a:rPr kumimoji="0" lang="en-US" sz="3200" b="0" i="0" u="none" strike="noStrike" kern="1200" cap="none" spc="0" normalizeH="0" baseline="0" noProof="0">
                <a:ln>
                  <a:noFill/>
                </a:ln>
                <a:solidFill>
                  <a:srgbClr val="232B39"/>
                </a:solidFill>
                <a:effectLst/>
                <a:uLnTx/>
                <a:uFillTx/>
                <a:latin typeface="VIC SemiBold"/>
                <a:ea typeface="+mj-ea"/>
                <a:cs typeface="+mj-cs"/>
              </a:rPr>
              <a:t>Step 2: Build </a:t>
            </a:r>
            <a:endParaRPr lang="en-AU"/>
          </a:p>
        </p:txBody>
      </p:sp>
      <p:sp>
        <p:nvSpPr>
          <p:cNvPr id="5" name="Content Placeholder 6">
            <a:extLst>
              <a:ext uri="{FF2B5EF4-FFF2-40B4-BE49-F238E27FC236}">
                <a16:creationId xmlns:a16="http://schemas.microsoft.com/office/drawing/2014/main" id="{01841410-3291-C731-AED6-C0F1DFFF893A}"/>
              </a:ext>
            </a:extLst>
          </p:cNvPr>
          <p:cNvSpPr>
            <a:spLocks noGrp="1"/>
          </p:cNvSpPr>
          <p:nvPr>
            <p:ph idx="1"/>
          </p:nvPr>
        </p:nvSpPr>
        <p:spPr>
          <a:xfrm>
            <a:off x="7788274" y="1466850"/>
            <a:ext cx="3348039" cy="4806949"/>
          </a:xfrm>
          <a:solidFill>
            <a:schemeClr val="bg1">
              <a:lumMod val="95000"/>
            </a:schemeClr>
          </a:solidFill>
        </p:spPr>
        <p:txBody>
          <a:bodyPr lIns="72000" tIns="108000" rIns="72000" bIns="108000"/>
          <a:lstStyle/>
          <a:p>
            <a:pPr lvl="0"/>
            <a:r>
              <a:rPr lang="en-AU" sz="1200" noProof="0"/>
              <a:t>Financial history</a:t>
            </a:r>
          </a:p>
          <a:p>
            <a:pPr lvl="1"/>
            <a:r>
              <a:rPr lang="en-AU" sz="1200" noProof="0"/>
              <a:t>In the building industry there have been repeated issues of illegal </a:t>
            </a:r>
            <a:r>
              <a:rPr lang="en-AU" sz="1200" noProof="0" err="1"/>
              <a:t>phoenixing</a:t>
            </a:r>
            <a:r>
              <a:rPr lang="en-AU" sz="1200" noProof="0"/>
              <a:t> (where a company goes into external administration to avoid paying creditors before re-emerging as a new entity run by the same individuals).</a:t>
            </a:r>
          </a:p>
          <a:p>
            <a:pPr lvl="1"/>
            <a:r>
              <a:rPr lang="en-AU" sz="1200" noProof="0"/>
              <a:t>If registered building practitioners are not financially able to run a building related business, this may put creditors at a risk of financial harm. A test of financial history through an external administration test helps to directly reduce this risk of harm.</a:t>
            </a:r>
          </a:p>
          <a:p>
            <a:pPr lvl="0"/>
            <a:r>
              <a:rPr lang="en-AU" sz="1200" noProof="0"/>
              <a:t>Criminal history check </a:t>
            </a:r>
          </a:p>
          <a:p>
            <a:pPr lvl="1"/>
            <a:r>
              <a:rPr lang="en-AU" sz="1200" noProof="0"/>
              <a:t>Electricians in Victoria must register through Energy Safe Victoria and provide evidence of experience, qualification and identity to obtain a licence.</a:t>
            </a:r>
          </a:p>
          <a:p>
            <a:pPr lvl="1"/>
            <a:r>
              <a:rPr lang="en-AU" sz="1200" noProof="0"/>
              <a:t>Harm related to criminal behaviour has a low likelihood of being associated with this kind of licence. Therefore information on criminal history is not required for this license.</a:t>
            </a:r>
          </a:p>
        </p:txBody>
      </p:sp>
      <p:sp>
        <p:nvSpPr>
          <p:cNvPr id="6" name="Rectangle 5">
            <a:extLst>
              <a:ext uri="{FF2B5EF4-FFF2-40B4-BE49-F238E27FC236}">
                <a16:creationId xmlns:a16="http://schemas.microsoft.com/office/drawing/2014/main" id="{77F7FF71-A078-13A8-27AE-56E92F4606F3}"/>
              </a:ext>
            </a:extLst>
          </p:cNvPr>
          <p:cNvSpPr/>
          <p:nvPr/>
        </p:nvSpPr>
        <p:spPr>
          <a:xfrm>
            <a:off x="695326" y="2757173"/>
            <a:ext cx="6913563" cy="349200"/>
          </a:xfrm>
          <a:prstGeom prst="rect">
            <a:avLst/>
          </a:prstGeom>
          <a:solidFill>
            <a:schemeClr val="accent3"/>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defTabSz="444500">
              <a:lnSpc>
                <a:spcPct val="90000"/>
              </a:lnSpc>
              <a:spcBef>
                <a:spcPct val="0"/>
              </a:spcBef>
              <a:spcAft>
                <a:spcPct val="35000"/>
              </a:spcAft>
            </a:pPr>
            <a:r>
              <a:rPr lang="en-US" sz="1300" b="1">
                <a:solidFill>
                  <a:schemeClr val="bg1"/>
                </a:solidFill>
                <a:latin typeface="VIC SemiBold"/>
              </a:rPr>
              <a:t>What components are linked to the risk of harm?</a:t>
            </a:r>
            <a:endParaRPr lang="en-AU" sz="1300" b="1">
              <a:solidFill>
                <a:schemeClr val="bg1"/>
              </a:solidFill>
              <a:latin typeface="VIC SemiBold"/>
            </a:endParaRPr>
          </a:p>
        </p:txBody>
      </p:sp>
      <p:sp>
        <p:nvSpPr>
          <p:cNvPr id="7" name="Rectangle 6">
            <a:extLst>
              <a:ext uri="{FF2B5EF4-FFF2-40B4-BE49-F238E27FC236}">
                <a16:creationId xmlns:a16="http://schemas.microsoft.com/office/drawing/2014/main" id="{4A0AA9E5-13E1-224A-E472-C45B07039C0B}"/>
              </a:ext>
            </a:extLst>
          </p:cNvPr>
          <p:cNvSpPr/>
          <p:nvPr/>
        </p:nvSpPr>
        <p:spPr>
          <a:xfrm>
            <a:off x="695325" y="3105150"/>
            <a:ext cx="6913563" cy="33577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When designing an FPT, select from a range of potential FPT components such as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Criminal history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Financial history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Education, qualifications and training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Components selected should be directly related to the risk of harm being managed by the permission and linked to characteristics as identified in stage 1.* Components not directly and significantly relevant to reducing the risk of harm should be excluded from an FPT to reduce unnecessary regulatory burden and costs for both applicants and the regulator.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1" i="0" u="none" strike="noStrike" kern="1200" cap="none" spc="0" normalizeH="0" baseline="0" noProof="0" dirty="0">
                <a:ln>
                  <a:noFill/>
                </a:ln>
                <a:solidFill>
                  <a:srgbClr val="232B39"/>
                </a:solidFill>
                <a:effectLst/>
                <a:uLnTx/>
                <a:uFillTx/>
                <a:latin typeface="VIC"/>
                <a:ea typeface="+mn-ea"/>
                <a:cs typeface="+mn-cs"/>
              </a:rPr>
              <a:t>Only the minimum necessary components should be selected</a:t>
            </a:r>
            <a:r>
              <a:rPr kumimoji="0" lang="en-AU" sz="1150" b="0" i="0" u="none" strike="noStrike" kern="1200" cap="none" spc="0" normalizeH="0" baseline="0" noProof="0" dirty="0">
                <a:ln>
                  <a:noFill/>
                </a:ln>
                <a:solidFill>
                  <a:srgbClr val="232B39"/>
                </a:solidFill>
                <a:effectLst/>
                <a:uLnTx/>
                <a:uFillTx/>
                <a:latin typeface="VIC"/>
                <a:ea typeface="+mn-ea"/>
                <a:cs typeface="+mn-cs"/>
              </a:rPr>
              <a:t>.</a:t>
            </a:r>
            <a:r>
              <a:rPr kumimoji="0" lang="en-US" sz="1150" b="0" i="0" u="none" strike="noStrike" kern="1200" cap="none" spc="0" normalizeH="0" baseline="0" noProof="0" dirty="0">
                <a:ln>
                  <a:noFill/>
                </a:ln>
                <a:solidFill>
                  <a:srgbClr val="232B39"/>
                </a:solidFill>
                <a:effectLst/>
                <a:uLnTx/>
                <a:uFillTx/>
                <a:latin typeface="VIC"/>
                <a:ea typeface="+mn-ea"/>
                <a:cs typeface="+mn-cs"/>
              </a:rPr>
              <a:t> Identity verification is a baseline requirement for all FPTs. Common FPT requirements include education and training and criminal history. Where FPTs require consideration of specific matters, bespoke components may be added. Assessment of personal integrity and character are generally only for use in situations of exceptionally high risk.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50" b="0" i="0" u="none" strike="noStrike" kern="1200" cap="none" spc="0" normalizeH="0" baseline="0" noProof="0" dirty="0">
                <a:ln>
                  <a:noFill/>
                </a:ln>
                <a:solidFill>
                  <a:srgbClr val="232B39"/>
                </a:solidFill>
                <a:effectLst/>
                <a:uLnTx/>
                <a:uFillTx/>
                <a:latin typeface="VIC"/>
                <a:ea typeface="+mn-ea"/>
                <a:cs typeface="+mn-cs"/>
              </a:rPr>
              <a:t>FPTs should only be applied to individuals when doing so directly reduces the risk of harm. For example, in some cases FPTs should be applied to more then just the permission holder, if those individuals (e.g. other office holders) represent a risk of increased harm. </a:t>
            </a:r>
          </a:p>
        </p:txBody>
      </p:sp>
      <p:sp>
        <p:nvSpPr>
          <p:cNvPr id="4" name="TextBox 3">
            <a:extLst>
              <a:ext uri="{FF2B5EF4-FFF2-40B4-BE49-F238E27FC236}">
                <a16:creationId xmlns:a16="http://schemas.microsoft.com/office/drawing/2014/main" id="{8F5087E4-4585-BBF1-968C-F55DAB90214E}"/>
              </a:ext>
            </a:extLst>
          </p:cNvPr>
          <p:cNvSpPr txBox="1"/>
          <p:nvPr/>
        </p:nvSpPr>
        <p:spPr>
          <a:xfrm>
            <a:off x="388796" y="6528314"/>
            <a:ext cx="4879731" cy="269304"/>
          </a:xfrm>
          <a:prstGeom prst="rect">
            <a:avLst/>
          </a:prstGeom>
          <a:noFill/>
        </p:spPr>
        <p:txBody>
          <a:bodyPr wrap="square" rtlCol="0">
            <a:spAutoFit/>
          </a:bodyPr>
          <a:lstStyle/>
          <a:p>
            <a:r>
              <a:rPr lang="en-US" sz="1150" dirty="0"/>
              <a:t>*</a:t>
            </a:r>
            <a:r>
              <a:rPr lang="en-US" sz="1150" dirty="0">
                <a:solidFill>
                  <a:schemeClr val="bg1"/>
                </a:solidFill>
              </a:rPr>
              <a:t>*See page 15 for further examples.</a:t>
            </a:r>
            <a:endParaRPr lang="en-AU" sz="1150" dirty="0"/>
          </a:p>
        </p:txBody>
      </p:sp>
      <p:sp>
        <p:nvSpPr>
          <p:cNvPr id="8" name="Rectangle: Diagonal Corners Snipped 7">
            <a:extLst>
              <a:ext uri="{FF2B5EF4-FFF2-40B4-BE49-F238E27FC236}">
                <a16:creationId xmlns:a16="http://schemas.microsoft.com/office/drawing/2014/main" id="{95D6DE79-AF14-DB10-595B-DB9B9F6AB863}"/>
              </a:ext>
            </a:extLst>
          </p:cNvPr>
          <p:cNvSpPr/>
          <p:nvPr/>
        </p:nvSpPr>
        <p:spPr>
          <a:xfrm>
            <a:off x="8894356" y="371475"/>
            <a:ext cx="787483" cy="669600"/>
          </a:xfrm>
          <a:prstGeom prst="snip2DiagRect">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Stage 2</a:t>
            </a:r>
          </a:p>
        </p:txBody>
      </p:sp>
      <p:grpSp>
        <p:nvGrpSpPr>
          <p:cNvPr id="9" name="Group 8">
            <a:extLst>
              <a:ext uri="{FF2B5EF4-FFF2-40B4-BE49-F238E27FC236}">
                <a16:creationId xmlns:a16="http://schemas.microsoft.com/office/drawing/2014/main" id="{288DD4B5-532A-EBDA-389B-BF37A37EF0AF}"/>
              </a:ext>
            </a:extLst>
          </p:cNvPr>
          <p:cNvGrpSpPr/>
          <p:nvPr/>
        </p:nvGrpSpPr>
        <p:grpSpPr>
          <a:xfrm>
            <a:off x="9774315" y="384672"/>
            <a:ext cx="1360801" cy="648616"/>
            <a:chOff x="9774315" y="384672"/>
            <a:chExt cx="1360801" cy="648616"/>
          </a:xfrm>
        </p:grpSpPr>
        <p:sp>
          <p:nvSpPr>
            <p:cNvPr id="10" name="Rectangle 9">
              <a:extLst>
                <a:ext uri="{FF2B5EF4-FFF2-40B4-BE49-F238E27FC236}">
                  <a16:creationId xmlns:a16="http://schemas.microsoft.com/office/drawing/2014/main" id="{9D933F61-34CE-E085-A5F9-3CC66EDE82C3}"/>
                </a:ext>
              </a:extLst>
            </p:cNvPr>
            <p:cNvSpPr/>
            <p:nvPr/>
          </p:nvSpPr>
          <p:spPr>
            <a:xfrm>
              <a:off x="9774315" y="384672"/>
              <a:ext cx="1360800" cy="5964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100" i="0" u="none" strike="noStrike" kern="1200" cap="none" spc="0" normalizeH="0" baseline="0" noProof="0">
                  <a:ln>
                    <a:noFill/>
                  </a:ln>
                  <a:solidFill>
                    <a:schemeClr val="tx1"/>
                  </a:solidFill>
                  <a:effectLst/>
                  <a:uLnTx/>
                  <a:uFillTx/>
                  <a:latin typeface="+mj-lt"/>
                  <a:ea typeface="+mn-ea"/>
                  <a:cs typeface="+mn-cs"/>
                </a:rPr>
                <a:t>Step 2: </a:t>
              </a:r>
              <a:br>
                <a:rPr kumimoji="0" lang="en-AU" sz="1100" i="0" u="none" strike="noStrike" kern="1200" cap="none" spc="0" normalizeH="0" baseline="0" noProof="0">
                  <a:ln>
                    <a:noFill/>
                  </a:ln>
                  <a:solidFill>
                    <a:schemeClr val="tx1"/>
                  </a:solidFill>
                  <a:effectLst/>
                  <a:uLnTx/>
                  <a:uFillTx/>
                  <a:latin typeface="+mj-lt"/>
                  <a:ea typeface="+mn-ea"/>
                  <a:cs typeface="+mn-cs"/>
                </a:rPr>
              </a:br>
              <a:r>
                <a:rPr kumimoji="0" lang="en-AU" sz="1100" i="0" u="none" strike="noStrike" kern="1200" cap="none" spc="0" normalizeH="0" baseline="0" noProof="0">
                  <a:ln>
                    <a:noFill/>
                  </a:ln>
                  <a:solidFill>
                    <a:schemeClr val="tx1"/>
                  </a:solidFill>
                  <a:effectLst/>
                  <a:uLnTx/>
                  <a:uFillTx/>
                  <a:latin typeface="+mj-lt"/>
                  <a:ea typeface="+mn-ea"/>
                  <a:cs typeface="+mn-cs"/>
                </a:rPr>
                <a:t>Build</a:t>
              </a:r>
            </a:p>
          </p:txBody>
        </p:sp>
        <p:sp>
          <p:nvSpPr>
            <p:cNvPr id="16" name="Rectangle 15">
              <a:extLst>
                <a:ext uri="{FF2B5EF4-FFF2-40B4-BE49-F238E27FC236}">
                  <a16:creationId xmlns:a16="http://schemas.microsoft.com/office/drawing/2014/main" id="{221551EA-1833-472D-44A9-D2E8A76FBB99}"/>
                </a:ext>
              </a:extLst>
            </p:cNvPr>
            <p:cNvSpPr/>
            <p:nvPr/>
          </p:nvSpPr>
          <p:spPr>
            <a:xfrm>
              <a:off x="9774316" y="975060"/>
              <a:ext cx="1360800" cy="5822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TextBox 1">
            <a:extLst>
              <a:ext uri="{FF2B5EF4-FFF2-40B4-BE49-F238E27FC236}">
                <a16:creationId xmlns:a16="http://schemas.microsoft.com/office/drawing/2014/main" id="{1F620115-C5C1-C4DA-7F3C-DFCB7E3F1218}"/>
              </a:ext>
            </a:extLst>
          </p:cNvPr>
          <p:cNvSpPr txBox="1"/>
          <p:nvPr/>
        </p:nvSpPr>
        <p:spPr>
          <a:xfrm>
            <a:off x="7788275" y="1167954"/>
            <a:ext cx="3348040" cy="292388"/>
          </a:xfrm>
          <a:prstGeom prst="rect">
            <a:avLst/>
          </a:prstGeom>
          <a:solidFill>
            <a:schemeClr val="accent3"/>
          </a:solidFill>
          <a:ln>
            <a:solidFill>
              <a:schemeClr val="accent1"/>
            </a:solidFill>
          </a:ln>
        </p:spPr>
        <p:txBody>
          <a:bodyPr wrap="square"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chemeClr val="bg1"/>
                </a:solidFill>
                <a:effectLst/>
                <a:uLnTx/>
                <a:uFillTx/>
                <a:latin typeface="VIC SemiBold"/>
                <a:ea typeface="+mn-ea"/>
                <a:cs typeface="+mn-cs"/>
              </a:rPr>
              <a:t>Example</a:t>
            </a:r>
          </a:p>
        </p:txBody>
      </p:sp>
      <p:sp>
        <p:nvSpPr>
          <p:cNvPr id="3" name="Rectangle 2">
            <a:extLst>
              <a:ext uri="{FF2B5EF4-FFF2-40B4-BE49-F238E27FC236}">
                <a16:creationId xmlns:a16="http://schemas.microsoft.com/office/drawing/2014/main" id="{8979A611-442F-A7C0-7F4A-1E858FC4B3A3}"/>
              </a:ext>
            </a:extLst>
          </p:cNvPr>
          <p:cNvSpPr/>
          <p:nvPr/>
        </p:nvSpPr>
        <p:spPr>
          <a:xfrm flipH="1">
            <a:off x="698872" y="1160463"/>
            <a:ext cx="6910016" cy="1506537"/>
          </a:xfrm>
          <a:prstGeom prst="rect">
            <a:avLst/>
          </a:prstGeom>
          <a:solidFill>
            <a:schemeClr val="accent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chorCtr="0">
            <a:noAutofit/>
          </a:bodyPr>
          <a:lstStyle/>
          <a:p>
            <a:pPr>
              <a:lnSpc>
                <a:spcPct val="107000"/>
              </a:lnSpc>
              <a:spcBef>
                <a:spcPts val="0"/>
              </a:spcBef>
              <a:spcAft>
                <a:spcPts val="600"/>
              </a:spcAft>
              <a:defRPr/>
            </a:pPr>
            <a:r>
              <a:rPr lang="en-AU" sz="1400">
                <a:solidFill>
                  <a:srgbClr val="4C9E61"/>
                </a:solidFill>
                <a:latin typeface="+mj-lt"/>
              </a:rPr>
              <a:t>Key questions</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What characteristics are being managed by the permission? </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What components of an FPT may be selected to screen applicants for these characteristics?</a:t>
            </a:r>
          </a:p>
          <a:p>
            <a:pPr marL="171450" lvl="1" indent="-171450">
              <a:lnSpc>
                <a:spcPct val="107000"/>
              </a:lnSpc>
              <a:spcBef>
                <a:spcPts val="0"/>
              </a:spcBef>
              <a:spcAft>
                <a:spcPts val="400"/>
              </a:spcAft>
              <a:buSzPct val="120000"/>
              <a:buFont typeface="Arial" panose="020B0604020202020204" pitchFamily="34" charset="0"/>
              <a:buChar char="•"/>
              <a:defRPr/>
            </a:pPr>
            <a:r>
              <a:rPr lang="en-AU" sz="1200" i="1">
                <a:solidFill>
                  <a:schemeClr val="tx1"/>
                </a:solidFill>
              </a:rPr>
              <a:t>Are any of the components of the existing or proposed FPT not necessary to control the risk of harm?</a:t>
            </a:r>
          </a:p>
        </p:txBody>
      </p:sp>
    </p:spTree>
    <p:extLst>
      <p:ext uri="{BB962C8B-B14F-4D97-AF65-F5344CB8AC3E}">
        <p14:creationId xmlns:p14="http://schemas.microsoft.com/office/powerpoint/2010/main" val="2913074125"/>
      </p:ext>
    </p:extLst>
  </p:cSld>
  <p:clrMapOvr>
    <a:masterClrMapping/>
  </p:clrMapOvr>
</p:sld>
</file>

<file path=ppt/theme/theme1.xml><?xml version="1.0" encoding="utf-8"?>
<a:theme xmlns:a="http://schemas.openxmlformats.org/drawingml/2006/main" name="1_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ln>
      </a:spPr>
      <a:bodyPr rtlCol="0" anchor="t"/>
      <a:lstStyle>
        <a:defPPr marL="171450" indent="-171450" algn="l">
          <a:spcBef>
            <a:spcPts val="200"/>
          </a:spcBef>
          <a:spcAft>
            <a:spcPts val="200"/>
          </a:spcAft>
          <a:buFont typeface="Arial" panose="020B0604020202020204" pitchFamily="34" charset="0"/>
          <a:buChar char="•"/>
          <a:defRPr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TF PowerPoint.potx" id="{7A285EFB-499A-4A37-8682-1771959962D3}" vid="{E189C7B1-1844-4730-8360-7E60AA92A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b4bef6-6985-4eb7-8aaf-b5ddd6156aef">
      <Terms xmlns="http://schemas.microsoft.com/office/infopath/2007/PartnerControls"/>
    </lcf76f155ced4ddcb4097134ff3c332f>
    <TaxCatchAll xmlns="f305cd00-e3cf-408a-b281-f2a2cee4090f" xsi:nil="true"/>
    <SharedWithUsers xmlns="f305cd00-e3cf-408a-b281-f2a2cee4090f">
      <UserInfo>
        <DisplayName>Clea Wiebenga (DTF)</DisplayName>
        <AccountId>27</AccountId>
        <AccountType/>
      </UserInfo>
      <UserInfo>
        <DisplayName>Anne Cole (DTF)</DisplayName>
        <AccountId>105</AccountId>
        <AccountType/>
      </UserInfo>
      <UserInfo>
        <DisplayName>James Caldwell (DTF)</DisplayName>
        <AccountId>137</AccountId>
        <AccountType/>
      </UserInfo>
    </SharedWithUsers>
    <Completedproject_x003f_ xmlns="5eb4bef6-6985-4eb7-8aaf-b5ddd6156aef">false</Completedproject_x003f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0834B273EA344A951C392B0BA299D9" ma:contentTypeVersion="24" ma:contentTypeDescription="Create a new document." ma:contentTypeScope="" ma:versionID="941915568f6bef4705be5a32fb051cd4">
  <xsd:schema xmlns:xsd="http://www.w3.org/2001/XMLSchema" xmlns:xs="http://www.w3.org/2001/XMLSchema" xmlns:p="http://schemas.microsoft.com/office/2006/metadata/properties" xmlns:ns2="5eb4bef6-6985-4eb7-8aaf-b5ddd6156aef" xmlns:ns3="f305cd00-e3cf-408a-b281-f2a2cee4090f" targetNamespace="http://schemas.microsoft.com/office/2006/metadata/properties" ma:root="true" ma:fieldsID="1b1273af80745cccb07eef7c70e6f889" ns2:_="" ns3:_="">
    <xsd:import namespace="5eb4bef6-6985-4eb7-8aaf-b5ddd6156aef"/>
    <xsd:import namespace="f305cd00-e3cf-408a-b281-f2a2cee409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ompletedproject_x003f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bef6-6985-4eb7-8aaf-b5ddd6156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pletedproject_x003f_" ma:index="25" nillable="true" ma:displayName="Completed project?" ma:default="0" ma:format="Dropdown" ma:internalName="Completedproject_x003f_">
      <xsd:simpleType>
        <xsd:restriction base="dms:Boolea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05cd00-e3cf-408a-b281-f2a2cee4090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b0766af-e4d0-4832-afd4-d1e79d266ef3}" ma:internalName="TaxCatchAll" ma:showField="CatchAllData" ma:web="f305cd00-e3cf-408a-b281-f2a2cee409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4DEA34-4EBC-4996-A66E-347876CEBF18}">
  <ds:schemaRefs>
    <ds:schemaRef ds:uri="5eb4bef6-6985-4eb7-8aaf-b5ddd6156aef"/>
    <ds:schemaRef ds:uri="f305cd00-e3cf-408a-b281-f2a2cee409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8F9BB9-7DD9-46F1-B9F4-7CBD866C4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b4bef6-6985-4eb7-8aaf-b5ddd6156aef"/>
    <ds:schemaRef ds:uri="f305cd00-e3cf-408a-b281-f2a2cee40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F3D14B-1074-46DA-9382-2C2733C3E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41453</TotalTime>
  <Words>4733</Words>
  <Application>Microsoft Office PowerPoint</Application>
  <PresentationFormat>Widescreen</PresentationFormat>
  <Paragraphs>298</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Segoe UI</vt:lpstr>
      <vt:lpstr>Segoe UI Semibold</vt:lpstr>
      <vt:lpstr>Symbol</vt:lpstr>
      <vt:lpstr>VIC</vt:lpstr>
      <vt:lpstr>VIC SemiBold</vt:lpstr>
      <vt:lpstr>1_Office Theme</vt:lpstr>
      <vt:lpstr>Victorian Framework for Fit and Proper Tests</vt:lpstr>
      <vt:lpstr>When and how to use this guide</vt:lpstr>
      <vt:lpstr>Stage 1: Decision</vt:lpstr>
      <vt:lpstr>Step 1: Risks</vt:lpstr>
      <vt:lpstr>Step 2: Characteristics</vt:lpstr>
      <vt:lpstr>Step 3: Appropriateness </vt:lpstr>
      <vt:lpstr>Stage 2: Design</vt:lpstr>
      <vt:lpstr>Step 1: Legislation </vt:lpstr>
      <vt:lpstr>Step 2: Build </vt:lpstr>
      <vt:lpstr>Step 3: Evidence</vt:lpstr>
      <vt:lpstr>Common FPT components and case study examples</vt:lpstr>
      <vt:lpstr>Identity verification: Case studies</vt:lpstr>
      <vt:lpstr>Criminal history check: Case studies</vt:lpstr>
      <vt:lpstr>Financial history: Case studies</vt:lpstr>
      <vt:lpstr> Education, training and qualifications: Case studies </vt:lpstr>
      <vt:lpstr>Stage 3</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Guide to Fit and Proper Tests</dc:title>
  <dc:creator>James Caldwell (DTF)</dc:creator>
  <cp:lastModifiedBy>Anne Cole (DTF)</cp:lastModifiedBy>
  <cp:revision>9</cp:revision>
  <dcterms:created xsi:type="dcterms:W3CDTF">2024-04-22T01:05:36Z</dcterms:created>
  <dcterms:modified xsi:type="dcterms:W3CDTF">2024-08-01T01:21:26Z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58ebbd-6c5e-441f-bfc9-4eb8c11e3978_Enabled">
    <vt:lpwstr>true</vt:lpwstr>
  </property>
  <property fmtid="{D5CDD505-2E9C-101B-9397-08002B2CF9AE}" pid="3" name="MSIP_Label_7158ebbd-6c5e-441f-bfc9-4eb8c11e3978_SetDate">
    <vt:lpwstr>2024-04-22T01:06:51Z</vt:lpwstr>
  </property>
  <property fmtid="{D5CDD505-2E9C-101B-9397-08002B2CF9AE}" pid="4" name="MSIP_Label_7158ebbd-6c5e-441f-bfc9-4eb8c11e3978_Method">
    <vt:lpwstr>Privileged</vt:lpwstr>
  </property>
  <property fmtid="{D5CDD505-2E9C-101B-9397-08002B2CF9AE}" pid="5" name="MSIP_Label_7158ebbd-6c5e-441f-bfc9-4eb8c11e3978_Name">
    <vt:lpwstr>7158ebbd-6c5e-441f-bfc9-4eb8c11e3978</vt:lpwstr>
  </property>
  <property fmtid="{D5CDD505-2E9C-101B-9397-08002B2CF9AE}" pid="6" name="MSIP_Label_7158ebbd-6c5e-441f-bfc9-4eb8c11e3978_SiteId">
    <vt:lpwstr>722ea0be-3e1c-4b11-ad6f-9401d6856e24</vt:lpwstr>
  </property>
  <property fmtid="{D5CDD505-2E9C-101B-9397-08002B2CF9AE}" pid="7" name="MSIP_Label_7158ebbd-6c5e-441f-bfc9-4eb8c11e3978_ActionId">
    <vt:lpwstr>e46ad8c2-37d3-40f9-bb80-38f8531fe980</vt:lpwstr>
  </property>
  <property fmtid="{D5CDD505-2E9C-101B-9397-08002B2CF9AE}" pid="8" name="MSIP_Label_7158ebbd-6c5e-441f-bfc9-4eb8c11e3978_ContentBits">
    <vt:lpwstr>2</vt:lpwstr>
  </property>
  <property fmtid="{D5CDD505-2E9C-101B-9397-08002B2CF9AE}" pid="9" name="ClassificationContentMarkingFooterLocations">
    <vt:lpwstr>1_Office Theme:4</vt:lpwstr>
  </property>
  <property fmtid="{D5CDD505-2E9C-101B-9397-08002B2CF9AE}" pid="10" name="ClassificationContentMarkingFooterText">
    <vt:lpwstr>OFFICIAL</vt:lpwstr>
  </property>
  <property fmtid="{D5CDD505-2E9C-101B-9397-08002B2CF9AE}" pid="11" name="ContentTypeId">
    <vt:lpwstr>0x010100BA0834B273EA344A951C392B0BA299D9</vt:lpwstr>
  </property>
  <property fmtid="{D5CDD505-2E9C-101B-9397-08002B2CF9AE}" pid="12" name="MediaServiceImageTags">
    <vt:lpwstr/>
  </property>
</Properties>
</file>