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heme/themeOverride6.xml" ContentType="application/vnd.openxmlformats-officedocument.themeOverride+xml"/>
  <Override PartName="/ppt/tags/tag8.xml" ContentType="application/vnd.openxmlformats-officedocument.presentationml.tags+xml"/>
  <Override PartName="/ppt/theme/themeOverride7.xml" ContentType="application/vnd.openxmlformats-officedocument.themeOverride+xml"/>
  <Override PartName="/ppt/tags/tag9.xml" ContentType="application/vnd.openxmlformats-officedocument.presentationml.tags+xml"/>
  <Override PartName="/ppt/theme/themeOverride8.xml" ContentType="application/vnd.openxmlformats-officedocument.themeOverride+xml"/>
  <Override PartName="/ppt/tags/tag10.xml" ContentType="application/vnd.openxmlformats-officedocument.presentationml.tags+xml"/>
  <Override PartName="/ppt/theme/themeOverride9.xml" ContentType="application/vnd.openxmlformats-officedocument.themeOverride+xml"/>
  <Override PartName="/ppt/tags/tag11.xml" ContentType="application/vnd.openxmlformats-officedocument.presentationml.tags+xml"/>
  <Override PartName="/ppt/theme/themeOverride10.xml" ContentType="application/vnd.openxmlformats-officedocument.themeOverride+xml"/>
  <Override PartName="/ppt/tags/tag12.xml" ContentType="application/vnd.openxmlformats-officedocument.presentationml.tags+xml"/>
  <Override PartName="/ppt/theme/themeOverride11.xml" ContentType="application/vnd.openxmlformats-officedocument.themeOverride+xml"/>
  <Override PartName="/ppt/tags/tag13.xml" ContentType="application/vnd.openxmlformats-officedocument.presentationml.tags+xml"/>
  <Override PartName="/ppt/theme/themeOverride12.xml" ContentType="application/vnd.openxmlformats-officedocument.themeOverride+xml"/>
  <Override PartName="/ppt/tags/tag14.xml" ContentType="application/vnd.openxmlformats-officedocument.presentationml.tags+xml"/>
  <Override PartName="/ppt/theme/themeOverride13.xml" ContentType="application/vnd.openxmlformats-officedocument.themeOverride+xml"/>
  <Override PartName="/ppt/tags/tag15.xml" ContentType="application/vnd.openxmlformats-officedocument.presentationml.tags+xml"/>
  <Override PartName="/ppt/theme/themeOverride14.xml" ContentType="application/vnd.openxmlformats-officedocument.themeOverride+xml"/>
  <Override PartName="/ppt/tags/tag16.xml" ContentType="application/vnd.openxmlformats-officedocument.presentationml.tags+xml"/>
  <Override PartName="/ppt/theme/themeOverride15.xml" ContentType="application/vnd.openxmlformats-officedocument.themeOverride+xml"/>
  <Override PartName="/ppt/tags/tag17.xml" ContentType="application/vnd.openxmlformats-officedocument.presentationml.tags+xml"/>
  <Override PartName="/ppt/theme/themeOverride16.xml" ContentType="application/vnd.openxmlformats-officedocument.themeOverride+xml"/>
  <Override PartName="/ppt/tags/tag18.xml" ContentType="application/vnd.openxmlformats-officedocument.presentationml.tags+xml"/>
  <Override PartName="/ppt/theme/themeOverride17.xml" ContentType="application/vnd.openxmlformats-officedocument.themeOverride+xml"/>
  <Override PartName="/ppt/tags/tag19.xml" ContentType="application/vnd.openxmlformats-officedocument.presentationml.tags+xml"/>
  <Override PartName="/ppt/theme/themeOverride18.xml" ContentType="application/vnd.openxmlformats-officedocument.themeOverride+xml"/>
  <Override PartName="/ppt/tags/tag20.xml" ContentType="application/vnd.openxmlformats-officedocument.presentationml.tags+xml"/>
  <Override PartName="/ppt/theme/themeOverride19.xml" ContentType="application/vnd.openxmlformats-officedocument.themeOverride+xml"/>
  <Override PartName="/ppt/tags/tag21.xml" ContentType="application/vnd.openxmlformats-officedocument.presentationml.tags+xml"/>
  <Override PartName="/ppt/theme/themeOverride20.xml" ContentType="application/vnd.openxmlformats-officedocument.themeOverride+xml"/>
  <Override PartName="/ppt/tags/tag22.xml" ContentType="application/vnd.openxmlformats-officedocument.presentationml.tags+xml"/>
  <Override PartName="/ppt/theme/themeOverride21.xml" ContentType="application/vnd.openxmlformats-officedocument.themeOverride+xml"/>
  <Override PartName="/ppt/tags/tag23.xml" ContentType="application/vnd.openxmlformats-officedocument.presentationml.tags+xml"/>
  <Override PartName="/ppt/theme/themeOverride22.xml" ContentType="application/vnd.openxmlformats-officedocument.themeOverride+xml"/>
  <Override PartName="/ppt/tags/tag24.xml" ContentType="application/vnd.openxmlformats-officedocument.presentationml.tags+xml"/>
  <Override PartName="/ppt/theme/themeOverride23.xml" ContentType="application/vnd.openxmlformats-officedocument.themeOverride+xml"/>
  <Override PartName="/ppt/tags/tag25.xml" ContentType="application/vnd.openxmlformats-officedocument.presentationml.tags+xml"/>
  <Override PartName="/ppt/theme/themeOverride24.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0.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11.xml" ContentType="application/vnd.openxmlformats-officedocument.presentationml.notesSlide+xml"/>
  <Override PartName="/ppt/tags/tag5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35"/>
  </p:notesMasterIdLst>
  <p:handoutMasterIdLst>
    <p:handoutMasterId r:id="rId36"/>
  </p:handoutMasterIdLst>
  <p:sldIdLst>
    <p:sldId id="2145706562" r:id="rId5"/>
    <p:sldId id="2145706561" r:id="rId6"/>
    <p:sldId id="2145706401" r:id="rId7"/>
    <p:sldId id="2145706538" r:id="rId8"/>
    <p:sldId id="2145706520" r:id="rId9"/>
    <p:sldId id="2145706345" r:id="rId10"/>
    <p:sldId id="2145706346" r:id="rId11"/>
    <p:sldId id="2145706521" r:id="rId12"/>
    <p:sldId id="2145706539" r:id="rId13"/>
    <p:sldId id="2145706540" r:id="rId14"/>
    <p:sldId id="2145706541" r:id="rId15"/>
    <p:sldId id="2145706558" r:id="rId16"/>
    <p:sldId id="2145706559" r:id="rId17"/>
    <p:sldId id="2145706544" r:id="rId18"/>
    <p:sldId id="2145706545" r:id="rId19"/>
    <p:sldId id="2145706102" r:id="rId20"/>
    <p:sldId id="2145706546" r:id="rId21"/>
    <p:sldId id="2145706338" r:id="rId22"/>
    <p:sldId id="2145706318" r:id="rId23"/>
    <p:sldId id="2145706431" r:id="rId24"/>
    <p:sldId id="2145706547" r:id="rId25"/>
    <p:sldId id="2145706548" r:id="rId26"/>
    <p:sldId id="2145706485" r:id="rId27"/>
    <p:sldId id="2145706560" r:id="rId28"/>
    <p:sldId id="2145706502" r:id="rId29"/>
    <p:sldId id="2145706441" r:id="rId30"/>
    <p:sldId id="2145706493" r:id="rId31"/>
    <p:sldId id="2145706494" r:id="rId32"/>
    <p:sldId id="2145706506" r:id="rId33"/>
    <p:sldId id="2145706140" r:id="rId34"/>
  </p:sldIdLst>
  <p:sldSz cx="9906000" cy="6858000" type="A4"/>
  <p:notesSz cx="6858000" cy="9144000"/>
  <p:custDataLst>
    <p:tags r:id="rId37"/>
  </p:custDataLst>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orient="horz" pos="731" userDrawn="1">
          <p15:clr>
            <a:srgbClr val="A4A3A4"/>
          </p15:clr>
        </p15:guide>
        <p15:guide id="3" orient="horz" pos="3362" userDrawn="1">
          <p15:clr>
            <a:srgbClr val="A4A3A4"/>
          </p15:clr>
        </p15:guide>
        <p15:guide id="4" orient="horz" pos="777" userDrawn="1">
          <p15:clr>
            <a:srgbClr val="A4A3A4"/>
          </p15:clr>
        </p15:guide>
        <p15:guide id="5" orient="horz" pos="160">
          <p15:clr>
            <a:srgbClr val="A4A3A4"/>
          </p15:clr>
        </p15:guide>
        <p15:guide id="6" orient="horz" pos="3702">
          <p15:clr>
            <a:srgbClr val="A4A3A4"/>
          </p15:clr>
        </p15:guide>
        <p15:guide id="7" orient="horz" pos="3770" userDrawn="1">
          <p15:clr>
            <a:srgbClr val="A4A3A4"/>
          </p15:clr>
        </p15:guide>
        <p15:guide id="8" pos="3120">
          <p15:clr>
            <a:srgbClr val="A4A3A4"/>
          </p15:clr>
        </p15:guide>
        <p15:guide id="9" pos="341">
          <p15:clr>
            <a:srgbClr val="A4A3A4"/>
          </p15:clr>
        </p15:guide>
        <p15:guide id="10" pos="5910" userDrawn="1">
          <p15:clr>
            <a:srgbClr val="A4A3A4"/>
          </p15:clr>
        </p15:guide>
        <p15:guide id="11" orient="horz" pos="1026" userDrawn="1">
          <p15:clr>
            <a:srgbClr val="A4A3A4"/>
          </p15:clr>
        </p15:guide>
        <p15:guide id="12" orient="horz" pos="1321" userDrawn="1">
          <p15:clr>
            <a:srgbClr val="A4A3A4"/>
          </p15:clr>
        </p15:guide>
        <p15:guide id="13" orient="horz" pos="1888" userDrawn="1">
          <p15:clr>
            <a:srgbClr val="A4A3A4"/>
          </p15:clr>
        </p15:guide>
        <p15:guide id="14" orient="horz" pos="232" userDrawn="1">
          <p15:clr>
            <a:srgbClr val="A4A3A4"/>
          </p15:clr>
        </p15:guide>
        <p15:guide id="15" orient="horz" pos="52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AE7D05-3733-7B72-DF3E-DF19A6280243}" name="Sam Nadarajah (ServiceVic)" initials="SN(" userId="S::Sam.Nadarajah@service.vic.gov.au::84354081-06ad-4dbe-a528-9a8281f0061d" providerId="AD"/>
  <p188:author id="{1E457E08-38A0-71F4-3194-6BC0EBB9B104}" name="Jessica Gill" initials="JG" userId="S::Jessica.Gill@nousgroup.com::264b7e32-70f6-4c9d-a84a-621663bf5c05" providerId="AD"/>
  <p188:author id="{25F85F1E-616B-598C-B03B-051AB94B53A1}" name="Eliot Palmer (DTF)" initials="E(" userId="S::eliot.palmer@betterreg.vic.gov.au::bbaa89cf-5eb9-4b1b-a0db-4e59aca7fb93" providerId="AD"/>
  <p188:author id="{584C5D27-FB9B-94DB-5068-AB7BF542D765}" name="Michael Rathjen" initials="MR" userId="S::michael.rathjen@nousgroup.com::6726e8fa-a3ef-447e-a186-32f24458caa5" providerId="AD"/>
  <p188:author id="{4641BA6C-651A-EBF9-B864-CB42281BAE76}" name="William Taranto" initials="WT" userId="S::William.Taranto@nousgroup.com::4de9ad9d-22f2-4d44-b64e-0eac19d74e1a" providerId="AD"/>
  <p188:author id="{F14F5D75-DCCE-14BA-A7A8-41326F5255B3}" name="Jackson Quinn" initials="JQ" userId="S::Jackson.Quinn@nousgroup.com::f4787004-1b70-4f1d-97ed-cc65f8b67785" providerId="AD"/>
  <p188:author id="{F684C092-95D0-ACE4-83E7-06AA402B5945}" name="Magaly Cortes Sandoval" initials="MCS" userId="S::magaly.cortes@nousgroup.com::1d9ceb31-c658-4654-91dc-8bbbe27abd92" providerId="AD"/>
  <p188:author id="{611DC698-16AB-EFBD-1BD2-E45A2070C59D}" name="Veronica Hall" initials="VH" userId="S::Veronica.Hall@nousgroup.com::25884e69-4879-4339-a281-c71d0220945c" providerId="AD"/>
  <p188:author id="{2C3D469C-A474-A303-986C-3B19B0DCAFB7}" name="Meredith Lowder" initials="ML" userId="S::Meredith.Lowder@nousgroup.com::f0842a1a-b7f1-41ae-8904-0608067d1bf0" providerId="AD"/>
  <p188:author id="{65FE5FB2-BB86-46D7-AF96-58CF00486DA6}" name="Lachlan Iape" initials="LI" userId="S::Lachlan.Iape@nousgroup.com::3127c616-97ab-4b9a-80db-8edf7e2f3cde" providerId="AD"/>
  <p188:author id="{ACDD04E3-7CAF-97C8-9CB6-0281E947AA18}" name="Michael Rathjen" initials="MR" userId="S::Michael.Rathjen@nousgroup.com::6726e8fa-a3ef-447e-a186-32f24458c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0"/>
    <a:srgbClr val="D9D9D9"/>
    <a:srgbClr val="1F2A44"/>
    <a:srgbClr val="FFFFFF"/>
    <a:srgbClr val="000000"/>
    <a:srgbClr val="00B2A9"/>
    <a:srgbClr val="DDFFFD"/>
    <a:srgbClr val="BDFFFC"/>
    <a:srgbClr val="E5FFFF"/>
    <a:srgbClr val="F7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F7907-3C67-4ADB-9A13-785E79859456}" v="11" dt="2023-09-01T02:18:12.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0" d="100"/>
          <a:sy n="130" d="100"/>
        </p:scale>
        <p:origin x="768" y="132"/>
      </p:cViewPr>
      <p:guideLst>
        <p:guide orient="horz" pos="2069"/>
        <p:guide orient="horz" pos="731"/>
        <p:guide orient="horz" pos="3362"/>
        <p:guide orient="horz" pos="777"/>
        <p:guide orient="horz" pos="160"/>
        <p:guide orient="horz" pos="3702"/>
        <p:guide orient="horz" pos="3770"/>
        <p:guide pos="3120"/>
        <p:guide pos="341"/>
        <p:guide pos="5910"/>
        <p:guide orient="horz" pos="1026"/>
        <p:guide orient="horz" pos="1321"/>
        <p:guide orient="horz" pos="1888"/>
        <p:guide orient="horz" pos="232"/>
        <p:guide orient="horz" pos="527"/>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Worthington (DTF)" userId="872c2340-4a31-4883-b18d-67548b3a9bcd" providerId="ADAL" clId="{F0FF7907-3C67-4ADB-9A13-785E79859456}"/>
    <pc:docChg chg="undo custSel addSld delSld modSld sldOrd">
      <pc:chgData name="Helena Worthington (DTF)" userId="872c2340-4a31-4883-b18d-67548b3a9bcd" providerId="ADAL" clId="{F0FF7907-3C67-4ADB-9A13-785E79859456}" dt="2023-09-01T02:19:49.608" v="462" actId="20577"/>
      <pc:docMkLst>
        <pc:docMk/>
      </pc:docMkLst>
      <pc:sldChg chg="modSp del mod">
        <pc:chgData name="Helena Worthington (DTF)" userId="872c2340-4a31-4883-b18d-67548b3a9bcd" providerId="ADAL" clId="{F0FF7907-3C67-4ADB-9A13-785E79859456}" dt="2023-08-31T03:59:52.311" v="332" actId="2696"/>
        <pc:sldMkLst>
          <pc:docMk/>
          <pc:sldMk cId="2296416234" sldId="270"/>
        </pc:sldMkLst>
        <pc:spChg chg="mod">
          <ac:chgData name="Helena Worthington (DTF)" userId="872c2340-4a31-4883-b18d-67548b3a9bcd" providerId="ADAL" clId="{F0FF7907-3C67-4ADB-9A13-785E79859456}" dt="2023-08-31T02:12:56.427" v="188" actId="13926"/>
          <ac:spMkLst>
            <pc:docMk/>
            <pc:sldMk cId="2296416234" sldId="270"/>
            <ac:spMk id="5" creationId="{00000000-0000-0000-0000-000000000000}"/>
          </ac:spMkLst>
        </pc:spChg>
      </pc:sldChg>
      <pc:sldChg chg="del">
        <pc:chgData name="Helena Worthington (DTF)" userId="872c2340-4a31-4883-b18d-67548b3a9bcd" providerId="ADAL" clId="{F0FF7907-3C67-4ADB-9A13-785E79859456}" dt="2023-08-30T23:26:23.729" v="12" actId="47"/>
        <pc:sldMkLst>
          <pc:docMk/>
          <pc:sldMk cId="4097634733" sldId="2145706108"/>
        </pc:sldMkLst>
      </pc:sldChg>
      <pc:sldChg chg="del">
        <pc:chgData name="Helena Worthington (DTF)" userId="872c2340-4a31-4883-b18d-67548b3a9bcd" providerId="ADAL" clId="{F0FF7907-3C67-4ADB-9A13-785E79859456}" dt="2023-08-30T23:27:03.731" v="13" actId="47"/>
        <pc:sldMkLst>
          <pc:docMk/>
          <pc:sldMk cId="3093953541" sldId="2145706209"/>
        </pc:sldMkLst>
      </pc:sldChg>
      <pc:sldChg chg="del">
        <pc:chgData name="Helena Worthington (DTF)" userId="872c2340-4a31-4883-b18d-67548b3a9bcd" providerId="ADAL" clId="{F0FF7907-3C67-4ADB-9A13-785E79859456}" dt="2023-08-30T23:27:03.731" v="13" actId="47"/>
        <pc:sldMkLst>
          <pc:docMk/>
          <pc:sldMk cId="2432610288" sldId="2145706210"/>
        </pc:sldMkLst>
      </pc:sldChg>
      <pc:sldChg chg="del">
        <pc:chgData name="Helena Worthington (DTF)" userId="872c2340-4a31-4883-b18d-67548b3a9bcd" providerId="ADAL" clId="{F0FF7907-3C67-4ADB-9A13-785E79859456}" dt="2023-08-30T23:27:03.731" v="13" actId="47"/>
        <pc:sldMkLst>
          <pc:docMk/>
          <pc:sldMk cId="2164993013" sldId="2145706213"/>
        </pc:sldMkLst>
      </pc:sldChg>
      <pc:sldChg chg="del">
        <pc:chgData name="Helena Worthington (DTF)" userId="872c2340-4a31-4883-b18d-67548b3a9bcd" providerId="ADAL" clId="{F0FF7907-3C67-4ADB-9A13-785E79859456}" dt="2023-08-30T23:27:03.731" v="13" actId="47"/>
        <pc:sldMkLst>
          <pc:docMk/>
          <pc:sldMk cId="4170572406" sldId="2145706214"/>
        </pc:sldMkLst>
      </pc:sldChg>
      <pc:sldChg chg="del">
        <pc:chgData name="Helena Worthington (DTF)" userId="872c2340-4a31-4883-b18d-67548b3a9bcd" providerId="ADAL" clId="{F0FF7907-3C67-4ADB-9A13-785E79859456}" dt="2023-08-30T23:27:03.731" v="13" actId="47"/>
        <pc:sldMkLst>
          <pc:docMk/>
          <pc:sldMk cId="474130326" sldId="2145706218"/>
        </pc:sldMkLst>
      </pc:sldChg>
      <pc:sldChg chg="del">
        <pc:chgData name="Helena Worthington (DTF)" userId="872c2340-4a31-4883-b18d-67548b3a9bcd" providerId="ADAL" clId="{F0FF7907-3C67-4ADB-9A13-785E79859456}" dt="2023-08-30T23:27:03.731" v="13" actId="47"/>
        <pc:sldMkLst>
          <pc:docMk/>
          <pc:sldMk cId="3608535045" sldId="2145706225"/>
        </pc:sldMkLst>
      </pc:sldChg>
      <pc:sldChg chg="del">
        <pc:chgData name="Helena Worthington (DTF)" userId="872c2340-4a31-4883-b18d-67548b3a9bcd" providerId="ADAL" clId="{F0FF7907-3C67-4ADB-9A13-785E79859456}" dt="2023-08-30T23:27:03.731" v="13" actId="47"/>
        <pc:sldMkLst>
          <pc:docMk/>
          <pc:sldMk cId="2920355754" sldId="2145706226"/>
        </pc:sldMkLst>
      </pc:sldChg>
      <pc:sldChg chg="del">
        <pc:chgData name="Helena Worthington (DTF)" userId="872c2340-4a31-4883-b18d-67548b3a9bcd" providerId="ADAL" clId="{F0FF7907-3C67-4ADB-9A13-785E79859456}" dt="2023-08-30T23:27:03.731" v="13" actId="47"/>
        <pc:sldMkLst>
          <pc:docMk/>
          <pc:sldMk cId="3684893872" sldId="2145706227"/>
        </pc:sldMkLst>
      </pc:sldChg>
      <pc:sldChg chg="del">
        <pc:chgData name="Helena Worthington (DTF)" userId="872c2340-4a31-4883-b18d-67548b3a9bcd" providerId="ADAL" clId="{F0FF7907-3C67-4ADB-9A13-785E79859456}" dt="2023-08-30T23:27:03.731" v="13" actId="47"/>
        <pc:sldMkLst>
          <pc:docMk/>
          <pc:sldMk cId="4257395449" sldId="2145706232"/>
        </pc:sldMkLst>
      </pc:sldChg>
      <pc:sldChg chg="del">
        <pc:chgData name="Helena Worthington (DTF)" userId="872c2340-4a31-4883-b18d-67548b3a9bcd" providerId="ADAL" clId="{F0FF7907-3C67-4ADB-9A13-785E79859456}" dt="2023-08-30T23:27:03.731" v="13" actId="47"/>
        <pc:sldMkLst>
          <pc:docMk/>
          <pc:sldMk cId="3166735594" sldId="2145706233"/>
        </pc:sldMkLst>
      </pc:sldChg>
      <pc:sldChg chg="del">
        <pc:chgData name="Helena Worthington (DTF)" userId="872c2340-4a31-4883-b18d-67548b3a9bcd" providerId="ADAL" clId="{F0FF7907-3C67-4ADB-9A13-785E79859456}" dt="2023-08-30T23:27:03.731" v="13" actId="47"/>
        <pc:sldMkLst>
          <pc:docMk/>
          <pc:sldMk cId="1888203656" sldId="2145706247"/>
        </pc:sldMkLst>
      </pc:sldChg>
      <pc:sldChg chg="del">
        <pc:chgData name="Helena Worthington (DTF)" userId="872c2340-4a31-4883-b18d-67548b3a9bcd" providerId="ADAL" clId="{F0FF7907-3C67-4ADB-9A13-785E79859456}" dt="2023-08-30T23:27:03.731" v="13" actId="47"/>
        <pc:sldMkLst>
          <pc:docMk/>
          <pc:sldMk cId="1598322840" sldId="2145706248"/>
        </pc:sldMkLst>
      </pc:sldChg>
      <pc:sldChg chg="del">
        <pc:chgData name="Helena Worthington (DTF)" userId="872c2340-4a31-4883-b18d-67548b3a9bcd" providerId="ADAL" clId="{F0FF7907-3C67-4ADB-9A13-785E79859456}" dt="2023-08-30T23:27:03.731" v="13" actId="47"/>
        <pc:sldMkLst>
          <pc:docMk/>
          <pc:sldMk cId="1152441990" sldId="2145706261"/>
        </pc:sldMkLst>
      </pc:sldChg>
      <pc:sldChg chg="del">
        <pc:chgData name="Helena Worthington (DTF)" userId="872c2340-4a31-4883-b18d-67548b3a9bcd" providerId="ADAL" clId="{F0FF7907-3C67-4ADB-9A13-785E79859456}" dt="2023-08-30T23:27:03.731" v="13" actId="47"/>
        <pc:sldMkLst>
          <pc:docMk/>
          <pc:sldMk cId="3743504364" sldId="2145706262"/>
        </pc:sldMkLst>
      </pc:sldChg>
      <pc:sldChg chg="del">
        <pc:chgData name="Helena Worthington (DTF)" userId="872c2340-4a31-4883-b18d-67548b3a9bcd" providerId="ADAL" clId="{F0FF7907-3C67-4ADB-9A13-785E79859456}" dt="2023-08-30T23:27:03.731" v="13" actId="47"/>
        <pc:sldMkLst>
          <pc:docMk/>
          <pc:sldMk cId="3236394768" sldId="2145706263"/>
        </pc:sldMkLst>
      </pc:sldChg>
      <pc:sldChg chg="del">
        <pc:chgData name="Helena Worthington (DTF)" userId="872c2340-4a31-4883-b18d-67548b3a9bcd" providerId="ADAL" clId="{F0FF7907-3C67-4ADB-9A13-785E79859456}" dt="2023-08-30T23:27:03.731" v="13" actId="47"/>
        <pc:sldMkLst>
          <pc:docMk/>
          <pc:sldMk cId="1917287342" sldId="2145706264"/>
        </pc:sldMkLst>
      </pc:sldChg>
      <pc:sldChg chg="del">
        <pc:chgData name="Helena Worthington (DTF)" userId="872c2340-4a31-4883-b18d-67548b3a9bcd" providerId="ADAL" clId="{F0FF7907-3C67-4ADB-9A13-785E79859456}" dt="2023-08-30T23:27:03.731" v="13" actId="47"/>
        <pc:sldMkLst>
          <pc:docMk/>
          <pc:sldMk cId="2204802787" sldId="2145706265"/>
        </pc:sldMkLst>
      </pc:sldChg>
      <pc:sldChg chg="del">
        <pc:chgData name="Helena Worthington (DTF)" userId="872c2340-4a31-4883-b18d-67548b3a9bcd" providerId="ADAL" clId="{F0FF7907-3C67-4ADB-9A13-785E79859456}" dt="2023-08-30T23:27:03.731" v="13" actId="47"/>
        <pc:sldMkLst>
          <pc:docMk/>
          <pc:sldMk cId="4161375021" sldId="2145706266"/>
        </pc:sldMkLst>
      </pc:sldChg>
      <pc:sldChg chg="del">
        <pc:chgData name="Helena Worthington (DTF)" userId="872c2340-4a31-4883-b18d-67548b3a9bcd" providerId="ADAL" clId="{F0FF7907-3C67-4ADB-9A13-785E79859456}" dt="2023-08-30T23:27:03.731" v="13" actId="47"/>
        <pc:sldMkLst>
          <pc:docMk/>
          <pc:sldMk cId="4253366589" sldId="2145706274"/>
        </pc:sldMkLst>
      </pc:sldChg>
      <pc:sldChg chg="del">
        <pc:chgData name="Helena Worthington (DTF)" userId="872c2340-4a31-4883-b18d-67548b3a9bcd" providerId="ADAL" clId="{F0FF7907-3C67-4ADB-9A13-785E79859456}" dt="2023-08-30T23:27:03.731" v="13" actId="47"/>
        <pc:sldMkLst>
          <pc:docMk/>
          <pc:sldMk cId="3629793961" sldId="2145706300"/>
        </pc:sldMkLst>
      </pc:sldChg>
      <pc:sldChg chg="del">
        <pc:chgData name="Helena Worthington (DTF)" userId="872c2340-4a31-4883-b18d-67548b3a9bcd" providerId="ADAL" clId="{F0FF7907-3C67-4ADB-9A13-785E79859456}" dt="2023-08-30T23:26:23.729" v="12" actId="47"/>
        <pc:sldMkLst>
          <pc:docMk/>
          <pc:sldMk cId="1525228075" sldId="2145706307"/>
        </pc:sldMkLst>
      </pc:sldChg>
      <pc:sldChg chg="del">
        <pc:chgData name="Helena Worthington (DTF)" userId="872c2340-4a31-4883-b18d-67548b3a9bcd" providerId="ADAL" clId="{F0FF7907-3C67-4ADB-9A13-785E79859456}" dt="2023-08-30T23:26:23.729" v="12" actId="47"/>
        <pc:sldMkLst>
          <pc:docMk/>
          <pc:sldMk cId="484976104" sldId="2145706311"/>
        </pc:sldMkLst>
      </pc:sldChg>
      <pc:sldChg chg="addSp modSp del mod">
        <pc:chgData name="Helena Worthington (DTF)" userId="872c2340-4a31-4883-b18d-67548b3a9bcd" providerId="ADAL" clId="{F0FF7907-3C67-4ADB-9A13-785E79859456}" dt="2023-09-01T02:19:03.641" v="454" actId="2696"/>
        <pc:sldMkLst>
          <pc:docMk/>
          <pc:sldMk cId="2114322942" sldId="2145706313"/>
        </pc:sldMkLst>
        <pc:spChg chg="mod">
          <ac:chgData name="Helena Worthington (DTF)" userId="872c2340-4a31-4883-b18d-67548b3a9bcd" providerId="ADAL" clId="{F0FF7907-3C67-4ADB-9A13-785E79859456}" dt="2023-09-01T01:56:28.851" v="346" actId="14100"/>
          <ac:spMkLst>
            <pc:docMk/>
            <pc:sldMk cId="2114322942" sldId="2145706313"/>
            <ac:spMk id="3" creationId="{3494FBE9-EC10-0BE6-E01C-D82F9209A52F}"/>
          </ac:spMkLst>
        </pc:spChg>
        <pc:spChg chg="add mod">
          <ac:chgData name="Helena Worthington (DTF)" userId="872c2340-4a31-4883-b18d-67548b3a9bcd" providerId="ADAL" clId="{F0FF7907-3C67-4ADB-9A13-785E79859456}" dt="2023-09-01T01:32:12.947" v="339" actId="1076"/>
          <ac:spMkLst>
            <pc:docMk/>
            <pc:sldMk cId="2114322942" sldId="2145706313"/>
            <ac:spMk id="5" creationId="{0AD64AA0-5167-C269-674A-E03307020DBA}"/>
          </ac:spMkLst>
        </pc:spChg>
      </pc:sldChg>
      <pc:sldChg chg="del">
        <pc:chgData name="Helena Worthington (DTF)" userId="872c2340-4a31-4883-b18d-67548b3a9bcd" providerId="ADAL" clId="{F0FF7907-3C67-4ADB-9A13-785E79859456}" dt="2023-08-30T23:26:23.729" v="12" actId="47"/>
        <pc:sldMkLst>
          <pc:docMk/>
          <pc:sldMk cId="1456314011" sldId="2145706325"/>
        </pc:sldMkLst>
      </pc:sldChg>
      <pc:sldChg chg="del">
        <pc:chgData name="Helena Worthington (DTF)" userId="872c2340-4a31-4883-b18d-67548b3a9bcd" providerId="ADAL" clId="{F0FF7907-3C67-4ADB-9A13-785E79859456}" dt="2023-08-30T23:27:03.731" v="13" actId="47"/>
        <pc:sldMkLst>
          <pc:docMk/>
          <pc:sldMk cId="932391745" sldId="2145706327"/>
        </pc:sldMkLst>
      </pc:sldChg>
      <pc:sldChg chg="del">
        <pc:chgData name="Helena Worthington (DTF)" userId="872c2340-4a31-4883-b18d-67548b3a9bcd" providerId="ADAL" clId="{F0FF7907-3C67-4ADB-9A13-785E79859456}" dt="2023-08-30T23:27:03.731" v="13" actId="47"/>
        <pc:sldMkLst>
          <pc:docMk/>
          <pc:sldMk cId="2315561250" sldId="2145706328"/>
        </pc:sldMkLst>
      </pc:sldChg>
      <pc:sldChg chg="del">
        <pc:chgData name="Helena Worthington (DTF)" userId="872c2340-4a31-4883-b18d-67548b3a9bcd" providerId="ADAL" clId="{F0FF7907-3C67-4ADB-9A13-785E79859456}" dt="2023-08-30T23:27:03.731" v="13" actId="47"/>
        <pc:sldMkLst>
          <pc:docMk/>
          <pc:sldMk cId="1036071427" sldId="2145706329"/>
        </pc:sldMkLst>
      </pc:sldChg>
      <pc:sldChg chg="del">
        <pc:chgData name="Helena Worthington (DTF)" userId="872c2340-4a31-4883-b18d-67548b3a9bcd" providerId="ADAL" clId="{F0FF7907-3C67-4ADB-9A13-785E79859456}" dt="2023-08-30T23:27:03.731" v="13" actId="47"/>
        <pc:sldMkLst>
          <pc:docMk/>
          <pc:sldMk cId="3420399660" sldId="2145706330"/>
        </pc:sldMkLst>
      </pc:sldChg>
      <pc:sldChg chg="del">
        <pc:chgData name="Helena Worthington (DTF)" userId="872c2340-4a31-4883-b18d-67548b3a9bcd" providerId="ADAL" clId="{F0FF7907-3C67-4ADB-9A13-785E79859456}" dt="2023-08-30T23:27:03.731" v="13" actId="47"/>
        <pc:sldMkLst>
          <pc:docMk/>
          <pc:sldMk cId="2163227039" sldId="2145706339"/>
        </pc:sldMkLst>
      </pc:sldChg>
      <pc:sldChg chg="del">
        <pc:chgData name="Helena Worthington (DTF)" userId="872c2340-4a31-4883-b18d-67548b3a9bcd" providerId="ADAL" clId="{F0FF7907-3C67-4ADB-9A13-785E79859456}" dt="2023-08-30T23:26:23.729" v="12" actId="47"/>
        <pc:sldMkLst>
          <pc:docMk/>
          <pc:sldMk cId="3765419891" sldId="2145706348"/>
        </pc:sldMkLst>
      </pc:sldChg>
      <pc:sldChg chg="del">
        <pc:chgData name="Helena Worthington (DTF)" userId="872c2340-4a31-4883-b18d-67548b3a9bcd" providerId="ADAL" clId="{F0FF7907-3C67-4ADB-9A13-785E79859456}" dt="2023-08-30T23:27:03.731" v="13" actId="47"/>
        <pc:sldMkLst>
          <pc:docMk/>
          <pc:sldMk cId="3409139608" sldId="2145706352"/>
        </pc:sldMkLst>
      </pc:sldChg>
      <pc:sldChg chg="del">
        <pc:chgData name="Helena Worthington (DTF)" userId="872c2340-4a31-4883-b18d-67548b3a9bcd" providerId="ADAL" clId="{F0FF7907-3C67-4ADB-9A13-785E79859456}" dt="2023-08-30T23:27:03.731" v="13" actId="47"/>
        <pc:sldMkLst>
          <pc:docMk/>
          <pc:sldMk cId="2234037544" sldId="2145706354"/>
        </pc:sldMkLst>
      </pc:sldChg>
      <pc:sldChg chg="del">
        <pc:chgData name="Helena Worthington (DTF)" userId="872c2340-4a31-4883-b18d-67548b3a9bcd" providerId="ADAL" clId="{F0FF7907-3C67-4ADB-9A13-785E79859456}" dt="2023-08-30T23:27:03.731" v="13" actId="47"/>
        <pc:sldMkLst>
          <pc:docMk/>
          <pc:sldMk cId="1242316845" sldId="2145706355"/>
        </pc:sldMkLst>
      </pc:sldChg>
      <pc:sldChg chg="del">
        <pc:chgData name="Helena Worthington (DTF)" userId="872c2340-4a31-4883-b18d-67548b3a9bcd" providerId="ADAL" clId="{F0FF7907-3C67-4ADB-9A13-785E79859456}" dt="2023-08-30T23:27:03.731" v="13" actId="47"/>
        <pc:sldMkLst>
          <pc:docMk/>
          <pc:sldMk cId="686703686" sldId="2145706356"/>
        </pc:sldMkLst>
      </pc:sldChg>
      <pc:sldChg chg="del">
        <pc:chgData name="Helena Worthington (DTF)" userId="872c2340-4a31-4883-b18d-67548b3a9bcd" providerId="ADAL" clId="{F0FF7907-3C67-4ADB-9A13-785E79859456}" dt="2023-08-30T23:27:03.731" v="13" actId="47"/>
        <pc:sldMkLst>
          <pc:docMk/>
          <pc:sldMk cId="3695756746" sldId="2145706357"/>
        </pc:sldMkLst>
      </pc:sldChg>
      <pc:sldChg chg="del">
        <pc:chgData name="Helena Worthington (DTF)" userId="872c2340-4a31-4883-b18d-67548b3a9bcd" providerId="ADAL" clId="{F0FF7907-3C67-4ADB-9A13-785E79859456}" dt="2023-08-30T23:27:03.731" v="13" actId="47"/>
        <pc:sldMkLst>
          <pc:docMk/>
          <pc:sldMk cId="3226271447" sldId="2145706358"/>
        </pc:sldMkLst>
      </pc:sldChg>
      <pc:sldChg chg="del">
        <pc:chgData name="Helena Worthington (DTF)" userId="872c2340-4a31-4883-b18d-67548b3a9bcd" providerId="ADAL" clId="{F0FF7907-3C67-4ADB-9A13-785E79859456}" dt="2023-08-30T23:27:03.731" v="13" actId="47"/>
        <pc:sldMkLst>
          <pc:docMk/>
          <pc:sldMk cId="2496825172" sldId="2145706359"/>
        </pc:sldMkLst>
      </pc:sldChg>
      <pc:sldChg chg="del">
        <pc:chgData name="Helena Worthington (DTF)" userId="872c2340-4a31-4883-b18d-67548b3a9bcd" providerId="ADAL" clId="{F0FF7907-3C67-4ADB-9A13-785E79859456}" dt="2023-08-30T23:27:03.731" v="13" actId="47"/>
        <pc:sldMkLst>
          <pc:docMk/>
          <pc:sldMk cId="2951858925" sldId="2145706360"/>
        </pc:sldMkLst>
      </pc:sldChg>
      <pc:sldChg chg="del">
        <pc:chgData name="Helena Worthington (DTF)" userId="872c2340-4a31-4883-b18d-67548b3a9bcd" providerId="ADAL" clId="{F0FF7907-3C67-4ADB-9A13-785E79859456}" dt="2023-08-30T23:27:03.731" v="13" actId="47"/>
        <pc:sldMkLst>
          <pc:docMk/>
          <pc:sldMk cId="2618761623" sldId="2145706361"/>
        </pc:sldMkLst>
      </pc:sldChg>
      <pc:sldChg chg="del">
        <pc:chgData name="Helena Worthington (DTF)" userId="872c2340-4a31-4883-b18d-67548b3a9bcd" providerId="ADAL" clId="{F0FF7907-3C67-4ADB-9A13-785E79859456}" dt="2023-08-30T23:27:03.731" v="13" actId="47"/>
        <pc:sldMkLst>
          <pc:docMk/>
          <pc:sldMk cId="3431687902" sldId="2145706362"/>
        </pc:sldMkLst>
      </pc:sldChg>
      <pc:sldChg chg="del">
        <pc:chgData name="Helena Worthington (DTF)" userId="872c2340-4a31-4883-b18d-67548b3a9bcd" providerId="ADAL" clId="{F0FF7907-3C67-4ADB-9A13-785E79859456}" dt="2023-08-30T23:27:03.731" v="13" actId="47"/>
        <pc:sldMkLst>
          <pc:docMk/>
          <pc:sldMk cId="3786860004" sldId="2145706363"/>
        </pc:sldMkLst>
      </pc:sldChg>
      <pc:sldChg chg="del">
        <pc:chgData name="Helena Worthington (DTF)" userId="872c2340-4a31-4883-b18d-67548b3a9bcd" providerId="ADAL" clId="{F0FF7907-3C67-4ADB-9A13-785E79859456}" dt="2023-08-30T23:27:03.731" v="13" actId="47"/>
        <pc:sldMkLst>
          <pc:docMk/>
          <pc:sldMk cId="2673084471" sldId="2145706364"/>
        </pc:sldMkLst>
      </pc:sldChg>
      <pc:sldChg chg="del">
        <pc:chgData name="Helena Worthington (DTF)" userId="872c2340-4a31-4883-b18d-67548b3a9bcd" providerId="ADAL" clId="{F0FF7907-3C67-4ADB-9A13-785E79859456}" dt="2023-08-30T23:27:03.731" v="13" actId="47"/>
        <pc:sldMkLst>
          <pc:docMk/>
          <pc:sldMk cId="1653131317" sldId="2145706365"/>
        </pc:sldMkLst>
      </pc:sldChg>
      <pc:sldChg chg="del">
        <pc:chgData name="Helena Worthington (DTF)" userId="872c2340-4a31-4883-b18d-67548b3a9bcd" providerId="ADAL" clId="{F0FF7907-3C67-4ADB-9A13-785E79859456}" dt="2023-08-30T23:27:03.731" v="13" actId="47"/>
        <pc:sldMkLst>
          <pc:docMk/>
          <pc:sldMk cId="983206226" sldId="2145706366"/>
        </pc:sldMkLst>
      </pc:sldChg>
      <pc:sldChg chg="del">
        <pc:chgData name="Helena Worthington (DTF)" userId="872c2340-4a31-4883-b18d-67548b3a9bcd" providerId="ADAL" clId="{F0FF7907-3C67-4ADB-9A13-785E79859456}" dt="2023-08-30T23:27:03.731" v="13" actId="47"/>
        <pc:sldMkLst>
          <pc:docMk/>
          <pc:sldMk cId="300003464" sldId="2145706367"/>
        </pc:sldMkLst>
      </pc:sldChg>
      <pc:sldChg chg="del">
        <pc:chgData name="Helena Worthington (DTF)" userId="872c2340-4a31-4883-b18d-67548b3a9bcd" providerId="ADAL" clId="{F0FF7907-3C67-4ADB-9A13-785E79859456}" dt="2023-08-30T23:27:03.731" v="13" actId="47"/>
        <pc:sldMkLst>
          <pc:docMk/>
          <pc:sldMk cId="269029910" sldId="2145706368"/>
        </pc:sldMkLst>
      </pc:sldChg>
      <pc:sldChg chg="del">
        <pc:chgData name="Helena Worthington (DTF)" userId="872c2340-4a31-4883-b18d-67548b3a9bcd" providerId="ADAL" clId="{F0FF7907-3C67-4ADB-9A13-785E79859456}" dt="2023-08-30T23:27:03.731" v="13" actId="47"/>
        <pc:sldMkLst>
          <pc:docMk/>
          <pc:sldMk cId="997713413" sldId="2145706369"/>
        </pc:sldMkLst>
      </pc:sldChg>
      <pc:sldChg chg="del">
        <pc:chgData name="Helena Worthington (DTF)" userId="872c2340-4a31-4883-b18d-67548b3a9bcd" providerId="ADAL" clId="{F0FF7907-3C67-4ADB-9A13-785E79859456}" dt="2023-08-30T23:27:03.731" v="13" actId="47"/>
        <pc:sldMkLst>
          <pc:docMk/>
          <pc:sldMk cId="2690659270" sldId="2145706370"/>
        </pc:sldMkLst>
      </pc:sldChg>
      <pc:sldChg chg="del">
        <pc:chgData name="Helena Worthington (DTF)" userId="872c2340-4a31-4883-b18d-67548b3a9bcd" providerId="ADAL" clId="{F0FF7907-3C67-4ADB-9A13-785E79859456}" dt="2023-08-30T23:27:03.731" v="13" actId="47"/>
        <pc:sldMkLst>
          <pc:docMk/>
          <pc:sldMk cId="540280220" sldId="2145706371"/>
        </pc:sldMkLst>
      </pc:sldChg>
      <pc:sldChg chg="del">
        <pc:chgData name="Helena Worthington (DTF)" userId="872c2340-4a31-4883-b18d-67548b3a9bcd" providerId="ADAL" clId="{F0FF7907-3C67-4ADB-9A13-785E79859456}" dt="2023-08-30T23:27:03.731" v="13" actId="47"/>
        <pc:sldMkLst>
          <pc:docMk/>
          <pc:sldMk cId="2881582274" sldId="2145706372"/>
        </pc:sldMkLst>
      </pc:sldChg>
      <pc:sldChg chg="del">
        <pc:chgData name="Helena Worthington (DTF)" userId="872c2340-4a31-4883-b18d-67548b3a9bcd" providerId="ADAL" clId="{F0FF7907-3C67-4ADB-9A13-785E79859456}" dt="2023-08-30T23:27:03.731" v="13" actId="47"/>
        <pc:sldMkLst>
          <pc:docMk/>
          <pc:sldMk cId="309317150" sldId="2145706373"/>
        </pc:sldMkLst>
      </pc:sldChg>
      <pc:sldChg chg="del">
        <pc:chgData name="Helena Worthington (DTF)" userId="872c2340-4a31-4883-b18d-67548b3a9bcd" providerId="ADAL" clId="{F0FF7907-3C67-4ADB-9A13-785E79859456}" dt="2023-08-30T23:27:03.731" v="13" actId="47"/>
        <pc:sldMkLst>
          <pc:docMk/>
          <pc:sldMk cId="3370528431" sldId="2145706374"/>
        </pc:sldMkLst>
      </pc:sldChg>
      <pc:sldChg chg="del">
        <pc:chgData name="Helena Worthington (DTF)" userId="872c2340-4a31-4883-b18d-67548b3a9bcd" providerId="ADAL" clId="{F0FF7907-3C67-4ADB-9A13-785E79859456}" dt="2023-08-30T23:27:03.731" v="13" actId="47"/>
        <pc:sldMkLst>
          <pc:docMk/>
          <pc:sldMk cId="686189827" sldId="2145706375"/>
        </pc:sldMkLst>
      </pc:sldChg>
      <pc:sldChg chg="del">
        <pc:chgData name="Helena Worthington (DTF)" userId="872c2340-4a31-4883-b18d-67548b3a9bcd" providerId="ADAL" clId="{F0FF7907-3C67-4ADB-9A13-785E79859456}" dt="2023-08-30T23:27:03.731" v="13" actId="47"/>
        <pc:sldMkLst>
          <pc:docMk/>
          <pc:sldMk cId="3836731548" sldId="2145706376"/>
        </pc:sldMkLst>
      </pc:sldChg>
      <pc:sldChg chg="del">
        <pc:chgData name="Helena Worthington (DTF)" userId="872c2340-4a31-4883-b18d-67548b3a9bcd" providerId="ADAL" clId="{F0FF7907-3C67-4ADB-9A13-785E79859456}" dt="2023-08-30T23:27:03.731" v="13" actId="47"/>
        <pc:sldMkLst>
          <pc:docMk/>
          <pc:sldMk cId="318501393" sldId="2145706377"/>
        </pc:sldMkLst>
      </pc:sldChg>
      <pc:sldChg chg="del">
        <pc:chgData name="Helena Worthington (DTF)" userId="872c2340-4a31-4883-b18d-67548b3a9bcd" providerId="ADAL" clId="{F0FF7907-3C67-4ADB-9A13-785E79859456}" dt="2023-08-30T23:27:03.731" v="13" actId="47"/>
        <pc:sldMkLst>
          <pc:docMk/>
          <pc:sldMk cId="1639889333" sldId="2145706384"/>
        </pc:sldMkLst>
      </pc:sldChg>
      <pc:sldChg chg="del">
        <pc:chgData name="Helena Worthington (DTF)" userId="872c2340-4a31-4883-b18d-67548b3a9bcd" providerId="ADAL" clId="{F0FF7907-3C67-4ADB-9A13-785E79859456}" dt="2023-08-30T23:27:03.731" v="13" actId="47"/>
        <pc:sldMkLst>
          <pc:docMk/>
          <pc:sldMk cId="4251338362" sldId="2145706385"/>
        </pc:sldMkLst>
      </pc:sldChg>
      <pc:sldChg chg="del">
        <pc:chgData name="Helena Worthington (DTF)" userId="872c2340-4a31-4883-b18d-67548b3a9bcd" providerId="ADAL" clId="{F0FF7907-3C67-4ADB-9A13-785E79859456}" dt="2023-08-30T23:27:03.731" v="13" actId="47"/>
        <pc:sldMkLst>
          <pc:docMk/>
          <pc:sldMk cId="3951350668" sldId="2145706386"/>
        </pc:sldMkLst>
      </pc:sldChg>
      <pc:sldChg chg="del">
        <pc:chgData name="Helena Worthington (DTF)" userId="872c2340-4a31-4883-b18d-67548b3a9bcd" providerId="ADAL" clId="{F0FF7907-3C67-4ADB-9A13-785E79859456}" dt="2023-08-30T23:27:03.731" v="13" actId="47"/>
        <pc:sldMkLst>
          <pc:docMk/>
          <pc:sldMk cId="3527040940" sldId="2145706388"/>
        </pc:sldMkLst>
      </pc:sldChg>
      <pc:sldChg chg="del">
        <pc:chgData name="Helena Worthington (DTF)" userId="872c2340-4a31-4883-b18d-67548b3a9bcd" providerId="ADAL" clId="{F0FF7907-3C67-4ADB-9A13-785E79859456}" dt="2023-08-30T23:27:03.731" v="13" actId="47"/>
        <pc:sldMkLst>
          <pc:docMk/>
          <pc:sldMk cId="1089735610" sldId="2145706389"/>
        </pc:sldMkLst>
      </pc:sldChg>
      <pc:sldChg chg="addSp delSp modSp mod">
        <pc:chgData name="Helena Worthington (DTF)" userId="872c2340-4a31-4883-b18d-67548b3a9bcd" providerId="ADAL" clId="{F0FF7907-3C67-4ADB-9A13-785E79859456}" dt="2023-09-01T02:19:49.608" v="462" actId="20577"/>
        <pc:sldMkLst>
          <pc:docMk/>
          <pc:sldMk cId="3101504816" sldId="2145706401"/>
        </pc:sldMkLst>
        <pc:spChg chg="mod">
          <ac:chgData name="Helena Worthington (DTF)" userId="872c2340-4a31-4883-b18d-67548b3a9bcd" providerId="ADAL" clId="{F0FF7907-3C67-4ADB-9A13-785E79859456}" dt="2023-09-01T01:54:46.489" v="341" actId="1076"/>
          <ac:spMkLst>
            <pc:docMk/>
            <pc:sldMk cId="3101504816" sldId="2145706401"/>
            <ac:spMk id="2" creationId="{C9BE8670-6D23-469F-467A-78776A0BE96C}"/>
          </ac:spMkLst>
        </pc:spChg>
        <pc:spChg chg="mod">
          <ac:chgData name="Helena Worthington (DTF)" userId="872c2340-4a31-4883-b18d-67548b3a9bcd" providerId="ADAL" clId="{F0FF7907-3C67-4ADB-9A13-785E79859456}" dt="2023-08-30T23:31:40.515" v="167" actId="1035"/>
          <ac:spMkLst>
            <pc:docMk/>
            <pc:sldMk cId="3101504816" sldId="2145706401"/>
            <ac:spMk id="3" creationId="{9D03B381-A2F2-6355-620D-C7E18F90D71B}"/>
          </ac:spMkLst>
        </pc:spChg>
        <pc:spChg chg="add del mod">
          <ac:chgData name="Helena Worthington (DTF)" userId="872c2340-4a31-4883-b18d-67548b3a9bcd" providerId="ADAL" clId="{F0FF7907-3C67-4ADB-9A13-785E79859456}" dt="2023-09-01T02:19:46.942" v="460" actId="478"/>
          <ac:spMkLst>
            <pc:docMk/>
            <pc:sldMk cId="3101504816" sldId="2145706401"/>
            <ac:spMk id="4" creationId="{B8C9D07E-1046-4363-AA95-45477A806632}"/>
          </ac:spMkLst>
        </pc:spChg>
        <pc:spChg chg="add del mod">
          <ac:chgData name="Helena Worthington (DTF)" userId="872c2340-4a31-4883-b18d-67548b3a9bcd" providerId="ADAL" clId="{F0FF7907-3C67-4ADB-9A13-785E79859456}" dt="2023-08-30T23:31:51.157" v="169" actId="478"/>
          <ac:spMkLst>
            <pc:docMk/>
            <pc:sldMk cId="3101504816" sldId="2145706401"/>
            <ac:spMk id="4" creationId="{BAD2765C-C8A7-6DAE-187E-CFFE4B00C4E4}"/>
          </ac:spMkLst>
        </pc:spChg>
        <pc:spChg chg="del">
          <ac:chgData name="Helena Worthington (DTF)" userId="872c2340-4a31-4883-b18d-67548b3a9bcd" providerId="ADAL" clId="{F0FF7907-3C67-4ADB-9A13-785E79859456}" dt="2023-08-30T23:31:15.574" v="151" actId="478"/>
          <ac:spMkLst>
            <pc:docMk/>
            <pc:sldMk cId="3101504816" sldId="2145706401"/>
            <ac:spMk id="5" creationId="{908C0DFC-5A6B-A311-0C7C-0C5504AEAD6E}"/>
          </ac:spMkLst>
        </pc:spChg>
        <pc:spChg chg="mod">
          <ac:chgData name="Helena Worthington (DTF)" userId="872c2340-4a31-4883-b18d-67548b3a9bcd" providerId="ADAL" clId="{F0FF7907-3C67-4ADB-9A13-785E79859456}" dt="2023-08-30T23:31:40.515" v="167" actId="1035"/>
          <ac:spMkLst>
            <pc:docMk/>
            <pc:sldMk cId="3101504816" sldId="2145706401"/>
            <ac:spMk id="6" creationId="{73F877C6-C339-FB9F-734E-12168DCDC1BC}"/>
          </ac:spMkLst>
        </pc:spChg>
        <pc:spChg chg="mod">
          <ac:chgData name="Helena Worthington (DTF)" userId="872c2340-4a31-4883-b18d-67548b3a9bcd" providerId="ADAL" clId="{F0FF7907-3C67-4ADB-9A13-785E79859456}" dt="2023-08-30T23:31:40.515" v="167" actId="1035"/>
          <ac:spMkLst>
            <pc:docMk/>
            <pc:sldMk cId="3101504816" sldId="2145706401"/>
            <ac:spMk id="7" creationId="{DAEBEFF5-5730-1B0F-E948-2C99194E8287}"/>
          </ac:spMkLst>
        </pc:spChg>
        <pc:spChg chg="mod">
          <ac:chgData name="Helena Worthington (DTF)" userId="872c2340-4a31-4883-b18d-67548b3a9bcd" providerId="ADAL" clId="{F0FF7907-3C67-4ADB-9A13-785E79859456}" dt="2023-08-30T23:31:40.515" v="167" actId="1035"/>
          <ac:spMkLst>
            <pc:docMk/>
            <pc:sldMk cId="3101504816" sldId="2145706401"/>
            <ac:spMk id="14" creationId="{46FB8298-55AB-8CB9-C918-69EF1C296918}"/>
          </ac:spMkLst>
        </pc:spChg>
        <pc:spChg chg="mod">
          <ac:chgData name="Helena Worthington (DTF)" userId="872c2340-4a31-4883-b18d-67548b3a9bcd" providerId="ADAL" clId="{F0FF7907-3C67-4ADB-9A13-785E79859456}" dt="2023-08-30T23:31:40.515" v="167" actId="1035"/>
          <ac:spMkLst>
            <pc:docMk/>
            <pc:sldMk cId="3101504816" sldId="2145706401"/>
            <ac:spMk id="15" creationId="{75AAA4AF-1FE0-1CB1-8EE0-D78CB67BE38B}"/>
          </ac:spMkLst>
        </pc:spChg>
        <pc:spChg chg="mod">
          <ac:chgData name="Helena Worthington (DTF)" userId="872c2340-4a31-4883-b18d-67548b3a9bcd" providerId="ADAL" clId="{F0FF7907-3C67-4ADB-9A13-785E79859456}" dt="2023-08-30T23:31:40.515" v="167" actId="1035"/>
          <ac:spMkLst>
            <pc:docMk/>
            <pc:sldMk cId="3101504816" sldId="2145706401"/>
            <ac:spMk id="16" creationId="{A29AD431-3BE3-2789-E54D-8F03C94BE4B3}"/>
          </ac:spMkLst>
        </pc:spChg>
        <pc:spChg chg="del">
          <ac:chgData name="Helena Worthington (DTF)" userId="872c2340-4a31-4883-b18d-67548b3a9bcd" providerId="ADAL" clId="{F0FF7907-3C67-4ADB-9A13-785E79859456}" dt="2023-08-30T23:31:15.574" v="151" actId="478"/>
          <ac:spMkLst>
            <pc:docMk/>
            <pc:sldMk cId="3101504816" sldId="2145706401"/>
            <ac:spMk id="18" creationId="{86F58471-BA0A-AE3C-1EA6-0967B3485542}"/>
          </ac:spMkLst>
        </pc:spChg>
        <pc:spChg chg="del">
          <ac:chgData name="Helena Worthington (DTF)" userId="872c2340-4a31-4883-b18d-67548b3a9bcd" providerId="ADAL" clId="{F0FF7907-3C67-4ADB-9A13-785E79859456}" dt="2023-08-30T23:31:15.574" v="151" actId="478"/>
          <ac:spMkLst>
            <pc:docMk/>
            <pc:sldMk cId="3101504816" sldId="2145706401"/>
            <ac:spMk id="19" creationId="{2C2DD66F-7D12-D61D-3B80-716CF5FE513E}"/>
          </ac:spMkLst>
        </pc:spChg>
        <pc:spChg chg="add del mod">
          <ac:chgData name="Helena Worthington (DTF)" userId="872c2340-4a31-4883-b18d-67548b3a9bcd" providerId="ADAL" clId="{F0FF7907-3C67-4ADB-9A13-785E79859456}" dt="2023-08-30T23:31:51.157" v="169" actId="478"/>
          <ac:spMkLst>
            <pc:docMk/>
            <pc:sldMk cId="3101504816" sldId="2145706401"/>
            <ac:spMk id="20" creationId="{386D65D6-B4FC-38F4-6EC8-FDD42EB058D1}"/>
          </ac:spMkLst>
        </pc:spChg>
        <pc:spChg chg="add del mod">
          <ac:chgData name="Helena Worthington (DTF)" userId="872c2340-4a31-4883-b18d-67548b3a9bcd" providerId="ADAL" clId="{F0FF7907-3C67-4ADB-9A13-785E79859456}" dt="2023-08-30T23:31:51.157" v="169" actId="478"/>
          <ac:spMkLst>
            <pc:docMk/>
            <pc:sldMk cId="3101504816" sldId="2145706401"/>
            <ac:spMk id="21" creationId="{B3A4B04F-EB72-B812-FFA5-44F259758018}"/>
          </ac:spMkLst>
        </pc:spChg>
        <pc:spChg chg="add del mod">
          <ac:chgData name="Helena Worthington (DTF)" userId="872c2340-4a31-4883-b18d-67548b3a9bcd" providerId="ADAL" clId="{F0FF7907-3C67-4ADB-9A13-785E79859456}" dt="2023-08-30T23:31:51.157" v="169" actId="478"/>
          <ac:spMkLst>
            <pc:docMk/>
            <pc:sldMk cId="3101504816" sldId="2145706401"/>
            <ac:spMk id="22" creationId="{F21DED9E-0414-F476-9E5C-372447166D08}"/>
          </ac:spMkLst>
        </pc:spChg>
        <pc:spChg chg="add del mod">
          <ac:chgData name="Helena Worthington (DTF)" userId="872c2340-4a31-4883-b18d-67548b3a9bcd" providerId="ADAL" clId="{F0FF7907-3C67-4ADB-9A13-785E79859456}" dt="2023-08-30T23:31:51.157" v="169" actId="478"/>
          <ac:spMkLst>
            <pc:docMk/>
            <pc:sldMk cId="3101504816" sldId="2145706401"/>
            <ac:spMk id="23" creationId="{AB0119A9-FB74-F6E4-1EF9-4A20E398E2C5}"/>
          </ac:spMkLst>
        </pc:spChg>
        <pc:spChg chg="mod">
          <ac:chgData name="Helena Worthington (DTF)" userId="872c2340-4a31-4883-b18d-67548b3a9bcd" providerId="ADAL" clId="{F0FF7907-3C67-4ADB-9A13-785E79859456}" dt="2023-09-01T02:19:27.303" v="456" actId="20577"/>
          <ac:spMkLst>
            <pc:docMk/>
            <pc:sldMk cId="3101504816" sldId="2145706401"/>
            <ac:spMk id="24" creationId="{3DDF2722-B510-6EB1-7DA1-245B17786FAB}"/>
          </ac:spMkLst>
        </pc:spChg>
        <pc:spChg chg="mod">
          <ac:chgData name="Helena Worthington (DTF)" userId="872c2340-4a31-4883-b18d-67548b3a9bcd" providerId="ADAL" clId="{F0FF7907-3C67-4ADB-9A13-785E79859456}" dt="2023-09-01T02:19:37.273" v="459" actId="20577"/>
          <ac:spMkLst>
            <pc:docMk/>
            <pc:sldMk cId="3101504816" sldId="2145706401"/>
            <ac:spMk id="25" creationId="{9C03E4E0-0622-4840-CE96-741E2C13DF51}"/>
          </ac:spMkLst>
        </pc:spChg>
        <pc:spChg chg="mod">
          <ac:chgData name="Helena Worthington (DTF)" userId="872c2340-4a31-4883-b18d-67548b3a9bcd" providerId="ADAL" clId="{F0FF7907-3C67-4ADB-9A13-785E79859456}" dt="2023-09-01T02:19:49.608" v="462" actId="20577"/>
          <ac:spMkLst>
            <pc:docMk/>
            <pc:sldMk cId="3101504816" sldId="2145706401"/>
            <ac:spMk id="26" creationId="{CB6AEC3C-E884-E6BC-AA36-3859C9AB2E5C}"/>
          </ac:spMkLst>
        </pc:spChg>
        <pc:spChg chg="add del mod">
          <ac:chgData name="Helena Worthington (DTF)" userId="872c2340-4a31-4883-b18d-67548b3a9bcd" providerId="ADAL" clId="{F0FF7907-3C67-4ADB-9A13-785E79859456}" dt="2023-08-30T23:31:51.157" v="169" actId="478"/>
          <ac:spMkLst>
            <pc:docMk/>
            <pc:sldMk cId="3101504816" sldId="2145706401"/>
            <ac:spMk id="27" creationId="{5D515971-A334-0077-B3F8-0BF076AE11FF}"/>
          </ac:spMkLst>
        </pc:spChg>
      </pc:sldChg>
      <pc:sldChg chg="del">
        <pc:chgData name="Helena Worthington (DTF)" userId="872c2340-4a31-4883-b18d-67548b3a9bcd" providerId="ADAL" clId="{F0FF7907-3C67-4ADB-9A13-785E79859456}" dt="2023-08-30T23:27:03.731" v="13" actId="47"/>
        <pc:sldMkLst>
          <pc:docMk/>
          <pc:sldMk cId="3148077492" sldId="2145706403"/>
        </pc:sldMkLst>
      </pc:sldChg>
      <pc:sldChg chg="del">
        <pc:chgData name="Helena Worthington (DTF)" userId="872c2340-4a31-4883-b18d-67548b3a9bcd" providerId="ADAL" clId="{F0FF7907-3C67-4ADB-9A13-785E79859456}" dt="2023-08-30T23:27:03.731" v="13" actId="47"/>
        <pc:sldMkLst>
          <pc:docMk/>
          <pc:sldMk cId="1971353372" sldId="2145706407"/>
        </pc:sldMkLst>
      </pc:sldChg>
      <pc:sldChg chg="del">
        <pc:chgData name="Helena Worthington (DTF)" userId="872c2340-4a31-4883-b18d-67548b3a9bcd" providerId="ADAL" clId="{F0FF7907-3C67-4ADB-9A13-785E79859456}" dt="2023-08-30T23:27:03.731" v="13" actId="47"/>
        <pc:sldMkLst>
          <pc:docMk/>
          <pc:sldMk cId="3054607561" sldId="2145706408"/>
        </pc:sldMkLst>
      </pc:sldChg>
      <pc:sldChg chg="del">
        <pc:chgData name="Helena Worthington (DTF)" userId="872c2340-4a31-4883-b18d-67548b3a9bcd" providerId="ADAL" clId="{F0FF7907-3C67-4ADB-9A13-785E79859456}" dt="2023-08-30T23:27:03.731" v="13" actId="47"/>
        <pc:sldMkLst>
          <pc:docMk/>
          <pc:sldMk cId="4224727754" sldId="2145706409"/>
        </pc:sldMkLst>
      </pc:sldChg>
      <pc:sldChg chg="del">
        <pc:chgData name="Helena Worthington (DTF)" userId="872c2340-4a31-4883-b18d-67548b3a9bcd" providerId="ADAL" clId="{F0FF7907-3C67-4ADB-9A13-785E79859456}" dt="2023-08-30T23:27:03.731" v="13" actId="47"/>
        <pc:sldMkLst>
          <pc:docMk/>
          <pc:sldMk cId="465601268" sldId="2145706411"/>
        </pc:sldMkLst>
      </pc:sldChg>
      <pc:sldChg chg="del">
        <pc:chgData name="Helena Worthington (DTF)" userId="872c2340-4a31-4883-b18d-67548b3a9bcd" providerId="ADAL" clId="{F0FF7907-3C67-4ADB-9A13-785E79859456}" dt="2023-08-30T23:27:03.731" v="13" actId="47"/>
        <pc:sldMkLst>
          <pc:docMk/>
          <pc:sldMk cId="2004275778" sldId="2145706416"/>
        </pc:sldMkLst>
      </pc:sldChg>
      <pc:sldChg chg="del">
        <pc:chgData name="Helena Worthington (DTF)" userId="872c2340-4a31-4883-b18d-67548b3a9bcd" providerId="ADAL" clId="{F0FF7907-3C67-4ADB-9A13-785E79859456}" dt="2023-08-30T23:27:03.731" v="13" actId="47"/>
        <pc:sldMkLst>
          <pc:docMk/>
          <pc:sldMk cId="3530511082" sldId="2145706417"/>
        </pc:sldMkLst>
      </pc:sldChg>
      <pc:sldChg chg="del">
        <pc:chgData name="Helena Worthington (DTF)" userId="872c2340-4a31-4883-b18d-67548b3a9bcd" providerId="ADAL" clId="{F0FF7907-3C67-4ADB-9A13-785E79859456}" dt="2023-08-30T23:27:03.731" v="13" actId="47"/>
        <pc:sldMkLst>
          <pc:docMk/>
          <pc:sldMk cId="1884597613" sldId="2145706419"/>
        </pc:sldMkLst>
      </pc:sldChg>
      <pc:sldChg chg="del">
        <pc:chgData name="Helena Worthington (DTF)" userId="872c2340-4a31-4883-b18d-67548b3a9bcd" providerId="ADAL" clId="{F0FF7907-3C67-4ADB-9A13-785E79859456}" dt="2023-08-30T23:27:03.731" v="13" actId="47"/>
        <pc:sldMkLst>
          <pc:docMk/>
          <pc:sldMk cId="2784255052" sldId="2145706420"/>
        </pc:sldMkLst>
      </pc:sldChg>
      <pc:sldChg chg="del">
        <pc:chgData name="Helena Worthington (DTF)" userId="872c2340-4a31-4883-b18d-67548b3a9bcd" providerId="ADAL" clId="{F0FF7907-3C67-4ADB-9A13-785E79859456}" dt="2023-08-30T23:27:03.731" v="13" actId="47"/>
        <pc:sldMkLst>
          <pc:docMk/>
          <pc:sldMk cId="2121359238" sldId="2145706424"/>
        </pc:sldMkLst>
      </pc:sldChg>
      <pc:sldChg chg="del">
        <pc:chgData name="Helena Worthington (DTF)" userId="872c2340-4a31-4883-b18d-67548b3a9bcd" providerId="ADAL" clId="{F0FF7907-3C67-4ADB-9A13-785E79859456}" dt="2023-08-30T23:27:03.731" v="13" actId="47"/>
        <pc:sldMkLst>
          <pc:docMk/>
          <pc:sldMk cId="2846718689" sldId="2145706425"/>
        </pc:sldMkLst>
      </pc:sldChg>
      <pc:sldChg chg="del">
        <pc:chgData name="Helena Worthington (DTF)" userId="872c2340-4a31-4883-b18d-67548b3a9bcd" providerId="ADAL" clId="{F0FF7907-3C67-4ADB-9A13-785E79859456}" dt="2023-08-30T23:27:03.731" v="13" actId="47"/>
        <pc:sldMkLst>
          <pc:docMk/>
          <pc:sldMk cId="2152150384" sldId="2145706428"/>
        </pc:sldMkLst>
      </pc:sldChg>
      <pc:sldChg chg="del">
        <pc:chgData name="Helena Worthington (DTF)" userId="872c2340-4a31-4883-b18d-67548b3a9bcd" providerId="ADAL" clId="{F0FF7907-3C67-4ADB-9A13-785E79859456}" dt="2023-08-30T23:27:03.731" v="13" actId="47"/>
        <pc:sldMkLst>
          <pc:docMk/>
          <pc:sldMk cId="4252721221" sldId="2145706429"/>
        </pc:sldMkLst>
      </pc:sldChg>
      <pc:sldChg chg="del">
        <pc:chgData name="Helena Worthington (DTF)" userId="872c2340-4a31-4883-b18d-67548b3a9bcd" providerId="ADAL" clId="{F0FF7907-3C67-4ADB-9A13-785E79859456}" dt="2023-08-30T23:27:03.731" v="13" actId="47"/>
        <pc:sldMkLst>
          <pc:docMk/>
          <pc:sldMk cId="3531502515" sldId="2145706435"/>
        </pc:sldMkLst>
      </pc:sldChg>
      <pc:sldChg chg="del">
        <pc:chgData name="Helena Worthington (DTF)" userId="872c2340-4a31-4883-b18d-67548b3a9bcd" providerId="ADAL" clId="{F0FF7907-3C67-4ADB-9A13-785E79859456}" dt="2023-08-30T23:27:03.731" v="13" actId="47"/>
        <pc:sldMkLst>
          <pc:docMk/>
          <pc:sldMk cId="177011633" sldId="2145706440"/>
        </pc:sldMkLst>
      </pc:sldChg>
      <pc:sldChg chg="modSp mod">
        <pc:chgData name="Helena Worthington (DTF)" userId="872c2340-4a31-4883-b18d-67548b3a9bcd" providerId="ADAL" clId="{F0FF7907-3C67-4ADB-9A13-785E79859456}" dt="2023-08-30T23:35:41.943" v="187" actId="20577"/>
        <pc:sldMkLst>
          <pc:docMk/>
          <pc:sldMk cId="863251534" sldId="2145706441"/>
        </pc:sldMkLst>
        <pc:spChg chg="mod">
          <ac:chgData name="Helena Worthington (DTF)" userId="872c2340-4a31-4883-b18d-67548b3a9bcd" providerId="ADAL" clId="{F0FF7907-3C67-4ADB-9A13-785E79859456}" dt="2023-08-30T23:35:41.943" v="187" actId="20577"/>
          <ac:spMkLst>
            <pc:docMk/>
            <pc:sldMk cId="863251534" sldId="2145706441"/>
            <ac:spMk id="2" creationId="{1B30F74B-6880-2F03-AFA4-A88E53DBCA2B}"/>
          </ac:spMkLst>
        </pc:spChg>
      </pc:sldChg>
      <pc:sldChg chg="del">
        <pc:chgData name="Helena Worthington (DTF)" userId="872c2340-4a31-4883-b18d-67548b3a9bcd" providerId="ADAL" clId="{F0FF7907-3C67-4ADB-9A13-785E79859456}" dt="2023-08-30T23:27:03.731" v="13" actId="47"/>
        <pc:sldMkLst>
          <pc:docMk/>
          <pc:sldMk cId="2275124253" sldId="2145706488"/>
        </pc:sldMkLst>
      </pc:sldChg>
      <pc:sldChg chg="del">
        <pc:chgData name="Helena Worthington (DTF)" userId="872c2340-4a31-4883-b18d-67548b3a9bcd" providerId="ADAL" clId="{F0FF7907-3C67-4ADB-9A13-785E79859456}" dt="2023-08-30T23:27:03.731" v="13" actId="47"/>
        <pc:sldMkLst>
          <pc:docMk/>
          <pc:sldMk cId="807395920" sldId="2145706489"/>
        </pc:sldMkLst>
      </pc:sldChg>
      <pc:sldChg chg="del">
        <pc:chgData name="Helena Worthington (DTF)" userId="872c2340-4a31-4883-b18d-67548b3a9bcd" providerId="ADAL" clId="{F0FF7907-3C67-4ADB-9A13-785E79859456}" dt="2023-08-30T23:27:03.731" v="13" actId="47"/>
        <pc:sldMkLst>
          <pc:docMk/>
          <pc:sldMk cId="2867583478" sldId="2145706496"/>
        </pc:sldMkLst>
      </pc:sldChg>
      <pc:sldChg chg="del">
        <pc:chgData name="Helena Worthington (DTF)" userId="872c2340-4a31-4883-b18d-67548b3a9bcd" providerId="ADAL" clId="{F0FF7907-3C67-4ADB-9A13-785E79859456}" dt="2023-08-30T23:27:03.731" v="13" actId="47"/>
        <pc:sldMkLst>
          <pc:docMk/>
          <pc:sldMk cId="4146038423" sldId="2145706497"/>
        </pc:sldMkLst>
      </pc:sldChg>
      <pc:sldChg chg="del">
        <pc:chgData name="Helena Worthington (DTF)" userId="872c2340-4a31-4883-b18d-67548b3a9bcd" providerId="ADAL" clId="{F0FF7907-3C67-4ADB-9A13-785E79859456}" dt="2023-08-30T23:27:03.731" v="13" actId="47"/>
        <pc:sldMkLst>
          <pc:docMk/>
          <pc:sldMk cId="3416091973" sldId="2145706498"/>
        </pc:sldMkLst>
      </pc:sldChg>
      <pc:sldChg chg="addSp delSp modSp mod ord">
        <pc:chgData name="Helena Worthington (DTF)" userId="872c2340-4a31-4883-b18d-67548b3a9bcd" providerId="ADAL" clId="{F0FF7907-3C67-4ADB-9A13-785E79859456}" dt="2023-09-01T02:18:40.644" v="453"/>
        <pc:sldMkLst>
          <pc:docMk/>
          <pc:sldMk cId="2359256552" sldId="2145706506"/>
        </pc:sldMkLst>
        <pc:spChg chg="add del mod">
          <ac:chgData name="Helena Worthington (DTF)" userId="872c2340-4a31-4883-b18d-67548b3a9bcd" providerId="ADAL" clId="{F0FF7907-3C67-4ADB-9A13-785E79859456}" dt="2023-09-01T02:18:32.554" v="451" actId="478"/>
          <ac:spMkLst>
            <pc:docMk/>
            <pc:sldMk cId="2359256552" sldId="2145706506"/>
            <ac:spMk id="3" creationId="{4A938407-E3E9-46E5-1A6D-FC716CD548DF}"/>
          </ac:spMkLst>
        </pc:spChg>
      </pc:sldChg>
      <pc:sldChg chg="del">
        <pc:chgData name="Helena Worthington (DTF)" userId="872c2340-4a31-4883-b18d-67548b3a9bcd" providerId="ADAL" clId="{F0FF7907-3C67-4ADB-9A13-785E79859456}" dt="2023-08-30T23:27:03.731" v="13" actId="47"/>
        <pc:sldMkLst>
          <pc:docMk/>
          <pc:sldMk cId="781704161" sldId="2145706508"/>
        </pc:sldMkLst>
      </pc:sldChg>
      <pc:sldChg chg="del">
        <pc:chgData name="Helena Worthington (DTF)" userId="872c2340-4a31-4883-b18d-67548b3a9bcd" providerId="ADAL" clId="{F0FF7907-3C67-4ADB-9A13-785E79859456}" dt="2023-08-30T23:27:03.731" v="13" actId="47"/>
        <pc:sldMkLst>
          <pc:docMk/>
          <pc:sldMk cId="3222367145" sldId="2145706509"/>
        </pc:sldMkLst>
      </pc:sldChg>
      <pc:sldChg chg="del">
        <pc:chgData name="Helena Worthington (DTF)" userId="872c2340-4a31-4883-b18d-67548b3a9bcd" providerId="ADAL" clId="{F0FF7907-3C67-4ADB-9A13-785E79859456}" dt="2023-08-30T23:27:03.731" v="13" actId="47"/>
        <pc:sldMkLst>
          <pc:docMk/>
          <pc:sldMk cId="2897051439" sldId="2145706510"/>
        </pc:sldMkLst>
      </pc:sldChg>
      <pc:sldChg chg="del">
        <pc:chgData name="Helena Worthington (DTF)" userId="872c2340-4a31-4883-b18d-67548b3a9bcd" providerId="ADAL" clId="{F0FF7907-3C67-4ADB-9A13-785E79859456}" dt="2023-08-30T23:27:03.731" v="13" actId="47"/>
        <pc:sldMkLst>
          <pc:docMk/>
          <pc:sldMk cId="39505357" sldId="2145706511"/>
        </pc:sldMkLst>
      </pc:sldChg>
      <pc:sldChg chg="del">
        <pc:chgData name="Helena Worthington (DTF)" userId="872c2340-4a31-4883-b18d-67548b3a9bcd" providerId="ADAL" clId="{F0FF7907-3C67-4ADB-9A13-785E79859456}" dt="2023-08-30T23:27:03.731" v="13" actId="47"/>
        <pc:sldMkLst>
          <pc:docMk/>
          <pc:sldMk cId="1265645647" sldId="2145706512"/>
        </pc:sldMkLst>
      </pc:sldChg>
      <pc:sldChg chg="del">
        <pc:chgData name="Helena Worthington (DTF)" userId="872c2340-4a31-4883-b18d-67548b3a9bcd" providerId="ADAL" clId="{F0FF7907-3C67-4ADB-9A13-785E79859456}" dt="2023-08-30T23:27:03.731" v="13" actId="47"/>
        <pc:sldMkLst>
          <pc:docMk/>
          <pc:sldMk cId="3083496584" sldId="2145706516"/>
        </pc:sldMkLst>
      </pc:sldChg>
      <pc:sldChg chg="del">
        <pc:chgData name="Helena Worthington (DTF)" userId="872c2340-4a31-4883-b18d-67548b3a9bcd" providerId="ADAL" clId="{F0FF7907-3C67-4ADB-9A13-785E79859456}" dt="2023-08-30T23:27:03.731" v="13" actId="47"/>
        <pc:sldMkLst>
          <pc:docMk/>
          <pc:sldMk cId="419383128" sldId="2145706519"/>
        </pc:sldMkLst>
      </pc:sldChg>
      <pc:sldChg chg="del">
        <pc:chgData name="Helena Worthington (DTF)" userId="872c2340-4a31-4883-b18d-67548b3a9bcd" providerId="ADAL" clId="{F0FF7907-3C67-4ADB-9A13-785E79859456}" dt="2023-08-30T23:27:03.731" v="13" actId="47"/>
        <pc:sldMkLst>
          <pc:docMk/>
          <pc:sldMk cId="2014106016" sldId="2145706524"/>
        </pc:sldMkLst>
      </pc:sldChg>
      <pc:sldChg chg="del">
        <pc:chgData name="Helena Worthington (DTF)" userId="872c2340-4a31-4883-b18d-67548b3a9bcd" providerId="ADAL" clId="{F0FF7907-3C67-4ADB-9A13-785E79859456}" dt="2023-08-30T23:26:23.729" v="12" actId="47"/>
        <pc:sldMkLst>
          <pc:docMk/>
          <pc:sldMk cId="3524491208" sldId="2145706527"/>
        </pc:sldMkLst>
      </pc:sldChg>
      <pc:sldChg chg="del">
        <pc:chgData name="Helena Worthington (DTF)" userId="872c2340-4a31-4883-b18d-67548b3a9bcd" providerId="ADAL" clId="{F0FF7907-3C67-4ADB-9A13-785E79859456}" dt="2023-08-30T23:27:03.731" v="13" actId="47"/>
        <pc:sldMkLst>
          <pc:docMk/>
          <pc:sldMk cId="3894902456" sldId="2145706528"/>
        </pc:sldMkLst>
      </pc:sldChg>
      <pc:sldChg chg="del">
        <pc:chgData name="Helena Worthington (DTF)" userId="872c2340-4a31-4883-b18d-67548b3a9bcd" providerId="ADAL" clId="{F0FF7907-3C67-4ADB-9A13-785E79859456}" dt="2023-08-30T23:27:03.731" v="13" actId="47"/>
        <pc:sldMkLst>
          <pc:docMk/>
          <pc:sldMk cId="870927766" sldId="2145706529"/>
        </pc:sldMkLst>
      </pc:sldChg>
      <pc:sldChg chg="del">
        <pc:chgData name="Helena Worthington (DTF)" userId="872c2340-4a31-4883-b18d-67548b3a9bcd" providerId="ADAL" clId="{F0FF7907-3C67-4ADB-9A13-785E79859456}" dt="2023-08-30T23:27:03.731" v="13" actId="47"/>
        <pc:sldMkLst>
          <pc:docMk/>
          <pc:sldMk cId="1361277008" sldId="2145706532"/>
        </pc:sldMkLst>
      </pc:sldChg>
      <pc:sldChg chg="del">
        <pc:chgData name="Helena Worthington (DTF)" userId="872c2340-4a31-4883-b18d-67548b3a9bcd" providerId="ADAL" clId="{F0FF7907-3C67-4ADB-9A13-785E79859456}" dt="2023-08-30T23:27:03.731" v="13" actId="47"/>
        <pc:sldMkLst>
          <pc:docMk/>
          <pc:sldMk cId="255631710" sldId="2145706535"/>
        </pc:sldMkLst>
      </pc:sldChg>
      <pc:sldChg chg="del">
        <pc:chgData name="Helena Worthington (DTF)" userId="872c2340-4a31-4883-b18d-67548b3a9bcd" providerId="ADAL" clId="{F0FF7907-3C67-4ADB-9A13-785E79859456}" dt="2023-08-30T23:26:23.729" v="12" actId="47"/>
        <pc:sldMkLst>
          <pc:docMk/>
          <pc:sldMk cId="1895981291" sldId="2145706536"/>
        </pc:sldMkLst>
      </pc:sldChg>
      <pc:sldChg chg="del">
        <pc:chgData name="Helena Worthington (DTF)" userId="872c2340-4a31-4883-b18d-67548b3a9bcd" providerId="ADAL" clId="{F0FF7907-3C67-4ADB-9A13-785E79859456}" dt="2023-08-30T23:26:23.729" v="12" actId="47"/>
        <pc:sldMkLst>
          <pc:docMk/>
          <pc:sldMk cId="3560402725" sldId="2145706537"/>
        </pc:sldMkLst>
      </pc:sldChg>
      <pc:sldChg chg="modSp mod">
        <pc:chgData name="Helena Worthington (DTF)" userId="872c2340-4a31-4883-b18d-67548b3a9bcd" providerId="ADAL" clId="{F0FF7907-3C67-4ADB-9A13-785E79859456}" dt="2023-08-30T23:35:14.795" v="185" actId="20577"/>
        <pc:sldMkLst>
          <pc:docMk/>
          <pc:sldMk cId="2874531938" sldId="2145706547"/>
        </pc:sldMkLst>
        <pc:spChg chg="mod">
          <ac:chgData name="Helena Worthington (DTF)" userId="872c2340-4a31-4883-b18d-67548b3a9bcd" providerId="ADAL" clId="{F0FF7907-3C67-4ADB-9A13-785E79859456}" dt="2023-08-30T23:35:14.795" v="185" actId="20577"/>
          <ac:spMkLst>
            <pc:docMk/>
            <pc:sldMk cId="2874531938" sldId="2145706547"/>
            <ac:spMk id="38" creationId="{4A06C798-E489-6236-F6E6-E4EAA7896CFF}"/>
          </ac:spMkLst>
        </pc:spChg>
      </pc:sldChg>
      <pc:sldChg chg="del">
        <pc:chgData name="Helena Worthington (DTF)" userId="872c2340-4a31-4883-b18d-67548b3a9bcd" providerId="ADAL" clId="{F0FF7907-3C67-4ADB-9A13-785E79859456}" dt="2023-08-30T23:27:03.731" v="13" actId="47"/>
        <pc:sldMkLst>
          <pc:docMk/>
          <pc:sldMk cId="3207993110" sldId="2145706549"/>
        </pc:sldMkLst>
      </pc:sldChg>
      <pc:sldChg chg="del">
        <pc:chgData name="Helena Worthington (DTF)" userId="872c2340-4a31-4883-b18d-67548b3a9bcd" providerId="ADAL" clId="{F0FF7907-3C67-4ADB-9A13-785E79859456}" dt="2023-08-30T23:27:03.731" v="13" actId="47"/>
        <pc:sldMkLst>
          <pc:docMk/>
          <pc:sldMk cId="2205905217" sldId="2145706550"/>
        </pc:sldMkLst>
      </pc:sldChg>
      <pc:sldChg chg="del">
        <pc:chgData name="Helena Worthington (DTF)" userId="872c2340-4a31-4883-b18d-67548b3a9bcd" providerId="ADAL" clId="{F0FF7907-3C67-4ADB-9A13-785E79859456}" dt="2023-08-30T23:27:03.731" v="13" actId="47"/>
        <pc:sldMkLst>
          <pc:docMk/>
          <pc:sldMk cId="3968682040" sldId="2145706551"/>
        </pc:sldMkLst>
      </pc:sldChg>
      <pc:sldChg chg="del">
        <pc:chgData name="Helena Worthington (DTF)" userId="872c2340-4a31-4883-b18d-67548b3a9bcd" providerId="ADAL" clId="{F0FF7907-3C67-4ADB-9A13-785E79859456}" dt="2023-08-30T23:27:03.731" v="13" actId="47"/>
        <pc:sldMkLst>
          <pc:docMk/>
          <pc:sldMk cId="639693779" sldId="2145706552"/>
        </pc:sldMkLst>
      </pc:sldChg>
      <pc:sldChg chg="del">
        <pc:chgData name="Helena Worthington (DTF)" userId="872c2340-4a31-4883-b18d-67548b3a9bcd" providerId="ADAL" clId="{F0FF7907-3C67-4ADB-9A13-785E79859456}" dt="2023-08-30T23:27:03.731" v="13" actId="47"/>
        <pc:sldMkLst>
          <pc:docMk/>
          <pc:sldMk cId="2711242314" sldId="2145706553"/>
        </pc:sldMkLst>
      </pc:sldChg>
      <pc:sldChg chg="del">
        <pc:chgData name="Helena Worthington (DTF)" userId="872c2340-4a31-4883-b18d-67548b3a9bcd" providerId="ADAL" clId="{F0FF7907-3C67-4ADB-9A13-785E79859456}" dt="2023-08-30T23:27:03.731" v="13" actId="47"/>
        <pc:sldMkLst>
          <pc:docMk/>
          <pc:sldMk cId="4229058828" sldId="2145706554"/>
        </pc:sldMkLst>
      </pc:sldChg>
      <pc:sldChg chg="del">
        <pc:chgData name="Helena Worthington (DTF)" userId="872c2340-4a31-4883-b18d-67548b3a9bcd" providerId="ADAL" clId="{F0FF7907-3C67-4ADB-9A13-785E79859456}" dt="2023-08-30T23:27:03.731" v="13" actId="47"/>
        <pc:sldMkLst>
          <pc:docMk/>
          <pc:sldMk cId="1895412975" sldId="2145706555"/>
        </pc:sldMkLst>
      </pc:sldChg>
      <pc:sldChg chg="del">
        <pc:chgData name="Helena Worthington (DTF)" userId="872c2340-4a31-4883-b18d-67548b3a9bcd" providerId="ADAL" clId="{F0FF7907-3C67-4ADB-9A13-785E79859456}" dt="2023-08-30T23:27:03.731" v="13" actId="47"/>
        <pc:sldMkLst>
          <pc:docMk/>
          <pc:sldMk cId="1046863345" sldId="2145706556"/>
        </pc:sldMkLst>
      </pc:sldChg>
      <pc:sldChg chg="del">
        <pc:chgData name="Helena Worthington (DTF)" userId="872c2340-4a31-4883-b18d-67548b3a9bcd" providerId="ADAL" clId="{F0FF7907-3C67-4ADB-9A13-785E79859456}" dt="2023-08-30T23:27:03.731" v="13" actId="47"/>
        <pc:sldMkLst>
          <pc:docMk/>
          <pc:sldMk cId="533046056" sldId="2145706557"/>
        </pc:sldMkLst>
      </pc:sldChg>
      <pc:sldChg chg="addSp delSp modSp mod">
        <pc:chgData name="Helena Worthington (DTF)" userId="872c2340-4a31-4883-b18d-67548b3a9bcd" providerId="ADAL" clId="{F0FF7907-3C67-4ADB-9A13-785E79859456}" dt="2023-09-01T02:15:05.815" v="425" actId="14100"/>
        <pc:sldMkLst>
          <pc:docMk/>
          <pc:sldMk cId="3447731333" sldId="2145706561"/>
        </pc:sldMkLst>
        <pc:spChg chg="mod">
          <ac:chgData name="Helena Worthington (DTF)" userId="872c2340-4a31-4883-b18d-67548b3a9bcd" providerId="ADAL" clId="{F0FF7907-3C67-4ADB-9A13-785E79859456}" dt="2023-08-30T23:26:06.050" v="10" actId="113"/>
          <ac:spMkLst>
            <pc:docMk/>
            <pc:sldMk cId="3447731333" sldId="2145706561"/>
            <ac:spMk id="3" creationId="{9D03B381-A2F2-6355-620D-C7E18F90D71B}"/>
          </ac:spMkLst>
        </pc:spChg>
        <pc:spChg chg="add mod">
          <ac:chgData name="Helena Worthington (DTF)" userId="872c2340-4a31-4883-b18d-67548b3a9bcd" providerId="ADAL" clId="{F0FF7907-3C67-4ADB-9A13-785E79859456}" dt="2023-09-01T02:14:41.622" v="423" actId="404"/>
          <ac:spMkLst>
            <pc:docMk/>
            <pc:sldMk cId="3447731333" sldId="2145706561"/>
            <ac:spMk id="4" creationId="{5D98FB29-6529-0426-FA4C-B76944FBA4B2}"/>
          </ac:spMkLst>
        </pc:spChg>
        <pc:spChg chg="mod">
          <ac:chgData name="Helena Worthington (DTF)" userId="872c2340-4a31-4883-b18d-67548b3a9bcd" providerId="ADAL" clId="{F0FF7907-3C67-4ADB-9A13-785E79859456}" dt="2023-09-01T02:11:24.811" v="403" actId="14100"/>
          <ac:spMkLst>
            <pc:docMk/>
            <pc:sldMk cId="3447731333" sldId="2145706561"/>
            <ac:spMk id="6" creationId="{73F877C6-C339-FB9F-734E-12168DCDC1BC}"/>
          </ac:spMkLst>
        </pc:spChg>
        <pc:spChg chg="mod">
          <ac:chgData name="Helena Worthington (DTF)" userId="872c2340-4a31-4883-b18d-67548b3a9bcd" providerId="ADAL" clId="{F0FF7907-3C67-4ADB-9A13-785E79859456}" dt="2023-09-01T02:15:05.815" v="425" actId="14100"/>
          <ac:spMkLst>
            <pc:docMk/>
            <pc:sldMk cId="3447731333" sldId="2145706561"/>
            <ac:spMk id="7" creationId="{DAEBEFF5-5730-1B0F-E948-2C99194E8287}"/>
          </ac:spMkLst>
        </pc:spChg>
        <pc:spChg chg="mod">
          <ac:chgData name="Helena Worthington (DTF)" userId="872c2340-4a31-4883-b18d-67548b3a9bcd" providerId="ADAL" clId="{F0FF7907-3C67-4ADB-9A13-785E79859456}" dt="2023-09-01T01:55:25.549" v="344" actId="207"/>
          <ac:spMkLst>
            <pc:docMk/>
            <pc:sldMk cId="3447731333" sldId="2145706561"/>
            <ac:spMk id="14" creationId="{46FB8298-55AB-8CB9-C918-69EF1C296918}"/>
          </ac:spMkLst>
        </pc:spChg>
        <pc:spChg chg="mod">
          <ac:chgData name="Helena Worthington (DTF)" userId="872c2340-4a31-4883-b18d-67548b3a9bcd" providerId="ADAL" clId="{F0FF7907-3C67-4ADB-9A13-785E79859456}" dt="2023-09-01T02:11:15.916" v="402" actId="1036"/>
          <ac:spMkLst>
            <pc:docMk/>
            <pc:sldMk cId="3447731333" sldId="2145706561"/>
            <ac:spMk id="16" creationId="{A29AD431-3BE3-2789-E54D-8F03C94BE4B3}"/>
          </ac:spMkLst>
        </pc:spChg>
        <pc:spChg chg="add del mod">
          <ac:chgData name="Helena Worthington (DTF)" userId="872c2340-4a31-4883-b18d-67548b3a9bcd" providerId="ADAL" clId="{F0FF7907-3C67-4ADB-9A13-785E79859456}" dt="2023-09-01T02:11:10.639" v="392" actId="478"/>
          <ac:spMkLst>
            <pc:docMk/>
            <pc:sldMk cId="3447731333" sldId="2145706561"/>
            <ac:spMk id="18" creationId="{7E96A046-9F86-8DA9-D1E0-05E246AF27F6}"/>
          </ac:spMkLst>
        </pc:spChg>
        <pc:spChg chg="add del mod">
          <ac:chgData name="Helena Worthington (DTF)" userId="872c2340-4a31-4883-b18d-67548b3a9bcd" providerId="ADAL" clId="{F0FF7907-3C67-4ADB-9A13-785E79859456}" dt="2023-09-01T02:12:19.781" v="411" actId="478"/>
          <ac:spMkLst>
            <pc:docMk/>
            <pc:sldMk cId="3447731333" sldId="2145706561"/>
            <ac:spMk id="20" creationId="{075BE47F-2387-31A3-F782-20863A171EA4}"/>
          </ac:spMkLst>
        </pc:spChg>
        <pc:spChg chg="add mod">
          <ac:chgData name="Helena Worthington (DTF)" userId="872c2340-4a31-4883-b18d-67548b3a9bcd" providerId="ADAL" clId="{F0FF7907-3C67-4ADB-9A13-785E79859456}" dt="2023-09-01T02:14:49.667" v="424" actId="404"/>
          <ac:spMkLst>
            <pc:docMk/>
            <pc:sldMk cId="3447731333" sldId="2145706561"/>
            <ac:spMk id="21" creationId="{0E2F7B24-DD82-BC02-5DB5-FEDF11CC14F3}"/>
          </ac:spMkLst>
        </pc:spChg>
      </pc:sldChg>
      <pc:sldChg chg="addSp delSp modSp add del mod">
        <pc:chgData name="Helena Worthington (DTF)" userId="872c2340-4a31-4883-b18d-67548b3a9bcd" providerId="ADAL" clId="{F0FF7907-3C67-4ADB-9A13-785E79859456}" dt="2023-09-01T02:08:18.634" v="375"/>
        <pc:sldMkLst>
          <pc:docMk/>
          <pc:sldMk cId="1426190414" sldId="2145706562"/>
        </pc:sldMkLst>
        <pc:spChg chg="del mod">
          <ac:chgData name="Helena Worthington (DTF)" userId="872c2340-4a31-4883-b18d-67548b3a9bcd" providerId="ADAL" clId="{F0FF7907-3C67-4ADB-9A13-785E79859456}" dt="2023-09-01T02:06:06.425" v="368" actId="478"/>
          <ac:spMkLst>
            <pc:docMk/>
            <pc:sldMk cId="1426190414" sldId="2145706562"/>
            <ac:spMk id="3" creationId="{00000000-0000-0000-0000-000000000000}"/>
          </ac:spMkLst>
        </pc:spChg>
        <pc:spChg chg="del mod">
          <ac:chgData name="Helena Worthington (DTF)" userId="872c2340-4a31-4883-b18d-67548b3a9bcd" providerId="ADAL" clId="{F0FF7907-3C67-4ADB-9A13-785E79859456}" dt="2023-09-01T02:06:13.827" v="370" actId="478"/>
          <ac:spMkLst>
            <pc:docMk/>
            <pc:sldMk cId="1426190414" sldId="2145706562"/>
            <ac:spMk id="5" creationId="{00000000-0000-0000-0000-000000000000}"/>
          </ac:spMkLst>
        </pc:spChg>
        <pc:spChg chg="add mod">
          <ac:chgData name="Helena Worthington (DTF)" userId="872c2340-4a31-4883-b18d-67548b3a9bcd" providerId="ADAL" clId="{F0FF7907-3C67-4ADB-9A13-785E79859456}" dt="2023-09-01T02:06:03.224" v="367" actId="1076"/>
          <ac:spMkLst>
            <pc:docMk/>
            <pc:sldMk cId="1426190414" sldId="2145706562"/>
            <ac:spMk id="7" creationId="{0771961E-CCB4-D39A-779E-AF6023AD3C0A}"/>
          </ac:spMkLst>
        </pc:spChg>
        <pc:spChg chg="mod">
          <ac:chgData name="Helena Worthington (DTF)" userId="872c2340-4a31-4883-b18d-67548b3a9bcd" providerId="ADAL" clId="{F0FF7907-3C67-4ADB-9A13-785E79859456}" dt="2023-09-01T02:08:18.634" v="375"/>
          <ac:spMkLst>
            <pc:docMk/>
            <pc:sldMk cId="1426190414" sldId="2145706562"/>
            <ac:spMk id="8" creationId="{5A8666AB-1E2A-8177-B16C-9995CD362164}"/>
          </ac:spMkLst>
        </pc:spChg>
        <pc:spChg chg="add del mod">
          <ac:chgData name="Helena Worthington (DTF)" userId="872c2340-4a31-4883-b18d-67548b3a9bcd" providerId="ADAL" clId="{F0FF7907-3C67-4ADB-9A13-785E79859456}" dt="2023-09-01T02:06:10.770" v="369" actId="478"/>
          <ac:spMkLst>
            <pc:docMk/>
            <pc:sldMk cId="1426190414" sldId="2145706562"/>
            <ac:spMk id="9" creationId="{7DB5849E-2208-908C-680D-885255CF2D3A}"/>
          </ac:spMkLst>
        </pc:spChg>
        <pc:spChg chg="add del mod">
          <ac:chgData name="Helena Worthington (DTF)" userId="872c2340-4a31-4883-b18d-67548b3a9bcd" providerId="ADAL" clId="{F0FF7907-3C67-4ADB-9A13-785E79859456}" dt="2023-09-01T02:06:15.917" v="371" actId="478"/>
          <ac:spMkLst>
            <pc:docMk/>
            <pc:sldMk cId="1426190414" sldId="2145706562"/>
            <ac:spMk id="11" creationId="{44098AC6-E47B-43BA-DB1C-73228BB6D169}"/>
          </ac:spMkLst>
        </pc:spChg>
        <pc:cxnChg chg="add del mod">
          <ac:chgData name="Helena Worthington (DTF)" userId="872c2340-4a31-4883-b18d-67548b3a9bcd" providerId="ADAL" clId="{F0FF7907-3C67-4ADB-9A13-785E79859456}" dt="2023-09-01T02:06:06.425" v="368" actId="478"/>
          <ac:cxnSpMkLst>
            <pc:docMk/>
            <pc:sldMk cId="1426190414" sldId="2145706562"/>
            <ac:cxnSpMk id="4" creationId="{8070A81A-EBFA-B876-47EB-8D1DC42E05F8}"/>
          </ac:cxnSpMkLst>
        </pc:cxnChg>
        <pc:cxnChg chg="del mod">
          <ac:chgData name="Helena Worthington (DTF)" userId="872c2340-4a31-4883-b18d-67548b3a9bcd" providerId="ADAL" clId="{F0FF7907-3C67-4ADB-9A13-785E79859456}" dt="2023-08-31T03:59:37.340" v="330" actId="478"/>
          <ac:cxnSpMkLst>
            <pc:docMk/>
            <pc:sldMk cId="1426190414" sldId="2145706562"/>
            <ac:cxnSpMk id="6" creationId="{54DA9147-5F56-5D5F-24C8-84BDCA2E7933}"/>
          </ac:cxnSpMkLst>
        </pc:cxnChg>
      </pc:sldChg>
      <pc:sldChg chg="modSp del mod">
        <pc:chgData name="Helena Worthington (DTF)" userId="872c2340-4a31-4883-b18d-67548b3a9bcd" providerId="ADAL" clId="{F0FF7907-3C67-4ADB-9A13-785E79859456}" dt="2023-09-01T02:08:26.846" v="376" actId="2696"/>
        <pc:sldMkLst>
          <pc:docMk/>
          <pc:sldMk cId="1235038493" sldId="2145706563"/>
        </pc:sldMkLst>
        <pc:spChg chg="mod">
          <ac:chgData name="Helena Worthington (DTF)" userId="872c2340-4a31-4883-b18d-67548b3a9bcd" providerId="ADAL" clId="{F0FF7907-3C67-4ADB-9A13-785E79859456}" dt="2023-09-01T02:06:43.962" v="373" actId="20577"/>
          <ac:spMkLst>
            <pc:docMk/>
            <pc:sldMk cId="1235038493" sldId="2145706563"/>
            <ac:spMk id="7" creationId="{E6B93E4A-8F0E-3C7E-1135-58D2F52D0D6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A2865F-B372-43D2-8255-7FA4007EBB59}" type="datetimeFigureOut">
              <a:rPr lang="en-AU" smtClean="0"/>
              <a:t>16/11/2023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F6DAE-8937-4BD8-96F6-7DF4B65EF419}" type="slidenum">
              <a:rPr lang="en-AU" smtClean="0"/>
              <a:t>‹#›</a:t>
            </a:fld>
            <a:endParaRPr lang="en-AU"/>
          </a:p>
        </p:txBody>
      </p:sp>
    </p:spTree>
    <p:extLst>
      <p:ext uri="{BB962C8B-B14F-4D97-AF65-F5344CB8AC3E}">
        <p14:creationId xmlns:p14="http://schemas.microsoft.com/office/powerpoint/2010/main" val="1651732420"/>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0834D938-244D-4739-949C-2C3FCC68DC46}" type="datetimeFigureOut">
              <a:rPr lang="en-AU" smtClean="0"/>
              <a:pPr/>
              <a:t>16/11/2023</a:t>
            </a:fld>
            <a:endParaRPr lang="en-AU"/>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4E2C0CB5-59E8-4F90-B170-7BD09AD757BA}" type="slidenum">
              <a:rPr lang="en-AU" smtClean="0"/>
              <a:pPr/>
              <a:t>‹#›</a:t>
            </a:fld>
            <a:endParaRPr lang="en-AU"/>
          </a:p>
        </p:txBody>
      </p:sp>
    </p:spTree>
    <p:extLst>
      <p:ext uri="{BB962C8B-B14F-4D97-AF65-F5344CB8AC3E}">
        <p14:creationId xmlns:p14="http://schemas.microsoft.com/office/powerpoint/2010/main" val="1806720416"/>
      </p:ext>
    </p:extLst>
  </p:cSld>
  <p:clrMap bg1="lt1" tx1="dk1" bg2="lt2" tx2="dk2" accent1="accent1" accent2="accent2" accent3="accent3" accent4="accent4" accent5="accent5" accent6="accent6" hlink="hlink" folHlink="folHlink"/>
  <p:hf sldNum="0" hdr="0" ftr="0" dt="0"/>
  <p:notesStyle>
    <a:lvl1pPr marL="0" algn="l" defTabSz="914349" rtl="0" eaLnBrk="1" latinLnBrk="0" hangingPunct="1">
      <a:defRPr sz="1200" kern="1200">
        <a:solidFill>
          <a:schemeClr val="tx1"/>
        </a:solidFill>
        <a:latin typeface="+mn-lt"/>
        <a:ea typeface="+mn-ea"/>
        <a:cs typeface="+mn-cs"/>
      </a:defRPr>
    </a:lvl1pPr>
    <a:lvl2pPr marL="457174" algn="l" defTabSz="914349" rtl="0" eaLnBrk="1" latinLnBrk="0" hangingPunct="1">
      <a:defRPr sz="1200" kern="1200">
        <a:solidFill>
          <a:schemeClr val="tx1"/>
        </a:solidFill>
        <a:latin typeface="+mn-lt"/>
        <a:ea typeface="+mn-ea"/>
        <a:cs typeface="+mn-cs"/>
      </a:defRPr>
    </a:lvl2pPr>
    <a:lvl3pPr marL="914349" algn="l" defTabSz="914349" rtl="0" eaLnBrk="1" latinLnBrk="0" hangingPunct="1">
      <a:defRPr sz="1200" kern="1200">
        <a:solidFill>
          <a:schemeClr val="tx1"/>
        </a:solidFill>
        <a:latin typeface="+mn-lt"/>
        <a:ea typeface="+mn-ea"/>
        <a:cs typeface="+mn-cs"/>
      </a:defRPr>
    </a:lvl3pPr>
    <a:lvl4pPr marL="1371523" algn="l" defTabSz="914349" rtl="0" eaLnBrk="1" latinLnBrk="0" hangingPunct="1">
      <a:defRPr sz="1200" kern="1200">
        <a:solidFill>
          <a:schemeClr val="tx1"/>
        </a:solidFill>
        <a:latin typeface="+mn-lt"/>
        <a:ea typeface="+mn-ea"/>
        <a:cs typeface="+mn-cs"/>
      </a:defRPr>
    </a:lvl4pPr>
    <a:lvl5pPr marL="1828697" algn="l" defTabSz="914349" rtl="0" eaLnBrk="1" latinLnBrk="0" hangingPunct="1">
      <a:defRPr sz="1200" kern="1200">
        <a:solidFill>
          <a:schemeClr val="tx1"/>
        </a:solidFill>
        <a:latin typeface="+mn-lt"/>
        <a:ea typeface="+mn-ea"/>
        <a:cs typeface="+mn-cs"/>
      </a:defRPr>
    </a:lvl5pPr>
    <a:lvl6pPr marL="2285872" algn="l" defTabSz="914349" rtl="0" eaLnBrk="1" latinLnBrk="0" hangingPunct="1">
      <a:defRPr sz="1200" kern="1200">
        <a:solidFill>
          <a:schemeClr val="tx1"/>
        </a:solidFill>
        <a:latin typeface="+mn-lt"/>
        <a:ea typeface="+mn-ea"/>
        <a:cs typeface="+mn-cs"/>
      </a:defRPr>
    </a:lvl6pPr>
    <a:lvl7pPr marL="2743046" algn="l" defTabSz="914349" rtl="0" eaLnBrk="1" latinLnBrk="0" hangingPunct="1">
      <a:defRPr sz="1200" kern="1200">
        <a:solidFill>
          <a:schemeClr val="tx1"/>
        </a:solidFill>
        <a:latin typeface="+mn-lt"/>
        <a:ea typeface="+mn-ea"/>
        <a:cs typeface="+mn-cs"/>
      </a:defRPr>
    </a:lvl7pPr>
    <a:lvl8pPr marL="3200221" algn="l" defTabSz="914349" rtl="0" eaLnBrk="1" latinLnBrk="0" hangingPunct="1">
      <a:defRPr sz="1200" kern="1200">
        <a:solidFill>
          <a:schemeClr val="tx1"/>
        </a:solidFill>
        <a:latin typeface="+mn-lt"/>
        <a:ea typeface="+mn-ea"/>
        <a:cs typeface="+mn-cs"/>
      </a:defRPr>
    </a:lvl8pPr>
    <a:lvl9pPr marL="3657395" algn="l" defTabSz="9143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6125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13105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043540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18798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18798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24478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5046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89973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629277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51418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0266636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hemeOverride" Target="../theme/themeOverride10.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hemeOverride" Target="../theme/themeOverride11.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hemeOverride" Target="../theme/themeOverride12.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hemeOverride" Target="../theme/themeOverride13.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hemeOverride" Target="../theme/themeOverride14.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hemeOverride" Target="../theme/themeOverride15.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hemeOverride" Target="../theme/themeOverride16.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hemeOverride" Target="../theme/themeOverride17.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hemeOverride" Target="../theme/themeOverride1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hemeOverride" Target="../theme/themeOverride19.x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hemeOverride" Target="../theme/themeOverride20.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hemeOverride" Target="../theme/themeOverride21.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hemeOverride" Target="../theme/themeOverride22.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hemeOverride" Target="../theme/themeOverride23.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hemeOverride" Target="../theme/themeOverride24.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image" Target="../media/image6.svg"/><Relationship Id="rId2" Type="http://schemas.openxmlformats.org/officeDocument/2006/relationships/slideMaster" Target="../slideMasters/slideMaster1.xml"/><Relationship Id="rId1" Type="http://schemas.openxmlformats.org/officeDocument/2006/relationships/tags" Target="../tags/tag2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7.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9.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BC30854-A257-2DD7-1C2E-2F6BBDA692BC}"/>
              </a:ext>
            </a:extLst>
          </p:cNvPr>
          <p:cNvGraphicFramePr>
            <a:graphicFrameLocks noChangeAspect="1"/>
          </p:cNvGraphicFramePr>
          <p:nvPr userDrawn="1">
            <p:custDataLst>
              <p:tags r:id="rId2"/>
            </p:custDataLst>
            <p:extLst>
              <p:ext uri="{D42A27DB-BD31-4B8C-83A1-F6EECF244321}">
                <p14:modId xmlns:p14="http://schemas.microsoft.com/office/powerpoint/2010/main" val="4051589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3BC30854-A257-2DD7-1C2E-2F6BBDA692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97417" y="6329118"/>
            <a:ext cx="984655" cy="269121"/>
          </a:xfrm>
          <a:prstGeom prst="rect">
            <a:avLst/>
          </a:prstGeom>
        </p:spPr>
      </p:pic>
      <p:sp>
        <p:nvSpPr>
          <p:cNvPr id="8" name="Text Placeholder 10"/>
          <p:cNvSpPr>
            <a:spLocks noGrp="1"/>
          </p:cNvSpPr>
          <p:nvPr>
            <p:ph type="body" sz="quarter" idx="10" hasCustomPrompt="1"/>
          </p:nvPr>
        </p:nvSpPr>
        <p:spPr>
          <a:xfrm>
            <a:off x="540000" y="3716363"/>
            <a:ext cx="7618023" cy="1080790"/>
          </a:xfrm>
        </p:spPr>
        <p:txBody>
          <a:bodyPr anchor="b" anchorCtr="0"/>
          <a:lstStyle>
            <a:lvl1pPr rtl="0">
              <a:defRPr sz="3200">
                <a:solidFill>
                  <a:schemeClr val="bg1"/>
                </a:solidFill>
                <a:latin typeface="Segoe UI Semibold" panose="020B0702040204020203" pitchFamily="34" charset="0"/>
              </a:defRPr>
            </a:lvl1pPr>
            <a:lvl5pPr>
              <a:defRPr/>
            </a:lvl5pPr>
          </a:lstStyle>
          <a:p>
            <a:pPr lvl="0"/>
            <a:r>
              <a:rPr lang="en-AU" noProof="0"/>
              <a:t>Title</a:t>
            </a:r>
          </a:p>
        </p:txBody>
      </p:sp>
      <p:sp>
        <p:nvSpPr>
          <p:cNvPr id="9" name="Text Placeholder 13"/>
          <p:cNvSpPr>
            <a:spLocks noGrp="1"/>
          </p:cNvSpPr>
          <p:nvPr>
            <p:ph type="body" sz="quarter" idx="11" hasCustomPrompt="1"/>
          </p:nvPr>
        </p:nvSpPr>
        <p:spPr>
          <a:xfrm>
            <a:off x="540000" y="4941912"/>
            <a:ext cx="7618023" cy="503312"/>
          </a:xfrm>
        </p:spPr>
        <p:txBody>
          <a:bodyPr/>
          <a:lstStyle>
            <a:lvl1pPr rtl="0">
              <a:spcBef>
                <a:spcPts val="1200"/>
              </a:spcBef>
              <a:defRPr sz="1400"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AU" noProof="0"/>
              <a:t>Sub Title</a:t>
            </a:r>
          </a:p>
        </p:txBody>
      </p:sp>
      <p:sp>
        <p:nvSpPr>
          <p:cNvPr id="3" name="Rectangle 2">
            <a:extLst>
              <a:ext uri="{FF2B5EF4-FFF2-40B4-BE49-F238E27FC236}">
                <a16:creationId xmlns:a16="http://schemas.microsoft.com/office/drawing/2014/main" id="{32683308-65A6-28A4-A0A9-1B724B09DED2}"/>
              </a:ext>
            </a:extLst>
          </p:cNvPr>
          <p:cNvSpPr/>
          <p:nvPr userDrawn="1"/>
        </p:nvSpPr>
        <p:spPr>
          <a:xfrm>
            <a:off x="0" y="0"/>
            <a:ext cx="9906000" cy="68642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pic>
        <p:nvPicPr>
          <p:cNvPr id="4" name="BRV logo">
            <a:extLst>
              <a:ext uri="{FF2B5EF4-FFF2-40B4-BE49-F238E27FC236}">
                <a16:creationId xmlns:a16="http://schemas.microsoft.com/office/drawing/2014/main" id="{B599529A-E0E3-770E-836B-A48EE48FC415}"/>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339263" y="520108"/>
            <a:ext cx="2037076" cy="466149"/>
          </a:xfrm>
          <a:prstGeom prst="rect">
            <a:avLst/>
          </a:prstGeom>
        </p:spPr>
      </p:pic>
      <p:grpSp>
        <p:nvGrpSpPr>
          <p:cNvPr id="5" name="Graphic elements">
            <a:extLst>
              <a:ext uri="{FF2B5EF4-FFF2-40B4-BE49-F238E27FC236}">
                <a16:creationId xmlns:a16="http://schemas.microsoft.com/office/drawing/2014/main" id="{F9E7F78A-5C95-F73C-ECF0-FFFEC354E0F0}"/>
              </a:ext>
            </a:extLst>
          </p:cNvPr>
          <p:cNvGrpSpPr/>
          <p:nvPr userDrawn="1"/>
        </p:nvGrpSpPr>
        <p:grpSpPr>
          <a:xfrm>
            <a:off x="4476466" y="4141423"/>
            <a:ext cx="5433545" cy="2722837"/>
            <a:chOff x="3535488" y="2524125"/>
            <a:chExt cx="8643185" cy="4331239"/>
          </a:xfrm>
        </p:grpSpPr>
        <p:sp>
          <p:nvSpPr>
            <p:cNvPr id="6" name="Freeform: Shape 5">
              <a:extLst>
                <a:ext uri="{FF2B5EF4-FFF2-40B4-BE49-F238E27FC236}">
                  <a16:creationId xmlns:a16="http://schemas.microsoft.com/office/drawing/2014/main" id="{05824E34-D0FC-9491-0243-B03AB922554F}"/>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B87960DC-B9DD-6B99-4B94-AC91001D66E4}"/>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03FE688D-FDE6-3B1A-CD58-C3F5DCF77C58}"/>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05526B31-ACD4-2AC4-1958-5BC19FF85D07}"/>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pic>
        <p:nvPicPr>
          <p:cNvPr id="16" name="DTF logo">
            <a:extLst>
              <a:ext uri="{FF2B5EF4-FFF2-40B4-BE49-F238E27FC236}">
                <a16:creationId xmlns:a16="http://schemas.microsoft.com/office/drawing/2014/main" id="{791E803A-FC8C-A7D8-4A5E-0C77AD75FD58}"/>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000" y="5860032"/>
            <a:ext cx="993370" cy="568841"/>
          </a:xfrm>
          <a:prstGeom prst="rect">
            <a:avLst/>
          </a:prstGeom>
        </p:spPr>
      </p:pic>
    </p:spTree>
    <p:extLst>
      <p:ext uri="{BB962C8B-B14F-4D97-AF65-F5344CB8AC3E}">
        <p14:creationId xmlns:p14="http://schemas.microsoft.com/office/powerpoint/2010/main" val="4474195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sp>
        <p:nvSpPr>
          <p:cNvPr id="9" name="Text Placeholder 4">
            <a:extLst>
              <a:ext uri="{FF2B5EF4-FFF2-40B4-BE49-F238E27FC236}">
                <a16:creationId xmlns:a16="http://schemas.microsoft.com/office/drawing/2014/main" id="{B665DBF6-7AAE-A506-B5F9-21DF72C8DEDB}"/>
              </a:ext>
            </a:extLst>
          </p:cNvPr>
          <p:cNvSpPr txBox="1">
            <a:spLocks/>
          </p:cNvSpPr>
          <p:nvPr userDrawn="1"/>
        </p:nvSpPr>
        <p:spPr>
          <a:xfrm>
            <a:off x="0" y="1931159"/>
            <a:ext cx="9906000" cy="4384982"/>
          </a:xfrm>
          <a:prstGeom prst="rect">
            <a:avLst/>
          </a:prstGeom>
          <a:solidFill>
            <a:srgbClr val="FFFFFF">
              <a:alpha val="45098"/>
            </a:srgbClr>
          </a:solidFill>
          <a:ln w="19050">
            <a:noFill/>
          </a:ln>
        </p:spPr>
        <p:txBody>
          <a:bodyPr lIns="144000" tIns="144000" rIns="144000" bIns="180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a:lnSpc>
                <a:spcPct val="90000"/>
              </a:lnSpc>
              <a:spcBef>
                <a:spcPts val="0"/>
              </a:spcBef>
              <a:spcAft>
                <a:spcPts val="600"/>
              </a:spcAft>
            </a:pPr>
            <a:endParaRPr lang="en-AU" sz="1300">
              <a:solidFill>
                <a:schemeClr val="accent2"/>
              </a:solidFill>
              <a:latin typeface="Segoe UI Semibold"/>
              <a:ea typeface="+mn-ea"/>
              <a:cs typeface="+mn-cs"/>
            </a:endParaRPr>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5EDE3AF-13DD-F19D-F565-B74EF943D8D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30F5BB03-D59B-B8B9-896A-5693EDBAC8D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 name="Graphic elements">
            <a:extLst>
              <a:ext uri="{FF2B5EF4-FFF2-40B4-BE49-F238E27FC236}">
                <a16:creationId xmlns:a16="http://schemas.microsoft.com/office/drawing/2014/main" id="{251FFF93-82A1-1679-6D19-B28FED7B6E95}"/>
              </a:ext>
            </a:extLst>
          </p:cNvPr>
          <p:cNvGrpSpPr/>
          <p:nvPr userDrawn="1"/>
        </p:nvGrpSpPr>
        <p:grpSpPr>
          <a:xfrm>
            <a:off x="8355768" y="6080215"/>
            <a:ext cx="1555548" cy="777785"/>
            <a:chOff x="3532313" y="2524125"/>
            <a:chExt cx="8656007" cy="4328064"/>
          </a:xfrm>
        </p:grpSpPr>
        <p:sp>
          <p:nvSpPr>
            <p:cNvPr id="11" name="Freeform: Shape 10">
              <a:extLst>
                <a:ext uri="{FF2B5EF4-FFF2-40B4-BE49-F238E27FC236}">
                  <a16:creationId xmlns:a16="http://schemas.microsoft.com/office/drawing/2014/main" id="{CC46F6C4-9554-4B1D-392E-48CDA979C541}"/>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2" name="Freeform: Shape 11">
              <a:extLst>
                <a:ext uri="{FF2B5EF4-FFF2-40B4-BE49-F238E27FC236}">
                  <a16:creationId xmlns:a16="http://schemas.microsoft.com/office/drawing/2014/main" id="{CCA781E1-EDB8-CC63-1943-51585AB94F2B}"/>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B5FD490-0705-BEE2-80B7-85662165316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4F0CE133-BF48-5FE1-2327-34919DCE68EB}"/>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0" name="Slide Number Placeholder 5">
            <a:extLst>
              <a:ext uri="{FF2B5EF4-FFF2-40B4-BE49-F238E27FC236}">
                <a16:creationId xmlns:a16="http://schemas.microsoft.com/office/drawing/2014/main" id="{F49CB82E-7DC8-BF31-1574-0A0282312039}"/>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9685484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laybook_backgroun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3"/>
            <a:ext cx="9906000" cy="57332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36224168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40000" y="5824215"/>
            <a:ext cx="8824914"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40000" y="1267969"/>
            <a:ext cx="8824914"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itle 1">
            <a:extLst>
              <a:ext uri="{FF2B5EF4-FFF2-40B4-BE49-F238E27FC236}">
                <a16:creationId xmlns:a16="http://schemas.microsoft.com/office/drawing/2014/main" id="{23FAD20B-2FD2-D024-DD2C-7BC8BD1548C4}"/>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Tree>
    <p:extLst>
      <p:ext uri="{BB962C8B-B14F-4D97-AF65-F5344CB8AC3E}">
        <p14:creationId xmlns:p14="http://schemas.microsoft.com/office/powerpoint/2010/main" val="43674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_contents head">
    <p:bg>
      <p:bgRef idx="1001">
        <a:schemeClr val="bg1"/>
      </p:bgRef>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1"/>
                </a:solidFill>
                <a:latin typeface="+mj-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j-lt"/>
                <a:cs typeface="Segoe UI Semibold" panose="020B0702040204020203" pitchFamily="34" charset="0"/>
              </a:defRPr>
            </a:lvl1pPr>
          </a:lstStyle>
          <a:p>
            <a:pPr lvl="0"/>
            <a:r>
              <a:rPr lang="en-AU"/>
              <a:t>Content heading</a:t>
            </a: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8300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with title_contents hea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A4B2B7-7FDA-0633-604D-D2CE68274180}"/>
              </a:ext>
            </a:extLst>
          </p:cNvPr>
          <p:cNvSpPr/>
          <p:nvPr userDrawn="1"/>
        </p:nvSpPr>
        <p:spPr>
          <a:xfrm>
            <a:off x="7057103" y="1132271"/>
            <a:ext cx="2848897" cy="57257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8" name="Group 7">
            <a:extLst>
              <a:ext uri="{FF2B5EF4-FFF2-40B4-BE49-F238E27FC236}">
                <a16:creationId xmlns:a16="http://schemas.microsoft.com/office/drawing/2014/main" id="{840E2085-7A6E-7A1F-2CB7-1F0F118C1097}"/>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5ECE433A-8D01-14A2-2963-78890CDA5F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EBDC049B-FD73-DECD-3C98-B5E6116E79B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D8885A7-F700-1A99-C352-1FBC5B5996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1634C339-5A62-9AAD-B16A-4C793962C4F3}"/>
              </a:ext>
            </a:extLst>
          </p:cNvPr>
          <p:cNvGraphicFramePr>
            <a:graphicFrameLocks noChangeAspect="1"/>
          </p:cNvGraphicFramePr>
          <p:nvPr userDrawn="1">
            <p:custDataLst>
              <p:tags r:id="rId2"/>
            </p:custDataLst>
            <p:extLst>
              <p:ext uri="{D42A27DB-BD31-4B8C-83A1-F6EECF244321}">
                <p14:modId xmlns:p14="http://schemas.microsoft.com/office/powerpoint/2010/main" val="193237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1634C339-5A62-9AAD-B16A-4C793962C4F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4" name="Title 1">
            <a:extLst>
              <a:ext uri="{FF2B5EF4-FFF2-40B4-BE49-F238E27FC236}">
                <a16:creationId xmlns:a16="http://schemas.microsoft.com/office/drawing/2014/main" id="{5F1B2121-B88B-C931-1428-20DBC48B286B}"/>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7" name="Straight Connector 6">
            <a:extLst>
              <a:ext uri="{FF2B5EF4-FFF2-40B4-BE49-F238E27FC236}">
                <a16:creationId xmlns:a16="http://schemas.microsoft.com/office/drawing/2014/main" id="{6647424E-18ED-2758-BBE2-056D9ECC5324}"/>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6353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with title_contents head_units">
    <p:bg>
      <p:bgRef idx="1001">
        <a:schemeClr val="bg1"/>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D402938-ECB2-7E53-1F39-7A4231D082FA}"/>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C01E33E1-8A0E-C72A-C9E1-E5E0A15D970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3FE49197-D89A-CBEB-094D-0F97B99F897B}"/>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5238A2F4-461B-F9D7-598D-0268129DE40E}"/>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F7EA583C-A4B7-A77A-F768-0F54C04F7502}"/>
              </a:ext>
            </a:extLst>
          </p:cNvPr>
          <p:cNvGraphicFramePr>
            <a:graphicFrameLocks noChangeAspect="1"/>
          </p:cNvGraphicFramePr>
          <p:nvPr userDrawn="1">
            <p:custDataLst>
              <p:tags r:id="rId2"/>
            </p:custDataLst>
            <p:extLst>
              <p:ext uri="{D42A27DB-BD31-4B8C-83A1-F6EECF244321}">
                <p14:modId xmlns:p14="http://schemas.microsoft.com/office/powerpoint/2010/main" val="25544239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F7EA583C-A4B7-A77A-F768-0F54C04F75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404665"/>
            <a:ext cx="8824913"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n-lt"/>
                <a:ea typeface="+mj-ea"/>
                <a:cs typeface="+mj-cs"/>
              </a:defRPr>
            </a:lvl1pPr>
          </a:lstStyle>
          <a:p>
            <a:r>
              <a:rPr lang="en-AU" noProof="0"/>
              <a:t>Introduction</a:t>
            </a:r>
          </a:p>
        </p:txBody>
      </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6" name="Text Placeholder 4">
            <a:extLst>
              <a:ext uri="{FF2B5EF4-FFF2-40B4-BE49-F238E27FC236}">
                <a16:creationId xmlns:a16="http://schemas.microsoft.com/office/drawing/2014/main" id="{0C9FCF90-4188-4B90-BB78-2F0A5A86CDDC}"/>
              </a:ext>
            </a:extLst>
          </p:cNvPr>
          <p:cNvSpPr>
            <a:spLocks noGrp="1"/>
          </p:cNvSpPr>
          <p:nvPr>
            <p:ph type="body" sz="quarter" idx="13" hasCustomPrompt="1"/>
          </p:nvPr>
        </p:nvSpPr>
        <p:spPr>
          <a:xfrm>
            <a:off x="541338" y="1479429"/>
            <a:ext cx="8824912" cy="200055"/>
          </a:xfrm>
        </p:spPr>
        <p:txBody>
          <a:bodyPr vert="horz" lIns="0" tIns="0" rIns="0" bIns="0" rtlCol="0" anchor="t" anchorCtr="0">
            <a:spAutoFit/>
          </a:bodyPr>
          <a:lstStyle>
            <a:lvl1pPr rtl="0">
              <a:defRPr lang="en-AU" sz="1300" dirty="0">
                <a:solidFill>
                  <a:schemeClr val="tx2"/>
                </a:solidFill>
                <a:latin typeface="+mn-lt"/>
                <a:cs typeface="Segoe UI Semibold" panose="020B0702040204020203" pitchFamily="34" charset="0"/>
              </a:defRPr>
            </a:lvl1pPr>
          </a:lstStyle>
          <a:p>
            <a:pPr lvl="0"/>
            <a:r>
              <a:rPr lang="en-AU"/>
              <a:t>Content heading</a:t>
            </a:r>
          </a:p>
        </p:txBody>
      </p:sp>
      <p:sp>
        <p:nvSpPr>
          <p:cNvPr id="7" name="Text Placeholder 4">
            <a:extLst>
              <a:ext uri="{FF2B5EF4-FFF2-40B4-BE49-F238E27FC236}">
                <a16:creationId xmlns:a16="http://schemas.microsoft.com/office/drawing/2014/main" id="{C835C2B5-12B1-42E1-963E-850311B64C7E}"/>
              </a:ext>
            </a:extLst>
          </p:cNvPr>
          <p:cNvSpPr>
            <a:spLocks noGrp="1"/>
          </p:cNvSpPr>
          <p:nvPr>
            <p:ph type="body" sz="quarter" idx="14" hasCustomPrompt="1"/>
          </p:nvPr>
        </p:nvSpPr>
        <p:spPr>
          <a:xfrm>
            <a:off x="542703" y="1822145"/>
            <a:ext cx="8824912" cy="184666"/>
          </a:xfrm>
        </p:spPr>
        <p:txBody>
          <a:bodyPr vert="horz" lIns="0" tIns="0" rIns="0" bIns="0" rtlCol="0" anchor="t" anchorCtr="0">
            <a:spAutoFit/>
          </a:bodyPr>
          <a:lstStyle>
            <a:lvl1pPr rtl="0">
              <a:defRPr lang="en-AU" sz="1200" dirty="0">
                <a:solidFill>
                  <a:schemeClr val="tx2"/>
                </a:solidFill>
                <a:latin typeface="+mn-lt"/>
                <a:cs typeface="Segoe UI Semibold" panose="020B0702040204020203" pitchFamily="34" charset="0"/>
              </a:defRPr>
            </a:lvl1pPr>
          </a:lstStyle>
          <a:p>
            <a:pPr lvl="0"/>
            <a:r>
              <a:rPr lang="en-AU"/>
              <a:t>Units</a:t>
            </a:r>
          </a:p>
        </p:txBody>
      </p:sp>
      <p:sp>
        <p:nvSpPr>
          <p:cNvPr id="8" name="Content Placeholder 3">
            <a:extLst>
              <a:ext uri="{FF2B5EF4-FFF2-40B4-BE49-F238E27FC236}">
                <a16:creationId xmlns:a16="http://schemas.microsoft.com/office/drawing/2014/main" id="{5AEFF481-37D7-46B2-82BC-A290DC84E136}"/>
              </a:ext>
            </a:extLst>
          </p:cNvPr>
          <p:cNvSpPr>
            <a:spLocks noGrp="1"/>
          </p:cNvSpPr>
          <p:nvPr>
            <p:ph sz="quarter" idx="15"/>
          </p:nvPr>
        </p:nvSpPr>
        <p:spPr>
          <a:xfrm>
            <a:off x="540000" y="2134084"/>
            <a:ext cx="8820000" cy="3710761"/>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397057155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3/4 layout 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1D291E-DD4B-BA07-C4A3-42F29F1FFE80}"/>
              </a:ext>
            </a:extLst>
          </p:cNvPr>
          <p:cNvSpPr/>
          <p:nvPr userDrawn="1"/>
        </p:nvSpPr>
        <p:spPr>
          <a:xfrm>
            <a:off x="0" y="1628087"/>
            <a:ext cx="9906000" cy="43621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5921646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content">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7D78578-1248-60FC-EBCE-9550421DDC68}"/>
              </a:ext>
            </a:extLst>
          </p:cNvPr>
          <p:cNvGraphicFramePr>
            <a:graphicFrameLocks noChangeAspect="1"/>
          </p:cNvGraphicFramePr>
          <p:nvPr userDrawn="1">
            <p:custDataLst>
              <p:tags r:id="rId2"/>
            </p:custDataLst>
            <p:extLst>
              <p:ext uri="{D42A27DB-BD31-4B8C-83A1-F6EECF244321}">
                <p14:modId xmlns:p14="http://schemas.microsoft.com/office/powerpoint/2010/main" val="37629742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7D78578-1248-60FC-EBCE-9550421DDC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Content Placeholder 3"/>
          <p:cNvSpPr>
            <a:spLocks noGrp="1"/>
          </p:cNvSpPr>
          <p:nvPr>
            <p:ph sz="quarter" idx="13"/>
          </p:nvPr>
        </p:nvSpPr>
        <p:spPr>
          <a:xfrm>
            <a:off x="540000" y="1753590"/>
            <a:ext cx="8820000" cy="4091255"/>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vl4pPr rtl="0">
              <a:defRPr sz="1100">
                <a:solidFill>
                  <a:schemeClr val="tx2"/>
                </a:solidFill>
                <a:latin typeface="+mn-lt"/>
              </a:defRPr>
            </a:lvl4pPr>
            <a:lvl5pPr rtl="0">
              <a:defRPr sz="1100">
                <a:solidFill>
                  <a:schemeClr val="tx2"/>
                </a:solidFill>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Text Placeholder 5"/>
          <p:cNvSpPr>
            <a:spLocks noGrp="1"/>
          </p:cNvSpPr>
          <p:nvPr>
            <p:ph type="body" sz="quarter" idx="14"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9" name="Text Placeholder 2"/>
          <p:cNvSpPr>
            <a:spLocks noGrp="1"/>
          </p:cNvSpPr>
          <p:nvPr>
            <p:ph type="body" sz="quarter" idx="10" hasCustomPrompt="1"/>
          </p:nvPr>
        </p:nvSpPr>
        <p:spPr>
          <a:xfrm>
            <a:off x="496888" y="6092325"/>
            <a:ext cx="8916987" cy="300037"/>
          </a:xfrm>
        </p:spPr>
        <p:txBody>
          <a:bodyPr anchor="ctr"/>
          <a:lstStyle>
            <a:lvl1pPr rtl="0">
              <a:defRPr sz="800">
                <a:solidFill>
                  <a:schemeClr val="tx2"/>
                </a:solidFill>
                <a:latin typeface="+mn-lt"/>
              </a:defRPr>
            </a:lvl1pPr>
          </a:lstStyle>
          <a:p>
            <a:pPr lvl="0"/>
            <a:r>
              <a:rPr lang="en-AU" noProof="0"/>
              <a:t>Source</a:t>
            </a:r>
          </a:p>
        </p:txBody>
      </p:sp>
      <p:sp>
        <p:nvSpPr>
          <p:cNvPr id="3" name="Title 1">
            <a:extLst>
              <a:ext uri="{FF2B5EF4-FFF2-40B4-BE49-F238E27FC236}">
                <a16:creationId xmlns:a16="http://schemas.microsoft.com/office/drawing/2014/main" id="{511DA564-9CDE-29DC-323F-6D0424ABCEAD}"/>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E3A627D3-E9D2-6B89-E146-EF0FFF375AEC}"/>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DE37A46-CA09-0B53-141F-527B734D1B75}"/>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D76BFB18-0538-4A9C-A43F-71FE281603D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6" name="Graphic elements">
            <a:extLst>
              <a:ext uri="{FF2B5EF4-FFF2-40B4-BE49-F238E27FC236}">
                <a16:creationId xmlns:a16="http://schemas.microsoft.com/office/drawing/2014/main" id="{E3DB4DE2-4EFD-53A4-F8D8-DBECEE3A12FC}"/>
              </a:ext>
            </a:extLst>
          </p:cNvPr>
          <p:cNvGrpSpPr/>
          <p:nvPr userDrawn="1"/>
        </p:nvGrpSpPr>
        <p:grpSpPr>
          <a:xfrm>
            <a:off x="8355768" y="6080215"/>
            <a:ext cx="1555548" cy="777785"/>
            <a:chOff x="3532313" y="2524125"/>
            <a:chExt cx="8656007" cy="4328064"/>
          </a:xfrm>
        </p:grpSpPr>
        <p:sp>
          <p:nvSpPr>
            <p:cNvPr id="17" name="Freeform: Shape 16">
              <a:extLst>
                <a:ext uri="{FF2B5EF4-FFF2-40B4-BE49-F238E27FC236}">
                  <a16:creationId xmlns:a16="http://schemas.microsoft.com/office/drawing/2014/main" id="{C1171C48-5488-7191-B9F1-AE3E6E96A9D2}"/>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8" name="Freeform: Shape 17">
              <a:extLst>
                <a:ext uri="{FF2B5EF4-FFF2-40B4-BE49-F238E27FC236}">
                  <a16:creationId xmlns:a16="http://schemas.microsoft.com/office/drawing/2014/main" id="{F04914DB-D789-A9C1-0ECA-817EC5E2BFD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9" name="Freeform: Shape 18">
              <a:extLst>
                <a:ext uri="{FF2B5EF4-FFF2-40B4-BE49-F238E27FC236}">
                  <a16:creationId xmlns:a16="http://schemas.microsoft.com/office/drawing/2014/main" id="{FF66EA98-83E8-1EB2-E1E5-F54C7831C22F}"/>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D4D32013-E7E7-69C2-9ABA-5F3B87735ED7}"/>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362178B-65FC-F653-28DF-8297713FEFD0}"/>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8173446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1" y="5013177"/>
            <a:ext cx="9903600" cy="18464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3" name="Group 2">
            <a:extLst>
              <a:ext uri="{FF2B5EF4-FFF2-40B4-BE49-F238E27FC236}">
                <a16:creationId xmlns:a16="http://schemas.microsoft.com/office/drawing/2014/main" id="{1E86346C-F6B7-F369-C052-897C3B97BCD8}"/>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5B763431-3867-8FFE-2BAD-025B88FF2D4F}"/>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00794D5A-73D5-1414-4C1D-0FBDBFCB2AD9}"/>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2218F730-F5F9-CD1E-A403-F290CD84254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52D93F66-ED3F-04B7-213D-5C913A4328FC}"/>
              </a:ext>
            </a:extLst>
          </p:cNvPr>
          <p:cNvGraphicFramePr>
            <a:graphicFrameLocks noChangeAspect="1"/>
          </p:cNvGraphicFramePr>
          <p:nvPr userDrawn="1">
            <p:custDataLst>
              <p:tags r:id="rId2"/>
            </p:custDataLst>
            <p:extLst>
              <p:ext uri="{D42A27DB-BD31-4B8C-83A1-F6EECF244321}">
                <p14:modId xmlns:p14="http://schemas.microsoft.com/office/powerpoint/2010/main" val="225654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52D93F66-ED3F-04B7-213D-5C913A4328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tx2"/>
                </a:solidFill>
                <a:latin typeface="+mn-lt"/>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5">
            <a:extLst>
              <a:ext uri="{FF2B5EF4-FFF2-40B4-BE49-F238E27FC236}">
                <a16:creationId xmlns:a16="http://schemas.microsoft.com/office/drawing/2014/main" id="{AABECE57-A4A0-3D4C-4B07-611258B0D43B}"/>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14" name="Title 1">
            <a:extLst>
              <a:ext uri="{FF2B5EF4-FFF2-40B4-BE49-F238E27FC236}">
                <a16:creationId xmlns:a16="http://schemas.microsoft.com/office/drawing/2014/main" id="{CCCF105E-E95C-3951-C8B9-6BD431E3B9AE}"/>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15" name="Straight Connector 14">
            <a:extLst>
              <a:ext uri="{FF2B5EF4-FFF2-40B4-BE49-F238E27FC236}">
                <a16:creationId xmlns:a16="http://schemas.microsoft.com/office/drawing/2014/main" id="{F3C14D68-9ECE-D618-2B00-EDC7E5030F21}"/>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636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grey bottom panel">
    <p:bg>
      <p:bgRef idx="1001">
        <a:schemeClr val="bg1"/>
      </p:bgRef>
    </p:bg>
    <p:spTree>
      <p:nvGrpSpPr>
        <p:cNvPr id="1" name=""/>
        <p:cNvGrpSpPr/>
        <p:nvPr/>
      </p:nvGrpSpPr>
      <p:grpSpPr>
        <a:xfrm>
          <a:off x="0" y="0"/>
          <a:ext cx="0" cy="0"/>
          <a:chOff x="0" y="0"/>
          <a:chExt cx="0" cy="0"/>
        </a:xfrm>
      </p:grpSpPr>
      <p:sp>
        <p:nvSpPr>
          <p:cNvPr id="12" name="Прямоугольник 7"/>
          <p:cNvSpPr/>
          <p:nvPr userDrawn="1"/>
        </p:nvSpPr>
        <p:spPr>
          <a:xfrm>
            <a:off x="0" y="5013177"/>
            <a:ext cx="9909957" cy="18464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1" fontAlgn="auto" hangingPunct="1">
              <a:spcBef>
                <a:spcPts val="0"/>
              </a:spcBef>
              <a:spcAft>
                <a:spcPts val="0"/>
              </a:spcAft>
              <a:defRPr/>
            </a:pPr>
            <a:endParaRPr lang="en-AU" noProof="0"/>
          </a:p>
        </p:txBody>
      </p:sp>
      <p:grpSp>
        <p:nvGrpSpPr>
          <p:cNvPr id="7" name="Group 6">
            <a:extLst>
              <a:ext uri="{FF2B5EF4-FFF2-40B4-BE49-F238E27FC236}">
                <a16:creationId xmlns:a16="http://schemas.microsoft.com/office/drawing/2014/main" id="{CA1FEB06-D3E0-548E-DEBB-5C174D8F2A96}"/>
              </a:ext>
            </a:extLst>
          </p:cNvPr>
          <p:cNvGrpSpPr/>
          <p:nvPr userDrawn="1"/>
        </p:nvGrpSpPr>
        <p:grpSpPr>
          <a:xfrm>
            <a:off x="8716488" y="5668488"/>
            <a:ext cx="1193470" cy="1193470"/>
            <a:chOff x="10069009" y="2893384"/>
            <a:chExt cx="1704975" cy="1704975"/>
          </a:xfrm>
        </p:grpSpPr>
        <p:sp>
          <p:nvSpPr>
            <p:cNvPr id="9" name="Freeform: Shape 8">
              <a:extLst>
                <a:ext uri="{FF2B5EF4-FFF2-40B4-BE49-F238E27FC236}">
                  <a16:creationId xmlns:a16="http://schemas.microsoft.com/office/drawing/2014/main" id="{F73006C2-C453-F707-A303-F86AA2257D2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205D976E-E4E3-AC64-1F92-5F5B1F5A471E}"/>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7077DD11-EE3F-8569-6141-91659BA803F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EEFE6554-A53D-3622-FED1-FA8B507A8722}"/>
              </a:ext>
            </a:extLst>
          </p:cNvPr>
          <p:cNvGraphicFramePr>
            <a:graphicFrameLocks noChangeAspect="1"/>
          </p:cNvGraphicFramePr>
          <p:nvPr userDrawn="1">
            <p:custDataLst>
              <p:tags r:id="rId2"/>
            </p:custDataLst>
            <p:extLst>
              <p:ext uri="{D42A27DB-BD31-4B8C-83A1-F6EECF244321}">
                <p14:modId xmlns:p14="http://schemas.microsoft.com/office/powerpoint/2010/main" val="7963408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EFE6554-A53D-3622-FED1-FA8B507A87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3" hasCustomPrompt="1"/>
          </p:nvPr>
        </p:nvSpPr>
        <p:spPr>
          <a:xfrm>
            <a:off x="540000" y="1700808"/>
            <a:ext cx="8820000" cy="3024336"/>
          </a:xfrm>
        </p:spPr>
        <p:txBody>
          <a:bodyPr numCol="2"/>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AU" noProof="0"/>
              <a:t>Click to edit Master text styles (two column)</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8" name="Text Placeholder 7"/>
          <p:cNvSpPr>
            <a:spLocks noGrp="1"/>
          </p:cNvSpPr>
          <p:nvPr>
            <p:ph type="body" sz="quarter" idx="14"/>
          </p:nvPr>
        </p:nvSpPr>
        <p:spPr>
          <a:xfrm>
            <a:off x="540000" y="5229201"/>
            <a:ext cx="8820000" cy="1163161"/>
          </a:xfrm>
        </p:spPr>
        <p:txBody>
          <a:bodyPr numCol="1"/>
          <a:lstStyle>
            <a:lvl1pPr rtl="0">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buClr>
                <a:schemeClr val="tx1"/>
              </a:buClr>
              <a:defRPr sz="1400">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en-US" noProof="0"/>
              <a:t>Click to edit Master text styles</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5">
            <a:extLst>
              <a:ext uri="{FF2B5EF4-FFF2-40B4-BE49-F238E27FC236}">
                <a16:creationId xmlns:a16="http://schemas.microsoft.com/office/drawing/2014/main" id="{B2199180-72FB-A4B3-6138-97F3E7C974C7}"/>
              </a:ext>
            </a:extLst>
          </p:cNvPr>
          <p:cNvSpPr>
            <a:spLocks noGrp="1"/>
          </p:cNvSpPr>
          <p:nvPr>
            <p:ph type="body" sz="quarter" idx="15"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4" name="Title 1">
            <a:extLst>
              <a:ext uri="{FF2B5EF4-FFF2-40B4-BE49-F238E27FC236}">
                <a16:creationId xmlns:a16="http://schemas.microsoft.com/office/drawing/2014/main" id="{08865070-170A-D8E4-8A31-4885E41433C3}"/>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5" name="Straight Connector 4">
            <a:extLst>
              <a:ext uri="{FF2B5EF4-FFF2-40B4-BE49-F238E27FC236}">
                <a16:creationId xmlns:a16="http://schemas.microsoft.com/office/drawing/2014/main" id="{F54802EB-872F-3088-D3A0-540AF6D42690}"/>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5448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rts then content blue">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753590"/>
            <a:ext cx="9906000" cy="45644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17" name="Group 16">
            <a:extLst>
              <a:ext uri="{FF2B5EF4-FFF2-40B4-BE49-F238E27FC236}">
                <a16:creationId xmlns:a16="http://schemas.microsoft.com/office/drawing/2014/main" id="{E4E9CB43-D51A-F98D-1E9B-352048ED3DDE}"/>
              </a:ext>
            </a:extLst>
          </p:cNvPr>
          <p:cNvGrpSpPr/>
          <p:nvPr userDrawn="1"/>
        </p:nvGrpSpPr>
        <p:grpSpPr>
          <a:xfrm>
            <a:off x="8716488" y="5668488"/>
            <a:ext cx="1193470" cy="1193470"/>
            <a:chOff x="10069009" y="2893384"/>
            <a:chExt cx="1704975" cy="1704975"/>
          </a:xfrm>
        </p:grpSpPr>
        <p:sp>
          <p:nvSpPr>
            <p:cNvPr id="18" name="Freeform: Shape 17">
              <a:extLst>
                <a:ext uri="{FF2B5EF4-FFF2-40B4-BE49-F238E27FC236}">
                  <a16:creationId xmlns:a16="http://schemas.microsoft.com/office/drawing/2014/main" id="{BA4BDF8A-53CF-7B83-AF8D-C8046239DF9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F2AF1237-6DF2-A789-C7A4-6F0806B2AC5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B95038B3-6205-B95D-2DDD-804A39F28C9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61207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5"/>
          <p:cNvSpPr>
            <a:spLocks noGrp="1"/>
          </p:cNvSpPr>
          <p:nvPr>
            <p:ph sz="quarter" idx="13"/>
          </p:nvPr>
        </p:nvSpPr>
        <p:spPr>
          <a:xfrm>
            <a:off x="540000" y="1916832"/>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5" name="Content Placeholder 5"/>
          <p:cNvSpPr>
            <a:spLocks noGrp="1"/>
          </p:cNvSpPr>
          <p:nvPr>
            <p:ph sz="quarter" idx="15"/>
          </p:nvPr>
        </p:nvSpPr>
        <p:spPr>
          <a:xfrm>
            <a:off x="5139764" y="1915468"/>
            <a:ext cx="4248596" cy="288032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vl4pPr rtl="0">
              <a:buClr>
                <a:schemeClr val="bg1"/>
              </a:buClr>
              <a:defRPr sz="1100">
                <a:solidFill>
                  <a:schemeClr val="tx2"/>
                </a:solidFill>
              </a:defRPr>
            </a:lvl4pPr>
            <a:lvl5pPr rtl="0">
              <a:buClr>
                <a:schemeClr val="bg1"/>
              </a:buClr>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8"/>
          <p:cNvSpPr>
            <a:spLocks noGrp="1"/>
          </p:cNvSpPr>
          <p:nvPr>
            <p:ph type="body" sz="quarter" idx="31"/>
          </p:nvPr>
        </p:nvSpPr>
        <p:spPr>
          <a:xfrm>
            <a:off x="540000" y="5082761"/>
            <a:ext cx="8820000" cy="1079500"/>
          </a:xfrm>
        </p:spPr>
        <p:txBody>
          <a:bodyPr/>
          <a:lstStyle>
            <a:lvl1pPr rtl="0">
              <a:defRPr sz="1100">
                <a:solidFill>
                  <a:schemeClr val="tx2"/>
                </a:solidFill>
              </a:defRPr>
            </a:lvl1pPr>
            <a:lvl2pPr rtl="0">
              <a:buClr>
                <a:schemeClr val="bg1"/>
              </a:buClr>
              <a:defRPr sz="1100">
                <a:solidFill>
                  <a:schemeClr val="tx2"/>
                </a:solidFill>
              </a:defRPr>
            </a:lvl2pPr>
            <a:lvl3pPr rtl="0">
              <a:buClr>
                <a:schemeClr val="bg1"/>
              </a:buClr>
              <a:defRPr sz="1100">
                <a:solidFill>
                  <a:schemeClr val="tx2"/>
                </a:solidFill>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7" name="Text Placeholder 5">
            <a:extLst>
              <a:ext uri="{FF2B5EF4-FFF2-40B4-BE49-F238E27FC236}">
                <a16:creationId xmlns:a16="http://schemas.microsoft.com/office/drawing/2014/main" id="{6DA2CE39-2F66-1DC7-3E3D-B700D026A339}"/>
              </a:ext>
            </a:extLst>
          </p:cNvPr>
          <p:cNvSpPr>
            <a:spLocks noGrp="1"/>
          </p:cNvSpPr>
          <p:nvPr>
            <p:ph type="body" sz="quarter" idx="32" hasCustomPrompt="1"/>
          </p:nvPr>
        </p:nvSpPr>
        <p:spPr>
          <a:xfrm>
            <a:off x="540000" y="1092548"/>
            <a:ext cx="8820000" cy="458792"/>
          </a:xfrm>
        </p:spPr>
        <p:txBody>
          <a:bodyPr/>
          <a:lstStyle>
            <a:lvl1pPr rtl="0">
              <a:defRPr sz="1200">
                <a:solidFill>
                  <a:schemeClr val="tx2"/>
                </a:solidFill>
                <a:latin typeface="+mn-lt"/>
              </a:defRPr>
            </a:lvl1pPr>
          </a:lstStyle>
          <a:p>
            <a:pPr lvl="0"/>
            <a:r>
              <a:rPr lang="en-AU" noProof="0"/>
              <a:t>Sub heading</a:t>
            </a:r>
          </a:p>
        </p:txBody>
      </p:sp>
      <p:sp>
        <p:nvSpPr>
          <p:cNvPr id="8" name="Title 1">
            <a:extLst>
              <a:ext uri="{FF2B5EF4-FFF2-40B4-BE49-F238E27FC236}">
                <a16:creationId xmlns:a16="http://schemas.microsoft.com/office/drawing/2014/main" id="{95DF9EBD-1CFD-E876-C7E1-3D9035303BAF}"/>
              </a:ext>
            </a:extLst>
          </p:cNvPr>
          <p:cNvSpPr>
            <a:spLocks noGrp="1"/>
          </p:cNvSpPr>
          <p:nvPr>
            <p:ph type="title" hasCustomPrompt="1"/>
          </p:nvPr>
        </p:nvSpPr>
        <p:spPr>
          <a:xfrm>
            <a:off x="540000" y="548681"/>
            <a:ext cx="8824914"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9" name="Straight Connector 8">
            <a:extLst>
              <a:ext uri="{FF2B5EF4-FFF2-40B4-BE49-F238E27FC236}">
                <a16:creationId xmlns:a16="http://schemas.microsoft.com/office/drawing/2014/main" id="{196FDA4F-5ED4-C817-39FF-F2ACF45FECC9}"/>
              </a:ext>
            </a:extLst>
          </p:cNvPr>
          <p:cNvCxnSpPr>
            <a:cxnSpLocks/>
          </p:cNvCxnSpPr>
          <p:nvPr userDrawn="1"/>
        </p:nvCxnSpPr>
        <p:spPr>
          <a:xfrm>
            <a:off x="539998" y="980309"/>
            <a:ext cx="882491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179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B36B5-621B-686E-C981-3722C8ADD5BD}"/>
              </a:ext>
            </a:extLst>
          </p:cNvPr>
          <p:cNvSpPr/>
          <p:nvPr userDrawn="1"/>
        </p:nvSpPr>
        <p:spPr>
          <a:xfrm>
            <a:off x="0" y="3567933"/>
            <a:ext cx="9906002" cy="22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68280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10"/>
          <p:cNvSpPr>
            <a:spLocks noGrp="1"/>
          </p:cNvSpPr>
          <p:nvPr>
            <p:ph type="body" sz="quarter" idx="10" hasCustomPrompt="1"/>
          </p:nvPr>
        </p:nvSpPr>
        <p:spPr>
          <a:xfrm>
            <a:off x="540000" y="4149205"/>
            <a:ext cx="6825934" cy="1080790"/>
          </a:xfrm>
        </p:spPr>
        <p:txBody>
          <a:bodyPr anchor="ctr" anchorCtr="0"/>
          <a:lstStyle>
            <a:lvl1pPr rtl="0">
              <a:defRPr sz="2800">
                <a:solidFill>
                  <a:schemeClr val="bg1"/>
                </a:solidFill>
                <a:latin typeface="+mj-lt"/>
              </a:defRPr>
            </a:lvl1pPr>
            <a:lvl5pPr>
              <a:defRPr/>
            </a:lvl5pPr>
          </a:lstStyle>
          <a:p>
            <a:pPr lvl="0"/>
            <a:r>
              <a:rPr lang="en-AU" noProof="0"/>
              <a:t>Section title</a:t>
            </a:r>
          </a:p>
        </p:txBody>
      </p:sp>
      <p:grpSp>
        <p:nvGrpSpPr>
          <p:cNvPr id="15" name="Graphic elements">
            <a:extLst>
              <a:ext uri="{FF2B5EF4-FFF2-40B4-BE49-F238E27FC236}">
                <a16:creationId xmlns:a16="http://schemas.microsoft.com/office/drawing/2014/main" id="{7B1365EA-BE65-EE7C-610B-236CC610D9C2}"/>
              </a:ext>
            </a:extLst>
          </p:cNvPr>
          <p:cNvGrpSpPr/>
          <p:nvPr userDrawn="1"/>
        </p:nvGrpSpPr>
        <p:grpSpPr>
          <a:xfrm rot="16200000">
            <a:off x="8200178" y="4131811"/>
            <a:ext cx="2278800" cy="1141943"/>
            <a:chOff x="3535488" y="2524125"/>
            <a:chExt cx="8643185" cy="4331239"/>
          </a:xfrm>
        </p:grpSpPr>
        <p:sp>
          <p:nvSpPr>
            <p:cNvPr id="16" name="Freeform: Shape 15">
              <a:extLst>
                <a:ext uri="{FF2B5EF4-FFF2-40B4-BE49-F238E27FC236}">
                  <a16:creationId xmlns:a16="http://schemas.microsoft.com/office/drawing/2014/main" id="{6184DC15-0A87-0491-987E-572E236BC3B7}"/>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1"/>
            </a:solidFill>
            <a:ln w="12096"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3D6D8BC0-9A84-C855-08B3-25783D281ADA}"/>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solidFill>
            <a:ln w="12096"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1440383-5CDC-5084-4CEF-38D2F528556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accent6"/>
            </a:solidFill>
            <a:ln w="12096"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652D844-FE9C-C432-D068-DED78E6D5BAF}"/>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5"/>
            </a:solidFill>
            <a:ln w="12096" cap="flat">
              <a:noFill/>
              <a:prstDash val="solid"/>
              <a:miter/>
            </a:ln>
          </p:spPr>
          <p:txBody>
            <a:bodyPr rtlCol="0" anchor="ctr"/>
            <a:lstStyle/>
            <a:p>
              <a:endParaRPr lang="en-AU"/>
            </a:p>
          </p:txBody>
        </p:sp>
      </p:grpSp>
    </p:spTree>
    <p:extLst>
      <p:ext uri="{BB962C8B-B14F-4D97-AF65-F5344CB8AC3E}">
        <p14:creationId xmlns:p14="http://schemas.microsoft.com/office/powerpoint/2010/main" val="195301108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then content">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9B762CC1-4A39-C89E-D8DB-2CEDFCDE3716}"/>
              </a:ext>
            </a:extLst>
          </p:cNvPr>
          <p:cNvGrpSpPr/>
          <p:nvPr userDrawn="1"/>
        </p:nvGrpSpPr>
        <p:grpSpPr>
          <a:xfrm>
            <a:off x="8627258" y="0"/>
            <a:ext cx="1282700" cy="6861958"/>
            <a:chOff x="11229975" y="1714500"/>
            <a:chExt cx="962025" cy="5143500"/>
          </a:xfrm>
        </p:grpSpPr>
        <p:sp>
          <p:nvSpPr>
            <p:cNvPr id="14" name="Freeform: Shape 13">
              <a:extLst>
                <a:ext uri="{FF2B5EF4-FFF2-40B4-BE49-F238E27FC236}">
                  <a16:creationId xmlns:a16="http://schemas.microsoft.com/office/drawing/2014/main" id="{0A4A2EF7-FE0A-D026-2BA2-1E5592C26867}"/>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DEB7DE5B-B898-FA75-FD32-DDA158EF9713}"/>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6D41200A-B63D-533F-7FF8-85BB3AF03D03}"/>
              </a:ext>
            </a:extLst>
          </p:cNvPr>
          <p:cNvGraphicFramePr>
            <a:graphicFrameLocks noChangeAspect="1"/>
          </p:cNvGraphicFramePr>
          <p:nvPr userDrawn="1">
            <p:custDataLst>
              <p:tags r:id="rId2"/>
            </p:custDataLst>
            <p:extLst>
              <p:ext uri="{D42A27DB-BD31-4B8C-83A1-F6EECF244321}">
                <p14:modId xmlns:p14="http://schemas.microsoft.com/office/powerpoint/2010/main" val="865661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D41200A-B63D-533F-7FF8-85BB3AF03D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Content Placeholder 3"/>
          <p:cNvSpPr>
            <a:spLocks noGrp="1"/>
          </p:cNvSpPr>
          <p:nvPr>
            <p:ph sz="quarter" idx="12"/>
          </p:nvPr>
        </p:nvSpPr>
        <p:spPr>
          <a:xfrm>
            <a:off x="540000" y="1886853"/>
            <a:ext cx="8204197" cy="2889973"/>
          </a:xfrm>
          <a:prstGeom prst="rect">
            <a:avLst/>
          </a:prstGeom>
        </p:spPr>
        <p:txBody>
          <a:bodyPr/>
          <a:lstStyle>
            <a:lvl1pPr rtl="0" eaLnBrk="1">
              <a:defRPr sz="1100">
                <a:solidFill>
                  <a:schemeClr val="tx2"/>
                </a:solidFill>
                <a:latin typeface="+mn-lt"/>
              </a:defRPr>
            </a:lvl1pPr>
            <a:lvl2pPr>
              <a:defRPr sz="1100"/>
            </a:lvl2pPr>
            <a:lvl3pPr>
              <a:defRPr sz="1100"/>
            </a:lvl3pPr>
            <a:lvl4pPr>
              <a:defRPr sz="1100"/>
            </a:lvl4pPr>
            <a:lvl5pPr>
              <a:defRPr sz="1100"/>
            </a:lvl5pPr>
          </a:lstStyle>
          <a:p>
            <a:pPr lvl="0"/>
            <a:r>
              <a:rPr lang="en-US" noProof="0"/>
              <a:t>Click to edit Master text styles</a:t>
            </a:r>
          </a:p>
        </p:txBody>
      </p:sp>
      <p:sp>
        <p:nvSpPr>
          <p:cNvPr id="12" name="Text Placeholder 8"/>
          <p:cNvSpPr>
            <a:spLocks noGrp="1"/>
          </p:cNvSpPr>
          <p:nvPr>
            <p:ph type="body" sz="quarter" idx="31"/>
          </p:nvPr>
        </p:nvSpPr>
        <p:spPr>
          <a:xfrm>
            <a:off x="540000" y="4945075"/>
            <a:ext cx="8204197" cy="987552"/>
          </a:xfrm>
        </p:spPr>
        <p:txBody>
          <a:bodyPr/>
          <a:lstStyle>
            <a:lvl1pPr rtl="0">
              <a:defRPr sz="1100">
                <a:solidFill>
                  <a:schemeClr val="tx2"/>
                </a:solidFill>
                <a:latin typeface="+mn-lt"/>
              </a:defRPr>
            </a:lvl1pPr>
            <a:lvl2pPr rtl="0">
              <a:defRPr sz="1100">
                <a:solidFill>
                  <a:schemeClr val="tx2"/>
                </a:solidFill>
                <a:latin typeface="+mn-lt"/>
              </a:defRPr>
            </a:lvl2pPr>
            <a:lvl3pPr rtl="0">
              <a:defRPr sz="1100">
                <a:solidFill>
                  <a:schemeClr val="tx2"/>
                </a:solidFill>
                <a:latin typeface="+mn-lt"/>
              </a:defRPr>
            </a:lvl3pPr>
          </a:lstStyle>
          <a:p>
            <a:pPr lvl="0"/>
            <a:r>
              <a:rPr lang="en-US" noProof="0"/>
              <a:t>Click to edit Master text styles</a:t>
            </a:r>
          </a:p>
          <a:p>
            <a:pPr lvl="1"/>
            <a:r>
              <a:rPr lang="en-US" noProof="0"/>
              <a:t>Second level</a:t>
            </a:r>
          </a:p>
          <a:p>
            <a:pPr lvl="2"/>
            <a:r>
              <a:rPr lang="en-US" noProof="0"/>
              <a:t>Third level</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ext Placeholder 2"/>
          <p:cNvSpPr>
            <a:spLocks noGrp="1"/>
          </p:cNvSpPr>
          <p:nvPr>
            <p:ph type="body" sz="quarter" idx="10" hasCustomPrompt="1"/>
          </p:nvPr>
        </p:nvSpPr>
        <p:spPr>
          <a:xfrm>
            <a:off x="540000" y="6092325"/>
            <a:ext cx="8204197" cy="300037"/>
          </a:xfrm>
        </p:spPr>
        <p:txBody>
          <a:bodyPr anchor="ctr"/>
          <a:lstStyle>
            <a:lvl1pPr rtl="0">
              <a:defRPr sz="800">
                <a:solidFill>
                  <a:schemeClr val="tx2"/>
                </a:solidFill>
                <a:latin typeface="+mn-lt"/>
              </a:defRPr>
            </a:lvl1pPr>
          </a:lstStyle>
          <a:p>
            <a:pPr lvl="0"/>
            <a:r>
              <a:rPr lang="en-AU" noProof="0"/>
              <a:t>Source</a:t>
            </a:r>
          </a:p>
        </p:txBody>
      </p:sp>
      <p:sp>
        <p:nvSpPr>
          <p:cNvPr id="4" name="Text Placeholder 5">
            <a:extLst>
              <a:ext uri="{FF2B5EF4-FFF2-40B4-BE49-F238E27FC236}">
                <a16:creationId xmlns:a16="http://schemas.microsoft.com/office/drawing/2014/main" id="{546ED6B8-7473-4DDC-1E51-3D466125498E}"/>
              </a:ext>
            </a:extLst>
          </p:cNvPr>
          <p:cNvSpPr>
            <a:spLocks noGrp="1"/>
          </p:cNvSpPr>
          <p:nvPr>
            <p:ph type="body" sz="quarter" idx="32" hasCustomPrompt="1"/>
          </p:nvPr>
        </p:nvSpPr>
        <p:spPr>
          <a:xfrm>
            <a:off x="540000" y="1092548"/>
            <a:ext cx="8204197" cy="458792"/>
          </a:xfrm>
        </p:spPr>
        <p:txBody>
          <a:bodyPr/>
          <a:lstStyle>
            <a:lvl1pPr rtl="0">
              <a:defRPr sz="1200">
                <a:solidFill>
                  <a:schemeClr val="tx2"/>
                </a:solidFill>
                <a:latin typeface="+mn-lt"/>
              </a:defRPr>
            </a:lvl1pPr>
          </a:lstStyle>
          <a:p>
            <a:pPr lvl="0"/>
            <a:r>
              <a:rPr lang="en-AU" noProof="0"/>
              <a:t>Sub heading</a:t>
            </a:r>
          </a:p>
        </p:txBody>
      </p:sp>
      <p:sp>
        <p:nvSpPr>
          <p:cNvPr id="5" name="Title 1">
            <a:extLst>
              <a:ext uri="{FF2B5EF4-FFF2-40B4-BE49-F238E27FC236}">
                <a16:creationId xmlns:a16="http://schemas.microsoft.com/office/drawing/2014/main" id="{E9C81774-E7E7-725E-6056-76336BF44ED4}"/>
              </a:ext>
            </a:extLst>
          </p:cNvPr>
          <p:cNvSpPr>
            <a:spLocks noGrp="1"/>
          </p:cNvSpPr>
          <p:nvPr>
            <p:ph type="title" hasCustomPrompt="1"/>
          </p:nvPr>
        </p:nvSpPr>
        <p:spPr>
          <a:xfrm>
            <a:off x="540000" y="548681"/>
            <a:ext cx="8204197"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6" name="Straight Connector 5">
            <a:extLst>
              <a:ext uri="{FF2B5EF4-FFF2-40B4-BE49-F238E27FC236}">
                <a16:creationId xmlns:a16="http://schemas.microsoft.com/office/drawing/2014/main" id="{6878793C-F985-469C-715C-549E8348B216}"/>
              </a:ext>
            </a:extLst>
          </p:cNvPr>
          <p:cNvCxnSpPr>
            <a:cxnSpLocks/>
          </p:cNvCxnSpPr>
          <p:nvPr userDrawn="1"/>
        </p:nvCxnSpPr>
        <p:spPr>
          <a:xfrm>
            <a:off x="539998" y="980309"/>
            <a:ext cx="820419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1013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 small panel with content blu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AF1F190-97CD-9E78-A366-35E937462084}"/>
              </a:ext>
            </a:extLst>
          </p:cNvPr>
          <p:cNvGraphicFramePr>
            <a:graphicFrameLocks noChangeAspect="1"/>
          </p:cNvGraphicFramePr>
          <p:nvPr userDrawn="1">
            <p:custDataLst>
              <p:tags r:id="rId2"/>
            </p:custDataLst>
            <p:extLst>
              <p:ext uri="{D42A27DB-BD31-4B8C-83A1-F6EECF244321}">
                <p14:modId xmlns:p14="http://schemas.microsoft.com/office/powerpoint/2010/main" val="3268548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8AF1F190-97CD-9E78-A366-35E93746208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Title 1"/>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6" name="Text Placeholder 5"/>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8" name="Text Placeholder 7"/>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Box 11"/>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Rectangle 12"/>
          <p:cNvSpPr/>
          <p:nvPr userDrawn="1"/>
        </p:nvSpPr>
        <p:spPr>
          <a:xfrm>
            <a:off x="-3376" y="0"/>
            <a:ext cx="229208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5" name="Text Placeholder 8"/>
          <p:cNvSpPr>
            <a:spLocks noGrp="1"/>
          </p:cNvSpPr>
          <p:nvPr>
            <p:ph type="body" sz="quarter" idx="31"/>
          </p:nvPr>
        </p:nvSpPr>
        <p:spPr>
          <a:xfrm>
            <a:off x="272480" y="548680"/>
            <a:ext cx="1764000" cy="5688632"/>
          </a:xfrm>
        </p:spPr>
        <p:txBody>
          <a:bodyPr anchor="ctr"/>
          <a:lstStyle>
            <a:lvl1pPr rtl="0">
              <a:defRPr sz="1100">
                <a:solidFill>
                  <a:schemeClr val="bg1"/>
                </a:solidFill>
                <a:latin typeface="+mn-lt"/>
                <a:cs typeface="Segoe UI Semilight" panose="020B0402040204020203" pitchFamily="34" charset="0"/>
              </a:defRPr>
            </a:lvl1pPr>
            <a:lvl2pPr rtl="0">
              <a:buClr>
                <a:schemeClr val="bg1"/>
              </a:buClr>
              <a:defRPr sz="1100">
                <a:solidFill>
                  <a:schemeClr val="bg1"/>
                </a:solidFill>
                <a:latin typeface="+mn-lt"/>
                <a:cs typeface="Segoe UI Semilight" panose="020B0402040204020203" pitchFamily="34" charset="0"/>
              </a:defRPr>
            </a:lvl2pPr>
            <a:lvl3pPr rtl="0">
              <a:buClr>
                <a:schemeClr val="bg1"/>
              </a:buClr>
              <a:defRPr sz="1100">
                <a:solidFill>
                  <a:schemeClr val="bg1"/>
                </a:solidFill>
                <a:latin typeface="+mn-lt"/>
                <a:cs typeface="Segoe UI Semilight" panose="020B04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cxnSp>
        <p:nvCxnSpPr>
          <p:cNvPr id="3" name="Straight Connector 2">
            <a:extLst>
              <a:ext uri="{FF2B5EF4-FFF2-40B4-BE49-F238E27FC236}">
                <a16:creationId xmlns:a16="http://schemas.microsoft.com/office/drawing/2014/main" id="{273F2836-6ADB-672E-7144-7EF638154E72}"/>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aphic elements">
            <a:extLst>
              <a:ext uri="{FF2B5EF4-FFF2-40B4-BE49-F238E27FC236}">
                <a16:creationId xmlns:a16="http://schemas.microsoft.com/office/drawing/2014/main" id="{4380304B-BE25-D6DF-EE72-EEB759D0F713}"/>
              </a:ext>
            </a:extLst>
          </p:cNvPr>
          <p:cNvGrpSpPr/>
          <p:nvPr userDrawn="1"/>
        </p:nvGrpSpPr>
        <p:grpSpPr>
          <a:xfrm>
            <a:off x="8350452" y="6080215"/>
            <a:ext cx="1555548" cy="777785"/>
            <a:chOff x="3532313" y="2524125"/>
            <a:chExt cx="8656007" cy="4328064"/>
          </a:xfrm>
        </p:grpSpPr>
        <p:sp>
          <p:nvSpPr>
            <p:cNvPr id="22" name="Freeform: Shape 21">
              <a:extLst>
                <a:ext uri="{FF2B5EF4-FFF2-40B4-BE49-F238E27FC236}">
                  <a16:creationId xmlns:a16="http://schemas.microsoft.com/office/drawing/2014/main" id="{A4A92599-092D-ABA0-324C-7D8C8976CFDF}"/>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7608AE35-E0C7-1745-40D3-081F301247C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A79204A4-10F7-30F1-E27B-591189994CB7}"/>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40441680-B56D-D360-DAEC-DA6523F16CF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1ABDA20F-ED49-4A12-ED2C-00449DE588D1}"/>
              </a:ext>
            </a:extLst>
          </p:cNvPr>
          <p:cNvSpPr txBox="1">
            <a:spLocks/>
          </p:cNvSpPr>
          <p:nvPr userDrawn="1"/>
        </p:nvSpPr>
        <p:spPr>
          <a:xfrm>
            <a:off x="8906852"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14519975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ll panel with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F993DD0-0D77-7AB7-580F-E59EF96FEF6D}"/>
              </a:ext>
            </a:extLst>
          </p:cNvPr>
          <p:cNvGraphicFramePr>
            <a:graphicFrameLocks noChangeAspect="1"/>
          </p:cNvGraphicFramePr>
          <p:nvPr userDrawn="1">
            <p:custDataLst>
              <p:tags r:id="rId2"/>
            </p:custDataLst>
            <p:extLst>
              <p:ext uri="{D42A27DB-BD31-4B8C-83A1-F6EECF244321}">
                <p14:modId xmlns:p14="http://schemas.microsoft.com/office/powerpoint/2010/main" val="1118846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CF993DD0-0D77-7AB7-580F-E59EF96FEF6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p:cNvSpPr/>
          <p:nvPr userDrawn="1"/>
        </p:nvSpPr>
        <p:spPr>
          <a:xfrm>
            <a:off x="-3376" y="1"/>
            <a:ext cx="229208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AU"/>
          </a:p>
        </p:txBody>
      </p:sp>
      <p:sp>
        <p:nvSpPr>
          <p:cNvPr id="10" name="Text Placeholder 8"/>
          <p:cNvSpPr>
            <a:spLocks noGrp="1"/>
          </p:cNvSpPr>
          <p:nvPr>
            <p:ph type="body" sz="quarter" idx="31"/>
          </p:nvPr>
        </p:nvSpPr>
        <p:spPr>
          <a:xfrm>
            <a:off x="272480" y="548680"/>
            <a:ext cx="1764000" cy="5688632"/>
          </a:xfrm>
        </p:spPr>
        <p:txBody>
          <a:bodyPr anchor="ct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2"/>
              </a:buClr>
              <a:defRPr sz="1100">
                <a:solidFill>
                  <a:schemeClr val="tx2"/>
                </a:solidFill>
                <a:latin typeface="+mn-lt"/>
                <a:ea typeface="Segoe UI" panose="020B0502040204020203" pitchFamily="34" charset="0"/>
                <a:cs typeface="Segoe UI" panose="020B0502040204020203" pitchFamily="34" charset="0"/>
              </a:defRPr>
            </a:lvl2pPr>
            <a:lvl3pPr rtl="0">
              <a:buClr>
                <a:schemeClr val="bg2"/>
              </a:buClr>
              <a:defRPr sz="1100">
                <a:solidFill>
                  <a:schemeClr val="tx2"/>
                </a:solidFill>
                <a:latin typeface="+mn-lt"/>
                <a:ea typeface="Segoe UI" panose="020B0502040204020203" pitchFamily="34" charset="0"/>
                <a:cs typeface="Segoe UI" panose="020B0502040204020203" pitchFamily="34" charset="0"/>
              </a:defRPr>
            </a:lvl3pPr>
          </a:lstStyle>
          <a:p>
            <a:pPr lvl="0"/>
            <a:r>
              <a:rPr lang="en-US" noProof="0"/>
              <a:t>Click to edit Master text styles</a:t>
            </a:r>
          </a:p>
          <a:p>
            <a:pPr lvl="1"/>
            <a:r>
              <a:rPr lang="en-US" noProof="0"/>
              <a:t>Second level</a:t>
            </a:r>
          </a:p>
          <a:p>
            <a:pPr lvl="2"/>
            <a:r>
              <a:rPr lang="en-US" noProof="0"/>
              <a:t>Third level</a:t>
            </a:r>
          </a:p>
        </p:txBody>
      </p:sp>
      <p:sp>
        <p:nvSpPr>
          <p:cNvPr id="13" name="Title 1">
            <a:extLst>
              <a:ext uri="{FF2B5EF4-FFF2-40B4-BE49-F238E27FC236}">
                <a16:creationId xmlns:a16="http://schemas.microsoft.com/office/drawing/2014/main" id="{AAA5E587-F464-EF87-D175-D0F1FC833AAC}"/>
              </a:ext>
            </a:extLst>
          </p:cNvPr>
          <p:cNvSpPr>
            <a:spLocks noGrp="1"/>
          </p:cNvSpPr>
          <p:nvPr>
            <p:ph type="title" hasCustomPrompt="1"/>
          </p:nvPr>
        </p:nvSpPr>
        <p:spPr>
          <a:xfrm>
            <a:off x="2573078" y="683079"/>
            <a:ext cx="6801656"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4" name="Text Placeholder 5">
            <a:extLst>
              <a:ext uri="{FF2B5EF4-FFF2-40B4-BE49-F238E27FC236}">
                <a16:creationId xmlns:a16="http://schemas.microsoft.com/office/drawing/2014/main" id="{9D49C7C3-226C-5D69-BDAB-ABA5AC656A83}"/>
              </a:ext>
            </a:extLst>
          </p:cNvPr>
          <p:cNvSpPr>
            <a:spLocks noGrp="1"/>
          </p:cNvSpPr>
          <p:nvPr>
            <p:ph type="body" sz="quarter" idx="12" hasCustomPrompt="1"/>
          </p:nvPr>
        </p:nvSpPr>
        <p:spPr>
          <a:xfrm>
            <a:off x="2573078" y="1159824"/>
            <a:ext cx="6801656" cy="548146"/>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5" name="Text Placeholder 7">
            <a:extLst>
              <a:ext uri="{FF2B5EF4-FFF2-40B4-BE49-F238E27FC236}">
                <a16:creationId xmlns:a16="http://schemas.microsoft.com/office/drawing/2014/main" id="{4CC6C992-42A7-81A2-43C4-63561CE37543}"/>
              </a:ext>
            </a:extLst>
          </p:cNvPr>
          <p:cNvSpPr>
            <a:spLocks noGrp="1"/>
          </p:cNvSpPr>
          <p:nvPr>
            <p:ph type="body" sz="quarter" idx="13"/>
          </p:nvPr>
        </p:nvSpPr>
        <p:spPr>
          <a:xfrm>
            <a:off x="2573078" y="1779978"/>
            <a:ext cx="6801656" cy="2880319"/>
          </a:xfrm>
        </p:spPr>
        <p:txBody>
          <a:bodyPr numCol="1"/>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9" name="Straight Connector 18">
            <a:extLst>
              <a:ext uri="{FF2B5EF4-FFF2-40B4-BE49-F238E27FC236}">
                <a16:creationId xmlns:a16="http://schemas.microsoft.com/office/drawing/2014/main" id="{8319E869-473C-E3F9-DD04-09FFF1762B23}"/>
              </a:ext>
            </a:extLst>
          </p:cNvPr>
          <p:cNvCxnSpPr>
            <a:cxnSpLocks/>
          </p:cNvCxnSpPr>
          <p:nvPr userDrawn="1"/>
        </p:nvCxnSpPr>
        <p:spPr>
          <a:xfrm>
            <a:off x="2573078" y="1099063"/>
            <a:ext cx="680165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5F47202-F991-9342-2F8A-DD0DD25817D0}"/>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id="{AC088491-AC46-52E1-D9E7-F0131C22162F}"/>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2" name="Graphic elements">
            <a:extLst>
              <a:ext uri="{FF2B5EF4-FFF2-40B4-BE49-F238E27FC236}">
                <a16:creationId xmlns:a16="http://schemas.microsoft.com/office/drawing/2014/main" id="{77490F97-6C23-BD41-ECB6-462B1A21AAD1}"/>
              </a:ext>
            </a:extLst>
          </p:cNvPr>
          <p:cNvGrpSpPr/>
          <p:nvPr userDrawn="1"/>
        </p:nvGrpSpPr>
        <p:grpSpPr>
          <a:xfrm>
            <a:off x="8355768" y="6080215"/>
            <a:ext cx="1555548" cy="777785"/>
            <a:chOff x="3532313" y="2524125"/>
            <a:chExt cx="8656007" cy="4328064"/>
          </a:xfrm>
        </p:grpSpPr>
        <p:sp>
          <p:nvSpPr>
            <p:cNvPr id="16" name="Freeform: Shape 15">
              <a:extLst>
                <a:ext uri="{FF2B5EF4-FFF2-40B4-BE49-F238E27FC236}">
                  <a16:creationId xmlns:a16="http://schemas.microsoft.com/office/drawing/2014/main" id="{D31C00C5-6B3C-4934-76EA-059CFB3BDD4E}"/>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1942E213-9034-0786-2458-3856688B610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FEEB45FF-52BA-94F6-1589-4E30F370F2D0}"/>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1" name="Freeform: Shape 20">
              <a:extLst>
                <a:ext uri="{FF2B5EF4-FFF2-40B4-BE49-F238E27FC236}">
                  <a16:creationId xmlns:a16="http://schemas.microsoft.com/office/drawing/2014/main" id="{CAF0EC4F-E99D-C8C0-F31E-77A48C20FB6A}"/>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2" name="Slide Number Placeholder 5">
            <a:extLst>
              <a:ext uri="{FF2B5EF4-FFF2-40B4-BE49-F238E27FC236}">
                <a16:creationId xmlns:a16="http://schemas.microsoft.com/office/drawing/2014/main" id="{759A65D4-C0AF-3796-2500-3248E1BA8AF8}"/>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501059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content">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953332" y="0"/>
            <a:ext cx="4952668"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grpSp>
        <p:nvGrpSpPr>
          <p:cNvPr id="3" name="Group 2">
            <a:extLst>
              <a:ext uri="{FF2B5EF4-FFF2-40B4-BE49-F238E27FC236}">
                <a16:creationId xmlns:a16="http://schemas.microsoft.com/office/drawing/2014/main" id="{3157A068-79B8-C8A0-50C5-742554A26383}"/>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FB141C00-626E-DA04-9DCF-DF3D66479AF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D7C89847-AA5D-2B93-A2EA-EF3106B893DF}"/>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46811454-1BF9-3D4F-5ED1-6E7E55322B65}"/>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AB6667DE-899E-8A1F-D3F1-91905CAB3F1D}"/>
              </a:ext>
            </a:extLst>
          </p:cNvPr>
          <p:cNvGraphicFramePr>
            <a:graphicFrameLocks noChangeAspect="1"/>
          </p:cNvGraphicFramePr>
          <p:nvPr userDrawn="1">
            <p:custDataLst>
              <p:tags r:id="rId2"/>
            </p:custDataLst>
            <p:extLst>
              <p:ext uri="{D42A27DB-BD31-4B8C-83A1-F6EECF244321}">
                <p14:modId xmlns:p14="http://schemas.microsoft.com/office/powerpoint/2010/main" val="2122108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AB6667DE-899E-8A1F-D3F1-91905CAB3F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Text Placeholder 7"/>
          <p:cNvSpPr>
            <a:spLocks noGrp="1"/>
          </p:cNvSpPr>
          <p:nvPr>
            <p:ph type="body" sz="quarter" idx="15"/>
          </p:nvPr>
        </p:nvSpPr>
        <p:spPr>
          <a:xfrm>
            <a:off x="5220000" y="1268759"/>
            <a:ext cx="4176000" cy="495647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bg1"/>
              </a:buClr>
              <a:defRPr sz="1100">
                <a:solidFill>
                  <a:schemeClr val="tx2"/>
                </a:solidFill>
                <a:latin typeface="+mn-lt"/>
                <a:ea typeface="Segoe UI" panose="020B0502040204020203" pitchFamily="34" charset="0"/>
                <a:cs typeface="Segoe UI" panose="020B0502040204020203" pitchFamily="34" charset="0"/>
              </a:defRPr>
            </a:lvl2pPr>
            <a:lvl3pPr rtl="0">
              <a:buClr>
                <a:schemeClr val="bg1"/>
              </a:buClr>
              <a:defRPr sz="1100">
                <a:solidFill>
                  <a:schemeClr val="tx2"/>
                </a:solidFill>
                <a:latin typeface="+mn-lt"/>
                <a:ea typeface="Segoe UI" panose="020B0502040204020203" pitchFamily="34" charset="0"/>
                <a:cs typeface="Segoe UI" panose="020B0502040204020203" pitchFamily="34" charset="0"/>
              </a:defRPr>
            </a:lvl3pPr>
            <a:lvl4pPr rtl="0">
              <a:buClr>
                <a:schemeClr val="bg1"/>
              </a:buClr>
              <a:defRPr sz="1100">
                <a:solidFill>
                  <a:schemeClr val="tx2"/>
                </a:solidFill>
                <a:latin typeface="+mn-lt"/>
                <a:ea typeface="Segoe UI" panose="020B0502040204020203" pitchFamily="34" charset="0"/>
                <a:cs typeface="Segoe UI" panose="020B0502040204020203" pitchFamily="34" charset="0"/>
              </a:defRPr>
            </a:lvl4pPr>
            <a:lvl5pPr rtl="0">
              <a:buClr>
                <a:schemeClr val="bg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tx2"/>
                </a:solidFill>
                <a:latin typeface="+mn-lt"/>
              </a:defRPr>
            </a:lvl1pPr>
          </a:lstStyle>
          <a:p>
            <a:pPr lvl="0"/>
            <a:r>
              <a:rPr lang="en-AU" noProof="0"/>
              <a:t>Title</a:t>
            </a:r>
          </a:p>
        </p:txBody>
      </p:sp>
      <p:sp>
        <p:nvSpPr>
          <p:cNvPr id="14" name="TextBox 1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p:cNvSpPr>
            <a:spLocks noGrp="1"/>
          </p:cNvSpPr>
          <p:nvPr>
            <p:ph type="title" hasCustomPrompt="1"/>
          </p:nvPr>
        </p:nvSpPr>
        <p:spPr>
          <a:xfrm>
            <a:off x="540000" y="397814"/>
            <a:ext cx="4104000" cy="341618"/>
          </a:xfrm>
        </p:spPr>
        <p:txBody>
          <a:bodyPr vert="horz"/>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sp>
        <p:nvSpPr>
          <p:cNvPr id="15" name="Text Placeholder 5"/>
          <p:cNvSpPr>
            <a:spLocks noGrp="1"/>
          </p:cNvSpPr>
          <p:nvPr>
            <p:ph type="body" sz="quarter" idx="12" hasCustomPrompt="1"/>
          </p:nvPr>
        </p:nvSpPr>
        <p:spPr>
          <a:xfrm>
            <a:off x="540000" y="829763"/>
            <a:ext cx="4104000" cy="1080219"/>
          </a:xfrm>
        </p:spPr>
        <p:txBody>
          <a:bodyPr/>
          <a:lstStyle>
            <a:lvl1pPr rtl="0">
              <a:defRPr sz="1200">
                <a:solidFill>
                  <a:schemeClr val="tx1"/>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16" name="Text Placeholder 7"/>
          <p:cNvSpPr>
            <a:spLocks noGrp="1"/>
          </p:cNvSpPr>
          <p:nvPr>
            <p:ph type="body" sz="quarter" idx="13"/>
          </p:nvPr>
        </p:nvSpPr>
        <p:spPr>
          <a:xfrm>
            <a:off x="540000" y="1981990"/>
            <a:ext cx="4104000" cy="4243245"/>
          </a:xfrm>
        </p:spPr>
        <p:txBody>
          <a:bodyPr/>
          <a:lstStyle>
            <a:lvl1pPr rtl="0">
              <a:defRPr sz="1100">
                <a:solidFill>
                  <a:schemeClr val="tx1"/>
                </a:solidFill>
                <a:latin typeface="+mn-lt"/>
                <a:ea typeface="Segoe UI" panose="020B0502040204020203" pitchFamily="34" charset="0"/>
                <a:cs typeface="Segoe UI" panose="020B0502040204020203" pitchFamily="34" charset="0"/>
              </a:defRPr>
            </a:lvl1pPr>
            <a:lvl2pPr rtl="0">
              <a:buClr>
                <a:schemeClr val="tx1"/>
              </a:buClr>
              <a:defRPr sz="1100">
                <a:solidFill>
                  <a:schemeClr val="tx1"/>
                </a:solidFill>
                <a:latin typeface="+mn-lt"/>
                <a:ea typeface="Segoe UI" panose="020B0502040204020203" pitchFamily="34" charset="0"/>
                <a:cs typeface="Segoe UI" panose="020B0502040204020203" pitchFamily="34" charset="0"/>
              </a:defRPr>
            </a:lvl2pPr>
            <a:lvl3pPr rtl="0">
              <a:buClr>
                <a:schemeClr val="tx1"/>
              </a:buClr>
              <a:defRPr sz="1100">
                <a:solidFill>
                  <a:schemeClr val="tx1"/>
                </a:solidFill>
                <a:latin typeface="+mn-lt"/>
                <a:ea typeface="Segoe UI" panose="020B0502040204020203" pitchFamily="34" charset="0"/>
                <a:cs typeface="Segoe UI" panose="020B0502040204020203" pitchFamily="34" charset="0"/>
              </a:defRPr>
            </a:lvl3pPr>
            <a:lvl4pPr rtl="0">
              <a:buClr>
                <a:schemeClr val="tx1"/>
              </a:buClr>
              <a:defRPr sz="1100">
                <a:solidFill>
                  <a:schemeClr val="tx1"/>
                </a:solidFill>
                <a:latin typeface="+mn-lt"/>
                <a:ea typeface="Segoe UI" panose="020B0502040204020203" pitchFamily="34" charset="0"/>
                <a:cs typeface="Segoe UI" panose="020B0502040204020203" pitchFamily="34" charset="0"/>
              </a:defRPr>
            </a:lvl4pPr>
            <a:lvl5pPr rtl="0">
              <a:buClr>
                <a:schemeClr val="tx1"/>
              </a:buClr>
              <a:defRPr sz="1100">
                <a:solidFill>
                  <a:schemeClr val="tx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Tree>
    <p:extLst>
      <p:ext uri="{BB962C8B-B14F-4D97-AF65-F5344CB8AC3E}">
        <p14:creationId xmlns:p14="http://schemas.microsoft.com/office/powerpoint/2010/main" val="19633159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content grey">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C31557C-637E-EA2D-B504-C5763CF38CA3}"/>
              </a:ext>
            </a:extLst>
          </p:cNvPr>
          <p:cNvGraphicFramePr>
            <a:graphicFrameLocks noChangeAspect="1"/>
          </p:cNvGraphicFramePr>
          <p:nvPr userDrawn="1">
            <p:custDataLst>
              <p:tags r:id="rId2"/>
            </p:custDataLst>
            <p:extLst>
              <p:ext uri="{D42A27DB-BD31-4B8C-83A1-F6EECF244321}">
                <p14:modId xmlns:p14="http://schemas.microsoft.com/office/powerpoint/2010/main" val="10100102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6C31557C-637E-EA2D-B504-C5763CF38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p:cNvSpPr/>
          <p:nvPr userDrawn="1"/>
        </p:nvSpPr>
        <p:spPr>
          <a:xfrm>
            <a:off x="4953332" y="0"/>
            <a:ext cx="4952668"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a:endParaRPr lang="en-AU" noProof="0"/>
          </a:p>
        </p:txBody>
      </p:sp>
      <p:sp>
        <p:nvSpPr>
          <p:cNvPr id="18" name="Title 1"/>
          <p:cNvSpPr>
            <a:spLocks noGrp="1"/>
          </p:cNvSpPr>
          <p:nvPr>
            <p:ph type="title" hasCustomPrompt="1"/>
          </p:nvPr>
        </p:nvSpPr>
        <p:spPr>
          <a:xfrm>
            <a:off x="540000" y="397814"/>
            <a:ext cx="4104000" cy="341618"/>
          </a:xfrm>
        </p:spPr>
        <p:txBody>
          <a:bodyPr vert="horz"/>
          <a:lstStyle>
            <a:lvl1pPr rtl="0">
              <a:lnSpc>
                <a:spcPct val="90000"/>
              </a:lnSpc>
              <a:defRPr sz="1800">
                <a:solidFill>
                  <a:schemeClr val="tx2"/>
                </a:solidFill>
                <a:latin typeface="+mj-lt"/>
              </a:defRPr>
            </a:lvl1pPr>
          </a:lstStyle>
          <a:p>
            <a:r>
              <a:rPr lang="en-AU" noProof="0"/>
              <a:t>Introduction</a:t>
            </a:r>
          </a:p>
        </p:txBody>
      </p:sp>
      <p:sp>
        <p:nvSpPr>
          <p:cNvPr id="19" name="Text Placeholder 5"/>
          <p:cNvSpPr>
            <a:spLocks noGrp="1"/>
          </p:cNvSpPr>
          <p:nvPr>
            <p:ph type="body" sz="quarter" idx="12" hasCustomPrompt="1"/>
          </p:nvPr>
        </p:nvSpPr>
        <p:spPr>
          <a:xfrm>
            <a:off x="540000" y="829763"/>
            <a:ext cx="4104000" cy="1080219"/>
          </a:xfrm>
        </p:spPr>
        <p:txBody>
          <a:bodyPr/>
          <a:lstStyle>
            <a:lvl1pPr rtl="0">
              <a:defRPr sz="1200">
                <a:solidFill>
                  <a:schemeClr val="tx2"/>
                </a:solidFill>
                <a:latin typeface="+mn-lt"/>
              </a:defRPr>
            </a:lvl1pPr>
            <a:lvl2pPr>
              <a:defRPr>
                <a:latin typeface="Segoe UI Semibold" panose="020B0702040204020203" pitchFamily="34" charset="0"/>
              </a:defRPr>
            </a:lvl2pPr>
            <a:lvl3pPr>
              <a:defRPr>
                <a:latin typeface="Segoe UI Semibold" panose="020B0702040204020203" pitchFamily="34" charset="0"/>
              </a:defRPr>
            </a:lvl3pPr>
            <a:lvl4pPr>
              <a:defRPr>
                <a:latin typeface="Segoe UI Semibold" panose="020B0702040204020203" pitchFamily="34" charset="0"/>
              </a:defRPr>
            </a:lvl4pPr>
            <a:lvl5pPr>
              <a:defRPr>
                <a:latin typeface="Segoe UI Semibold" panose="020B0702040204020203" pitchFamily="34" charset="0"/>
              </a:defRPr>
            </a:lvl5pPr>
          </a:lstStyle>
          <a:p>
            <a:pPr lvl="0"/>
            <a:r>
              <a:rPr lang="en-AU" noProof="0"/>
              <a:t>Bold introduction text</a:t>
            </a:r>
          </a:p>
        </p:txBody>
      </p:sp>
      <p:sp>
        <p:nvSpPr>
          <p:cNvPr id="20" name="Text Placeholder 7"/>
          <p:cNvSpPr>
            <a:spLocks noGrp="1"/>
          </p:cNvSpPr>
          <p:nvPr>
            <p:ph type="body" sz="quarter" idx="13"/>
          </p:nvPr>
        </p:nvSpPr>
        <p:spPr>
          <a:xfrm>
            <a:off x="540000" y="1981990"/>
            <a:ext cx="4104000" cy="4243245"/>
          </a:xfrm>
        </p:spPr>
        <p:txBody>
          <a:bodyPr/>
          <a:lstStyle>
            <a:lvl1pPr rtl="0">
              <a:defRPr sz="1100">
                <a:solidFill>
                  <a:schemeClr val="tx2"/>
                </a:solidFill>
                <a:latin typeface="+mn-lt"/>
                <a:ea typeface="Segoe UI" panose="020B0502040204020203" pitchFamily="34" charset="0"/>
                <a:cs typeface="Segoe UI" panose="020B0502040204020203" pitchFamily="34" charset="0"/>
              </a:defRPr>
            </a:lvl1pPr>
            <a:lvl2pPr rtl="0">
              <a:buClr>
                <a:schemeClr val="tx1"/>
              </a:buClr>
              <a:defRPr sz="1100">
                <a:solidFill>
                  <a:schemeClr val="tx2"/>
                </a:solidFill>
                <a:latin typeface="+mn-lt"/>
                <a:ea typeface="Segoe UI" panose="020B0502040204020203" pitchFamily="34" charset="0"/>
                <a:cs typeface="Segoe UI" panose="020B0502040204020203" pitchFamily="34" charset="0"/>
              </a:defRPr>
            </a:lvl2pPr>
            <a:lvl3pPr rtl="0">
              <a:buClr>
                <a:schemeClr val="tx1"/>
              </a:buClr>
              <a:defRPr sz="1100">
                <a:solidFill>
                  <a:schemeClr val="tx2"/>
                </a:solidFill>
                <a:latin typeface="+mn-lt"/>
                <a:ea typeface="Segoe UI" panose="020B0502040204020203" pitchFamily="34" charset="0"/>
                <a:cs typeface="Segoe UI" panose="020B0502040204020203" pitchFamily="34" charset="0"/>
              </a:defRPr>
            </a:lvl3pPr>
            <a:lvl4pPr rtl="0">
              <a:buClr>
                <a:schemeClr val="tx1"/>
              </a:buClr>
              <a:defRPr sz="1100">
                <a:solidFill>
                  <a:schemeClr val="tx2"/>
                </a:solidFill>
                <a:latin typeface="+mn-lt"/>
                <a:ea typeface="Segoe UI" panose="020B0502040204020203" pitchFamily="34" charset="0"/>
                <a:cs typeface="Segoe UI" panose="020B0502040204020203" pitchFamily="34" charset="0"/>
              </a:defRPr>
            </a:lvl4pPr>
            <a:lvl5pPr rtl="0">
              <a:buClr>
                <a:schemeClr val="tx1"/>
              </a:buClr>
              <a:defRPr sz="1100">
                <a:solidFill>
                  <a:schemeClr val="tx2"/>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1" name="Text Placeholder 7"/>
          <p:cNvSpPr>
            <a:spLocks noGrp="1"/>
          </p:cNvSpPr>
          <p:nvPr>
            <p:ph type="body" sz="quarter" idx="15"/>
          </p:nvPr>
        </p:nvSpPr>
        <p:spPr>
          <a:xfrm>
            <a:off x="5220000" y="1268759"/>
            <a:ext cx="4176000" cy="4956475"/>
          </a:xfrm>
        </p:spPr>
        <p:txBody>
          <a:bodyPr/>
          <a:lstStyle>
            <a:lvl1pPr rtl="0">
              <a:defRPr sz="1100">
                <a:solidFill>
                  <a:schemeClr val="bg1"/>
                </a:solidFill>
                <a:latin typeface="+mn-lt"/>
                <a:ea typeface="Segoe UI" panose="020B0502040204020203" pitchFamily="34" charset="0"/>
                <a:cs typeface="Segoe UI" panose="020B0502040204020203" pitchFamily="34" charset="0"/>
              </a:defRPr>
            </a:lvl1pPr>
            <a:lvl2pPr rtl="0">
              <a:buClr>
                <a:schemeClr val="bg2"/>
              </a:buClr>
              <a:defRPr sz="1100">
                <a:solidFill>
                  <a:schemeClr val="bg1"/>
                </a:solidFill>
                <a:latin typeface="+mn-lt"/>
                <a:ea typeface="Segoe UI" panose="020B0502040204020203" pitchFamily="34" charset="0"/>
                <a:cs typeface="Segoe UI" panose="020B0502040204020203" pitchFamily="34" charset="0"/>
              </a:defRPr>
            </a:lvl2pPr>
            <a:lvl3pPr rtl="0">
              <a:buClr>
                <a:schemeClr val="bg2"/>
              </a:buClr>
              <a:defRPr sz="1100">
                <a:solidFill>
                  <a:schemeClr val="bg1"/>
                </a:solidFill>
                <a:latin typeface="+mn-lt"/>
                <a:ea typeface="Segoe UI" panose="020B0502040204020203" pitchFamily="34" charset="0"/>
                <a:cs typeface="Segoe UI" panose="020B0502040204020203" pitchFamily="34" charset="0"/>
              </a:defRPr>
            </a:lvl3pPr>
            <a:lvl4pPr rtl="0">
              <a:buClr>
                <a:schemeClr val="bg2"/>
              </a:buClr>
              <a:defRPr sz="1100">
                <a:solidFill>
                  <a:schemeClr val="bg1"/>
                </a:solidFill>
                <a:latin typeface="+mn-lt"/>
                <a:ea typeface="Segoe UI" panose="020B0502040204020203" pitchFamily="34" charset="0"/>
                <a:cs typeface="Segoe UI" panose="020B0502040204020203" pitchFamily="34" charset="0"/>
              </a:defRPr>
            </a:lvl4pPr>
            <a:lvl5pPr rtl="0">
              <a:buClr>
                <a:schemeClr val="bg2"/>
              </a:buClr>
              <a:defRPr sz="1100">
                <a:solidFill>
                  <a:schemeClr val="bg1"/>
                </a:solidFill>
                <a:latin typeface="+mn-lt"/>
                <a:ea typeface="Segoe UI" panose="020B0502040204020203" pitchFamily="34" charset="0"/>
                <a:cs typeface="Segoe UI" panose="020B0502040204020203"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3" name="Text Placeholder 12"/>
          <p:cNvSpPr>
            <a:spLocks noGrp="1"/>
          </p:cNvSpPr>
          <p:nvPr>
            <p:ph type="body" sz="quarter" idx="16" hasCustomPrompt="1"/>
          </p:nvPr>
        </p:nvSpPr>
        <p:spPr>
          <a:xfrm>
            <a:off x="5220000" y="836714"/>
            <a:ext cx="4176000" cy="288031"/>
          </a:xfrm>
          <a:noFill/>
        </p:spPr>
        <p:txBody>
          <a:bodyPr lIns="0" tIns="36000" rIns="0" bIns="36000" anchor="ctr"/>
          <a:lstStyle>
            <a:lvl1pPr algn="l" rtl="0">
              <a:defRPr sz="1300">
                <a:solidFill>
                  <a:schemeClr val="bg1"/>
                </a:solidFill>
                <a:latin typeface="+mn-lt"/>
              </a:defRPr>
            </a:lvl1pPr>
          </a:lstStyle>
          <a:p>
            <a:pPr lvl="0"/>
            <a:r>
              <a:rPr lang="en-AU" noProof="0"/>
              <a:t>Title</a:t>
            </a:r>
          </a:p>
        </p:txBody>
      </p:sp>
      <p:grpSp>
        <p:nvGrpSpPr>
          <p:cNvPr id="3" name="Group 2">
            <a:extLst>
              <a:ext uri="{FF2B5EF4-FFF2-40B4-BE49-F238E27FC236}">
                <a16:creationId xmlns:a16="http://schemas.microsoft.com/office/drawing/2014/main" id="{80F61F25-5266-8B0E-E157-8F1EE415271A}"/>
              </a:ext>
            </a:extLst>
          </p:cNvPr>
          <p:cNvGrpSpPr/>
          <p:nvPr userDrawn="1"/>
        </p:nvGrpSpPr>
        <p:grpSpPr>
          <a:xfrm>
            <a:off x="8716488" y="5668488"/>
            <a:ext cx="1193470" cy="1193470"/>
            <a:chOff x="10069009" y="2893384"/>
            <a:chExt cx="1704975" cy="1704975"/>
          </a:xfrm>
        </p:grpSpPr>
        <p:sp>
          <p:nvSpPr>
            <p:cNvPr id="4" name="Freeform: Shape 3">
              <a:extLst>
                <a:ext uri="{FF2B5EF4-FFF2-40B4-BE49-F238E27FC236}">
                  <a16:creationId xmlns:a16="http://schemas.microsoft.com/office/drawing/2014/main" id="{08D62FF4-40E6-60F8-7F92-283BA91B9DF2}"/>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5" name="Freeform: Shape 4">
              <a:extLst>
                <a:ext uri="{FF2B5EF4-FFF2-40B4-BE49-F238E27FC236}">
                  <a16:creationId xmlns:a16="http://schemas.microsoft.com/office/drawing/2014/main" id="{A41D34FE-A1BC-F63D-2E98-31E7114D402C}"/>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6" name="Freeform: Shape 5">
              <a:extLst>
                <a:ext uri="{FF2B5EF4-FFF2-40B4-BE49-F238E27FC236}">
                  <a16:creationId xmlns:a16="http://schemas.microsoft.com/office/drawing/2014/main" id="{AF9A9937-7F17-FC79-DD31-160F04F4025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7" name="TextBox 6">
            <a:extLst>
              <a:ext uri="{FF2B5EF4-FFF2-40B4-BE49-F238E27FC236}">
                <a16:creationId xmlns:a16="http://schemas.microsoft.com/office/drawing/2014/main" id="{CAF1C769-DE2E-7380-BC42-E097A7C01A0E}"/>
              </a:ext>
            </a:extLst>
          </p:cNvPr>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12585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6C3DCF3-BBD9-182F-D774-4487095265BE}"/>
              </a:ext>
            </a:extLst>
          </p:cNvPr>
          <p:cNvGraphicFramePr>
            <a:graphicFrameLocks noChangeAspect="1"/>
          </p:cNvGraphicFramePr>
          <p:nvPr userDrawn="1">
            <p:custDataLst>
              <p:tags r:id="rId1"/>
            </p:custDataLst>
            <p:extLst>
              <p:ext uri="{D42A27DB-BD31-4B8C-83A1-F6EECF244321}">
                <p14:modId xmlns:p14="http://schemas.microsoft.com/office/powerpoint/2010/main" val="13814217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3" name="Object 2" hidden="1">
                        <a:extLst>
                          <a:ext uri="{FF2B5EF4-FFF2-40B4-BE49-F238E27FC236}">
                            <a16:creationId xmlns:a16="http://schemas.microsoft.com/office/drawing/2014/main" id="{E6C3DCF3-BBD9-182F-D774-4487095265B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Rectangle 11">
            <a:extLst>
              <a:ext uri="{FF2B5EF4-FFF2-40B4-BE49-F238E27FC236}">
                <a16:creationId xmlns:a16="http://schemas.microsoft.com/office/drawing/2014/main" id="{FA301358-1E68-2A96-26E5-173FB5603BDE}"/>
              </a:ext>
            </a:extLst>
          </p:cNvPr>
          <p:cNvSpPr/>
          <p:nvPr userDrawn="1"/>
        </p:nvSpPr>
        <p:spPr>
          <a:xfrm>
            <a:off x="0" y="0"/>
            <a:ext cx="9906000" cy="6864260"/>
          </a:xfrm>
          <a:prstGeom prst="rect">
            <a:avLst/>
          </a:prstGeom>
          <a:solidFill>
            <a:srgbClr val="1F2A44"/>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err="1">
              <a:ln>
                <a:noFill/>
              </a:ln>
              <a:solidFill>
                <a:srgbClr val="D2D4DA"/>
              </a:solidFill>
              <a:effectLst/>
              <a:uLnTx/>
              <a:uFillTx/>
              <a:latin typeface="Arial"/>
              <a:ea typeface="+mn-ea"/>
              <a:cs typeface="+mn-cs"/>
            </a:endParaRPr>
          </a:p>
        </p:txBody>
      </p:sp>
      <p:pic>
        <p:nvPicPr>
          <p:cNvPr id="13" name="BRV logo">
            <a:extLst>
              <a:ext uri="{FF2B5EF4-FFF2-40B4-BE49-F238E27FC236}">
                <a16:creationId xmlns:a16="http://schemas.microsoft.com/office/drawing/2014/main" id="{DCC4FF7B-BED5-C8BE-C3D8-12D24CAF89F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7339263" y="522762"/>
            <a:ext cx="2037076" cy="466149"/>
          </a:xfrm>
          <a:prstGeom prst="rect">
            <a:avLst/>
          </a:prstGeom>
        </p:spPr>
      </p:pic>
      <p:pic>
        <p:nvPicPr>
          <p:cNvPr id="19" name="DTF logo">
            <a:extLst>
              <a:ext uri="{FF2B5EF4-FFF2-40B4-BE49-F238E27FC236}">
                <a16:creationId xmlns:a16="http://schemas.microsoft.com/office/drawing/2014/main" id="{73BF07E3-3CED-7B98-3310-975F6FEE4252}"/>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8048" y="522762"/>
            <a:ext cx="993370" cy="568841"/>
          </a:xfrm>
          <a:prstGeom prst="rect">
            <a:avLst/>
          </a:prstGeom>
        </p:spPr>
      </p:pic>
      <p:grpSp>
        <p:nvGrpSpPr>
          <p:cNvPr id="9" name="Graphic elements">
            <a:extLst>
              <a:ext uri="{FF2B5EF4-FFF2-40B4-BE49-F238E27FC236}">
                <a16:creationId xmlns:a16="http://schemas.microsoft.com/office/drawing/2014/main" id="{66002FA4-06E1-6E31-CA28-59854AFE3D77}"/>
              </a:ext>
            </a:extLst>
          </p:cNvPr>
          <p:cNvGrpSpPr/>
          <p:nvPr userDrawn="1"/>
        </p:nvGrpSpPr>
        <p:grpSpPr>
          <a:xfrm>
            <a:off x="5620201" y="4717205"/>
            <a:ext cx="4285799" cy="2147683"/>
            <a:chOff x="3535488" y="2524125"/>
            <a:chExt cx="8643185" cy="4331239"/>
          </a:xfrm>
        </p:grpSpPr>
        <p:sp>
          <p:nvSpPr>
            <p:cNvPr id="10" name="Freeform: Shape 9">
              <a:extLst>
                <a:ext uri="{FF2B5EF4-FFF2-40B4-BE49-F238E27FC236}">
                  <a16:creationId xmlns:a16="http://schemas.microsoft.com/office/drawing/2014/main" id="{CDD6D720-DCF6-87FE-F473-20B658F745BD}"/>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1" name="Freeform: Shape 10">
              <a:extLst>
                <a:ext uri="{FF2B5EF4-FFF2-40B4-BE49-F238E27FC236}">
                  <a16:creationId xmlns:a16="http://schemas.microsoft.com/office/drawing/2014/main" id="{5F49609D-B9B3-535D-45AF-4630D1099B2E}"/>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4" name="Freeform: Shape 13">
              <a:extLst>
                <a:ext uri="{FF2B5EF4-FFF2-40B4-BE49-F238E27FC236}">
                  <a16:creationId xmlns:a16="http://schemas.microsoft.com/office/drawing/2014/main" id="{1BA2D416-7C9D-CD5B-7D4A-D829913AF4B9}"/>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sp>
          <p:nvSpPr>
            <p:cNvPr id="15" name="Freeform: Shape 14">
              <a:extLst>
                <a:ext uri="{FF2B5EF4-FFF2-40B4-BE49-F238E27FC236}">
                  <a16:creationId xmlns:a16="http://schemas.microsoft.com/office/drawing/2014/main" id="{9FCAFCAB-EAEB-8872-7878-0FE84A80DD6A}"/>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a:endParaRPr>
            </a:p>
          </p:txBody>
        </p:sp>
      </p:grpSp>
      <p:sp>
        <p:nvSpPr>
          <p:cNvPr id="16" name="TextBox 15">
            <a:extLst>
              <a:ext uri="{FF2B5EF4-FFF2-40B4-BE49-F238E27FC236}">
                <a16:creationId xmlns:a16="http://schemas.microsoft.com/office/drawing/2014/main" id="{464E034B-84F6-F022-EEE1-4B966267A1A6}"/>
              </a:ext>
            </a:extLst>
          </p:cNvPr>
          <p:cNvSpPr txBox="1"/>
          <p:nvPr userDrawn="1"/>
        </p:nvSpPr>
        <p:spPr>
          <a:xfrm>
            <a:off x="510955" y="4618564"/>
            <a:ext cx="4855129" cy="1954381"/>
          </a:xfrm>
          <a:prstGeom prst="rect">
            <a:avLst/>
          </a:prstGeom>
          <a:noFill/>
        </p:spPr>
        <p:txBody>
          <a:bodyPr wrap="square" rtlCol="0">
            <a:spAutoFit/>
          </a:bodyPr>
          <a:lstStyle/>
          <a:p>
            <a:pPr defTabSz="914400"/>
            <a:r>
              <a:rPr lang="en-AU" sz="1100">
                <a:solidFill>
                  <a:prstClr val="white"/>
                </a:solidFill>
                <a:latin typeface="+mn-lt"/>
              </a:rPr>
              <a:t>© State of Victoria 2023</a:t>
            </a:r>
          </a:p>
          <a:p>
            <a:pPr defTabSz="914400"/>
            <a:r>
              <a:rPr lang="en-AU" sz="1100">
                <a:solidFill>
                  <a:prstClr val="white"/>
                </a:solidFill>
                <a:latin typeface="+mn-lt"/>
              </a:rPr>
              <a:t> </a:t>
            </a:r>
          </a:p>
          <a:p>
            <a:pPr defTabSz="914400"/>
            <a:endParaRPr lang="en-AU" sz="1100">
              <a:solidFill>
                <a:prstClr val="white"/>
              </a:solidFill>
              <a:latin typeface="+mn-lt"/>
            </a:endParaRPr>
          </a:p>
          <a:p>
            <a:pPr defTabSz="914400"/>
            <a:r>
              <a:rPr lang="en-AU" sz="1100">
                <a:solidFill>
                  <a:prstClr val="white"/>
                </a:solidFill>
                <a:latin typeface="+mn-lt"/>
              </a:rPr>
              <a:t>You are free to re-use this work under a Creative Commons Attribution 4.0 licence, provided you credit the State of Victoria (Department of Treasury and Finance) as author, indicate if changes were made and comply with the other licence terms. The licence does not apply to any branding, including Government logos.</a:t>
            </a:r>
          </a:p>
          <a:p>
            <a:pPr defTabSz="914400"/>
            <a:r>
              <a:rPr lang="en-AU" sz="1100">
                <a:solidFill>
                  <a:prstClr val="white"/>
                </a:solidFill>
                <a:latin typeface="+mn-lt"/>
              </a:rPr>
              <a:t> </a:t>
            </a:r>
          </a:p>
          <a:p>
            <a:pPr defTabSz="914400"/>
            <a:r>
              <a:rPr lang="en-AU" sz="1100">
                <a:solidFill>
                  <a:prstClr val="white"/>
                </a:solidFill>
                <a:latin typeface="+mn-lt"/>
              </a:rPr>
              <a:t>Copyright queries may be directed to IPpolicy@dtf.vic.gov.au</a:t>
            </a:r>
          </a:p>
          <a:p>
            <a:pPr defTabSz="914400"/>
            <a:endParaRPr lang="en-AU" sz="1100">
              <a:solidFill>
                <a:prstClr val="white"/>
              </a:solidFill>
              <a:latin typeface="+mn-lt"/>
            </a:endParaRPr>
          </a:p>
        </p:txBody>
      </p:sp>
    </p:spTree>
    <p:extLst>
      <p:ext uri="{BB962C8B-B14F-4D97-AF65-F5344CB8AC3E}">
        <p14:creationId xmlns:p14="http://schemas.microsoft.com/office/powerpoint/2010/main" val="95409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F744C96-3F0F-E838-DE56-17C1F96FF38E}"/>
              </a:ext>
            </a:extLst>
          </p:cNvPr>
          <p:cNvGrpSpPr/>
          <p:nvPr userDrawn="1"/>
        </p:nvGrpSpPr>
        <p:grpSpPr>
          <a:xfrm>
            <a:off x="8716488" y="5668488"/>
            <a:ext cx="1193470" cy="1193470"/>
            <a:chOff x="10069009" y="2893384"/>
            <a:chExt cx="1704975" cy="1704975"/>
          </a:xfrm>
        </p:grpSpPr>
        <p:sp>
          <p:nvSpPr>
            <p:cNvPr id="7" name="Freeform: Shape 6">
              <a:extLst>
                <a:ext uri="{FF2B5EF4-FFF2-40B4-BE49-F238E27FC236}">
                  <a16:creationId xmlns:a16="http://schemas.microsoft.com/office/drawing/2014/main" id="{40471D8F-9857-0258-04DE-0A8ADAF1D96D}"/>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1650545E-6911-B0F8-E9BE-4646571115C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86970DE2-46FD-E50B-953E-7A427A9C85A0}"/>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a:extLst>
              <a:ext uri="{FF2B5EF4-FFF2-40B4-BE49-F238E27FC236}">
                <a16:creationId xmlns:a16="http://schemas.microsoft.com/office/drawing/2014/main" id="{99520AEC-DF62-4E73-8F72-33208A922B69}"/>
              </a:ext>
            </a:extLst>
          </p:cNvPr>
          <p:cNvGraphicFramePr>
            <a:graphicFrameLocks noChangeAspect="1"/>
          </p:cNvGraphicFramePr>
          <p:nvPr userDrawn="1">
            <p:custDataLst>
              <p:tags r:id="rId2"/>
            </p:custDataLst>
            <p:extLst>
              <p:ext uri="{D42A27DB-BD31-4B8C-83A1-F6EECF244321}">
                <p14:modId xmlns:p14="http://schemas.microsoft.com/office/powerpoint/2010/main" val="41292010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99520AEC-DF62-4E73-8F72-33208A922B6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sp>
        <p:nvSpPr>
          <p:cNvPr id="4" name="TextBox 3"/>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Content Placeholder 1"/>
          <p:cNvSpPr>
            <a:spLocks noGrp="1"/>
          </p:cNvSpPr>
          <p:nvPr>
            <p:ph sz="quarter" idx="13" hasCustomPrompt="1"/>
          </p:nvPr>
        </p:nvSpPr>
        <p:spPr>
          <a:xfrm>
            <a:off x="540000" y="1268760"/>
            <a:ext cx="8820000" cy="504055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solidFill>
                  <a:schemeClr val="tx2"/>
                </a:solidFill>
              </a:defRPr>
            </a:lvl1pPr>
            <a:lvl2pPr marL="504000" indent="-252000" rtl="0">
              <a:spcAft>
                <a:spcPts val="600"/>
              </a:spcAft>
              <a:buClr>
                <a:schemeClr val="bg2"/>
              </a:buClr>
              <a:buFont typeface="Segoe UI" panose="020B0502040204020203" pitchFamily="34" charset="0"/>
              <a:buChar char="–"/>
              <a:defRPr sz="1200">
                <a:solidFill>
                  <a:schemeClr val="tx2"/>
                </a:solidFill>
              </a:defRPr>
            </a:lvl2pPr>
            <a:lvl3pPr marL="756000" indent="-252000" rtl="0">
              <a:spcAft>
                <a:spcPts val="600"/>
              </a:spcAft>
              <a:buClr>
                <a:schemeClr val="bg2"/>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cxnSp>
        <p:nvCxnSpPr>
          <p:cNvPr id="11" name="Straight Connector 10">
            <a:extLst>
              <a:ext uri="{FF2B5EF4-FFF2-40B4-BE49-F238E27FC236}">
                <a16:creationId xmlns:a16="http://schemas.microsoft.com/office/drawing/2014/main" id="{BFCB1AD8-51DD-6A5F-04CD-DD808012BE06}"/>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10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ue">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pSp>
        <p:nvGrpSpPr>
          <p:cNvPr id="5" name="Group 4">
            <a:extLst>
              <a:ext uri="{FF2B5EF4-FFF2-40B4-BE49-F238E27FC236}">
                <a16:creationId xmlns:a16="http://schemas.microsoft.com/office/drawing/2014/main" id="{03FC33C3-0039-A536-26A1-7DBB0C12B4D7}"/>
              </a:ext>
            </a:extLst>
          </p:cNvPr>
          <p:cNvGrpSpPr/>
          <p:nvPr userDrawn="1"/>
        </p:nvGrpSpPr>
        <p:grpSpPr>
          <a:xfrm>
            <a:off x="8716488" y="5668488"/>
            <a:ext cx="1193470" cy="1193470"/>
            <a:chOff x="10069009" y="2893384"/>
            <a:chExt cx="1704975" cy="1704975"/>
          </a:xfrm>
        </p:grpSpPr>
        <p:sp>
          <p:nvSpPr>
            <p:cNvPr id="6" name="Freeform: Shape 5">
              <a:extLst>
                <a:ext uri="{FF2B5EF4-FFF2-40B4-BE49-F238E27FC236}">
                  <a16:creationId xmlns:a16="http://schemas.microsoft.com/office/drawing/2014/main" id="{34399B94-C3DB-8B52-2B00-C3C256B735E6}"/>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FA4DCBED-3105-F2FB-5EE6-00977F3E1554}"/>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1E8FFA23-9D0B-26B0-88A2-37417927A4C8}"/>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0" name="TextBox 9"/>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0671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s_V2">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1509321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Content Placeholder 1"/>
          <p:cNvSpPr>
            <a:spLocks noGrp="1"/>
          </p:cNvSpPr>
          <p:nvPr>
            <p:ph sz="quarter" idx="13" hasCustomPrompt="1"/>
          </p:nvPr>
        </p:nvSpPr>
        <p:spPr>
          <a:xfrm>
            <a:off x="539999" y="1268760"/>
            <a:ext cx="8820000" cy="4887491"/>
          </a:xfrm>
        </p:spPr>
        <p:txBody>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a:solidFill>
                  <a:schemeClr val="tx2"/>
                </a:solidFill>
              </a:defRPr>
            </a:lvl1pPr>
            <a:lvl2pPr marL="504000" indent="-252000" rtl="0">
              <a:spcAft>
                <a:spcPts val="600"/>
              </a:spcAft>
              <a:buClr>
                <a:schemeClr val="bg1"/>
              </a:buClr>
              <a:buFont typeface="Segoe UI" panose="020B0502040204020203" pitchFamily="34" charset="0"/>
              <a:buChar char="–"/>
              <a:defRPr sz="1200">
                <a:solidFill>
                  <a:schemeClr val="tx2"/>
                </a:solidFill>
              </a:defRPr>
            </a:lvl2pPr>
            <a:lvl3pPr marL="756000" indent="-252000" rtl="0">
              <a:spcAft>
                <a:spcPts val="600"/>
              </a:spcAft>
              <a:buClr>
                <a:schemeClr val="bg1"/>
              </a:buClr>
              <a:buFont typeface="Arial" panose="020B0604020202020204" pitchFamily="34" charset="0"/>
              <a:buChar char="•"/>
              <a:defRPr sz="1200">
                <a:solidFill>
                  <a:schemeClr val="tx2"/>
                </a:solidFill>
              </a:defRPr>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131B934D-907E-C9FE-5568-1B58E3D535CE}"/>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E3C03009-60CE-50AE-3C74-4BB8FC57306B}"/>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6FBBB4E-D1DE-12F6-6640-9D524BC9C773}"/>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20" name="TextBox 19">
            <a:extLst>
              <a:ext uri="{FF2B5EF4-FFF2-40B4-BE49-F238E27FC236}">
                <a16:creationId xmlns:a16="http://schemas.microsoft.com/office/drawing/2014/main" id="{52D84F24-9854-56BF-C9E9-236C355B30CB}"/>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21" name="Graphic elements">
            <a:extLst>
              <a:ext uri="{FF2B5EF4-FFF2-40B4-BE49-F238E27FC236}">
                <a16:creationId xmlns:a16="http://schemas.microsoft.com/office/drawing/2014/main" id="{0F548CEA-F268-82E5-9CB0-2DE13FA17342}"/>
              </a:ext>
            </a:extLst>
          </p:cNvPr>
          <p:cNvGrpSpPr/>
          <p:nvPr userDrawn="1"/>
        </p:nvGrpSpPr>
        <p:grpSpPr>
          <a:xfrm>
            <a:off x="8355768" y="6080215"/>
            <a:ext cx="1555548" cy="777785"/>
            <a:chOff x="3532313" y="2524125"/>
            <a:chExt cx="8656007" cy="4328064"/>
          </a:xfrm>
        </p:grpSpPr>
        <p:sp>
          <p:nvSpPr>
            <p:cNvPr id="22" name="Freeform: Shape 21">
              <a:extLst>
                <a:ext uri="{FF2B5EF4-FFF2-40B4-BE49-F238E27FC236}">
                  <a16:creationId xmlns:a16="http://schemas.microsoft.com/office/drawing/2014/main" id="{427F12B7-6790-EFED-A678-B8027475EEED}"/>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3" name="Freeform: Shape 22">
              <a:extLst>
                <a:ext uri="{FF2B5EF4-FFF2-40B4-BE49-F238E27FC236}">
                  <a16:creationId xmlns:a16="http://schemas.microsoft.com/office/drawing/2014/main" id="{9AD0A7CE-6F1C-4065-445B-686D6326271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4" name="Freeform: Shape 23">
              <a:extLst>
                <a:ext uri="{FF2B5EF4-FFF2-40B4-BE49-F238E27FC236}">
                  <a16:creationId xmlns:a16="http://schemas.microsoft.com/office/drawing/2014/main" id="{3B2E1916-BFB4-F318-D59F-E05ABB5C393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5" name="Freeform: Shape 24">
              <a:extLst>
                <a:ext uri="{FF2B5EF4-FFF2-40B4-BE49-F238E27FC236}">
                  <a16:creationId xmlns:a16="http://schemas.microsoft.com/office/drawing/2014/main" id="{C9B27873-12CA-9831-4899-88547A29A9B2}"/>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6" name="Slide Number Placeholder 5">
            <a:extLst>
              <a:ext uri="{FF2B5EF4-FFF2-40B4-BE49-F238E27FC236}">
                <a16:creationId xmlns:a16="http://schemas.microsoft.com/office/drawing/2014/main" id="{9AC8B6CC-E77C-4FBA-B91C-541938801D4E}"/>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3950687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Grey">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124744"/>
            <a:ext cx="9906000" cy="51438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608831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Content Placeholder 1"/>
          <p:cNvSpPr>
            <a:spLocks noGrp="1"/>
          </p:cNvSpPr>
          <p:nvPr>
            <p:ph sz="quarter" idx="13" hasCustomPrompt="1"/>
          </p:nvPr>
        </p:nvSpPr>
        <p:spPr>
          <a:xfrm>
            <a:off x="540000" y="1268760"/>
            <a:ext cx="8820000" cy="4919389"/>
          </a:xfrm>
        </p:spPr>
        <p:txBody>
          <a:bodyPr/>
          <a:lstStyle>
            <a:lvl1pPr marL="252000" marR="0" indent="-252000" algn="l" defTabSz="914349" rtl="0" eaLnBrk="1" fontAlgn="auto" latinLnBrk="0" hangingPunct="1">
              <a:lnSpc>
                <a:spcPct val="100000"/>
              </a:lnSpc>
              <a:spcBef>
                <a:spcPts val="400"/>
              </a:spcBef>
              <a:spcAft>
                <a:spcPts val="600"/>
              </a:spcAft>
              <a:buClr>
                <a:schemeClr val="bg2"/>
              </a:buClr>
              <a:buSzTx/>
              <a:buFont typeface="Arial" panose="020B0604020202020204" pitchFamily="34" charset="0"/>
              <a:buChar char="•"/>
              <a:tabLst/>
              <a:defRPr sz="1200"/>
            </a:lvl1pPr>
            <a:lvl2pPr marL="504000" indent="-252000" rtl="0">
              <a:spcAft>
                <a:spcPts val="600"/>
              </a:spcAft>
              <a:buClr>
                <a:schemeClr val="bg2"/>
              </a:buClr>
              <a:buFont typeface="Segoe UI" panose="020B0502040204020203" pitchFamily="34" charset="0"/>
              <a:buChar char="–"/>
              <a:defRPr sz="1200"/>
            </a:lvl2pPr>
            <a:lvl3pPr marL="756000" indent="-252000" rtl="0">
              <a:spcAft>
                <a:spcPts val="600"/>
              </a:spcAft>
              <a:buClr>
                <a:schemeClr val="bg2"/>
              </a:buClr>
              <a:buFont typeface="Arial" panose="020B0604020202020204" pitchFamily="34" charset="0"/>
              <a:buChar char="•"/>
              <a:defRPr sz="1200"/>
            </a:lvl3pPr>
            <a:lvl4pPr marL="809955" indent="0">
              <a:buClr>
                <a:schemeClr val="accent4"/>
              </a:buClr>
              <a:buFont typeface="+mj-lt"/>
              <a:buNone/>
              <a:defRPr/>
            </a:lvl4pPr>
          </a:lstStyle>
          <a:p>
            <a:pPr lvl="0"/>
            <a:r>
              <a:rPr lang="en-AU" noProof="0"/>
              <a:t>Insert table of contents</a:t>
            </a:r>
          </a:p>
          <a:p>
            <a:pPr lvl="1"/>
            <a:r>
              <a:rPr lang="en-AU" noProof="0"/>
              <a:t>Second line</a:t>
            </a:r>
          </a:p>
          <a:p>
            <a:pPr lvl="2"/>
            <a:r>
              <a:rPr lang="en-AU" noProof="0"/>
              <a:t>Third line</a:t>
            </a:r>
          </a:p>
        </p:txBody>
      </p:sp>
      <p:sp>
        <p:nvSpPr>
          <p:cNvPr id="13" name="Title 1">
            <a:extLst>
              <a:ext uri="{FF2B5EF4-FFF2-40B4-BE49-F238E27FC236}">
                <a16:creationId xmlns:a16="http://schemas.microsoft.com/office/drawing/2014/main" id="{CDCB83E6-1DC4-BAE4-C071-65086FF2A8F3}"/>
              </a:ext>
            </a:extLst>
          </p:cNvPr>
          <p:cNvSpPr>
            <a:spLocks noGrp="1"/>
          </p:cNvSpPr>
          <p:nvPr>
            <p:ph type="title" hasCustomPrompt="1"/>
          </p:nvPr>
        </p:nvSpPr>
        <p:spPr>
          <a:xfrm>
            <a:off x="539999" y="548681"/>
            <a:ext cx="8820000" cy="341618"/>
          </a:xfrm>
        </p:spPr>
        <p:txBody>
          <a:bodyPr vert="horz" anchor="b">
            <a:spAutoFit/>
          </a:bodyPr>
          <a:lstStyle>
            <a:lvl1pPr rtl="0">
              <a:lnSpc>
                <a:spcPct val="90000"/>
              </a:lnSpc>
              <a:defRPr sz="1800">
                <a:solidFill>
                  <a:schemeClr val="tx2"/>
                </a:solidFill>
              </a:defRPr>
            </a:lvl1pPr>
          </a:lstStyle>
          <a:p>
            <a:r>
              <a:rPr lang="en-AU" noProof="0"/>
              <a:t>Contents</a:t>
            </a:r>
          </a:p>
        </p:txBody>
      </p:sp>
      <p:cxnSp>
        <p:nvCxnSpPr>
          <p:cNvPr id="14" name="Straight Connector 13">
            <a:extLst>
              <a:ext uri="{FF2B5EF4-FFF2-40B4-BE49-F238E27FC236}">
                <a16:creationId xmlns:a16="http://schemas.microsoft.com/office/drawing/2014/main" id="{3FB1B121-9C26-654D-787D-92A288A8A31A}"/>
              </a:ext>
            </a:extLst>
          </p:cNvPr>
          <p:cNvCxnSpPr>
            <a:cxnSpLocks/>
          </p:cNvCxnSpPr>
          <p:nvPr userDrawn="1"/>
        </p:nvCxnSpPr>
        <p:spPr>
          <a:xfrm>
            <a:off x="539999" y="980309"/>
            <a:ext cx="8820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86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title">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F9B17D7-DE8A-C9AA-8E8D-01786E847CEA}"/>
              </a:ext>
            </a:extLst>
          </p:cNvPr>
          <p:cNvGraphicFramePr>
            <a:graphicFrameLocks noChangeAspect="1"/>
          </p:cNvGraphicFramePr>
          <p:nvPr userDrawn="1">
            <p:custDataLst>
              <p:tags r:id="rId2"/>
            </p:custDataLst>
            <p:extLst>
              <p:ext uri="{D42A27DB-BD31-4B8C-83A1-F6EECF244321}">
                <p14:modId xmlns:p14="http://schemas.microsoft.com/office/powerpoint/2010/main" val="10289369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7F9B17D7-DE8A-C9AA-8E8D-01786E847CE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p:cNvSpPr>
            <a:spLocks noGrp="1"/>
          </p:cNvSpPr>
          <p:nvPr>
            <p:ph type="title" hasCustomPrompt="1"/>
          </p:nvPr>
        </p:nvSpPr>
        <p:spPr>
          <a:xfrm>
            <a:off x="540000" y="548681"/>
            <a:ext cx="7836062"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grpSp>
        <p:nvGrpSpPr>
          <p:cNvPr id="4" name="Group 3">
            <a:extLst>
              <a:ext uri="{FF2B5EF4-FFF2-40B4-BE49-F238E27FC236}">
                <a16:creationId xmlns:a16="http://schemas.microsoft.com/office/drawing/2014/main" id="{2C883C5C-29AD-722C-2BA4-D71A735F0673}"/>
              </a:ext>
            </a:extLst>
          </p:cNvPr>
          <p:cNvGrpSpPr/>
          <p:nvPr userDrawn="1"/>
        </p:nvGrpSpPr>
        <p:grpSpPr>
          <a:xfrm>
            <a:off x="8627258" y="0"/>
            <a:ext cx="1282700" cy="6861958"/>
            <a:chOff x="11229975" y="1714500"/>
            <a:chExt cx="962025" cy="5143500"/>
          </a:xfrm>
        </p:grpSpPr>
        <p:sp>
          <p:nvSpPr>
            <p:cNvPr id="6" name="Freeform: Shape 5">
              <a:extLst>
                <a:ext uri="{FF2B5EF4-FFF2-40B4-BE49-F238E27FC236}">
                  <a16:creationId xmlns:a16="http://schemas.microsoft.com/office/drawing/2014/main" id="{02DC3626-81BE-710D-4D68-84AE67D71B45}"/>
                </a:ext>
              </a:extLst>
            </p:cNvPr>
            <p:cNvSpPr/>
            <p:nvPr/>
          </p:nvSpPr>
          <p:spPr>
            <a:xfrm>
              <a:off x="11229975" y="4286250"/>
              <a:ext cx="962025" cy="2571750"/>
            </a:xfrm>
            <a:custGeom>
              <a:avLst/>
              <a:gdLst>
                <a:gd name="connsiteX0" fmla="*/ 962025 w 962025"/>
                <a:gd name="connsiteY0" fmla="*/ 2571750 h 2571750"/>
                <a:gd name="connsiteX1" fmla="*/ 0 w 962025"/>
                <a:gd name="connsiteY1" fmla="*/ 2571750 h 2571750"/>
                <a:gd name="connsiteX2" fmla="*/ 960692 w 962025"/>
                <a:gd name="connsiteY2" fmla="*/ 0 h 2571750"/>
                <a:gd name="connsiteX3" fmla="*/ 962025 w 962025"/>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2571750"/>
                  </a:moveTo>
                  <a:lnTo>
                    <a:pt x="0" y="2571750"/>
                  </a:lnTo>
                  <a:lnTo>
                    <a:pt x="960692" y="0"/>
                  </a:lnTo>
                  <a:lnTo>
                    <a:pt x="962025" y="2571750"/>
                  </a:lnTo>
                  <a:close/>
                </a:path>
              </a:pathLst>
            </a:custGeom>
            <a:solidFill>
              <a:schemeClr val="accent1"/>
            </a:solidFill>
            <a:ln w="9525" cap="flat">
              <a:noFill/>
              <a:prstDash val="solid"/>
              <a:miter/>
            </a:ln>
          </p:spPr>
          <p:txBody>
            <a:bodyPr rtlCol="0" anchor="ctr"/>
            <a:lstStyle/>
            <a:p>
              <a:endParaRPr lang="en-AU"/>
            </a:p>
          </p:txBody>
        </p:sp>
        <p:sp>
          <p:nvSpPr>
            <p:cNvPr id="7" name="Freeform: Shape 6">
              <a:extLst>
                <a:ext uri="{FF2B5EF4-FFF2-40B4-BE49-F238E27FC236}">
                  <a16:creationId xmlns:a16="http://schemas.microsoft.com/office/drawing/2014/main" id="{BA2E25F8-5768-5E7D-18A5-05456EF811FB}"/>
                </a:ext>
              </a:extLst>
            </p:cNvPr>
            <p:cNvSpPr/>
            <p:nvPr/>
          </p:nvSpPr>
          <p:spPr>
            <a:xfrm>
              <a:off x="11229975" y="1714500"/>
              <a:ext cx="962025" cy="2571750"/>
            </a:xfrm>
            <a:custGeom>
              <a:avLst/>
              <a:gdLst>
                <a:gd name="connsiteX0" fmla="*/ 962025 w 962025"/>
                <a:gd name="connsiteY0" fmla="*/ 0 h 2571750"/>
                <a:gd name="connsiteX1" fmla="*/ 0 w 962025"/>
                <a:gd name="connsiteY1" fmla="*/ 0 h 2571750"/>
                <a:gd name="connsiteX2" fmla="*/ 960692 w 962025"/>
                <a:gd name="connsiteY2" fmla="*/ 2571750 h 2571750"/>
                <a:gd name="connsiteX3" fmla="*/ 962025 w 962025"/>
                <a:gd name="connsiteY3" fmla="*/ 0 h 2571750"/>
              </a:gdLst>
              <a:ahLst/>
              <a:cxnLst>
                <a:cxn ang="0">
                  <a:pos x="connsiteX0" y="connsiteY0"/>
                </a:cxn>
                <a:cxn ang="0">
                  <a:pos x="connsiteX1" y="connsiteY1"/>
                </a:cxn>
                <a:cxn ang="0">
                  <a:pos x="connsiteX2" y="connsiteY2"/>
                </a:cxn>
                <a:cxn ang="0">
                  <a:pos x="connsiteX3" y="connsiteY3"/>
                </a:cxn>
              </a:cxnLst>
              <a:rect l="l" t="t" r="r" b="b"/>
              <a:pathLst>
                <a:path w="962025" h="2571750">
                  <a:moveTo>
                    <a:pt x="962025" y="0"/>
                  </a:moveTo>
                  <a:lnTo>
                    <a:pt x="0" y="0"/>
                  </a:lnTo>
                  <a:lnTo>
                    <a:pt x="960692" y="2571750"/>
                  </a:lnTo>
                  <a:lnTo>
                    <a:pt x="962025" y="0"/>
                  </a:lnTo>
                  <a:close/>
                </a:path>
              </a:pathLst>
            </a:custGeom>
            <a:solidFill>
              <a:schemeClr val="accent5"/>
            </a:solidFill>
            <a:ln w="9525" cap="flat">
              <a:noFill/>
              <a:prstDash val="solid"/>
              <a:miter/>
            </a:ln>
          </p:spPr>
          <p:txBody>
            <a:bodyPr rtlCol="0" anchor="ctr"/>
            <a:lstStyle/>
            <a:p>
              <a:endParaRPr lang="en-AU"/>
            </a:p>
          </p:txBody>
        </p:sp>
      </p:grpSp>
      <p:sp>
        <p:nvSpPr>
          <p:cNvPr id="5" name="TextBox 4"/>
          <p:cNvSpPr txBox="1"/>
          <p:nvPr userDrawn="1"/>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hasCustomPrompt="1"/>
          </p:nvPr>
        </p:nvSpPr>
        <p:spPr>
          <a:xfrm>
            <a:off x="540000" y="6092325"/>
            <a:ext cx="7879605" cy="300037"/>
          </a:xfrm>
        </p:spPr>
        <p:txBody>
          <a:bodyPr anchor="ctr"/>
          <a:lstStyle>
            <a:lvl1pPr rtl="0">
              <a:defRPr sz="800">
                <a:solidFill>
                  <a:schemeClr val="tx1"/>
                </a:solidFill>
              </a:defRPr>
            </a:lvl1pPr>
          </a:lstStyle>
          <a:p>
            <a:pPr lvl="0"/>
            <a:r>
              <a:rPr lang="en-AU" noProof="0"/>
              <a:t>Source</a:t>
            </a:r>
          </a:p>
        </p:txBody>
      </p:sp>
      <p:cxnSp>
        <p:nvCxnSpPr>
          <p:cNvPr id="8" name="Straight Connector 7">
            <a:extLst>
              <a:ext uri="{FF2B5EF4-FFF2-40B4-BE49-F238E27FC236}">
                <a16:creationId xmlns:a16="http://schemas.microsoft.com/office/drawing/2014/main" id="{820A0974-16D5-3CB7-961E-B441D9BD508A}"/>
              </a:ext>
            </a:extLst>
          </p:cNvPr>
          <p:cNvCxnSpPr>
            <a:cxnSpLocks/>
          </p:cNvCxnSpPr>
          <p:nvPr userDrawn="1"/>
        </p:nvCxnSpPr>
        <p:spPr>
          <a:xfrm>
            <a:off x="539998" y="980309"/>
            <a:ext cx="783606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96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nav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bg1"/>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bg1"/>
                </a:solidFill>
              </a:defRPr>
            </a:lvl1pPr>
            <a:lvl2pPr rtl="0">
              <a:defRPr sz="1100">
                <a:solidFill>
                  <a:schemeClr val="bg1"/>
                </a:solidFill>
              </a:defRPr>
            </a:lvl2pPr>
            <a:lvl3pPr rtl="0">
              <a:defRPr sz="1100">
                <a:solidFill>
                  <a:schemeClr val="bg1"/>
                </a:solidFill>
              </a:defRPr>
            </a:lvl3pPr>
            <a:lvl4pPr rtl="0">
              <a:defRPr sz="1100">
                <a:solidFill>
                  <a:schemeClr val="bg1"/>
                </a:solidFill>
              </a:defRPr>
            </a:lvl4pPr>
            <a:lvl5pPr rtl="0">
              <a:defRPr sz="11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E82BA6E-CAA3-8344-A0AF-425A459F8A42}"/>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9498C920-F0CD-AA6F-63FC-56569A3A52EC}"/>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0CED8651-68EB-F51D-BB18-FBF0176E350A}"/>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41D7248A-3853-E50C-D555-F4F392E84D93}"/>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012C53C6-66BB-3B3F-95AB-AE28A969AA91}"/>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DE702F51-4A7D-A163-25FF-6FE4D24A2718}"/>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4E1BDB9-821C-0755-79D3-A7F06C0BFAA3}"/>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058D7E3A-BB32-775A-A1E6-F55EE597B002}"/>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244066415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_grey">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6D217C-06F9-4DA1-8EBB-ABA72921A348}"/>
              </a:ext>
            </a:extLst>
          </p:cNvPr>
          <p:cNvSpPr/>
          <p:nvPr userDrawn="1"/>
        </p:nvSpPr>
        <p:spPr>
          <a:xfrm>
            <a:off x="0" y="1124744"/>
            <a:ext cx="9909958" cy="51932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rtl="0" eaLnBrk="1"/>
            <a:endParaRPr lang="en-AU" noProof="0"/>
          </a:p>
        </p:txBody>
      </p:sp>
      <p:graphicFrame>
        <p:nvGraphicFramePr>
          <p:cNvPr id="2" name="Object 1" hidden="1">
            <a:extLst>
              <a:ext uri="{FF2B5EF4-FFF2-40B4-BE49-F238E27FC236}">
                <a16:creationId xmlns:a16="http://schemas.microsoft.com/office/drawing/2014/main" id="{E22069E8-A867-4B56-A5E9-6DECD072F9E2}"/>
              </a:ext>
            </a:extLst>
          </p:cNvPr>
          <p:cNvGraphicFramePr>
            <a:graphicFrameLocks noChangeAspect="1"/>
          </p:cNvGraphicFramePr>
          <p:nvPr userDrawn="1">
            <p:custDataLst>
              <p:tags r:id="rId2"/>
            </p:custDataLst>
            <p:extLst>
              <p:ext uri="{D42A27DB-BD31-4B8C-83A1-F6EECF244321}">
                <p14:modId xmlns:p14="http://schemas.microsoft.com/office/powerpoint/2010/main" val="1253035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E22069E8-A867-4B56-A5E9-6DECD072F9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ext Placeholder 2"/>
          <p:cNvSpPr>
            <a:spLocks noGrp="1"/>
          </p:cNvSpPr>
          <p:nvPr>
            <p:ph type="body" sz="quarter" idx="10" hasCustomPrompt="1"/>
          </p:nvPr>
        </p:nvSpPr>
        <p:spPr>
          <a:xfrm>
            <a:off x="539998" y="5824215"/>
            <a:ext cx="8251699" cy="300037"/>
          </a:xfrm>
        </p:spPr>
        <p:txBody>
          <a:bodyPr anchor="ctr"/>
          <a:lstStyle>
            <a:lvl1pPr rtl="0">
              <a:defRPr sz="800">
                <a:solidFill>
                  <a:schemeClr val="tx2"/>
                </a:solidFill>
              </a:defRPr>
            </a:lvl1pPr>
          </a:lstStyle>
          <a:p>
            <a:pPr lvl="0"/>
            <a:r>
              <a:rPr lang="en-AU" noProof="0"/>
              <a:t>Source</a:t>
            </a:r>
          </a:p>
        </p:txBody>
      </p:sp>
      <p:sp>
        <p:nvSpPr>
          <p:cNvPr id="6" name="Content Placeholder 3">
            <a:extLst>
              <a:ext uri="{FF2B5EF4-FFF2-40B4-BE49-F238E27FC236}">
                <a16:creationId xmlns:a16="http://schemas.microsoft.com/office/drawing/2014/main" id="{A35CCDC6-A406-4826-A6D6-A5DC45AFC171}"/>
              </a:ext>
            </a:extLst>
          </p:cNvPr>
          <p:cNvSpPr>
            <a:spLocks noGrp="1"/>
          </p:cNvSpPr>
          <p:nvPr>
            <p:ph sz="quarter" idx="15"/>
          </p:nvPr>
        </p:nvSpPr>
        <p:spPr>
          <a:xfrm>
            <a:off x="539998" y="1267969"/>
            <a:ext cx="8251699" cy="4465288"/>
          </a:xfrm>
        </p:spPr>
        <p:txBody>
          <a:bodyPr/>
          <a:lstStyle>
            <a:lvl1pPr rtl="0">
              <a:defRPr sz="1100">
                <a:solidFill>
                  <a:schemeClr val="tx2"/>
                </a:solidFill>
              </a:defRPr>
            </a:lvl1pPr>
            <a:lvl2pPr rtl="0">
              <a:defRPr sz="1100">
                <a:solidFill>
                  <a:schemeClr val="tx2"/>
                </a:solidFill>
              </a:defRPr>
            </a:lvl2pPr>
            <a:lvl3pPr rtl="0">
              <a:defRPr sz="1100">
                <a:solidFill>
                  <a:schemeClr val="tx2"/>
                </a:solidFill>
              </a:defRPr>
            </a:lvl3pPr>
            <a:lvl4pPr rtl="0">
              <a:defRPr sz="1100">
                <a:solidFill>
                  <a:schemeClr val="tx2"/>
                </a:solidFill>
              </a:defRPr>
            </a:lvl4pPr>
            <a:lvl5pPr rtl="0">
              <a:defRPr sz="110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Title 1">
            <a:extLst>
              <a:ext uri="{FF2B5EF4-FFF2-40B4-BE49-F238E27FC236}">
                <a16:creationId xmlns:a16="http://schemas.microsoft.com/office/drawing/2014/main" id="{4521E800-13A6-25D5-7D16-0D6748FF9363}"/>
              </a:ext>
            </a:extLst>
          </p:cNvPr>
          <p:cNvSpPr>
            <a:spLocks noGrp="1"/>
          </p:cNvSpPr>
          <p:nvPr>
            <p:ph type="title" hasCustomPrompt="1"/>
          </p:nvPr>
        </p:nvSpPr>
        <p:spPr>
          <a:xfrm>
            <a:off x="539998" y="548681"/>
            <a:ext cx="8251699" cy="341618"/>
          </a:xfrm>
        </p:spPr>
        <p:txBody>
          <a:bodyPr vert="horz" anchor="b"/>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noProof="0"/>
              <a:t>Introduction</a:t>
            </a:r>
          </a:p>
        </p:txBody>
      </p:sp>
      <p:cxnSp>
        <p:nvCxnSpPr>
          <p:cNvPr id="8" name="Straight Connector 7">
            <a:extLst>
              <a:ext uri="{FF2B5EF4-FFF2-40B4-BE49-F238E27FC236}">
                <a16:creationId xmlns:a16="http://schemas.microsoft.com/office/drawing/2014/main" id="{634943E9-6522-137A-569A-87DA438D5958}"/>
              </a:ext>
            </a:extLst>
          </p:cNvPr>
          <p:cNvCxnSpPr>
            <a:cxnSpLocks/>
          </p:cNvCxnSpPr>
          <p:nvPr userDrawn="1"/>
        </p:nvCxnSpPr>
        <p:spPr>
          <a:xfrm>
            <a:off x="539998" y="980309"/>
            <a:ext cx="825169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7487EB7-AE92-5F79-6E1F-97BDE6E585C7}"/>
              </a:ext>
            </a:extLst>
          </p:cNvPr>
          <p:cNvGrpSpPr/>
          <p:nvPr userDrawn="1"/>
        </p:nvGrpSpPr>
        <p:grpSpPr>
          <a:xfrm>
            <a:off x="8355768" y="6080215"/>
            <a:ext cx="1555548" cy="777785"/>
            <a:chOff x="8355768" y="6080215"/>
            <a:chExt cx="1555548" cy="777785"/>
          </a:xfrm>
        </p:grpSpPr>
        <p:sp>
          <p:nvSpPr>
            <p:cNvPr id="9" name="TextBox 8">
              <a:extLst>
                <a:ext uri="{FF2B5EF4-FFF2-40B4-BE49-F238E27FC236}">
                  <a16:creationId xmlns:a16="http://schemas.microsoft.com/office/drawing/2014/main" id="{C814A1BB-3334-016A-9F1C-21BD251457C7}"/>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E6FB17C8-2B21-4EBF-2C33-8DA5F9093B9A}"/>
                </a:ext>
              </a:extLst>
            </p:cNvPr>
            <p:cNvSpPr txBox="1"/>
            <p:nvPr userDrawn="1"/>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1" name="Graphic elements">
              <a:extLst>
                <a:ext uri="{FF2B5EF4-FFF2-40B4-BE49-F238E27FC236}">
                  <a16:creationId xmlns:a16="http://schemas.microsoft.com/office/drawing/2014/main" id="{FD330FA6-DC15-3487-7093-FE4A7A2F39D2}"/>
                </a:ext>
              </a:extLst>
            </p:cNvPr>
            <p:cNvGrpSpPr/>
            <p:nvPr userDrawn="1"/>
          </p:nvGrpSpPr>
          <p:grpSpPr>
            <a:xfrm>
              <a:off x="8355768" y="6080215"/>
              <a:ext cx="1555548" cy="777785"/>
              <a:chOff x="3532313" y="2524125"/>
              <a:chExt cx="8656007" cy="4328064"/>
            </a:xfrm>
          </p:grpSpPr>
          <p:sp>
            <p:nvSpPr>
              <p:cNvPr id="12" name="Freeform: Shape 11">
                <a:extLst>
                  <a:ext uri="{FF2B5EF4-FFF2-40B4-BE49-F238E27FC236}">
                    <a16:creationId xmlns:a16="http://schemas.microsoft.com/office/drawing/2014/main" id="{D6CEE269-DAC7-2ECD-D0A7-5150BA9B9884}"/>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3" name="Freeform: Shape 12">
                <a:extLst>
                  <a:ext uri="{FF2B5EF4-FFF2-40B4-BE49-F238E27FC236}">
                    <a16:creationId xmlns:a16="http://schemas.microsoft.com/office/drawing/2014/main" id="{F62CE445-3BFA-E061-6877-C0BBEDCE901D}"/>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7" name="Freeform: Shape 16">
                <a:extLst>
                  <a:ext uri="{FF2B5EF4-FFF2-40B4-BE49-F238E27FC236}">
                    <a16:creationId xmlns:a16="http://schemas.microsoft.com/office/drawing/2014/main" id="{9BE19E1D-3682-A736-91CC-93D577DB59C1}"/>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20" name="Freeform: Shape 19">
                <a:extLst>
                  <a:ext uri="{FF2B5EF4-FFF2-40B4-BE49-F238E27FC236}">
                    <a16:creationId xmlns:a16="http://schemas.microsoft.com/office/drawing/2014/main" id="{A671DF4B-1D6E-C39E-EA09-FF4D8DEAD520}"/>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21" name="Slide Number Placeholder 5">
              <a:extLst>
                <a:ext uri="{FF2B5EF4-FFF2-40B4-BE49-F238E27FC236}">
                  <a16:creationId xmlns:a16="http://schemas.microsoft.com/office/drawing/2014/main" id="{4C78D134-F7C9-6B7F-94AF-5E634D81B413}"/>
                </a:ext>
              </a:extLst>
            </p:cNvPr>
            <p:cNvSpPr txBox="1">
              <a:spLocks/>
            </p:cNvSpPr>
            <p:nvPr userDrawn="1"/>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grpSp>
    </p:spTree>
    <p:extLst>
      <p:ext uri="{BB962C8B-B14F-4D97-AF65-F5344CB8AC3E}">
        <p14:creationId xmlns:p14="http://schemas.microsoft.com/office/powerpoint/2010/main" val="341299497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7"/>
            </p:custDataLst>
            <p:extLst>
              <p:ext uri="{D42A27DB-BD31-4B8C-83A1-F6EECF244321}">
                <p14:modId xmlns:p14="http://schemas.microsoft.com/office/powerpoint/2010/main" val="607887213"/>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name="think-cell Slide" r:id="rId28" imgW="270" imgH="270" progId="TCLayout.ActiveDocument.1">
                  <p:embed/>
                </p:oleObj>
              </mc:Choice>
              <mc:Fallback>
                <p:oleObj name="think-cell Slide" r:id="rId28" imgW="270" imgH="270" progId="TCLayout.ActiveDocument.1">
                  <p:embed/>
                  <p:pic>
                    <p:nvPicPr>
                      <p:cNvPr id="4" name="Object 3" hidden="1"/>
                      <p:cNvPicPr/>
                      <p:nvPr/>
                    </p:nvPicPr>
                    <p:blipFill>
                      <a:blip r:embed="rId29"/>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40215" y="403200"/>
            <a:ext cx="8824911" cy="400095"/>
          </a:xfrm>
          <a:prstGeom prst="rect">
            <a:avLst/>
          </a:prstGeom>
        </p:spPr>
        <p:txBody>
          <a:bodyPr vert="horz" lIns="0" tIns="45713" rIns="0" bIns="45713" rtlCol="0" anchor="t" anchorCtr="0">
            <a:spAutoFit/>
          </a:bodyPr>
          <a:lstStyle/>
          <a:p>
            <a:r>
              <a:rPr lang="en-AU" noProof="0"/>
              <a:t>Governing thought</a:t>
            </a:r>
          </a:p>
        </p:txBody>
      </p:sp>
      <p:sp>
        <p:nvSpPr>
          <p:cNvPr id="3" name="Text Placeholder 2"/>
          <p:cNvSpPr>
            <a:spLocks noGrp="1"/>
          </p:cNvSpPr>
          <p:nvPr>
            <p:ph type="body" idx="1"/>
          </p:nvPr>
        </p:nvSpPr>
        <p:spPr>
          <a:xfrm>
            <a:off x="540000" y="1845192"/>
            <a:ext cx="8823600" cy="4030009"/>
          </a:xfrm>
          <a:prstGeom prst="rect">
            <a:avLst/>
          </a:prstGeom>
        </p:spPr>
        <p:txBody>
          <a:bodyPr vert="horz" lIns="0" tIns="45713" rIns="0" bIns="45713" rtlCol="0">
            <a:noAutofit/>
          </a:bodyPr>
          <a:lstStyle/>
          <a:p>
            <a:pPr lvl="0"/>
            <a:r>
              <a:rPr lang="en-AU" noProof="0"/>
              <a:t>Body</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a:p>
            <a:pPr lvl="6"/>
            <a:r>
              <a:rPr lang="en-AU" noProof="0"/>
              <a:t>Seventh level</a:t>
            </a:r>
          </a:p>
          <a:p>
            <a:pPr lvl="7"/>
            <a:r>
              <a:rPr lang="en-AU" noProof="0"/>
              <a:t>Eight level</a:t>
            </a:r>
          </a:p>
        </p:txBody>
      </p:sp>
    </p:spTree>
    <p:extLst>
      <p:ext uri="{BB962C8B-B14F-4D97-AF65-F5344CB8AC3E}">
        <p14:creationId xmlns:p14="http://schemas.microsoft.com/office/powerpoint/2010/main" val="37133318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04" r:id="rId3"/>
    <p:sldLayoutId id="2147483684" r:id="rId4"/>
    <p:sldLayoutId id="2147483791" r:id="rId5"/>
    <p:sldLayoutId id="2147483685" r:id="rId6"/>
    <p:sldLayoutId id="2147483672" r:id="rId7"/>
    <p:sldLayoutId id="2147483781" r:id="rId8"/>
    <p:sldLayoutId id="2147483787" r:id="rId9"/>
    <p:sldLayoutId id="2147483789" r:id="rId10"/>
    <p:sldLayoutId id="2147483786" r:id="rId11"/>
    <p:sldLayoutId id="2147483771" r:id="rId12"/>
    <p:sldLayoutId id="2147483790" r:id="rId13"/>
    <p:sldLayoutId id="2147483772" r:id="rId14"/>
    <p:sldLayoutId id="2147483792" r:id="rId15"/>
    <p:sldLayoutId id="2147483692" r:id="rId16"/>
    <p:sldLayoutId id="2147483725" r:id="rId17"/>
    <p:sldLayoutId id="2147483726" r:id="rId18"/>
    <p:sldLayoutId id="2147483755" r:id="rId19"/>
    <p:sldLayoutId id="2147483745" r:id="rId20"/>
    <p:sldLayoutId id="2147483760" r:id="rId21"/>
    <p:sldLayoutId id="2147483763" r:id="rId22"/>
    <p:sldLayoutId id="2147483676" r:id="rId23"/>
    <p:sldLayoutId id="2147483687" r:id="rId24"/>
    <p:sldLayoutId id="2147483788" r:id="rId25"/>
  </p:sldLayoutIdLst>
  <p:hf sldNum="0" hdr="0" ftr="0" dt="0"/>
  <p:txStyles>
    <p:title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p:titleStyle>
    <p:bodyStyle>
      <a:lvl1pPr marL="0" indent="0" algn="l" defTabSz="914349" rtl="0" eaLnBrk="1" latinLnBrk="0" hangingPunct="1">
        <a:spcBef>
          <a:spcPts val="1200"/>
        </a:spcBef>
        <a:buFont typeface="Arial" pitchFamily="34" charset="0"/>
        <a:buNone/>
        <a:defRPr sz="1400" kern="1200" spc="0">
          <a:solidFill>
            <a:schemeClr val="bg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2"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1" algn="l" defTabSz="914349" rtl="0" eaLnBrk="1" latinLnBrk="0" hangingPunct="1">
        <a:defRPr sz="1800" kern="1200">
          <a:solidFill>
            <a:schemeClr val="tx1"/>
          </a:solidFill>
          <a:latin typeface="+mn-lt"/>
          <a:ea typeface="+mn-ea"/>
          <a:cs typeface="+mn-cs"/>
        </a:defRPr>
      </a:lvl8pPr>
      <a:lvl9pPr marL="3657395" algn="l" defTabSz="91434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27.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5.xml"/><Relationship Id="rId1" Type="http://schemas.openxmlformats.org/officeDocument/2006/relationships/tags" Target="../tags/tag33.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5.xml"/><Relationship Id="rId1" Type="http://schemas.openxmlformats.org/officeDocument/2006/relationships/tags" Target="../tags/tag34.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6.xml"/><Relationship Id="rId1" Type="http://schemas.openxmlformats.org/officeDocument/2006/relationships/tags" Target="../tags/tag35.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6.xml"/><Relationship Id="rId1" Type="http://schemas.openxmlformats.org/officeDocument/2006/relationships/tags" Target="../tags/tag36.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1.xml"/><Relationship Id="rId1" Type="http://schemas.openxmlformats.org/officeDocument/2006/relationships/tags" Target="../tags/tag37.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1.xml"/><Relationship Id="rId1" Type="http://schemas.openxmlformats.org/officeDocument/2006/relationships/tags" Target="../tags/tag38.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39.xml"/><Relationship Id="rId5" Type="http://schemas.openxmlformats.org/officeDocument/2006/relationships/image" Target="../media/image7.emf"/><Relationship Id="rId4" Type="http://schemas.openxmlformats.org/officeDocument/2006/relationships/oleObject" Target="../embeddings/oleObject3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5.xml"/><Relationship Id="rId1" Type="http://schemas.openxmlformats.org/officeDocument/2006/relationships/tags" Target="../tags/tag40.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41.xml"/><Relationship Id="rId5" Type="http://schemas.openxmlformats.org/officeDocument/2006/relationships/image" Target="../media/image7.emf"/><Relationship Id="rId4" Type="http://schemas.openxmlformats.org/officeDocument/2006/relationships/oleObject" Target="../embeddings/oleObject4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11.xml"/><Relationship Id="rId1" Type="http://schemas.openxmlformats.org/officeDocument/2006/relationships/tags" Target="../tags/tag4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43.xml"/><Relationship Id="rId5" Type="http://schemas.openxmlformats.org/officeDocument/2006/relationships/image" Target="../media/image11.emf"/><Relationship Id="rId4" Type="http://schemas.openxmlformats.org/officeDocument/2006/relationships/oleObject" Target="../embeddings/oleObject4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4.xml"/><Relationship Id="rId1" Type="http://schemas.openxmlformats.org/officeDocument/2006/relationships/tags" Target="../tags/tag44.xml"/><Relationship Id="rId6" Type="http://schemas.openxmlformats.org/officeDocument/2006/relationships/slide" Target="slide27.xml"/><Relationship Id="rId5" Type="http://schemas.openxmlformats.org/officeDocument/2006/relationships/slide" Target="slide28.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5.xml"/><Relationship Id="rId1" Type="http://schemas.openxmlformats.org/officeDocument/2006/relationships/tags" Target="../tags/tag45.xml"/><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4.xml"/><Relationship Id="rId1" Type="http://schemas.openxmlformats.org/officeDocument/2006/relationships/tags" Target="../tags/tag46.x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4.xml"/><Relationship Id="rId1" Type="http://schemas.openxmlformats.org/officeDocument/2006/relationships/tags" Target="../tags/tag47.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48.xml"/><Relationship Id="rId5" Type="http://schemas.openxmlformats.org/officeDocument/2006/relationships/image" Target="../media/image8.emf"/><Relationship Id="rId4" Type="http://schemas.openxmlformats.org/officeDocument/2006/relationships/oleObject" Target="../embeddings/oleObject4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4.xml"/><Relationship Id="rId1" Type="http://schemas.openxmlformats.org/officeDocument/2006/relationships/tags" Target="../tags/tag49.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50.xml"/><Relationship Id="rId5" Type="http://schemas.openxmlformats.org/officeDocument/2006/relationships/image" Target="../media/image8.emf"/><Relationship Id="rId4" Type="http://schemas.openxmlformats.org/officeDocument/2006/relationships/oleObject" Target="../embeddings/oleObject49.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6.xml"/><Relationship Id="rId1" Type="http://schemas.openxmlformats.org/officeDocument/2006/relationships/tags" Target="../tags/tag51.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9.xml"/><Relationship Id="rId5" Type="http://schemas.openxmlformats.org/officeDocument/2006/relationships/image" Target="../media/image8.emf"/><Relationship Id="rId4" Type="http://schemas.openxmlformats.org/officeDocument/2006/relationships/oleObject" Target="../embeddings/oleObject2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0.svg"/><Relationship Id="rId2" Type="http://schemas.openxmlformats.org/officeDocument/2006/relationships/slideLayout" Target="../slideLayouts/slideLayout4.xml"/><Relationship Id="rId1" Type="http://schemas.openxmlformats.org/officeDocument/2006/relationships/tags" Target="../tags/tag30.x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1.xml"/><Relationship Id="rId5" Type="http://schemas.openxmlformats.org/officeDocument/2006/relationships/image" Target="../media/image8.emf"/><Relationship Id="rId4" Type="http://schemas.openxmlformats.org/officeDocument/2006/relationships/oleObject" Target="../embeddings/oleObject3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3.xml"/><Relationship Id="rId1" Type="http://schemas.openxmlformats.org/officeDocument/2006/relationships/tags" Target="../tags/tag3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22A7DD3-FD92-1108-DF53-E8DDD9C4C78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2" name="Object 1" hidden="1">
                        <a:extLst>
                          <a:ext uri="{FF2B5EF4-FFF2-40B4-BE49-F238E27FC236}">
                            <a16:creationId xmlns:a16="http://schemas.microsoft.com/office/drawing/2014/main" id="{422A7DD3-FD92-1108-DF53-E8DDD9C4C7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p:nvPr>
        </p:nvSpPr>
        <p:spPr>
          <a:xfrm>
            <a:off x="540000" y="1662546"/>
            <a:ext cx="8299199" cy="1244282"/>
          </a:xfrm>
        </p:spPr>
        <p:txBody>
          <a:bodyPr anchor="ctr"/>
          <a:lstStyle/>
          <a:p>
            <a:r>
              <a:rPr lang="en-AU" sz="3600" b="1" dirty="0">
                <a:latin typeface="+mn-lt"/>
              </a:rPr>
              <a:t>Implementing ‘Better Practice’ Permissions</a:t>
            </a:r>
          </a:p>
        </p:txBody>
      </p:sp>
      <p:sp>
        <p:nvSpPr>
          <p:cNvPr id="3" name="Text Placeholder 2"/>
          <p:cNvSpPr>
            <a:spLocks noGrp="1"/>
          </p:cNvSpPr>
          <p:nvPr>
            <p:ph type="body" sz="quarter" idx="11"/>
          </p:nvPr>
        </p:nvSpPr>
        <p:spPr>
          <a:xfrm>
            <a:off x="540000" y="2870978"/>
            <a:ext cx="4624931" cy="503312"/>
          </a:xfrm>
        </p:spPr>
        <p:txBody>
          <a:bodyPr/>
          <a:lstStyle/>
          <a:p>
            <a:r>
              <a:rPr lang="en-AU" b="1" dirty="0"/>
              <a:t>A Playbook for regulators to streamline permissions and become digitally ready</a:t>
            </a:r>
          </a:p>
        </p:txBody>
      </p:sp>
      <p:cxnSp>
        <p:nvCxnSpPr>
          <p:cNvPr id="6" name="Straight Connector 5">
            <a:extLst>
              <a:ext uri="{FF2B5EF4-FFF2-40B4-BE49-F238E27FC236}">
                <a16:creationId xmlns:a16="http://schemas.microsoft.com/office/drawing/2014/main" id="{54DA9147-5F56-5D5F-24C8-84BDCA2E7933}"/>
              </a:ext>
            </a:extLst>
          </p:cNvPr>
          <p:cNvCxnSpPr>
            <a:cxnSpLocks/>
          </p:cNvCxnSpPr>
          <p:nvPr/>
        </p:nvCxnSpPr>
        <p:spPr>
          <a:xfrm>
            <a:off x="541338" y="3444317"/>
            <a:ext cx="301559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5A8666AB-1E2A-8177-B16C-9995CD362164}"/>
              </a:ext>
            </a:extLst>
          </p:cNvPr>
          <p:cNvSpPr txBox="1">
            <a:spLocks/>
          </p:cNvSpPr>
          <p:nvPr/>
        </p:nvSpPr>
        <p:spPr>
          <a:xfrm>
            <a:off x="539999" y="3664480"/>
            <a:ext cx="4624931" cy="503312"/>
          </a:xfrm>
          <a:prstGeom prst="rect">
            <a:avLst/>
          </a:prstGeom>
        </p:spPr>
        <p:txBody>
          <a:bodyPr vert="horz" lIns="0" tIns="45713" rIns="0" bIns="45713" rtlCol="0">
            <a:noAutofit/>
          </a:bodyPr>
          <a:lstStyle>
            <a:lvl1pPr marL="0" indent="0" algn="l" defTabSz="914349" rtl="0" eaLnBrk="1" latinLnBrk="0" hangingPunct="1">
              <a:spcBef>
                <a:spcPts val="1200"/>
              </a:spcBef>
              <a:buFont typeface="Arial" pitchFamily="34" charset="0"/>
              <a:buNone/>
              <a:defRPr sz="1400" kern="1200" spc="0" baseline="0">
                <a:solidFill>
                  <a:schemeClr val="bg1"/>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1"/>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1"/>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600"/>
              </a:spcBef>
              <a:spcAft>
                <a:spcPts val="0"/>
              </a:spcAft>
              <a:buClrTx/>
              <a:buSzTx/>
              <a:buFont typeface="Arial" pitchFamily="34" charset="0"/>
              <a:buNone/>
              <a:tabLst/>
              <a:defRPr/>
            </a:pPr>
            <a:r>
              <a:rPr kumimoji="0" lang="en-AU" sz="2400" b="1" i="0" u="none" strike="noStrike" kern="1200" cap="none" spc="0" normalizeH="0" baseline="0" noProof="0" dirty="0">
                <a:ln>
                  <a:noFill/>
                </a:ln>
                <a:solidFill>
                  <a:prstClr val="white"/>
                </a:solidFill>
                <a:effectLst/>
                <a:uLnTx/>
                <a:uFillTx/>
                <a:latin typeface="VIC"/>
                <a:ea typeface="+mn-ea"/>
                <a:cs typeface="Segoe UI" panose="020B0502040204020203" pitchFamily="34" charset="0"/>
              </a:rPr>
              <a:t>Part A: Defining your ambition for reform  </a:t>
            </a:r>
          </a:p>
        </p:txBody>
      </p:sp>
    </p:spTree>
    <p:extLst>
      <p:ext uri="{BB962C8B-B14F-4D97-AF65-F5344CB8AC3E}">
        <p14:creationId xmlns:p14="http://schemas.microsoft.com/office/powerpoint/2010/main" val="1426190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426F4E8-92FE-56ED-A508-6DBF45E4AD0F}"/>
              </a:ext>
            </a:extLst>
          </p:cNvPr>
          <p:cNvGraphicFramePr>
            <a:graphicFrameLocks noChangeAspect="1"/>
          </p:cNvGraphicFramePr>
          <p:nvPr>
            <p:custDataLst>
              <p:tags r:id="rId1"/>
            </p:custDataLst>
            <p:extLst>
              <p:ext uri="{D42A27DB-BD31-4B8C-83A1-F6EECF244321}">
                <p14:modId xmlns:p14="http://schemas.microsoft.com/office/powerpoint/2010/main" val="3753229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8" name="Object 7" hidden="1">
                        <a:extLst>
                          <a:ext uri="{FF2B5EF4-FFF2-40B4-BE49-F238E27FC236}">
                            <a16:creationId xmlns:a16="http://schemas.microsoft.com/office/drawing/2014/main" id="{C426F4E8-92FE-56ED-A508-6DBF45E4AD0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E5D1D593-A68C-C9B8-CB8B-D9D2B4626189}"/>
              </a:ext>
            </a:extLst>
          </p:cNvPr>
          <p:cNvSpPr txBox="1"/>
          <p:nvPr/>
        </p:nvSpPr>
        <p:spPr>
          <a:xfrm>
            <a:off x="454938" y="1213452"/>
            <a:ext cx="8920837" cy="438903"/>
          </a:xfrm>
          <a:prstGeom prst="rect">
            <a:avLst/>
          </a:prstGeom>
          <a:noFill/>
        </p:spPr>
        <p:txBody>
          <a:bodyPr wrap="square">
            <a:spAutoFit/>
          </a:bodyPr>
          <a:lstStyle/>
          <a:p>
            <a:pPr>
              <a:lnSpc>
                <a:spcPct val="110000"/>
              </a:lnSpc>
            </a:pPr>
            <a:r>
              <a:rPr lang="en-AU" sz="1050">
                <a:solidFill>
                  <a:schemeClr val="tx2"/>
                </a:solidFill>
                <a:latin typeface="+mj-lt"/>
              </a:rPr>
              <a:t>The Permission Architecture Framework is useful to help you orient your permissions within the broader regulator context and within your own organisation’s regulatory practice and processes. It should help you to consider how your permissions and other regulatory activities work together and influence one another. </a:t>
            </a:r>
          </a:p>
        </p:txBody>
      </p:sp>
      <p:sp>
        <p:nvSpPr>
          <p:cNvPr id="11" name="Title 2">
            <a:extLst>
              <a:ext uri="{FF2B5EF4-FFF2-40B4-BE49-F238E27FC236}">
                <a16:creationId xmlns:a16="http://schemas.microsoft.com/office/drawing/2014/main" id="{5DD7B446-EBC0-425F-A9A6-F74C0B575135}"/>
              </a:ext>
            </a:extLst>
          </p:cNvPr>
          <p:cNvSpPr>
            <a:spLocks noGrp="1"/>
          </p:cNvSpPr>
          <p:nvPr>
            <p:ph type="title"/>
          </p:nvPr>
        </p:nvSpPr>
        <p:spPr>
          <a:xfrm>
            <a:off x="539999" y="292457"/>
            <a:ext cx="8820000" cy="597842"/>
          </a:xfrm>
        </p:spPr>
        <p:txBody>
          <a:bodyPr vert="horz"/>
          <a:lstStyle/>
          <a:p>
            <a:r>
              <a:rPr lang="en-AU">
                <a:latin typeface="+mj-lt"/>
              </a:rPr>
              <a:t>Permission Architecture Framework |</a:t>
            </a:r>
            <a:br>
              <a:rPr lang="en-AU" b="1">
                <a:latin typeface="+mj-lt"/>
              </a:rPr>
            </a:br>
            <a:r>
              <a:rPr lang="en-AU" b="1">
                <a:latin typeface="+mj-lt"/>
              </a:rPr>
              <a:t>O</a:t>
            </a:r>
            <a:r>
              <a:rPr lang="en-AU" sz="1800" b="1"/>
              <a:t>rient your permissions within the broader regulatory context </a:t>
            </a:r>
          </a:p>
        </p:txBody>
      </p:sp>
      <p:sp>
        <p:nvSpPr>
          <p:cNvPr id="12" name="Rectangle 11">
            <a:extLst>
              <a:ext uri="{FF2B5EF4-FFF2-40B4-BE49-F238E27FC236}">
                <a16:creationId xmlns:a16="http://schemas.microsoft.com/office/drawing/2014/main" id="{AAA74B07-2CD5-E55C-F7FA-77E2756B182F}"/>
              </a:ext>
            </a:extLst>
          </p:cNvPr>
          <p:cNvSpPr/>
          <p:nvPr/>
        </p:nvSpPr>
        <p:spPr>
          <a:xfrm>
            <a:off x="541337" y="5035468"/>
            <a:ext cx="8834438" cy="233609"/>
          </a:xfrm>
          <a:prstGeom prst="rect">
            <a:avLst/>
          </a:prstGeom>
          <a:solidFill>
            <a:schemeClr val="tx2">
              <a:lumMod val="90000"/>
              <a:lumOff val="10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mj-lt"/>
              </a:rPr>
              <a:t>BROADER REGULATORY PRACTICE</a:t>
            </a:r>
          </a:p>
        </p:txBody>
      </p:sp>
      <p:grpSp>
        <p:nvGrpSpPr>
          <p:cNvPr id="13" name="Group 12">
            <a:extLst>
              <a:ext uri="{FF2B5EF4-FFF2-40B4-BE49-F238E27FC236}">
                <a16:creationId xmlns:a16="http://schemas.microsoft.com/office/drawing/2014/main" id="{AE74F50E-EAF9-AA3F-39EB-33939B5AE030}"/>
              </a:ext>
            </a:extLst>
          </p:cNvPr>
          <p:cNvGrpSpPr/>
          <p:nvPr/>
        </p:nvGrpSpPr>
        <p:grpSpPr>
          <a:xfrm>
            <a:off x="535995" y="5366571"/>
            <a:ext cx="8829323" cy="580119"/>
            <a:chOff x="541957" y="5609167"/>
            <a:chExt cx="8829323" cy="482526"/>
          </a:xfrm>
          <a:solidFill>
            <a:schemeClr val="bg1"/>
          </a:solidFill>
        </p:grpSpPr>
        <p:sp>
          <p:nvSpPr>
            <p:cNvPr id="14" name="Rectangle 13">
              <a:extLst>
                <a:ext uri="{FF2B5EF4-FFF2-40B4-BE49-F238E27FC236}">
                  <a16:creationId xmlns:a16="http://schemas.microsoft.com/office/drawing/2014/main" id="{86EBFD42-F67E-378C-5C83-253092DD3516}"/>
                </a:ext>
              </a:extLst>
            </p:cNvPr>
            <p:cNvSpPr/>
            <p:nvPr/>
          </p:nvSpPr>
          <p:spPr>
            <a:xfrm>
              <a:off x="2992682" y="5609167"/>
              <a:ext cx="12296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RISK &amp; GOVERNANCE</a:t>
              </a:r>
            </a:p>
          </p:txBody>
        </p:sp>
        <p:sp>
          <p:nvSpPr>
            <p:cNvPr id="15" name="Rectangle 14">
              <a:extLst>
                <a:ext uri="{FF2B5EF4-FFF2-40B4-BE49-F238E27FC236}">
                  <a16:creationId xmlns:a16="http://schemas.microsoft.com/office/drawing/2014/main" id="{10CA2CF8-E2A3-6A2B-7596-7776EEC04F28}"/>
                </a:ext>
              </a:extLst>
            </p:cNvPr>
            <p:cNvSpPr/>
            <p:nvPr/>
          </p:nvSpPr>
          <p:spPr>
            <a:xfrm>
              <a:off x="1726069" y="5609167"/>
              <a:ext cx="12296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COMPLIANCE &amp; ENFORCEMENT</a:t>
              </a:r>
            </a:p>
          </p:txBody>
        </p:sp>
        <p:sp>
          <p:nvSpPr>
            <p:cNvPr id="16" name="Rectangle 15">
              <a:extLst>
                <a:ext uri="{FF2B5EF4-FFF2-40B4-BE49-F238E27FC236}">
                  <a16:creationId xmlns:a16="http://schemas.microsoft.com/office/drawing/2014/main" id="{7C61DDE9-5854-BC2F-879B-2C82BFAAF28B}"/>
                </a:ext>
              </a:extLst>
            </p:cNvPr>
            <p:cNvSpPr/>
            <p:nvPr/>
          </p:nvSpPr>
          <p:spPr>
            <a:xfrm>
              <a:off x="541957" y="5609167"/>
              <a:ext cx="1147144"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INTELLIGENCE </a:t>
              </a:r>
              <a:br>
                <a:rPr lang="en-AU" sz="1000">
                  <a:solidFill>
                    <a:schemeClr val="tx2"/>
                  </a:solidFill>
                  <a:latin typeface="+mj-lt"/>
                </a:rPr>
              </a:br>
              <a:r>
                <a:rPr lang="en-AU" sz="1000">
                  <a:solidFill>
                    <a:schemeClr val="tx2"/>
                  </a:solidFill>
                  <a:latin typeface="+mj-lt"/>
                </a:rPr>
                <a:t>&amp; DATA</a:t>
              </a:r>
            </a:p>
          </p:txBody>
        </p:sp>
        <p:sp>
          <p:nvSpPr>
            <p:cNvPr id="17" name="Rectangle 16">
              <a:extLst>
                <a:ext uri="{FF2B5EF4-FFF2-40B4-BE49-F238E27FC236}">
                  <a16:creationId xmlns:a16="http://schemas.microsoft.com/office/drawing/2014/main" id="{E7D7B5FA-485C-DF54-526E-5A2A3536ADE1}"/>
                </a:ext>
              </a:extLst>
            </p:cNvPr>
            <p:cNvSpPr/>
            <p:nvPr/>
          </p:nvSpPr>
          <p:spPr>
            <a:xfrm>
              <a:off x="8141635" y="5609167"/>
              <a:ext cx="12296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DIGITAL &amp; SYSTEMS</a:t>
              </a:r>
            </a:p>
          </p:txBody>
        </p:sp>
        <p:sp>
          <p:nvSpPr>
            <p:cNvPr id="18" name="Rectangle 17">
              <a:extLst>
                <a:ext uri="{FF2B5EF4-FFF2-40B4-BE49-F238E27FC236}">
                  <a16:creationId xmlns:a16="http://schemas.microsoft.com/office/drawing/2014/main" id="{1CC76047-06C6-9C92-EEE2-EBD072C5ABF0}"/>
                </a:ext>
              </a:extLst>
            </p:cNvPr>
            <p:cNvSpPr/>
            <p:nvPr/>
          </p:nvSpPr>
          <p:spPr>
            <a:xfrm>
              <a:off x="5608408" y="5609167"/>
              <a:ext cx="12296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REGULATORY PROCESSES</a:t>
              </a:r>
            </a:p>
          </p:txBody>
        </p:sp>
        <p:sp>
          <p:nvSpPr>
            <p:cNvPr id="19" name="Rectangle 18">
              <a:extLst>
                <a:ext uri="{FF2B5EF4-FFF2-40B4-BE49-F238E27FC236}">
                  <a16:creationId xmlns:a16="http://schemas.microsoft.com/office/drawing/2014/main" id="{46E703EB-CDA8-AAC6-9BC6-3B2EEC217479}"/>
                </a:ext>
              </a:extLst>
            </p:cNvPr>
            <p:cNvSpPr/>
            <p:nvPr/>
          </p:nvSpPr>
          <p:spPr>
            <a:xfrm>
              <a:off x="6875021" y="5609167"/>
              <a:ext cx="12296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STRUCTURE &amp; CULTURE</a:t>
              </a:r>
            </a:p>
          </p:txBody>
        </p:sp>
        <p:sp>
          <p:nvSpPr>
            <p:cNvPr id="20" name="Rectangle 19">
              <a:extLst>
                <a:ext uri="{FF2B5EF4-FFF2-40B4-BE49-F238E27FC236}">
                  <a16:creationId xmlns:a16="http://schemas.microsoft.com/office/drawing/2014/main" id="{6ABCBC4F-0170-628C-2253-F0703CDB5C5B}"/>
                </a:ext>
              </a:extLst>
            </p:cNvPr>
            <p:cNvSpPr/>
            <p:nvPr/>
          </p:nvSpPr>
          <p:spPr>
            <a:xfrm>
              <a:off x="4259295" y="5609167"/>
              <a:ext cx="1312145" cy="482526"/>
            </a:xfrm>
            <a:prstGeom prst="rect">
              <a:avLst/>
            </a:prstGeom>
            <a:grp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latin typeface="+mj-lt"/>
                </a:rPr>
                <a:t>EDUCATION &amp; COMMUNICATIONS</a:t>
              </a:r>
            </a:p>
          </p:txBody>
        </p:sp>
      </p:grpSp>
      <p:sp>
        <p:nvSpPr>
          <p:cNvPr id="21" name="Rectangle 20">
            <a:extLst>
              <a:ext uri="{FF2B5EF4-FFF2-40B4-BE49-F238E27FC236}">
                <a16:creationId xmlns:a16="http://schemas.microsoft.com/office/drawing/2014/main" id="{5CA78568-DDC6-DF40-1680-C35F6E163DCD}"/>
              </a:ext>
            </a:extLst>
          </p:cNvPr>
          <p:cNvSpPr/>
          <p:nvPr/>
        </p:nvSpPr>
        <p:spPr>
          <a:xfrm>
            <a:off x="541338" y="3400693"/>
            <a:ext cx="8831279" cy="1527188"/>
          </a:xfrm>
          <a:prstGeom prst="rect">
            <a:avLst/>
          </a:prstGeom>
          <a:solidFill>
            <a:schemeClr val="bg2">
              <a:alpha val="30000"/>
            </a:schemeClr>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22" name="Rectangle 21">
            <a:extLst>
              <a:ext uri="{FF2B5EF4-FFF2-40B4-BE49-F238E27FC236}">
                <a16:creationId xmlns:a16="http://schemas.microsoft.com/office/drawing/2014/main" id="{BBF681CA-7DA4-DFF5-FF4D-B2306A378605}"/>
              </a:ext>
            </a:extLst>
          </p:cNvPr>
          <p:cNvSpPr/>
          <p:nvPr/>
        </p:nvSpPr>
        <p:spPr>
          <a:xfrm>
            <a:off x="541338" y="2418184"/>
            <a:ext cx="4356000" cy="2348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a:solidFill>
                  <a:schemeClr val="bg1"/>
                </a:solidFill>
                <a:latin typeface="VIC SemiBold" panose="00000700000000000000" pitchFamily="50" charset="0"/>
              </a:rPr>
              <a:t>BROADER REGULATORY SCHEME</a:t>
            </a:r>
          </a:p>
        </p:txBody>
      </p:sp>
      <p:sp>
        <p:nvSpPr>
          <p:cNvPr id="23" name="Rectangle 22">
            <a:extLst>
              <a:ext uri="{FF2B5EF4-FFF2-40B4-BE49-F238E27FC236}">
                <a16:creationId xmlns:a16="http://schemas.microsoft.com/office/drawing/2014/main" id="{6214E45A-26E5-AED2-1FB9-3849F7810062}"/>
              </a:ext>
            </a:extLst>
          </p:cNvPr>
          <p:cNvSpPr/>
          <p:nvPr/>
        </p:nvSpPr>
        <p:spPr>
          <a:xfrm>
            <a:off x="535374" y="2653076"/>
            <a:ext cx="4356000" cy="3485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rPr>
              <a:t>(incl. legislation, regulations, standards, compliance, </a:t>
            </a:r>
            <a:br>
              <a:rPr lang="en-AU" sz="1000">
                <a:solidFill>
                  <a:schemeClr val="tx2"/>
                </a:solidFill>
              </a:rPr>
            </a:br>
            <a:r>
              <a:rPr lang="en-AU" sz="1000">
                <a:solidFill>
                  <a:schemeClr val="tx2"/>
                </a:solidFill>
              </a:rPr>
              <a:t>conduct provisions)</a:t>
            </a:r>
          </a:p>
        </p:txBody>
      </p:sp>
      <p:sp>
        <p:nvSpPr>
          <p:cNvPr id="24" name="Rectangle 23">
            <a:extLst>
              <a:ext uri="{FF2B5EF4-FFF2-40B4-BE49-F238E27FC236}">
                <a16:creationId xmlns:a16="http://schemas.microsoft.com/office/drawing/2014/main" id="{D9E40252-E28C-A5D2-3AD9-353DC1FC4A8C}"/>
              </a:ext>
            </a:extLst>
          </p:cNvPr>
          <p:cNvSpPr/>
          <p:nvPr/>
        </p:nvSpPr>
        <p:spPr>
          <a:xfrm>
            <a:off x="5010656" y="2418184"/>
            <a:ext cx="4356000" cy="2348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a:solidFill>
                  <a:schemeClr val="bg1"/>
                </a:solidFill>
                <a:latin typeface="VIC SemiBold" panose="00000700000000000000" pitchFamily="50" charset="0"/>
              </a:rPr>
              <a:t>REGULATORY CONTEXT</a:t>
            </a:r>
          </a:p>
        </p:txBody>
      </p:sp>
      <p:sp>
        <p:nvSpPr>
          <p:cNvPr id="25" name="Rectangle 24">
            <a:extLst>
              <a:ext uri="{FF2B5EF4-FFF2-40B4-BE49-F238E27FC236}">
                <a16:creationId xmlns:a16="http://schemas.microsoft.com/office/drawing/2014/main" id="{69438FF3-4019-A05F-B9FB-A13AE074B006}"/>
              </a:ext>
            </a:extLst>
          </p:cNvPr>
          <p:cNvSpPr/>
          <p:nvPr/>
        </p:nvSpPr>
        <p:spPr>
          <a:xfrm>
            <a:off x="5010656" y="2653076"/>
            <a:ext cx="4356000" cy="3485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AU" sz="1000">
                <a:solidFill>
                  <a:schemeClr val="tx2"/>
                </a:solidFill>
              </a:rPr>
              <a:t>(incl. related state and national schemes, </a:t>
            </a:r>
            <a:br>
              <a:rPr lang="en-AU" sz="1000">
                <a:solidFill>
                  <a:schemeClr val="tx2"/>
                </a:solidFill>
              </a:rPr>
            </a:br>
            <a:r>
              <a:rPr lang="en-AU" sz="1000">
                <a:solidFill>
                  <a:schemeClr val="tx2"/>
                </a:solidFill>
              </a:rPr>
              <a:t>co-regulatory systems) </a:t>
            </a:r>
          </a:p>
        </p:txBody>
      </p:sp>
      <p:cxnSp>
        <p:nvCxnSpPr>
          <p:cNvPr id="26" name="Straight Connector 25">
            <a:extLst>
              <a:ext uri="{FF2B5EF4-FFF2-40B4-BE49-F238E27FC236}">
                <a16:creationId xmlns:a16="http://schemas.microsoft.com/office/drawing/2014/main" id="{C6B04A5A-7C36-EC1F-A1DD-233D8C0F2A82}"/>
              </a:ext>
            </a:extLst>
          </p:cNvPr>
          <p:cNvCxnSpPr/>
          <p:nvPr/>
        </p:nvCxnSpPr>
        <p:spPr>
          <a:xfrm>
            <a:off x="4865250" y="2527322"/>
            <a:ext cx="173218" cy="0"/>
          </a:xfrm>
          <a:prstGeom prst="line">
            <a:avLst/>
          </a:prstGeom>
          <a:ln w="12700" cap="rnd">
            <a:solidFill>
              <a:schemeClr val="tx2"/>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7AEF09A4-3018-A414-5222-182DB88E46D2}"/>
              </a:ext>
            </a:extLst>
          </p:cNvPr>
          <p:cNvSpPr/>
          <p:nvPr/>
        </p:nvSpPr>
        <p:spPr>
          <a:xfrm>
            <a:off x="4831613" y="2493685"/>
            <a:ext cx="67274" cy="67274"/>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8" name="Oval 27">
            <a:extLst>
              <a:ext uri="{FF2B5EF4-FFF2-40B4-BE49-F238E27FC236}">
                <a16:creationId xmlns:a16="http://schemas.microsoft.com/office/drawing/2014/main" id="{772A87DF-9B57-47FD-31CC-3725C087763D}"/>
              </a:ext>
            </a:extLst>
          </p:cNvPr>
          <p:cNvSpPr/>
          <p:nvPr/>
        </p:nvSpPr>
        <p:spPr>
          <a:xfrm>
            <a:off x="5002100" y="2493685"/>
            <a:ext cx="67274" cy="67274"/>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0" name="Arrow: Pentagon 29">
            <a:extLst>
              <a:ext uri="{FF2B5EF4-FFF2-40B4-BE49-F238E27FC236}">
                <a16:creationId xmlns:a16="http://schemas.microsoft.com/office/drawing/2014/main" id="{2F410994-8254-BDF1-6D4E-C4DF9A936DFE}"/>
              </a:ext>
            </a:extLst>
          </p:cNvPr>
          <p:cNvSpPr/>
          <p:nvPr/>
        </p:nvSpPr>
        <p:spPr>
          <a:xfrm>
            <a:off x="8195344" y="4099847"/>
            <a:ext cx="933444"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00">
                <a:solidFill>
                  <a:schemeClr val="tx2"/>
                </a:solidFill>
                <a:latin typeface="+mj-lt"/>
              </a:rPr>
              <a:t>NOTIFY </a:t>
            </a:r>
            <a:br>
              <a:rPr lang="en-AU" sz="1000">
                <a:solidFill>
                  <a:schemeClr val="tx2"/>
                </a:solidFill>
                <a:latin typeface="+mj-lt"/>
              </a:rPr>
            </a:br>
            <a:r>
              <a:rPr lang="en-AU" sz="1000">
                <a:solidFill>
                  <a:schemeClr val="tx2"/>
                </a:solidFill>
                <a:latin typeface="+mj-lt"/>
              </a:rPr>
              <a:t>&amp; ISSUE</a:t>
            </a:r>
          </a:p>
        </p:txBody>
      </p:sp>
      <p:sp>
        <p:nvSpPr>
          <p:cNvPr id="31" name="Isosceles Triangle 30">
            <a:extLst>
              <a:ext uri="{FF2B5EF4-FFF2-40B4-BE49-F238E27FC236}">
                <a16:creationId xmlns:a16="http://schemas.microsoft.com/office/drawing/2014/main" id="{87AE972F-B71E-A19D-F921-E872861091A3}"/>
              </a:ext>
            </a:extLst>
          </p:cNvPr>
          <p:cNvSpPr/>
          <p:nvPr/>
        </p:nvSpPr>
        <p:spPr>
          <a:xfrm rot="5400000">
            <a:off x="1807716" y="4217407"/>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2" name="Arrow: Pentagon 31">
            <a:extLst>
              <a:ext uri="{FF2B5EF4-FFF2-40B4-BE49-F238E27FC236}">
                <a16:creationId xmlns:a16="http://schemas.microsoft.com/office/drawing/2014/main" id="{446F1012-71DF-2988-71D6-7A1E37D5F489}"/>
              </a:ext>
            </a:extLst>
          </p:cNvPr>
          <p:cNvSpPr/>
          <p:nvPr/>
        </p:nvSpPr>
        <p:spPr>
          <a:xfrm>
            <a:off x="839758" y="4099847"/>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INFORM</a:t>
            </a:r>
          </a:p>
        </p:txBody>
      </p:sp>
      <p:sp>
        <p:nvSpPr>
          <p:cNvPr id="33" name="Oval 32">
            <a:extLst>
              <a:ext uri="{FF2B5EF4-FFF2-40B4-BE49-F238E27FC236}">
                <a16:creationId xmlns:a16="http://schemas.microsoft.com/office/drawing/2014/main" id="{862C6387-1206-832F-C904-EFA51445F4EB}"/>
              </a:ext>
            </a:extLst>
          </p:cNvPr>
          <p:cNvSpPr/>
          <p:nvPr/>
        </p:nvSpPr>
        <p:spPr>
          <a:xfrm>
            <a:off x="645209" y="4092247"/>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4" name="Oval 33">
            <a:extLst>
              <a:ext uri="{FF2B5EF4-FFF2-40B4-BE49-F238E27FC236}">
                <a16:creationId xmlns:a16="http://schemas.microsoft.com/office/drawing/2014/main" id="{9CF04896-9B3E-FDA8-C398-67DB2E85D6AD}"/>
              </a:ext>
            </a:extLst>
          </p:cNvPr>
          <p:cNvSpPr/>
          <p:nvPr/>
        </p:nvSpPr>
        <p:spPr>
          <a:xfrm>
            <a:off x="684292" y="4131330"/>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5" name="Isosceles Triangle 34">
            <a:extLst>
              <a:ext uri="{FF2B5EF4-FFF2-40B4-BE49-F238E27FC236}">
                <a16:creationId xmlns:a16="http://schemas.microsoft.com/office/drawing/2014/main" id="{D465FF99-6BA3-5AAA-2D85-06231ADB7667}"/>
              </a:ext>
            </a:extLst>
          </p:cNvPr>
          <p:cNvSpPr/>
          <p:nvPr/>
        </p:nvSpPr>
        <p:spPr>
          <a:xfrm rot="5400000">
            <a:off x="1747276" y="4231286"/>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6" name="Isosceles Triangle 35">
            <a:extLst>
              <a:ext uri="{FF2B5EF4-FFF2-40B4-BE49-F238E27FC236}">
                <a16:creationId xmlns:a16="http://schemas.microsoft.com/office/drawing/2014/main" id="{5EA6CC5A-C1AB-9C1A-4629-E5EFCA3A2101}"/>
              </a:ext>
            </a:extLst>
          </p:cNvPr>
          <p:cNvSpPr/>
          <p:nvPr/>
        </p:nvSpPr>
        <p:spPr>
          <a:xfrm rot="5400000">
            <a:off x="3269217" y="4217407"/>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7" name="Arrow: Pentagon 36">
            <a:extLst>
              <a:ext uri="{FF2B5EF4-FFF2-40B4-BE49-F238E27FC236}">
                <a16:creationId xmlns:a16="http://schemas.microsoft.com/office/drawing/2014/main" id="{3E0D70B3-7163-E62B-3727-B6DD55C3F66E}"/>
              </a:ext>
            </a:extLst>
          </p:cNvPr>
          <p:cNvSpPr/>
          <p:nvPr/>
        </p:nvSpPr>
        <p:spPr>
          <a:xfrm>
            <a:off x="2300256" y="4099847"/>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APPLY</a:t>
            </a:r>
          </a:p>
        </p:txBody>
      </p:sp>
      <p:sp>
        <p:nvSpPr>
          <p:cNvPr id="38" name="Isosceles Triangle 37">
            <a:extLst>
              <a:ext uri="{FF2B5EF4-FFF2-40B4-BE49-F238E27FC236}">
                <a16:creationId xmlns:a16="http://schemas.microsoft.com/office/drawing/2014/main" id="{CB8DD6D1-9C36-FC29-26F3-4C3F163E9064}"/>
              </a:ext>
            </a:extLst>
          </p:cNvPr>
          <p:cNvSpPr/>
          <p:nvPr/>
        </p:nvSpPr>
        <p:spPr>
          <a:xfrm rot="5400000">
            <a:off x="3215446" y="4231286"/>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9" name="Isosceles Triangle 38">
            <a:extLst>
              <a:ext uri="{FF2B5EF4-FFF2-40B4-BE49-F238E27FC236}">
                <a16:creationId xmlns:a16="http://schemas.microsoft.com/office/drawing/2014/main" id="{82156FCC-DEC0-F123-98B6-F7ECB9DD8BE2}"/>
              </a:ext>
            </a:extLst>
          </p:cNvPr>
          <p:cNvSpPr/>
          <p:nvPr/>
        </p:nvSpPr>
        <p:spPr>
          <a:xfrm rot="5400000">
            <a:off x="4725363" y="4217407"/>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0" name="Arrow: Pentagon 39">
            <a:extLst>
              <a:ext uri="{FF2B5EF4-FFF2-40B4-BE49-F238E27FC236}">
                <a16:creationId xmlns:a16="http://schemas.microsoft.com/office/drawing/2014/main" id="{EE3790B3-06AF-F324-06E7-1A5BE56FBC75}"/>
              </a:ext>
            </a:extLst>
          </p:cNvPr>
          <p:cNvSpPr/>
          <p:nvPr/>
        </p:nvSpPr>
        <p:spPr>
          <a:xfrm>
            <a:off x="3756517" y="4099847"/>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bIns="36000" rtlCol="0" anchor="ctr"/>
          <a:lstStyle/>
          <a:p>
            <a:pPr>
              <a:lnSpc>
                <a:spcPct val="90000"/>
              </a:lnSpc>
            </a:pPr>
            <a:r>
              <a:rPr lang="en-AU" sz="1000">
                <a:solidFill>
                  <a:schemeClr val="tx2"/>
                </a:solidFill>
                <a:latin typeface="+mj-lt"/>
              </a:rPr>
              <a:t>REVIEW &amp; STREAM</a:t>
            </a:r>
          </a:p>
        </p:txBody>
      </p:sp>
      <p:sp>
        <p:nvSpPr>
          <p:cNvPr id="41" name="Isosceles Triangle 40">
            <a:extLst>
              <a:ext uri="{FF2B5EF4-FFF2-40B4-BE49-F238E27FC236}">
                <a16:creationId xmlns:a16="http://schemas.microsoft.com/office/drawing/2014/main" id="{206E872F-C706-16BC-4034-34D84A7F5F21}"/>
              </a:ext>
            </a:extLst>
          </p:cNvPr>
          <p:cNvSpPr/>
          <p:nvPr/>
        </p:nvSpPr>
        <p:spPr>
          <a:xfrm rot="5400000">
            <a:off x="4671452" y="4231286"/>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2" name="Isosceles Triangle 41">
            <a:extLst>
              <a:ext uri="{FF2B5EF4-FFF2-40B4-BE49-F238E27FC236}">
                <a16:creationId xmlns:a16="http://schemas.microsoft.com/office/drawing/2014/main" id="{3AC7CEAC-1D8E-EF3E-DC44-59FC524F15C1}"/>
              </a:ext>
            </a:extLst>
          </p:cNvPr>
          <p:cNvSpPr/>
          <p:nvPr/>
        </p:nvSpPr>
        <p:spPr>
          <a:xfrm rot="5400000">
            <a:off x="6190339" y="4217407"/>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3" name="Arrow: Pentagon 42">
            <a:extLst>
              <a:ext uri="{FF2B5EF4-FFF2-40B4-BE49-F238E27FC236}">
                <a16:creationId xmlns:a16="http://schemas.microsoft.com/office/drawing/2014/main" id="{930A2353-2205-AFA8-74E5-CE598444BE35}"/>
              </a:ext>
            </a:extLst>
          </p:cNvPr>
          <p:cNvSpPr/>
          <p:nvPr/>
        </p:nvSpPr>
        <p:spPr>
          <a:xfrm>
            <a:off x="5222883" y="4099847"/>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ASSESS</a:t>
            </a:r>
          </a:p>
        </p:txBody>
      </p:sp>
      <p:sp>
        <p:nvSpPr>
          <p:cNvPr id="44" name="Isosceles Triangle 43">
            <a:extLst>
              <a:ext uri="{FF2B5EF4-FFF2-40B4-BE49-F238E27FC236}">
                <a16:creationId xmlns:a16="http://schemas.microsoft.com/office/drawing/2014/main" id="{BE24EAF1-5576-149B-77F6-20C0ADC785FA}"/>
              </a:ext>
            </a:extLst>
          </p:cNvPr>
          <p:cNvSpPr/>
          <p:nvPr/>
        </p:nvSpPr>
        <p:spPr>
          <a:xfrm rot="5400000">
            <a:off x="6143064" y="4231286"/>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5" name="Isosceles Triangle 44">
            <a:extLst>
              <a:ext uri="{FF2B5EF4-FFF2-40B4-BE49-F238E27FC236}">
                <a16:creationId xmlns:a16="http://schemas.microsoft.com/office/drawing/2014/main" id="{DA3989AC-A7A8-9395-74BB-21EC0A66A329}"/>
              </a:ext>
            </a:extLst>
          </p:cNvPr>
          <p:cNvSpPr/>
          <p:nvPr/>
        </p:nvSpPr>
        <p:spPr>
          <a:xfrm rot="5400000">
            <a:off x="7652498" y="4217407"/>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6" name="Arrow: Pentagon 45">
            <a:extLst>
              <a:ext uri="{FF2B5EF4-FFF2-40B4-BE49-F238E27FC236}">
                <a16:creationId xmlns:a16="http://schemas.microsoft.com/office/drawing/2014/main" id="{1BC8FD33-7EE1-4FF4-8479-6DA4CE2BE501}"/>
              </a:ext>
            </a:extLst>
          </p:cNvPr>
          <p:cNvSpPr/>
          <p:nvPr/>
        </p:nvSpPr>
        <p:spPr>
          <a:xfrm>
            <a:off x="6681872" y="4099847"/>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24000" tIns="36000" bIns="36000" rtlCol="0" anchor="ctr"/>
          <a:lstStyle/>
          <a:p>
            <a:r>
              <a:rPr lang="en-AU" sz="1000">
                <a:solidFill>
                  <a:schemeClr val="tx2"/>
                </a:solidFill>
                <a:latin typeface="+mj-lt"/>
              </a:rPr>
              <a:t>DECIDE</a:t>
            </a:r>
          </a:p>
        </p:txBody>
      </p:sp>
      <p:sp>
        <p:nvSpPr>
          <p:cNvPr id="47" name="Isosceles Triangle 46">
            <a:extLst>
              <a:ext uri="{FF2B5EF4-FFF2-40B4-BE49-F238E27FC236}">
                <a16:creationId xmlns:a16="http://schemas.microsoft.com/office/drawing/2014/main" id="{6AA6A615-F456-30BF-1A65-6BC0EEB097CF}"/>
              </a:ext>
            </a:extLst>
          </p:cNvPr>
          <p:cNvSpPr/>
          <p:nvPr/>
        </p:nvSpPr>
        <p:spPr>
          <a:xfrm rot="5400000">
            <a:off x="7602201" y="4231286"/>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48" name="Group 47">
            <a:extLst>
              <a:ext uri="{FF2B5EF4-FFF2-40B4-BE49-F238E27FC236}">
                <a16:creationId xmlns:a16="http://schemas.microsoft.com/office/drawing/2014/main" id="{2DD2109A-A0F8-11C5-688A-C3349AFC46B7}"/>
              </a:ext>
            </a:extLst>
          </p:cNvPr>
          <p:cNvGrpSpPr/>
          <p:nvPr/>
        </p:nvGrpSpPr>
        <p:grpSpPr>
          <a:xfrm>
            <a:off x="2110444" y="4092247"/>
            <a:ext cx="390829" cy="390829"/>
            <a:chOff x="722538" y="2874633"/>
            <a:chExt cx="360000" cy="360000"/>
          </a:xfrm>
        </p:grpSpPr>
        <p:sp>
          <p:nvSpPr>
            <p:cNvPr id="87" name="Oval 86">
              <a:extLst>
                <a:ext uri="{FF2B5EF4-FFF2-40B4-BE49-F238E27FC236}">
                  <a16:creationId xmlns:a16="http://schemas.microsoft.com/office/drawing/2014/main" id="{8DFD2742-22F4-1013-38FA-58D349597366}"/>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8" name="Oval 87">
              <a:extLst>
                <a:ext uri="{FF2B5EF4-FFF2-40B4-BE49-F238E27FC236}">
                  <a16:creationId xmlns:a16="http://schemas.microsoft.com/office/drawing/2014/main" id="{1F83F767-76C7-0028-FED3-4A7B9A2E84D3}"/>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sp>
        <p:nvSpPr>
          <p:cNvPr id="49" name="Oval 48">
            <a:extLst>
              <a:ext uri="{FF2B5EF4-FFF2-40B4-BE49-F238E27FC236}">
                <a16:creationId xmlns:a16="http://schemas.microsoft.com/office/drawing/2014/main" id="{A7F93068-43BB-6977-F3C3-ABFDAC7D3F22}"/>
              </a:ext>
            </a:extLst>
          </p:cNvPr>
          <p:cNvSpPr/>
          <p:nvPr/>
        </p:nvSpPr>
        <p:spPr>
          <a:xfrm>
            <a:off x="3557379" y="4092247"/>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0" name="Oval 49">
            <a:extLst>
              <a:ext uri="{FF2B5EF4-FFF2-40B4-BE49-F238E27FC236}">
                <a16:creationId xmlns:a16="http://schemas.microsoft.com/office/drawing/2014/main" id="{4251C33D-2220-D25D-071F-480DFC63650C}"/>
              </a:ext>
            </a:extLst>
          </p:cNvPr>
          <p:cNvSpPr/>
          <p:nvPr/>
        </p:nvSpPr>
        <p:spPr>
          <a:xfrm>
            <a:off x="3596462" y="4131330"/>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1" name="Oval 50">
            <a:extLst>
              <a:ext uri="{FF2B5EF4-FFF2-40B4-BE49-F238E27FC236}">
                <a16:creationId xmlns:a16="http://schemas.microsoft.com/office/drawing/2014/main" id="{01C52695-10C6-2931-67BC-F38239715078}"/>
              </a:ext>
            </a:extLst>
          </p:cNvPr>
          <p:cNvSpPr/>
          <p:nvPr/>
        </p:nvSpPr>
        <p:spPr>
          <a:xfrm>
            <a:off x="5023745" y="4092247"/>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2" name="Oval 51">
            <a:extLst>
              <a:ext uri="{FF2B5EF4-FFF2-40B4-BE49-F238E27FC236}">
                <a16:creationId xmlns:a16="http://schemas.microsoft.com/office/drawing/2014/main" id="{793FB404-CFCB-CD6A-3BAC-10B2E10233BD}"/>
              </a:ext>
            </a:extLst>
          </p:cNvPr>
          <p:cNvSpPr/>
          <p:nvPr/>
        </p:nvSpPr>
        <p:spPr>
          <a:xfrm>
            <a:off x="5062828" y="4131330"/>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53" name="Group 52">
            <a:extLst>
              <a:ext uri="{FF2B5EF4-FFF2-40B4-BE49-F238E27FC236}">
                <a16:creationId xmlns:a16="http://schemas.microsoft.com/office/drawing/2014/main" id="{C8A71B72-142D-EAF8-E99B-7EE1FFC04AA8}"/>
              </a:ext>
            </a:extLst>
          </p:cNvPr>
          <p:cNvGrpSpPr/>
          <p:nvPr/>
        </p:nvGrpSpPr>
        <p:grpSpPr>
          <a:xfrm>
            <a:off x="6481041" y="4092247"/>
            <a:ext cx="390829" cy="390829"/>
            <a:chOff x="722538" y="2874633"/>
            <a:chExt cx="360000" cy="360000"/>
          </a:xfrm>
        </p:grpSpPr>
        <p:sp>
          <p:nvSpPr>
            <p:cNvPr id="85" name="Oval 84">
              <a:extLst>
                <a:ext uri="{FF2B5EF4-FFF2-40B4-BE49-F238E27FC236}">
                  <a16:creationId xmlns:a16="http://schemas.microsoft.com/office/drawing/2014/main" id="{611FB76E-E8E0-1AD8-B4F6-17D7DEA9661A}"/>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6" name="Oval 85">
              <a:extLst>
                <a:ext uri="{FF2B5EF4-FFF2-40B4-BE49-F238E27FC236}">
                  <a16:creationId xmlns:a16="http://schemas.microsoft.com/office/drawing/2014/main" id="{FF3FE186-69C9-B52A-AC9C-5000AA966ED4}"/>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54" name="Group 53">
            <a:extLst>
              <a:ext uri="{FF2B5EF4-FFF2-40B4-BE49-F238E27FC236}">
                <a16:creationId xmlns:a16="http://schemas.microsoft.com/office/drawing/2014/main" id="{C1B2AB63-B174-A8BA-BEB4-B04582FB4BDF}"/>
              </a:ext>
            </a:extLst>
          </p:cNvPr>
          <p:cNvGrpSpPr/>
          <p:nvPr/>
        </p:nvGrpSpPr>
        <p:grpSpPr>
          <a:xfrm>
            <a:off x="7999271" y="4092247"/>
            <a:ext cx="390829" cy="390829"/>
            <a:chOff x="722538" y="2874633"/>
            <a:chExt cx="360000" cy="360000"/>
          </a:xfrm>
        </p:grpSpPr>
        <p:sp>
          <p:nvSpPr>
            <p:cNvPr id="83" name="Oval 82">
              <a:extLst>
                <a:ext uri="{FF2B5EF4-FFF2-40B4-BE49-F238E27FC236}">
                  <a16:creationId xmlns:a16="http://schemas.microsoft.com/office/drawing/2014/main" id="{08A35DB9-84FA-B0DE-1903-A42625C0C07B}"/>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84" name="Oval 83">
              <a:extLst>
                <a:ext uri="{FF2B5EF4-FFF2-40B4-BE49-F238E27FC236}">
                  <a16:creationId xmlns:a16="http://schemas.microsoft.com/office/drawing/2014/main" id="{40ADC35C-923C-B1B1-2860-21A4331EFD19}"/>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55" name="Group 5">
            <a:extLst>
              <a:ext uri="{FF2B5EF4-FFF2-40B4-BE49-F238E27FC236}">
                <a16:creationId xmlns:a16="http://schemas.microsoft.com/office/drawing/2014/main" id="{D46BC1A9-FFE5-57EE-4C81-65F132A0FF24}"/>
              </a:ext>
            </a:extLst>
          </p:cNvPr>
          <p:cNvGrpSpPr>
            <a:grpSpLocks noChangeAspect="1"/>
          </p:cNvGrpSpPr>
          <p:nvPr/>
        </p:nvGrpSpPr>
        <p:grpSpPr bwMode="auto">
          <a:xfrm>
            <a:off x="732484" y="4175564"/>
            <a:ext cx="217278" cy="216000"/>
            <a:chOff x="3163" y="2182"/>
            <a:chExt cx="340" cy="338"/>
          </a:xfrm>
          <a:solidFill>
            <a:schemeClr val="tx2"/>
          </a:solidFill>
        </p:grpSpPr>
        <p:sp>
          <p:nvSpPr>
            <p:cNvPr id="80" name="Freeform 6">
              <a:extLst>
                <a:ext uri="{FF2B5EF4-FFF2-40B4-BE49-F238E27FC236}">
                  <a16:creationId xmlns:a16="http://schemas.microsoft.com/office/drawing/2014/main" id="{A6622A2D-434B-63AC-1836-68FA6339C9FE}"/>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7">
              <a:extLst>
                <a:ext uri="{FF2B5EF4-FFF2-40B4-BE49-F238E27FC236}">
                  <a16:creationId xmlns:a16="http://schemas.microsoft.com/office/drawing/2014/main" id="{5DB10DCC-DED0-FBDB-2607-96A82893BE4B}"/>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8">
              <a:extLst>
                <a:ext uri="{FF2B5EF4-FFF2-40B4-BE49-F238E27FC236}">
                  <a16:creationId xmlns:a16="http://schemas.microsoft.com/office/drawing/2014/main" id="{647B4EAD-FFE3-F483-119F-7CF45ED4A9E4}"/>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6" name="Group 55">
            <a:extLst>
              <a:ext uri="{FF2B5EF4-FFF2-40B4-BE49-F238E27FC236}">
                <a16:creationId xmlns:a16="http://schemas.microsoft.com/office/drawing/2014/main" id="{2CC48E9B-E406-7D80-498D-970582B2CCB8}"/>
              </a:ext>
            </a:extLst>
          </p:cNvPr>
          <p:cNvGrpSpPr/>
          <p:nvPr/>
        </p:nvGrpSpPr>
        <p:grpSpPr>
          <a:xfrm>
            <a:off x="2207658" y="4196399"/>
            <a:ext cx="190293" cy="179349"/>
            <a:chOff x="2297686" y="3724331"/>
            <a:chExt cx="190293" cy="179349"/>
          </a:xfrm>
          <a:solidFill>
            <a:schemeClr val="tx2"/>
          </a:solidFill>
        </p:grpSpPr>
        <p:sp>
          <p:nvSpPr>
            <p:cNvPr id="73" name="Freeform 6">
              <a:extLst>
                <a:ext uri="{FF2B5EF4-FFF2-40B4-BE49-F238E27FC236}">
                  <a16:creationId xmlns:a16="http://schemas.microsoft.com/office/drawing/2014/main" id="{F8B7FE0F-C8DC-4282-5DD4-50D22924559A}"/>
                </a:ext>
              </a:extLst>
            </p:cNvPr>
            <p:cNvSpPr>
              <a:spLocks/>
            </p:cNvSpPr>
            <p:nvPr/>
          </p:nvSpPr>
          <p:spPr bwMode="auto">
            <a:xfrm>
              <a:off x="2327476" y="3816133"/>
              <a:ext cx="128888" cy="7296"/>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7">
              <a:extLst>
                <a:ext uri="{FF2B5EF4-FFF2-40B4-BE49-F238E27FC236}">
                  <a16:creationId xmlns:a16="http://schemas.microsoft.com/office/drawing/2014/main" id="{C4BA66C7-4737-44E0-FE59-82A2E191C42A}"/>
                </a:ext>
              </a:extLst>
            </p:cNvPr>
            <p:cNvSpPr>
              <a:spLocks noEditPoints="1"/>
            </p:cNvSpPr>
            <p:nvPr/>
          </p:nvSpPr>
          <p:spPr bwMode="auto">
            <a:xfrm>
              <a:off x="2327476" y="3755337"/>
              <a:ext cx="58365" cy="47421"/>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8">
              <a:extLst>
                <a:ext uri="{FF2B5EF4-FFF2-40B4-BE49-F238E27FC236}">
                  <a16:creationId xmlns:a16="http://schemas.microsoft.com/office/drawing/2014/main" id="{4C1600F7-C4C7-472A-D2F8-786A8AA6C061}"/>
                </a:ext>
              </a:extLst>
            </p:cNvPr>
            <p:cNvSpPr>
              <a:spLocks/>
            </p:cNvSpPr>
            <p:nvPr/>
          </p:nvSpPr>
          <p:spPr bwMode="auto">
            <a:xfrm>
              <a:off x="2409551" y="3796071"/>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9">
              <a:extLst>
                <a:ext uri="{FF2B5EF4-FFF2-40B4-BE49-F238E27FC236}">
                  <a16:creationId xmlns:a16="http://schemas.microsoft.com/office/drawing/2014/main" id="{C3CA4F25-F3F4-07E6-8979-84744E8AF331}"/>
                </a:ext>
              </a:extLst>
            </p:cNvPr>
            <p:cNvSpPr>
              <a:spLocks/>
            </p:cNvSpPr>
            <p:nvPr/>
          </p:nvSpPr>
          <p:spPr bwMode="auto">
            <a:xfrm>
              <a:off x="2409551" y="3755337"/>
              <a:ext cx="46813" cy="6688"/>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10">
              <a:extLst>
                <a:ext uri="{FF2B5EF4-FFF2-40B4-BE49-F238E27FC236}">
                  <a16:creationId xmlns:a16="http://schemas.microsoft.com/office/drawing/2014/main" id="{E068C968-3F26-F917-DCE8-C9A2E36BB5CA}"/>
                </a:ext>
              </a:extLst>
            </p:cNvPr>
            <p:cNvSpPr>
              <a:spLocks/>
            </p:cNvSpPr>
            <p:nvPr/>
          </p:nvSpPr>
          <p:spPr bwMode="auto">
            <a:xfrm>
              <a:off x="2409551" y="3775400"/>
              <a:ext cx="46813" cy="7904"/>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11">
              <a:extLst>
                <a:ext uri="{FF2B5EF4-FFF2-40B4-BE49-F238E27FC236}">
                  <a16:creationId xmlns:a16="http://schemas.microsoft.com/office/drawing/2014/main" id="{2CDA4304-DD7F-DA19-400E-ED0B508EEB0D}"/>
                </a:ext>
              </a:extLst>
            </p:cNvPr>
            <p:cNvSpPr>
              <a:spLocks noEditPoints="1"/>
            </p:cNvSpPr>
            <p:nvPr/>
          </p:nvSpPr>
          <p:spPr bwMode="auto">
            <a:xfrm>
              <a:off x="2297686" y="3724331"/>
              <a:ext cx="190293" cy="179349"/>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12">
              <a:extLst>
                <a:ext uri="{FF2B5EF4-FFF2-40B4-BE49-F238E27FC236}">
                  <a16:creationId xmlns:a16="http://schemas.microsoft.com/office/drawing/2014/main" id="{87E4A9B2-3157-DF69-66CE-91390D8C0369}"/>
                </a:ext>
              </a:extLst>
            </p:cNvPr>
            <p:cNvSpPr>
              <a:spLocks noEditPoints="1"/>
            </p:cNvSpPr>
            <p:nvPr/>
          </p:nvSpPr>
          <p:spPr bwMode="auto">
            <a:xfrm>
              <a:off x="2327476" y="3830116"/>
              <a:ext cx="128888" cy="5289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7" name="Group 56">
            <a:extLst>
              <a:ext uri="{FF2B5EF4-FFF2-40B4-BE49-F238E27FC236}">
                <a16:creationId xmlns:a16="http://schemas.microsoft.com/office/drawing/2014/main" id="{592B2146-7C50-0F8A-A9D7-C4F974BF175B}"/>
              </a:ext>
            </a:extLst>
          </p:cNvPr>
          <p:cNvGrpSpPr>
            <a:grpSpLocks noChangeAspect="1"/>
          </p:cNvGrpSpPr>
          <p:nvPr/>
        </p:nvGrpSpPr>
        <p:grpSpPr>
          <a:xfrm>
            <a:off x="3644790" y="4168053"/>
            <a:ext cx="210796" cy="210796"/>
            <a:chOff x="6107113" y="1108075"/>
            <a:chExt cx="542925" cy="542925"/>
          </a:xfrm>
          <a:solidFill>
            <a:schemeClr val="tx2"/>
          </a:solidFill>
        </p:grpSpPr>
        <p:sp>
          <p:nvSpPr>
            <p:cNvPr id="71" name="Freeform 129">
              <a:extLst>
                <a:ext uri="{FF2B5EF4-FFF2-40B4-BE49-F238E27FC236}">
                  <a16:creationId xmlns:a16="http://schemas.microsoft.com/office/drawing/2014/main" id="{19610193-FCAB-C178-C071-AC148EBE8BC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130">
              <a:extLst>
                <a:ext uri="{FF2B5EF4-FFF2-40B4-BE49-F238E27FC236}">
                  <a16:creationId xmlns:a16="http://schemas.microsoft.com/office/drawing/2014/main" id="{31919438-6EA5-4874-5A7C-11BCA04E4620}"/>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58" name="Group 57">
            <a:extLst>
              <a:ext uri="{FF2B5EF4-FFF2-40B4-BE49-F238E27FC236}">
                <a16:creationId xmlns:a16="http://schemas.microsoft.com/office/drawing/2014/main" id="{1698C64D-402D-CBAA-7818-6677772EDA8D}"/>
              </a:ext>
            </a:extLst>
          </p:cNvPr>
          <p:cNvGrpSpPr>
            <a:grpSpLocks noChangeAspect="1"/>
          </p:cNvGrpSpPr>
          <p:nvPr/>
        </p:nvGrpSpPr>
        <p:grpSpPr>
          <a:xfrm>
            <a:off x="5142034" y="4180869"/>
            <a:ext cx="162076" cy="200370"/>
            <a:chOff x="5126038" y="3305175"/>
            <a:chExt cx="436562" cy="539750"/>
          </a:xfrm>
          <a:solidFill>
            <a:schemeClr val="tx2"/>
          </a:solidFill>
        </p:grpSpPr>
        <p:sp>
          <p:nvSpPr>
            <p:cNvPr id="64" name="Freeform 34">
              <a:extLst>
                <a:ext uri="{FF2B5EF4-FFF2-40B4-BE49-F238E27FC236}">
                  <a16:creationId xmlns:a16="http://schemas.microsoft.com/office/drawing/2014/main" id="{25B8DE11-0C48-E1EF-85FB-E7DFF98F16CD}"/>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35">
              <a:extLst>
                <a:ext uri="{FF2B5EF4-FFF2-40B4-BE49-F238E27FC236}">
                  <a16:creationId xmlns:a16="http://schemas.microsoft.com/office/drawing/2014/main" id="{73B3C36F-709F-55E4-78F7-619103915C1A}"/>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36">
              <a:extLst>
                <a:ext uri="{FF2B5EF4-FFF2-40B4-BE49-F238E27FC236}">
                  <a16:creationId xmlns:a16="http://schemas.microsoft.com/office/drawing/2014/main" id="{1D9C323C-1643-4C25-98B5-F4127867E0A6}"/>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37">
              <a:extLst>
                <a:ext uri="{FF2B5EF4-FFF2-40B4-BE49-F238E27FC236}">
                  <a16:creationId xmlns:a16="http://schemas.microsoft.com/office/drawing/2014/main" id="{C85BDF0D-F531-E6B2-DD71-989F4123FFD2}"/>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38">
              <a:extLst>
                <a:ext uri="{FF2B5EF4-FFF2-40B4-BE49-F238E27FC236}">
                  <a16:creationId xmlns:a16="http://schemas.microsoft.com/office/drawing/2014/main" id="{C258E5AA-00E4-E8F4-D1AA-75BD653055D1}"/>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39">
              <a:extLst>
                <a:ext uri="{FF2B5EF4-FFF2-40B4-BE49-F238E27FC236}">
                  <a16:creationId xmlns:a16="http://schemas.microsoft.com/office/drawing/2014/main" id="{28353969-5DFE-9497-8CC8-35332DA502A9}"/>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40">
              <a:extLst>
                <a:ext uri="{FF2B5EF4-FFF2-40B4-BE49-F238E27FC236}">
                  <a16:creationId xmlns:a16="http://schemas.microsoft.com/office/drawing/2014/main" id="{78B1960E-723E-5268-C276-3AE41F7E9965}"/>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9" name="Freeform 23">
            <a:extLst>
              <a:ext uri="{FF2B5EF4-FFF2-40B4-BE49-F238E27FC236}">
                <a16:creationId xmlns:a16="http://schemas.microsoft.com/office/drawing/2014/main" id="{802BED0D-0A03-A93D-6AB3-3308406986CE}"/>
              </a:ext>
            </a:extLst>
          </p:cNvPr>
          <p:cNvSpPr>
            <a:spLocks noChangeAspect="1" noEditPoints="1"/>
          </p:cNvSpPr>
          <p:nvPr/>
        </p:nvSpPr>
        <p:spPr bwMode="auto">
          <a:xfrm>
            <a:off x="6614120" y="4224397"/>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a:p>
        </p:txBody>
      </p:sp>
      <p:sp>
        <p:nvSpPr>
          <p:cNvPr id="60" name="Oval 59">
            <a:extLst>
              <a:ext uri="{FF2B5EF4-FFF2-40B4-BE49-F238E27FC236}">
                <a16:creationId xmlns:a16="http://schemas.microsoft.com/office/drawing/2014/main" id="{D836007A-5F96-41CC-C3B6-02A8774CE5AD}"/>
              </a:ext>
            </a:extLst>
          </p:cNvPr>
          <p:cNvSpPr/>
          <p:nvPr/>
        </p:nvSpPr>
        <p:spPr>
          <a:xfrm>
            <a:off x="6564223" y="4175428"/>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61" name="Group 60">
            <a:extLst>
              <a:ext uri="{FF2B5EF4-FFF2-40B4-BE49-F238E27FC236}">
                <a16:creationId xmlns:a16="http://schemas.microsoft.com/office/drawing/2014/main" id="{B34D66D9-59B8-F1EA-54D7-93FF80B4E60D}"/>
              </a:ext>
            </a:extLst>
          </p:cNvPr>
          <p:cNvGrpSpPr>
            <a:grpSpLocks noChangeAspect="1"/>
          </p:cNvGrpSpPr>
          <p:nvPr/>
        </p:nvGrpSpPr>
        <p:grpSpPr>
          <a:xfrm>
            <a:off x="8092464" y="4200776"/>
            <a:ext cx="204441" cy="158141"/>
            <a:chOff x="8389938" y="1176338"/>
            <a:chExt cx="539751" cy="417513"/>
          </a:xfrm>
          <a:solidFill>
            <a:schemeClr val="tx2"/>
          </a:solidFill>
        </p:grpSpPr>
        <p:sp>
          <p:nvSpPr>
            <p:cNvPr id="62" name="Freeform 23">
              <a:extLst>
                <a:ext uri="{FF2B5EF4-FFF2-40B4-BE49-F238E27FC236}">
                  <a16:creationId xmlns:a16="http://schemas.microsoft.com/office/drawing/2014/main" id="{5CF1773C-284A-B70F-44BE-C1B2EB94F487}"/>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24">
              <a:extLst>
                <a:ext uri="{FF2B5EF4-FFF2-40B4-BE49-F238E27FC236}">
                  <a16:creationId xmlns:a16="http://schemas.microsoft.com/office/drawing/2014/main" id="{8BDB3412-7E91-1D4C-42C4-F8BD094431D2}"/>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89" name="Rectangle 88">
            <a:extLst>
              <a:ext uri="{FF2B5EF4-FFF2-40B4-BE49-F238E27FC236}">
                <a16:creationId xmlns:a16="http://schemas.microsoft.com/office/drawing/2014/main" id="{59FE8016-0608-968C-32A0-538048889130}"/>
              </a:ext>
            </a:extLst>
          </p:cNvPr>
          <p:cNvSpPr/>
          <p:nvPr/>
        </p:nvSpPr>
        <p:spPr>
          <a:xfrm>
            <a:off x="2674941" y="3779198"/>
            <a:ext cx="6464252" cy="19457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90" name="TextBox 89">
            <a:extLst>
              <a:ext uri="{FF2B5EF4-FFF2-40B4-BE49-F238E27FC236}">
                <a16:creationId xmlns:a16="http://schemas.microsoft.com/office/drawing/2014/main" id="{A6A559DF-200B-D5C1-7F45-99562D11AC77}"/>
              </a:ext>
            </a:extLst>
          </p:cNvPr>
          <p:cNvSpPr txBox="1">
            <a:spLocks/>
          </p:cNvSpPr>
          <p:nvPr/>
        </p:nvSpPr>
        <p:spPr>
          <a:xfrm>
            <a:off x="4462731" y="3786542"/>
            <a:ext cx="1146011" cy="179882"/>
          </a:xfrm>
          <a:prstGeom prst="rect">
            <a:avLst/>
          </a:prstGeom>
          <a:noFill/>
        </p:spPr>
        <p:txBody>
          <a:bodyPr wrap="none" rtlCol="0" anchor="ctr">
            <a:noAutofit/>
          </a:bodyPr>
          <a:lstStyle/>
          <a:p>
            <a:pPr algn="ctr">
              <a:spcAft>
                <a:spcPts val="300"/>
              </a:spcAft>
            </a:pPr>
            <a:r>
              <a:rPr lang="en-AU" sz="1000">
                <a:solidFill>
                  <a:schemeClr val="accent3"/>
                </a:solidFill>
                <a:latin typeface="VIC SemiBold" panose="00000700000000000000" pitchFamily="50" charset="0"/>
              </a:rPr>
              <a:t>Vary/amend</a:t>
            </a:r>
            <a:endParaRPr lang="en-AU" sz="600">
              <a:solidFill>
                <a:schemeClr val="accent3"/>
              </a:solidFill>
              <a:latin typeface="VIC SemiBold" panose="00000700000000000000" pitchFamily="50" charset="0"/>
            </a:endParaRPr>
          </a:p>
        </p:txBody>
      </p:sp>
      <p:sp>
        <p:nvSpPr>
          <p:cNvPr id="91" name="TextBox 90">
            <a:extLst>
              <a:ext uri="{FF2B5EF4-FFF2-40B4-BE49-F238E27FC236}">
                <a16:creationId xmlns:a16="http://schemas.microsoft.com/office/drawing/2014/main" id="{20A85720-1AA8-40EB-C5C7-CE3480171527}"/>
              </a:ext>
            </a:extLst>
          </p:cNvPr>
          <p:cNvSpPr txBox="1">
            <a:spLocks/>
          </p:cNvSpPr>
          <p:nvPr/>
        </p:nvSpPr>
        <p:spPr>
          <a:xfrm>
            <a:off x="7735842" y="3786542"/>
            <a:ext cx="1457061" cy="179882"/>
          </a:xfrm>
          <a:prstGeom prst="rect">
            <a:avLst/>
          </a:prstGeom>
          <a:noFill/>
        </p:spPr>
        <p:txBody>
          <a:bodyPr wrap="none" rtlCol="0" anchor="ctr">
            <a:noAutofit/>
          </a:bodyPr>
          <a:lstStyle/>
          <a:p>
            <a:pPr algn="ctr">
              <a:spcAft>
                <a:spcPts val="300"/>
              </a:spcAft>
            </a:pPr>
            <a:r>
              <a:rPr lang="en-AU" sz="1000">
                <a:solidFill>
                  <a:schemeClr val="accent3"/>
                </a:solidFill>
                <a:latin typeface="VIC SemiBold" panose="00000700000000000000" pitchFamily="50" charset="0"/>
              </a:rPr>
              <a:t>Cancel/surrender</a:t>
            </a:r>
          </a:p>
        </p:txBody>
      </p:sp>
      <p:sp>
        <p:nvSpPr>
          <p:cNvPr id="92" name="TextBox 91">
            <a:extLst>
              <a:ext uri="{FF2B5EF4-FFF2-40B4-BE49-F238E27FC236}">
                <a16:creationId xmlns:a16="http://schemas.microsoft.com/office/drawing/2014/main" id="{70D57268-6114-FE39-6055-596A82AFAD87}"/>
              </a:ext>
            </a:extLst>
          </p:cNvPr>
          <p:cNvSpPr txBox="1">
            <a:spLocks/>
          </p:cNvSpPr>
          <p:nvPr/>
        </p:nvSpPr>
        <p:spPr>
          <a:xfrm>
            <a:off x="3708025" y="3786542"/>
            <a:ext cx="1146011" cy="179882"/>
          </a:xfrm>
          <a:prstGeom prst="rect">
            <a:avLst/>
          </a:prstGeom>
          <a:noFill/>
        </p:spPr>
        <p:txBody>
          <a:bodyPr wrap="none" rtlCol="0" anchor="ctr">
            <a:noAutofit/>
          </a:bodyPr>
          <a:lstStyle/>
          <a:p>
            <a:pPr algn="ctr">
              <a:spcAft>
                <a:spcPts val="300"/>
              </a:spcAft>
            </a:pPr>
            <a:r>
              <a:rPr lang="en-AU" sz="1000">
                <a:solidFill>
                  <a:schemeClr val="accent3"/>
                </a:solidFill>
                <a:latin typeface="VIC SemiBold" panose="00000700000000000000" pitchFamily="50" charset="0"/>
              </a:rPr>
              <a:t>Renew</a:t>
            </a:r>
            <a:endParaRPr lang="en-AU" sz="600">
              <a:solidFill>
                <a:schemeClr val="accent3"/>
              </a:solidFill>
              <a:latin typeface="VIC SemiBold" panose="00000700000000000000" pitchFamily="50" charset="0"/>
            </a:endParaRPr>
          </a:p>
        </p:txBody>
      </p:sp>
      <p:sp>
        <p:nvSpPr>
          <p:cNvPr id="93" name="Rectangle 92">
            <a:extLst>
              <a:ext uri="{FF2B5EF4-FFF2-40B4-BE49-F238E27FC236}">
                <a16:creationId xmlns:a16="http://schemas.microsoft.com/office/drawing/2014/main" id="{BABD4358-F97E-5D02-FE46-61158D2AA1FA}"/>
              </a:ext>
            </a:extLst>
          </p:cNvPr>
          <p:cNvSpPr/>
          <p:nvPr/>
        </p:nvSpPr>
        <p:spPr>
          <a:xfrm>
            <a:off x="2674941" y="4634362"/>
            <a:ext cx="6464252" cy="19457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94" name="TextBox 93">
            <a:extLst>
              <a:ext uri="{FF2B5EF4-FFF2-40B4-BE49-F238E27FC236}">
                <a16:creationId xmlns:a16="http://schemas.microsoft.com/office/drawing/2014/main" id="{1524E0B3-0374-7890-7E0E-18605DBFBFA0}"/>
              </a:ext>
            </a:extLst>
          </p:cNvPr>
          <p:cNvSpPr txBox="1">
            <a:spLocks/>
          </p:cNvSpPr>
          <p:nvPr/>
        </p:nvSpPr>
        <p:spPr>
          <a:xfrm>
            <a:off x="4909405" y="4645053"/>
            <a:ext cx="666058" cy="179882"/>
          </a:xfrm>
          <a:prstGeom prst="rect">
            <a:avLst/>
          </a:prstGeom>
          <a:noFill/>
        </p:spPr>
        <p:txBody>
          <a:bodyPr wrap="none" rtlCol="0" anchor="ctr">
            <a:noAutofit/>
          </a:bodyPr>
          <a:lstStyle/>
          <a:p>
            <a:pPr algn="ctr">
              <a:spcAft>
                <a:spcPts val="300"/>
              </a:spcAft>
            </a:pPr>
            <a:r>
              <a:rPr lang="en-AU" sz="1000">
                <a:solidFill>
                  <a:schemeClr val="accent2">
                    <a:lumMod val="75000"/>
                  </a:schemeClr>
                </a:solidFill>
                <a:latin typeface="VIC SemiBold" panose="00000700000000000000" pitchFamily="50" charset="0"/>
              </a:rPr>
              <a:t>Refer</a:t>
            </a:r>
            <a:endParaRPr lang="en-AU" sz="600">
              <a:solidFill>
                <a:schemeClr val="accent2">
                  <a:lumMod val="75000"/>
                </a:schemeClr>
              </a:solidFill>
              <a:latin typeface="VIC SemiBold" panose="00000700000000000000" pitchFamily="50" charset="0"/>
            </a:endParaRPr>
          </a:p>
        </p:txBody>
      </p:sp>
      <p:sp>
        <p:nvSpPr>
          <p:cNvPr id="95" name="TextBox 94">
            <a:extLst>
              <a:ext uri="{FF2B5EF4-FFF2-40B4-BE49-F238E27FC236}">
                <a16:creationId xmlns:a16="http://schemas.microsoft.com/office/drawing/2014/main" id="{CEE475F5-C8AD-503B-9AA2-EDE1D4D68407}"/>
              </a:ext>
            </a:extLst>
          </p:cNvPr>
          <p:cNvSpPr txBox="1">
            <a:spLocks/>
          </p:cNvSpPr>
          <p:nvPr/>
        </p:nvSpPr>
        <p:spPr>
          <a:xfrm>
            <a:off x="7546789" y="4645053"/>
            <a:ext cx="1554906" cy="179882"/>
          </a:xfrm>
          <a:prstGeom prst="rect">
            <a:avLst/>
          </a:prstGeom>
          <a:noFill/>
        </p:spPr>
        <p:txBody>
          <a:bodyPr wrap="none" rtlCol="0" anchor="ctr">
            <a:noAutofit/>
          </a:bodyPr>
          <a:lstStyle/>
          <a:p>
            <a:pPr algn="ctr">
              <a:spcAft>
                <a:spcPts val="300"/>
              </a:spcAft>
            </a:pPr>
            <a:r>
              <a:rPr lang="en-AU" sz="1000">
                <a:solidFill>
                  <a:schemeClr val="accent2">
                    <a:lumMod val="75000"/>
                  </a:schemeClr>
                </a:solidFill>
                <a:latin typeface="VIC SemiBold" panose="00000700000000000000" pitchFamily="50" charset="0"/>
              </a:rPr>
              <a:t>Reject/revoke/suspend</a:t>
            </a:r>
          </a:p>
        </p:txBody>
      </p:sp>
      <p:sp>
        <p:nvSpPr>
          <p:cNvPr id="96" name="TextBox 95">
            <a:extLst>
              <a:ext uri="{FF2B5EF4-FFF2-40B4-BE49-F238E27FC236}">
                <a16:creationId xmlns:a16="http://schemas.microsoft.com/office/drawing/2014/main" id="{802570C8-F09B-0342-1683-9BFA5E310F5B}"/>
              </a:ext>
            </a:extLst>
          </p:cNvPr>
          <p:cNvSpPr txBox="1">
            <a:spLocks/>
          </p:cNvSpPr>
          <p:nvPr/>
        </p:nvSpPr>
        <p:spPr>
          <a:xfrm>
            <a:off x="2983894" y="4645053"/>
            <a:ext cx="2009932" cy="179882"/>
          </a:xfrm>
          <a:prstGeom prst="rect">
            <a:avLst/>
          </a:prstGeom>
          <a:noFill/>
        </p:spPr>
        <p:txBody>
          <a:bodyPr wrap="none" rtlCol="0" anchor="ctr">
            <a:noAutofit/>
          </a:bodyPr>
          <a:lstStyle/>
          <a:p>
            <a:pPr algn="ctr">
              <a:spcAft>
                <a:spcPts val="300"/>
              </a:spcAft>
            </a:pPr>
            <a:r>
              <a:rPr lang="en-AU" sz="1000">
                <a:solidFill>
                  <a:schemeClr val="accent2">
                    <a:lumMod val="75000"/>
                  </a:schemeClr>
                </a:solidFill>
                <a:latin typeface="VIC SemiBold" panose="00000700000000000000" pitchFamily="50" charset="0"/>
              </a:rPr>
              <a:t>Request further information</a:t>
            </a:r>
          </a:p>
        </p:txBody>
      </p:sp>
      <p:sp>
        <p:nvSpPr>
          <p:cNvPr id="97" name="TextBox 96">
            <a:extLst>
              <a:ext uri="{FF2B5EF4-FFF2-40B4-BE49-F238E27FC236}">
                <a16:creationId xmlns:a16="http://schemas.microsoft.com/office/drawing/2014/main" id="{7AE68C6C-CB23-7849-1B8E-5B2E7D952FFC}"/>
              </a:ext>
            </a:extLst>
          </p:cNvPr>
          <p:cNvSpPr txBox="1">
            <a:spLocks/>
          </p:cNvSpPr>
          <p:nvPr/>
        </p:nvSpPr>
        <p:spPr>
          <a:xfrm>
            <a:off x="5592384" y="4645053"/>
            <a:ext cx="1804560" cy="179882"/>
          </a:xfrm>
          <a:prstGeom prst="rect">
            <a:avLst/>
          </a:prstGeom>
          <a:noFill/>
        </p:spPr>
        <p:txBody>
          <a:bodyPr wrap="none" rtlCol="0" anchor="ctr">
            <a:noAutofit/>
          </a:bodyPr>
          <a:lstStyle/>
          <a:p>
            <a:pPr algn="ctr">
              <a:spcAft>
                <a:spcPts val="300"/>
              </a:spcAft>
            </a:pPr>
            <a:r>
              <a:rPr lang="en-AU" sz="1000">
                <a:solidFill>
                  <a:schemeClr val="accent2">
                    <a:lumMod val="75000"/>
                  </a:schemeClr>
                </a:solidFill>
                <a:latin typeface="VIC SemiBold" panose="00000700000000000000" pitchFamily="50" charset="0"/>
              </a:rPr>
              <a:t>Reassess/vary/conditions </a:t>
            </a:r>
          </a:p>
        </p:txBody>
      </p:sp>
      <p:sp>
        <p:nvSpPr>
          <p:cNvPr id="98" name="Isosceles Triangle 97">
            <a:extLst>
              <a:ext uri="{FF2B5EF4-FFF2-40B4-BE49-F238E27FC236}">
                <a16:creationId xmlns:a16="http://schemas.microsoft.com/office/drawing/2014/main" id="{AFEF610C-C3E8-9599-0544-00150A28E6EA}"/>
              </a:ext>
            </a:extLst>
          </p:cNvPr>
          <p:cNvSpPr/>
          <p:nvPr/>
        </p:nvSpPr>
        <p:spPr>
          <a:xfrm rot="5400000">
            <a:off x="2902594" y="3808460"/>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00" name="Rectangle 99">
            <a:extLst>
              <a:ext uri="{FF2B5EF4-FFF2-40B4-BE49-F238E27FC236}">
                <a16:creationId xmlns:a16="http://schemas.microsoft.com/office/drawing/2014/main" id="{61E8BD1C-4936-4FD1-63E4-D73F764578EC}"/>
              </a:ext>
            </a:extLst>
          </p:cNvPr>
          <p:cNvSpPr/>
          <p:nvPr/>
        </p:nvSpPr>
        <p:spPr>
          <a:xfrm>
            <a:off x="9101940" y="3779198"/>
            <a:ext cx="36000" cy="194570"/>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endParaRPr lang="en-AU" sz="1050">
              <a:solidFill>
                <a:schemeClr val="bg1"/>
              </a:solidFill>
              <a:latin typeface="+mj-lt"/>
            </a:endParaRPr>
          </a:p>
        </p:txBody>
      </p:sp>
      <p:sp>
        <p:nvSpPr>
          <p:cNvPr id="101" name="Rectangle 100">
            <a:extLst>
              <a:ext uri="{FF2B5EF4-FFF2-40B4-BE49-F238E27FC236}">
                <a16:creationId xmlns:a16="http://schemas.microsoft.com/office/drawing/2014/main" id="{09B3ACEC-BF83-681A-39DC-328375CDE776}"/>
              </a:ext>
            </a:extLst>
          </p:cNvPr>
          <p:cNvSpPr/>
          <p:nvPr/>
        </p:nvSpPr>
        <p:spPr>
          <a:xfrm>
            <a:off x="9101940" y="4634362"/>
            <a:ext cx="36000" cy="194570"/>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endParaRPr lang="en-AU" sz="1050">
              <a:solidFill>
                <a:schemeClr val="bg1"/>
              </a:solidFill>
              <a:latin typeface="+mj-lt"/>
            </a:endParaRPr>
          </a:p>
        </p:txBody>
      </p:sp>
      <p:sp>
        <p:nvSpPr>
          <p:cNvPr id="102" name="Rectangle 101">
            <a:extLst>
              <a:ext uri="{FF2B5EF4-FFF2-40B4-BE49-F238E27FC236}">
                <a16:creationId xmlns:a16="http://schemas.microsoft.com/office/drawing/2014/main" id="{D267C2D7-2323-798B-0F2C-AE376DE490C8}"/>
              </a:ext>
            </a:extLst>
          </p:cNvPr>
          <p:cNvSpPr/>
          <p:nvPr/>
        </p:nvSpPr>
        <p:spPr>
          <a:xfrm>
            <a:off x="622685" y="3484950"/>
            <a:ext cx="2923162" cy="1945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BETTER PRACTICE PERMISSION JOURNEY</a:t>
            </a:r>
          </a:p>
        </p:txBody>
      </p:sp>
      <p:sp>
        <p:nvSpPr>
          <p:cNvPr id="103" name="Rectangle 102">
            <a:extLst>
              <a:ext uri="{FF2B5EF4-FFF2-40B4-BE49-F238E27FC236}">
                <a16:creationId xmlns:a16="http://schemas.microsoft.com/office/drawing/2014/main" id="{F745DD98-7BBD-2E97-507F-04625F9833C0}"/>
              </a:ext>
            </a:extLst>
          </p:cNvPr>
          <p:cNvSpPr/>
          <p:nvPr/>
        </p:nvSpPr>
        <p:spPr>
          <a:xfrm>
            <a:off x="622684" y="4634362"/>
            <a:ext cx="2279864" cy="194570"/>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50">
                <a:solidFill>
                  <a:schemeClr val="bg1"/>
                </a:solidFill>
                <a:latin typeface="VIC SemiBold" panose="00000700000000000000" pitchFamily="50" charset="0"/>
              </a:rPr>
              <a:t>REGULATOR INITIATED PROCESS</a:t>
            </a:r>
          </a:p>
        </p:txBody>
      </p:sp>
      <p:sp>
        <p:nvSpPr>
          <p:cNvPr id="104" name="Rectangle 103">
            <a:extLst>
              <a:ext uri="{FF2B5EF4-FFF2-40B4-BE49-F238E27FC236}">
                <a16:creationId xmlns:a16="http://schemas.microsoft.com/office/drawing/2014/main" id="{7E75B18A-523F-06BF-D7A6-A1A0D3B8E718}"/>
              </a:ext>
            </a:extLst>
          </p:cNvPr>
          <p:cNvSpPr/>
          <p:nvPr/>
        </p:nvSpPr>
        <p:spPr>
          <a:xfrm>
            <a:off x="622684" y="3779198"/>
            <a:ext cx="2279864" cy="194570"/>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300"/>
              </a:spcAft>
            </a:pPr>
            <a:r>
              <a:rPr lang="en-AU" sz="1050">
                <a:solidFill>
                  <a:schemeClr val="bg1"/>
                </a:solidFill>
                <a:latin typeface="VIC SemiBold" panose="00000700000000000000" pitchFamily="50" charset="0"/>
              </a:rPr>
              <a:t>APPLICANT INITIATED PROCESS</a:t>
            </a:r>
          </a:p>
        </p:txBody>
      </p:sp>
      <p:sp>
        <p:nvSpPr>
          <p:cNvPr id="105" name="Rectangle 104">
            <a:extLst>
              <a:ext uri="{FF2B5EF4-FFF2-40B4-BE49-F238E27FC236}">
                <a16:creationId xmlns:a16="http://schemas.microsoft.com/office/drawing/2014/main" id="{C1B98499-5C25-0A2E-9EA2-9EC20785CD69}"/>
              </a:ext>
            </a:extLst>
          </p:cNvPr>
          <p:cNvSpPr/>
          <p:nvPr/>
        </p:nvSpPr>
        <p:spPr>
          <a:xfrm>
            <a:off x="541338" y="3077122"/>
            <a:ext cx="8831279" cy="2348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b="1">
              <a:solidFill>
                <a:schemeClr val="bg1"/>
              </a:solidFill>
            </a:endParaRPr>
          </a:p>
          <a:p>
            <a:pPr algn="ctr"/>
            <a:r>
              <a:rPr lang="en-AU" sz="1050" b="1">
                <a:solidFill>
                  <a:schemeClr val="bg1"/>
                </a:solidFill>
                <a:latin typeface="+mj-lt"/>
              </a:rPr>
              <a:t>PERMISSION SCHEME</a:t>
            </a:r>
          </a:p>
          <a:p>
            <a:pPr algn="ctr"/>
            <a:endParaRPr lang="en-AU" sz="1050" b="1">
              <a:solidFill>
                <a:schemeClr val="bg1"/>
              </a:solidFill>
            </a:endParaRPr>
          </a:p>
        </p:txBody>
      </p:sp>
      <p:sp>
        <p:nvSpPr>
          <p:cNvPr id="106" name="Freeform: Shape 105">
            <a:extLst>
              <a:ext uri="{FF2B5EF4-FFF2-40B4-BE49-F238E27FC236}">
                <a16:creationId xmlns:a16="http://schemas.microsoft.com/office/drawing/2014/main" id="{2DD7C831-BB58-4748-F3AB-8367EBF4A3B4}"/>
              </a:ext>
            </a:extLst>
          </p:cNvPr>
          <p:cNvSpPr/>
          <p:nvPr/>
        </p:nvSpPr>
        <p:spPr>
          <a:xfrm>
            <a:off x="3544714" y="3585452"/>
            <a:ext cx="5703077" cy="1243480"/>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7" name="Content Placeholder 10">
            <a:extLst>
              <a:ext uri="{FF2B5EF4-FFF2-40B4-BE49-F238E27FC236}">
                <a16:creationId xmlns:a16="http://schemas.microsoft.com/office/drawing/2014/main" id="{D4E20229-8926-B9A6-A458-1C89A45F8445}"/>
              </a:ext>
            </a:extLst>
          </p:cNvPr>
          <p:cNvSpPr txBox="1">
            <a:spLocks/>
          </p:cNvSpPr>
          <p:nvPr/>
        </p:nvSpPr>
        <p:spPr>
          <a:xfrm>
            <a:off x="541338" y="2079762"/>
            <a:ext cx="8823979" cy="249744"/>
          </a:xfrm>
          <a:prstGeom prst="rect">
            <a:avLst/>
          </a:prstGeom>
          <a:solidFill>
            <a:schemeClr val="bg1"/>
          </a:solidFill>
        </p:spPr>
        <p:txBody>
          <a:bodyPr vert="horz" lIns="36000" tIns="36000" rIns="36000" bIns="36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spcAft>
                <a:spcPts val="300"/>
              </a:spcAft>
              <a:defRPr/>
            </a:pPr>
            <a:r>
              <a:rPr lang="en-AU" sz="1300">
                <a:latin typeface="VIC SemiBold" panose="00000700000000000000" pitchFamily="50" charset="0"/>
                <a:ea typeface="+mn-ea"/>
                <a:cs typeface="+mn-cs"/>
              </a:rPr>
              <a:t>THE PERMISSION ARCHITECTURE FRAMEWORK</a:t>
            </a:r>
          </a:p>
        </p:txBody>
      </p:sp>
      <p:sp>
        <p:nvSpPr>
          <p:cNvPr id="108" name="Isosceles Triangle 107">
            <a:extLst>
              <a:ext uri="{FF2B5EF4-FFF2-40B4-BE49-F238E27FC236}">
                <a16:creationId xmlns:a16="http://schemas.microsoft.com/office/drawing/2014/main" id="{EE335C52-0E27-F863-7E39-4DBF0932D255}"/>
              </a:ext>
            </a:extLst>
          </p:cNvPr>
          <p:cNvSpPr/>
          <p:nvPr/>
        </p:nvSpPr>
        <p:spPr>
          <a:xfrm rot="5400000">
            <a:off x="2902594" y="4665553"/>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4275056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1569BE6-536A-7AAE-2A7E-53028EA413A5}"/>
              </a:ext>
            </a:extLst>
          </p:cNvPr>
          <p:cNvGraphicFramePr>
            <a:graphicFrameLocks noChangeAspect="1"/>
          </p:cNvGraphicFramePr>
          <p:nvPr>
            <p:custDataLst>
              <p:tags r:id="rId1"/>
            </p:custDataLst>
            <p:extLst>
              <p:ext uri="{D42A27DB-BD31-4B8C-83A1-F6EECF244321}">
                <p14:modId xmlns:p14="http://schemas.microsoft.com/office/powerpoint/2010/main" val="35658333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8" name="Object 7" hidden="1">
                        <a:extLst>
                          <a:ext uri="{FF2B5EF4-FFF2-40B4-BE49-F238E27FC236}">
                            <a16:creationId xmlns:a16="http://schemas.microsoft.com/office/drawing/2014/main" id="{41569BE6-536A-7AAE-2A7E-53028EA413A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le 2">
            <a:extLst>
              <a:ext uri="{FF2B5EF4-FFF2-40B4-BE49-F238E27FC236}">
                <a16:creationId xmlns:a16="http://schemas.microsoft.com/office/drawing/2014/main" id="{E1CBCEE0-692A-C135-9DA0-C50064D0B415}"/>
              </a:ext>
            </a:extLst>
          </p:cNvPr>
          <p:cNvSpPr>
            <a:spLocks noGrp="1"/>
          </p:cNvSpPr>
          <p:nvPr>
            <p:ph type="title"/>
          </p:nvPr>
        </p:nvSpPr>
        <p:spPr>
          <a:xfrm>
            <a:off x="539999" y="292457"/>
            <a:ext cx="8820000" cy="597842"/>
          </a:xfrm>
        </p:spPr>
        <p:txBody>
          <a:bodyPr vert="horz" wrap="square" lIns="0" tIns="45713" rIns="0" bIns="45713" rtlCol="0" anchor="b" anchorCtr="0">
            <a:spAutoFit/>
          </a:bodyPr>
          <a:lstStyle/>
          <a:p>
            <a:r>
              <a:rPr lang="en-AU">
                <a:latin typeface="+mj-lt"/>
              </a:rPr>
              <a:t>Better Practice Permission Journey |</a:t>
            </a:r>
            <a:br>
              <a:rPr lang="en-AU" b="1">
                <a:latin typeface="+mj-lt"/>
              </a:rPr>
            </a:br>
            <a:r>
              <a:rPr lang="en-AU" b="1">
                <a:latin typeface="+mn-lt"/>
              </a:rPr>
              <a:t>Permissions can be enabled by digital systems and platforms </a:t>
            </a:r>
          </a:p>
        </p:txBody>
      </p:sp>
      <p:sp>
        <p:nvSpPr>
          <p:cNvPr id="12" name="Rectangle 11">
            <a:extLst>
              <a:ext uri="{FF2B5EF4-FFF2-40B4-BE49-F238E27FC236}">
                <a16:creationId xmlns:a16="http://schemas.microsoft.com/office/drawing/2014/main" id="{F8C20512-0C5C-CA75-54F8-83B1D61E8AB1}"/>
              </a:ext>
            </a:extLst>
          </p:cNvPr>
          <p:cNvSpPr/>
          <p:nvPr/>
        </p:nvSpPr>
        <p:spPr>
          <a:xfrm>
            <a:off x="453854" y="1181728"/>
            <a:ext cx="8921921" cy="795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10000"/>
              </a:lnSpc>
            </a:pPr>
            <a:r>
              <a:rPr lang="en-AU" sz="1050" b="1">
                <a:solidFill>
                  <a:schemeClr val="tx2"/>
                </a:solidFill>
                <a:latin typeface="+mj-lt"/>
              </a:rPr>
              <a:t>The Better Practice Permission Journey is made up of six common stages</a:t>
            </a:r>
            <a:r>
              <a:rPr lang="en-AU" sz="1050">
                <a:solidFill>
                  <a:schemeClr val="tx2"/>
                </a:solidFill>
                <a:latin typeface="+mj-lt"/>
              </a:rPr>
              <a:t>. Additional processes are initiated by both businesses and regulators that input at different stages into the better practice permission journey (e.g., renewals or variations). While this is intended to cover all permissions, many don’t need to touch every stage in detail (e.g., review and stream of simple applications with little variation). The journey can be enabled by digital reform.</a:t>
            </a:r>
          </a:p>
        </p:txBody>
      </p:sp>
      <p:grpSp>
        <p:nvGrpSpPr>
          <p:cNvPr id="13" name="Group 12">
            <a:extLst>
              <a:ext uri="{FF2B5EF4-FFF2-40B4-BE49-F238E27FC236}">
                <a16:creationId xmlns:a16="http://schemas.microsoft.com/office/drawing/2014/main" id="{F3F1164A-C831-F50B-3E8D-5658FB194F5A}"/>
              </a:ext>
            </a:extLst>
          </p:cNvPr>
          <p:cNvGrpSpPr/>
          <p:nvPr/>
        </p:nvGrpSpPr>
        <p:grpSpPr>
          <a:xfrm>
            <a:off x="541338" y="5047418"/>
            <a:ext cx="8834437" cy="1007823"/>
            <a:chOff x="541338" y="5239603"/>
            <a:chExt cx="9045069" cy="264457"/>
          </a:xfrm>
          <a:solidFill>
            <a:schemeClr val="bg1"/>
          </a:solidFill>
        </p:grpSpPr>
        <p:sp>
          <p:nvSpPr>
            <p:cNvPr id="14" name="Rectangle 13">
              <a:extLst>
                <a:ext uri="{FF2B5EF4-FFF2-40B4-BE49-F238E27FC236}">
                  <a16:creationId xmlns:a16="http://schemas.microsoft.com/office/drawing/2014/main" id="{EAF9995D-E0CB-FDB6-4801-D4075FE22EAA}"/>
                </a:ext>
              </a:extLst>
            </p:cNvPr>
            <p:cNvSpPr/>
            <p:nvPr/>
          </p:nvSpPr>
          <p:spPr>
            <a:xfrm>
              <a:off x="541338"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5" name="Rectangle 14">
              <a:extLst>
                <a:ext uri="{FF2B5EF4-FFF2-40B4-BE49-F238E27FC236}">
                  <a16:creationId xmlns:a16="http://schemas.microsoft.com/office/drawing/2014/main" id="{09B3C3EE-4CD3-5207-7991-74743A427F5B}"/>
                </a:ext>
              </a:extLst>
            </p:cNvPr>
            <p:cNvSpPr/>
            <p:nvPr/>
          </p:nvSpPr>
          <p:spPr>
            <a:xfrm>
              <a:off x="3577205"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6" name="Rectangle 15">
              <a:extLst>
                <a:ext uri="{FF2B5EF4-FFF2-40B4-BE49-F238E27FC236}">
                  <a16:creationId xmlns:a16="http://schemas.microsoft.com/office/drawing/2014/main" id="{E0A1A4A6-56C1-8107-10C7-440C264B8587}"/>
                </a:ext>
              </a:extLst>
            </p:cNvPr>
            <p:cNvSpPr/>
            <p:nvPr/>
          </p:nvSpPr>
          <p:spPr>
            <a:xfrm>
              <a:off x="6613072" y="5239603"/>
              <a:ext cx="2973335" cy="264457"/>
            </a:xfrm>
            <a:prstGeom prst="rect">
              <a:avLst/>
            </a:prstGeom>
            <a:grp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grpSp>
      <p:sp>
        <p:nvSpPr>
          <p:cNvPr id="17" name="Rectangle 16">
            <a:extLst>
              <a:ext uri="{FF2B5EF4-FFF2-40B4-BE49-F238E27FC236}">
                <a16:creationId xmlns:a16="http://schemas.microsoft.com/office/drawing/2014/main" id="{F25153BA-8F9F-7CA2-EBC0-72BDC9A21964}"/>
              </a:ext>
            </a:extLst>
          </p:cNvPr>
          <p:cNvSpPr/>
          <p:nvPr/>
        </p:nvSpPr>
        <p:spPr>
          <a:xfrm>
            <a:off x="541338" y="4719605"/>
            <a:ext cx="8834437" cy="264457"/>
          </a:xfrm>
          <a:prstGeom prst="rect">
            <a:avLst/>
          </a:prstGeom>
          <a:solidFill>
            <a:schemeClr val="bg1">
              <a:lumMod val="95000"/>
            </a:schemeClr>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8" name="Rectangle 17">
            <a:extLst>
              <a:ext uri="{FF2B5EF4-FFF2-40B4-BE49-F238E27FC236}">
                <a16:creationId xmlns:a16="http://schemas.microsoft.com/office/drawing/2014/main" id="{15CB209F-5F2F-A11D-4E5D-AA417697BB67}"/>
              </a:ext>
            </a:extLst>
          </p:cNvPr>
          <p:cNvSpPr/>
          <p:nvPr/>
        </p:nvSpPr>
        <p:spPr>
          <a:xfrm>
            <a:off x="541338" y="2037508"/>
            <a:ext cx="8834437" cy="2376284"/>
          </a:xfrm>
          <a:prstGeom prst="rect">
            <a:avLst/>
          </a:prstGeom>
          <a:solidFill>
            <a:schemeClr val="bg2">
              <a:alpha val="30000"/>
            </a:schemeClr>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a:solidFill>
                <a:schemeClr val="accent2"/>
              </a:solidFill>
            </a:endParaRPr>
          </a:p>
        </p:txBody>
      </p:sp>
      <p:sp>
        <p:nvSpPr>
          <p:cNvPr id="19" name="Rectangle 18">
            <a:extLst>
              <a:ext uri="{FF2B5EF4-FFF2-40B4-BE49-F238E27FC236}">
                <a16:creationId xmlns:a16="http://schemas.microsoft.com/office/drawing/2014/main" id="{3B9BBB4A-C9A2-6430-A637-C607641B879E}"/>
              </a:ext>
            </a:extLst>
          </p:cNvPr>
          <p:cNvSpPr/>
          <p:nvPr/>
        </p:nvSpPr>
        <p:spPr>
          <a:xfrm>
            <a:off x="664251" y="3821038"/>
            <a:ext cx="8493393" cy="508631"/>
          </a:xfrm>
          <a:prstGeom prst="rect">
            <a:avLst/>
          </a:prstGeom>
          <a:solidFill>
            <a:schemeClr val="bg1"/>
          </a:solidFill>
          <a:ln w="6350" cap="rnd">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20" name="Rectangle 19">
            <a:extLst>
              <a:ext uri="{FF2B5EF4-FFF2-40B4-BE49-F238E27FC236}">
                <a16:creationId xmlns:a16="http://schemas.microsoft.com/office/drawing/2014/main" id="{7D888320-0E18-203A-E510-EF16E30BC9DD}"/>
              </a:ext>
            </a:extLst>
          </p:cNvPr>
          <p:cNvSpPr/>
          <p:nvPr/>
        </p:nvSpPr>
        <p:spPr>
          <a:xfrm>
            <a:off x="622685" y="2369332"/>
            <a:ext cx="8534956" cy="508631"/>
          </a:xfrm>
          <a:prstGeom prst="rect">
            <a:avLst/>
          </a:prstGeom>
          <a:solidFill>
            <a:schemeClr val="bg1"/>
          </a:solidFill>
          <a:ln w="6350" cap="rnd">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endParaRPr lang="en-AU" sz="1050">
              <a:solidFill>
                <a:schemeClr val="bg2"/>
              </a:solidFill>
              <a:latin typeface="+mj-lt"/>
            </a:endParaRPr>
          </a:p>
        </p:txBody>
      </p:sp>
      <p:sp>
        <p:nvSpPr>
          <p:cNvPr id="21" name="Rectangle 20">
            <a:extLst>
              <a:ext uri="{FF2B5EF4-FFF2-40B4-BE49-F238E27FC236}">
                <a16:creationId xmlns:a16="http://schemas.microsoft.com/office/drawing/2014/main" id="{B687A427-5092-7EFF-F316-9AC0A942447D}"/>
              </a:ext>
            </a:extLst>
          </p:cNvPr>
          <p:cNvSpPr/>
          <p:nvPr/>
        </p:nvSpPr>
        <p:spPr>
          <a:xfrm>
            <a:off x="540001" y="4494383"/>
            <a:ext cx="8835774" cy="233609"/>
          </a:xfrm>
          <a:prstGeom prst="rect">
            <a:avLst/>
          </a:prstGeom>
          <a:solidFill>
            <a:schemeClr val="accent5">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a:solidFill>
                  <a:schemeClr val="bg1"/>
                </a:solidFill>
                <a:latin typeface="+mj-lt"/>
              </a:rPr>
              <a:t>DIGITAL ENABLERS</a:t>
            </a:r>
          </a:p>
        </p:txBody>
      </p:sp>
      <p:sp>
        <p:nvSpPr>
          <p:cNvPr id="23" name="Arrow: Pentagon 22">
            <a:extLst>
              <a:ext uri="{FF2B5EF4-FFF2-40B4-BE49-F238E27FC236}">
                <a16:creationId xmlns:a16="http://schemas.microsoft.com/office/drawing/2014/main" id="{BB16E547-9257-E504-25EC-868091A061C9}"/>
              </a:ext>
            </a:extLst>
          </p:cNvPr>
          <p:cNvSpPr/>
          <p:nvPr/>
        </p:nvSpPr>
        <p:spPr>
          <a:xfrm>
            <a:off x="8148286" y="3144619"/>
            <a:ext cx="1009358" cy="360000"/>
          </a:xfrm>
          <a:prstGeom prst="homePlate">
            <a:avLst>
              <a:gd name="adj" fmla="val 0"/>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pPr>
              <a:lnSpc>
                <a:spcPct val="90000"/>
              </a:lnSpc>
            </a:pPr>
            <a:r>
              <a:rPr lang="en-AU" sz="1000">
                <a:solidFill>
                  <a:schemeClr val="tx2"/>
                </a:solidFill>
                <a:latin typeface="+mj-lt"/>
              </a:rPr>
              <a:t>NOTIFY </a:t>
            </a:r>
            <a:br>
              <a:rPr lang="en-AU" sz="1000">
                <a:solidFill>
                  <a:schemeClr val="tx2"/>
                </a:solidFill>
                <a:latin typeface="+mj-lt"/>
              </a:rPr>
            </a:br>
            <a:r>
              <a:rPr lang="en-AU" sz="1000">
                <a:solidFill>
                  <a:schemeClr val="tx2"/>
                </a:solidFill>
                <a:latin typeface="+mj-lt"/>
              </a:rPr>
              <a:t>&amp; ISSUE</a:t>
            </a:r>
          </a:p>
        </p:txBody>
      </p:sp>
      <p:sp>
        <p:nvSpPr>
          <p:cNvPr id="24" name="Isosceles Triangle 23">
            <a:extLst>
              <a:ext uri="{FF2B5EF4-FFF2-40B4-BE49-F238E27FC236}">
                <a16:creationId xmlns:a16="http://schemas.microsoft.com/office/drawing/2014/main" id="{60E2EE4E-2A9E-8A65-90ED-225AB17578F2}"/>
              </a:ext>
            </a:extLst>
          </p:cNvPr>
          <p:cNvSpPr/>
          <p:nvPr/>
        </p:nvSpPr>
        <p:spPr>
          <a:xfrm rot="5400000">
            <a:off x="1812838"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5" name="Arrow: Pentagon 24">
            <a:extLst>
              <a:ext uri="{FF2B5EF4-FFF2-40B4-BE49-F238E27FC236}">
                <a16:creationId xmlns:a16="http://schemas.microsoft.com/office/drawing/2014/main" id="{E4F2E694-F08B-0C40-93B6-85253BB90313}"/>
              </a:ext>
            </a:extLst>
          </p:cNvPr>
          <p:cNvSpPr/>
          <p:nvPr/>
        </p:nvSpPr>
        <p:spPr>
          <a:xfrm>
            <a:off x="849429"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INFORM</a:t>
            </a:r>
          </a:p>
        </p:txBody>
      </p:sp>
      <p:sp>
        <p:nvSpPr>
          <p:cNvPr id="26" name="Oval 25">
            <a:extLst>
              <a:ext uri="{FF2B5EF4-FFF2-40B4-BE49-F238E27FC236}">
                <a16:creationId xmlns:a16="http://schemas.microsoft.com/office/drawing/2014/main" id="{7B4EB1AA-8E53-AB47-57C1-88C8B687B1E3}"/>
              </a:ext>
            </a:extLst>
          </p:cNvPr>
          <p:cNvSpPr/>
          <p:nvPr/>
        </p:nvSpPr>
        <p:spPr>
          <a:xfrm>
            <a:off x="654880" y="3137019"/>
            <a:ext cx="390829" cy="3908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7" name="Oval 26">
            <a:extLst>
              <a:ext uri="{FF2B5EF4-FFF2-40B4-BE49-F238E27FC236}">
                <a16:creationId xmlns:a16="http://schemas.microsoft.com/office/drawing/2014/main" id="{79CACB5F-1A6E-86B2-F37B-4B4689103AC2}"/>
              </a:ext>
            </a:extLst>
          </p:cNvPr>
          <p:cNvSpPr/>
          <p:nvPr/>
        </p:nvSpPr>
        <p:spPr>
          <a:xfrm>
            <a:off x="693963" y="3176102"/>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8" name="Isosceles Triangle 27">
            <a:extLst>
              <a:ext uri="{FF2B5EF4-FFF2-40B4-BE49-F238E27FC236}">
                <a16:creationId xmlns:a16="http://schemas.microsoft.com/office/drawing/2014/main" id="{31D888B5-ED9B-2C8F-EEE1-DCAC58821BA2}"/>
              </a:ext>
            </a:extLst>
          </p:cNvPr>
          <p:cNvSpPr/>
          <p:nvPr/>
        </p:nvSpPr>
        <p:spPr>
          <a:xfrm rot="5400000">
            <a:off x="1756947" y="3276058"/>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29" name="Isosceles Triangle 28">
            <a:extLst>
              <a:ext uri="{FF2B5EF4-FFF2-40B4-BE49-F238E27FC236}">
                <a16:creationId xmlns:a16="http://schemas.microsoft.com/office/drawing/2014/main" id="{0AEDAF94-8125-C721-3B33-4B153645739F}"/>
              </a:ext>
            </a:extLst>
          </p:cNvPr>
          <p:cNvSpPr/>
          <p:nvPr/>
        </p:nvSpPr>
        <p:spPr>
          <a:xfrm rot="5400000">
            <a:off x="4735034"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0" name="Arrow: Pentagon 29">
            <a:extLst>
              <a:ext uri="{FF2B5EF4-FFF2-40B4-BE49-F238E27FC236}">
                <a16:creationId xmlns:a16="http://schemas.microsoft.com/office/drawing/2014/main" id="{4FA5BB2F-53E4-CAF0-26D9-88C183D00991}"/>
              </a:ext>
            </a:extLst>
          </p:cNvPr>
          <p:cNvSpPr/>
          <p:nvPr/>
        </p:nvSpPr>
        <p:spPr>
          <a:xfrm>
            <a:off x="3766188"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52000" tIns="36000" bIns="36000" rtlCol="0" anchor="ctr"/>
          <a:lstStyle/>
          <a:p>
            <a:pPr>
              <a:lnSpc>
                <a:spcPct val="90000"/>
              </a:lnSpc>
            </a:pPr>
            <a:r>
              <a:rPr lang="en-AU" sz="1000">
                <a:solidFill>
                  <a:schemeClr val="tx2"/>
                </a:solidFill>
                <a:latin typeface="+mj-lt"/>
              </a:rPr>
              <a:t>REVIEW &amp; STREAM</a:t>
            </a:r>
          </a:p>
        </p:txBody>
      </p:sp>
      <p:sp>
        <p:nvSpPr>
          <p:cNvPr id="31" name="Isosceles Triangle 30">
            <a:extLst>
              <a:ext uri="{FF2B5EF4-FFF2-40B4-BE49-F238E27FC236}">
                <a16:creationId xmlns:a16="http://schemas.microsoft.com/office/drawing/2014/main" id="{DB1E0FEF-391B-8AA0-7FBB-F757C51BC489}"/>
              </a:ext>
            </a:extLst>
          </p:cNvPr>
          <p:cNvSpPr/>
          <p:nvPr/>
        </p:nvSpPr>
        <p:spPr>
          <a:xfrm rot="5400000">
            <a:off x="4681123"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2" name="Isosceles Triangle 31">
            <a:extLst>
              <a:ext uri="{FF2B5EF4-FFF2-40B4-BE49-F238E27FC236}">
                <a16:creationId xmlns:a16="http://schemas.microsoft.com/office/drawing/2014/main" id="{ABE17745-9B55-FE52-2F31-C5D4A581F2B8}"/>
              </a:ext>
            </a:extLst>
          </p:cNvPr>
          <p:cNvSpPr/>
          <p:nvPr/>
        </p:nvSpPr>
        <p:spPr>
          <a:xfrm rot="5400000">
            <a:off x="6200010"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3" name="Arrow: Pentagon 32">
            <a:extLst>
              <a:ext uri="{FF2B5EF4-FFF2-40B4-BE49-F238E27FC236}">
                <a16:creationId xmlns:a16="http://schemas.microsoft.com/office/drawing/2014/main" id="{C6C1F4BB-C69D-B4E9-0FAA-E0D7C4995223}"/>
              </a:ext>
            </a:extLst>
          </p:cNvPr>
          <p:cNvSpPr/>
          <p:nvPr/>
        </p:nvSpPr>
        <p:spPr>
          <a:xfrm>
            <a:off x="5232554"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00">
                <a:solidFill>
                  <a:schemeClr val="tx2"/>
                </a:solidFill>
                <a:latin typeface="+mj-lt"/>
              </a:rPr>
              <a:t>ASSESS</a:t>
            </a:r>
          </a:p>
        </p:txBody>
      </p:sp>
      <p:sp>
        <p:nvSpPr>
          <p:cNvPr id="34" name="Isosceles Triangle 33">
            <a:extLst>
              <a:ext uri="{FF2B5EF4-FFF2-40B4-BE49-F238E27FC236}">
                <a16:creationId xmlns:a16="http://schemas.microsoft.com/office/drawing/2014/main" id="{181F88CF-570D-DDF0-269E-BB6FED43AC89}"/>
              </a:ext>
            </a:extLst>
          </p:cNvPr>
          <p:cNvSpPr/>
          <p:nvPr/>
        </p:nvSpPr>
        <p:spPr>
          <a:xfrm rot="5400000">
            <a:off x="6152735"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5" name="Isosceles Triangle 34">
            <a:extLst>
              <a:ext uri="{FF2B5EF4-FFF2-40B4-BE49-F238E27FC236}">
                <a16:creationId xmlns:a16="http://schemas.microsoft.com/office/drawing/2014/main" id="{88C58504-7FC8-708D-3728-015E9999795A}"/>
              </a:ext>
            </a:extLst>
          </p:cNvPr>
          <p:cNvSpPr/>
          <p:nvPr/>
        </p:nvSpPr>
        <p:spPr>
          <a:xfrm rot="5400000">
            <a:off x="7662169"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36" name="Arrow: Pentagon 35">
            <a:extLst>
              <a:ext uri="{FF2B5EF4-FFF2-40B4-BE49-F238E27FC236}">
                <a16:creationId xmlns:a16="http://schemas.microsoft.com/office/drawing/2014/main" id="{D755DA63-4EEA-5225-6B1A-A71443D501D2}"/>
              </a:ext>
            </a:extLst>
          </p:cNvPr>
          <p:cNvSpPr/>
          <p:nvPr/>
        </p:nvSpPr>
        <p:spPr>
          <a:xfrm>
            <a:off x="6691543"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24000" tIns="36000" bIns="36000" rtlCol="0" anchor="ctr"/>
          <a:lstStyle/>
          <a:p>
            <a:r>
              <a:rPr lang="en-AU" sz="1000">
                <a:solidFill>
                  <a:schemeClr val="tx2"/>
                </a:solidFill>
                <a:latin typeface="+mj-lt"/>
              </a:rPr>
              <a:t>DECIDE</a:t>
            </a:r>
          </a:p>
        </p:txBody>
      </p:sp>
      <p:sp>
        <p:nvSpPr>
          <p:cNvPr id="37" name="Isosceles Triangle 36">
            <a:extLst>
              <a:ext uri="{FF2B5EF4-FFF2-40B4-BE49-F238E27FC236}">
                <a16:creationId xmlns:a16="http://schemas.microsoft.com/office/drawing/2014/main" id="{516A949D-557F-E70E-7A59-1EF3F7200525}"/>
              </a:ext>
            </a:extLst>
          </p:cNvPr>
          <p:cNvSpPr/>
          <p:nvPr/>
        </p:nvSpPr>
        <p:spPr>
          <a:xfrm rot="5400000">
            <a:off x="7611872" y="3276058"/>
            <a:ext cx="197037" cy="978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38" name="Group 37">
            <a:extLst>
              <a:ext uri="{FF2B5EF4-FFF2-40B4-BE49-F238E27FC236}">
                <a16:creationId xmlns:a16="http://schemas.microsoft.com/office/drawing/2014/main" id="{ABABB766-2077-FFF3-B77C-6ED15DB17E28}"/>
              </a:ext>
            </a:extLst>
          </p:cNvPr>
          <p:cNvGrpSpPr/>
          <p:nvPr/>
        </p:nvGrpSpPr>
        <p:grpSpPr>
          <a:xfrm>
            <a:off x="3567050" y="3137019"/>
            <a:ext cx="390829" cy="390829"/>
            <a:chOff x="722538" y="2874633"/>
            <a:chExt cx="360000" cy="360000"/>
          </a:xfrm>
        </p:grpSpPr>
        <p:sp>
          <p:nvSpPr>
            <p:cNvPr id="39" name="Oval 38">
              <a:extLst>
                <a:ext uri="{FF2B5EF4-FFF2-40B4-BE49-F238E27FC236}">
                  <a16:creationId xmlns:a16="http://schemas.microsoft.com/office/drawing/2014/main" id="{C0A1F506-37F8-DFA8-905D-E16E89597765}"/>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0" name="Oval 39">
              <a:extLst>
                <a:ext uri="{FF2B5EF4-FFF2-40B4-BE49-F238E27FC236}">
                  <a16:creationId xmlns:a16="http://schemas.microsoft.com/office/drawing/2014/main" id="{72F1EE07-A74E-710F-E5CF-B38798FE2B6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sp>
        <p:nvSpPr>
          <p:cNvPr id="41" name="Oval 40">
            <a:extLst>
              <a:ext uri="{FF2B5EF4-FFF2-40B4-BE49-F238E27FC236}">
                <a16:creationId xmlns:a16="http://schemas.microsoft.com/office/drawing/2014/main" id="{78836519-540E-BF1B-EE0C-7BC6E70F9290}"/>
              </a:ext>
            </a:extLst>
          </p:cNvPr>
          <p:cNvSpPr/>
          <p:nvPr/>
        </p:nvSpPr>
        <p:spPr>
          <a:xfrm>
            <a:off x="5033416" y="3137019"/>
            <a:ext cx="390829" cy="3908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2" name="Oval 41">
            <a:extLst>
              <a:ext uri="{FF2B5EF4-FFF2-40B4-BE49-F238E27FC236}">
                <a16:creationId xmlns:a16="http://schemas.microsoft.com/office/drawing/2014/main" id="{E8E67692-7C7E-344F-FB92-669C1A1BCA13}"/>
              </a:ext>
            </a:extLst>
          </p:cNvPr>
          <p:cNvSpPr/>
          <p:nvPr/>
        </p:nvSpPr>
        <p:spPr>
          <a:xfrm>
            <a:off x="5072499" y="3176102"/>
            <a:ext cx="312663" cy="312663"/>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43" name="Group 42">
            <a:extLst>
              <a:ext uri="{FF2B5EF4-FFF2-40B4-BE49-F238E27FC236}">
                <a16:creationId xmlns:a16="http://schemas.microsoft.com/office/drawing/2014/main" id="{69928E40-B730-41E0-506F-D29C7B0D79FD}"/>
              </a:ext>
            </a:extLst>
          </p:cNvPr>
          <p:cNvGrpSpPr/>
          <p:nvPr/>
        </p:nvGrpSpPr>
        <p:grpSpPr>
          <a:xfrm>
            <a:off x="6490712" y="3137019"/>
            <a:ext cx="390829" cy="390829"/>
            <a:chOff x="722538" y="2874633"/>
            <a:chExt cx="360000" cy="360000"/>
          </a:xfrm>
        </p:grpSpPr>
        <p:sp>
          <p:nvSpPr>
            <p:cNvPr id="44" name="Oval 43">
              <a:extLst>
                <a:ext uri="{FF2B5EF4-FFF2-40B4-BE49-F238E27FC236}">
                  <a16:creationId xmlns:a16="http://schemas.microsoft.com/office/drawing/2014/main" id="{A7E94126-9232-DAD9-081D-A0E5884354BB}"/>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5" name="Oval 44">
              <a:extLst>
                <a:ext uri="{FF2B5EF4-FFF2-40B4-BE49-F238E27FC236}">
                  <a16:creationId xmlns:a16="http://schemas.microsoft.com/office/drawing/2014/main" id="{F90F67A1-E858-F725-4710-1A067B4ADC48}"/>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46" name="Group 45">
            <a:extLst>
              <a:ext uri="{FF2B5EF4-FFF2-40B4-BE49-F238E27FC236}">
                <a16:creationId xmlns:a16="http://schemas.microsoft.com/office/drawing/2014/main" id="{DB029C23-48B3-6E1E-113F-E0E503B0A08E}"/>
              </a:ext>
            </a:extLst>
          </p:cNvPr>
          <p:cNvGrpSpPr/>
          <p:nvPr/>
        </p:nvGrpSpPr>
        <p:grpSpPr>
          <a:xfrm>
            <a:off x="7952213" y="3137019"/>
            <a:ext cx="390829" cy="390829"/>
            <a:chOff x="722538" y="2874633"/>
            <a:chExt cx="360000" cy="360000"/>
          </a:xfrm>
        </p:grpSpPr>
        <p:sp>
          <p:nvSpPr>
            <p:cNvPr id="47" name="Oval 46">
              <a:extLst>
                <a:ext uri="{FF2B5EF4-FFF2-40B4-BE49-F238E27FC236}">
                  <a16:creationId xmlns:a16="http://schemas.microsoft.com/office/drawing/2014/main" id="{3ED089C0-DF1F-ACDA-0A16-5A63A556336D}"/>
                </a:ext>
              </a:extLst>
            </p:cNvPr>
            <p:cNvSpPr/>
            <p:nvPr/>
          </p:nvSpPr>
          <p:spPr>
            <a:xfrm>
              <a:off x="722538" y="2874633"/>
              <a:ext cx="360000" cy="3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48" name="Oval 47">
              <a:extLst>
                <a:ext uri="{FF2B5EF4-FFF2-40B4-BE49-F238E27FC236}">
                  <a16:creationId xmlns:a16="http://schemas.microsoft.com/office/drawing/2014/main" id="{7D3C8214-931A-A0DC-FD20-0C8D5BAED4D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49" name="Group 5">
            <a:extLst>
              <a:ext uri="{FF2B5EF4-FFF2-40B4-BE49-F238E27FC236}">
                <a16:creationId xmlns:a16="http://schemas.microsoft.com/office/drawing/2014/main" id="{7745C32A-38F1-FBEA-217E-DB093B5D3043}"/>
              </a:ext>
            </a:extLst>
          </p:cNvPr>
          <p:cNvGrpSpPr>
            <a:grpSpLocks noChangeAspect="1"/>
          </p:cNvGrpSpPr>
          <p:nvPr/>
        </p:nvGrpSpPr>
        <p:grpSpPr bwMode="auto">
          <a:xfrm>
            <a:off x="742155" y="3220336"/>
            <a:ext cx="217278" cy="216000"/>
            <a:chOff x="3163" y="2182"/>
            <a:chExt cx="340" cy="338"/>
          </a:xfrm>
          <a:solidFill>
            <a:schemeClr val="tx2"/>
          </a:solidFill>
        </p:grpSpPr>
        <p:sp>
          <p:nvSpPr>
            <p:cNvPr id="50" name="Freeform 6">
              <a:extLst>
                <a:ext uri="{FF2B5EF4-FFF2-40B4-BE49-F238E27FC236}">
                  <a16:creationId xmlns:a16="http://schemas.microsoft.com/office/drawing/2014/main" id="{F9D7B86F-C7A9-B7E1-EE01-2910C7DCBD98}"/>
                </a:ext>
              </a:extLst>
            </p:cNvPr>
            <p:cNvSpPr>
              <a:spLocks noEditPoints="1"/>
            </p:cNvSpPr>
            <p:nvPr/>
          </p:nvSpPr>
          <p:spPr bwMode="auto">
            <a:xfrm>
              <a:off x="3163" y="2182"/>
              <a:ext cx="340" cy="338"/>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1" name="Freeform 7">
              <a:extLst>
                <a:ext uri="{FF2B5EF4-FFF2-40B4-BE49-F238E27FC236}">
                  <a16:creationId xmlns:a16="http://schemas.microsoft.com/office/drawing/2014/main" id="{2595C420-9AEB-3512-597C-8DDE85001B17}"/>
                </a:ext>
              </a:extLst>
            </p:cNvPr>
            <p:cNvSpPr>
              <a:spLocks/>
            </p:cNvSpPr>
            <p:nvPr/>
          </p:nvSpPr>
          <p:spPr bwMode="auto">
            <a:xfrm>
              <a:off x="3316" y="2273"/>
              <a:ext cx="34" cy="3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 name="Freeform 8">
              <a:extLst>
                <a:ext uri="{FF2B5EF4-FFF2-40B4-BE49-F238E27FC236}">
                  <a16:creationId xmlns:a16="http://schemas.microsoft.com/office/drawing/2014/main" id="{0DD611B9-4567-493F-65F6-C4B2077CCFA0}"/>
                </a:ext>
              </a:extLst>
            </p:cNvPr>
            <p:cNvSpPr>
              <a:spLocks/>
            </p:cNvSpPr>
            <p:nvPr/>
          </p:nvSpPr>
          <p:spPr bwMode="auto">
            <a:xfrm>
              <a:off x="3304" y="2325"/>
              <a:ext cx="58" cy="102"/>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53" name="Isosceles Triangle 52">
            <a:extLst>
              <a:ext uri="{FF2B5EF4-FFF2-40B4-BE49-F238E27FC236}">
                <a16:creationId xmlns:a16="http://schemas.microsoft.com/office/drawing/2014/main" id="{60EE111C-C06B-2F67-6D15-0A088794DB88}"/>
              </a:ext>
            </a:extLst>
          </p:cNvPr>
          <p:cNvSpPr/>
          <p:nvPr/>
        </p:nvSpPr>
        <p:spPr>
          <a:xfrm rot="5400000">
            <a:off x="3278888" y="3262179"/>
            <a:ext cx="257300" cy="127826"/>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4" name="Arrow: Pentagon 53">
            <a:extLst>
              <a:ext uri="{FF2B5EF4-FFF2-40B4-BE49-F238E27FC236}">
                <a16:creationId xmlns:a16="http://schemas.microsoft.com/office/drawing/2014/main" id="{782E4447-5414-2BF5-14F2-A57AD6C7391E}"/>
              </a:ext>
            </a:extLst>
          </p:cNvPr>
          <p:cNvSpPr/>
          <p:nvPr/>
        </p:nvSpPr>
        <p:spPr>
          <a:xfrm>
            <a:off x="2309927" y="3144619"/>
            <a:ext cx="1116000" cy="360000"/>
          </a:xfrm>
          <a:prstGeom prst="homePlate">
            <a:avLst/>
          </a:prstGeom>
          <a:solidFill>
            <a:schemeClr val="bg1"/>
          </a:solidFill>
          <a:ln w="9525" cap="rnd">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288000" tIns="36000" bIns="36000" rtlCol="0" anchor="ctr"/>
          <a:lstStyle/>
          <a:p>
            <a:r>
              <a:rPr lang="en-AU" sz="1050">
                <a:solidFill>
                  <a:schemeClr val="tx2"/>
                </a:solidFill>
                <a:latin typeface="+mj-lt"/>
              </a:rPr>
              <a:t>APPLY</a:t>
            </a:r>
          </a:p>
        </p:txBody>
      </p:sp>
      <p:sp>
        <p:nvSpPr>
          <p:cNvPr id="55" name="Isosceles Triangle 54">
            <a:extLst>
              <a:ext uri="{FF2B5EF4-FFF2-40B4-BE49-F238E27FC236}">
                <a16:creationId xmlns:a16="http://schemas.microsoft.com/office/drawing/2014/main" id="{610CA40F-A9E9-E631-A81B-8070E064AE0A}"/>
              </a:ext>
            </a:extLst>
          </p:cNvPr>
          <p:cNvSpPr/>
          <p:nvPr/>
        </p:nvSpPr>
        <p:spPr>
          <a:xfrm rot="5400000">
            <a:off x="3225117" y="3276058"/>
            <a:ext cx="197037" cy="9788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56" name="Group 55">
            <a:extLst>
              <a:ext uri="{FF2B5EF4-FFF2-40B4-BE49-F238E27FC236}">
                <a16:creationId xmlns:a16="http://schemas.microsoft.com/office/drawing/2014/main" id="{8375FB57-17C3-5E09-E40C-1EEB9BA6E67C}"/>
              </a:ext>
            </a:extLst>
          </p:cNvPr>
          <p:cNvGrpSpPr/>
          <p:nvPr/>
        </p:nvGrpSpPr>
        <p:grpSpPr>
          <a:xfrm>
            <a:off x="2120115" y="3137019"/>
            <a:ext cx="390829" cy="390829"/>
            <a:chOff x="722538" y="2874633"/>
            <a:chExt cx="360000" cy="360000"/>
          </a:xfrm>
        </p:grpSpPr>
        <p:sp>
          <p:nvSpPr>
            <p:cNvPr id="57" name="Oval 56">
              <a:extLst>
                <a:ext uri="{FF2B5EF4-FFF2-40B4-BE49-F238E27FC236}">
                  <a16:creationId xmlns:a16="http://schemas.microsoft.com/office/drawing/2014/main" id="{6320B4C3-DB86-A181-C74B-4629AEE7989E}"/>
                </a:ext>
              </a:extLst>
            </p:cNvPr>
            <p:cNvSpPr/>
            <p:nvPr/>
          </p:nvSpPr>
          <p:spPr>
            <a:xfrm>
              <a:off x="722538" y="2874633"/>
              <a:ext cx="360000" cy="3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58" name="Oval 57">
              <a:extLst>
                <a:ext uri="{FF2B5EF4-FFF2-40B4-BE49-F238E27FC236}">
                  <a16:creationId xmlns:a16="http://schemas.microsoft.com/office/drawing/2014/main" id="{18658283-D0EB-98F3-1B6B-F2F4769D5A80}"/>
                </a:ext>
              </a:extLst>
            </p:cNvPr>
            <p:cNvSpPr/>
            <p:nvPr/>
          </p:nvSpPr>
          <p:spPr>
            <a:xfrm>
              <a:off x="758538" y="2910633"/>
              <a:ext cx="288000" cy="28800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59" name="Group 58">
            <a:extLst>
              <a:ext uri="{FF2B5EF4-FFF2-40B4-BE49-F238E27FC236}">
                <a16:creationId xmlns:a16="http://schemas.microsoft.com/office/drawing/2014/main" id="{9C9CEE8A-6427-FD80-0AF2-95A95F32DFDE}"/>
              </a:ext>
            </a:extLst>
          </p:cNvPr>
          <p:cNvGrpSpPr>
            <a:grpSpLocks noChangeAspect="1"/>
          </p:cNvGrpSpPr>
          <p:nvPr/>
        </p:nvGrpSpPr>
        <p:grpSpPr>
          <a:xfrm>
            <a:off x="2217310" y="3241273"/>
            <a:ext cx="190292" cy="179360"/>
            <a:chOff x="9502776" y="4360863"/>
            <a:chExt cx="496888" cy="468313"/>
          </a:xfrm>
          <a:solidFill>
            <a:schemeClr val="tx2"/>
          </a:solidFill>
        </p:grpSpPr>
        <p:sp>
          <p:nvSpPr>
            <p:cNvPr id="60" name="Freeform 6">
              <a:extLst>
                <a:ext uri="{FF2B5EF4-FFF2-40B4-BE49-F238E27FC236}">
                  <a16:creationId xmlns:a16="http://schemas.microsoft.com/office/drawing/2014/main" id="{67068F2D-1EE5-32EF-1DAF-7D407D6D16F4}"/>
                </a:ext>
              </a:extLst>
            </p:cNvPr>
            <p:cNvSpPr>
              <a:spLocks/>
            </p:cNvSpPr>
            <p:nvPr/>
          </p:nvSpPr>
          <p:spPr bwMode="auto">
            <a:xfrm>
              <a:off x="9580563" y="4600575"/>
              <a:ext cx="336550" cy="19050"/>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7">
              <a:extLst>
                <a:ext uri="{FF2B5EF4-FFF2-40B4-BE49-F238E27FC236}">
                  <a16:creationId xmlns:a16="http://schemas.microsoft.com/office/drawing/2014/main" id="{4F60E4AE-E6FA-6ED8-85C6-39A5334E81ED}"/>
                </a:ext>
              </a:extLst>
            </p:cNvPr>
            <p:cNvSpPr>
              <a:spLocks noEditPoints="1"/>
            </p:cNvSpPr>
            <p:nvPr/>
          </p:nvSpPr>
          <p:spPr bwMode="auto">
            <a:xfrm>
              <a:off x="9580563" y="4441825"/>
              <a:ext cx="152400" cy="123825"/>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8">
              <a:extLst>
                <a:ext uri="{FF2B5EF4-FFF2-40B4-BE49-F238E27FC236}">
                  <a16:creationId xmlns:a16="http://schemas.microsoft.com/office/drawing/2014/main" id="{A3B4FBB9-2523-0CEE-2761-559CC5C3BA54}"/>
                </a:ext>
              </a:extLst>
            </p:cNvPr>
            <p:cNvSpPr>
              <a:spLocks/>
            </p:cNvSpPr>
            <p:nvPr/>
          </p:nvSpPr>
          <p:spPr bwMode="auto">
            <a:xfrm>
              <a:off x="9794876" y="4548188"/>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9">
              <a:extLst>
                <a:ext uri="{FF2B5EF4-FFF2-40B4-BE49-F238E27FC236}">
                  <a16:creationId xmlns:a16="http://schemas.microsoft.com/office/drawing/2014/main" id="{E4895726-8407-65E0-6E06-3F386563C04E}"/>
                </a:ext>
              </a:extLst>
            </p:cNvPr>
            <p:cNvSpPr>
              <a:spLocks/>
            </p:cNvSpPr>
            <p:nvPr/>
          </p:nvSpPr>
          <p:spPr bwMode="auto">
            <a:xfrm>
              <a:off x="9794876" y="4441825"/>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0">
              <a:extLst>
                <a:ext uri="{FF2B5EF4-FFF2-40B4-BE49-F238E27FC236}">
                  <a16:creationId xmlns:a16="http://schemas.microsoft.com/office/drawing/2014/main" id="{81695AF6-4460-264B-E5B7-AAEF1DA9BCEF}"/>
                </a:ext>
              </a:extLst>
            </p:cNvPr>
            <p:cNvSpPr>
              <a:spLocks/>
            </p:cNvSpPr>
            <p:nvPr/>
          </p:nvSpPr>
          <p:spPr bwMode="auto">
            <a:xfrm>
              <a:off x="9794876" y="4494213"/>
              <a:ext cx="122238" cy="20638"/>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1">
              <a:extLst>
                <a:ext uri="{FF2B5EF4-FFF2-40B4-BE49-F238E27FC236}">
                  <a16:creationId xmlns:a16="http://schemas.microsoft.com/office/drawing/2014/main" id="{E6C498F5-FD14-68B3-1BEA-F20D30C94DA5}"/>
                </a:ext>
              </a:extLst>
            </p:cNvPr>
            <p:cNvSpPr>
              <a:spLocks noEditPoints="1"/>
            </p:cNvSpPr>
            <p:nvPr/>
          </p:nvSpPr>
          <p:spPr bwMode="auto">
            <a:xfrm>
              <a:off x="9502776" y="4360863"/>
              <a:ext cx="496888" cy="468313"/>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2">
              <a:extLst>
                <a:ext uri="{FF2B5EF4-FFF2-40B4-BE49-F238E27FC236}">
                  <a16:creationId xmlns:a16="http://schemas.microsoft.com/office/drawing/2014/main" id="{62279EF9-E88F-4EA9-1114-0DD67C5535E3}"/>
                </a:ext>
              </a:extLst>
            </p:cNvPr>
            <p:cNvSpPr>
              <a:spLocks noEditPoints="1"/>
            </p:cNvSpPr>
            <p:nvPr/>
          </p:nvSpPr>
          <p:spPr bwMode="auto">
            <a:xfrm>
              <a:off x="9580563" y="4637088"/>
              <a:ext cx="336550" cy="13811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67" name="Group 66">
            <a:extLst>
              <a:ext uri="{FF2B5EF4-FFF2-40B4-BE49-F238E27FC236}">
                <a16:creationId xmlns:a16="http://schemas.microsoft.com/office/drawing/2014/main" id="{61BC06DB-EA8C-B9C5-B8F1-02B813DF3FA9}"/>
              </a:ext>
            </a:extLst>
          </p:cNvPr>
          <p:cNvGrpSpPr>
            <a:grpSpLocks noChangeAspect="1"/>
          </p:cNvGrpSpPr>
          <p:nvPr/>
        </p:nvGrpSpPr>
        <p:grpSpPr>
          <a:xfrm>
            <a:off x="3654461" y="3212825"/>
            <a:ext cx="210796" cy="210796"/>
            <a:chOff x="6107113" y="1108075"/>
            <a:chExt cx="542925" cy="542925"/>
          </a:xfrm>
          <a:solidFill>
            <a:schemeClr val="tx2"/>
          </a:solidFill>
        </p:grpSpPr>
        <p:sp>
          <p:nvSpPr>
            <p:cNvPr id="68" name="Freeform 129">
              <a:extLst>
                <a:ext uri="{FF2B5EF4-FFF2-40B4-BE49-F238E27FC236}">
                  <a16:creationId xmlns:a16="http://schemas.microsoft.com/office/drawing/2014/main" id="{0B574F99-7DE8-17DD-8819-85482353A9DE}"/>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130">
              <a:extLst>
                <a:ext uri="{FF2B5EF4-FFF2-40B4-BE49-F238E27FC236}">
                  <a16:creationId xmlns:a16="http://schemas.microsoft.com/office/drawing/2014/main" id="{B570C572-4445-280A-C198-C8C12991C9F9}"/>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70" name="Group 69">
            <a:extLst>
              <a:ext uri="{FF2B5EF4-FFF2-40B4-BE49-F238E27FC236}">
                <a16:creationId xmlns:a16="http://schemas.microsoft.com/office/drawing/2014/main" id="{AE86E78F-EDD9-645C-4861-D0AE6C6526D9}"/>
              </a:ext>
            </a:extLst>
          </p:cNvPr>
          <p:cNvGrpSpPr>
            <a:grpSpLocks noChangeAspect="1"/>
          </p:cNvGrpSpPr>
          <p:nvPr/>
        </p:nvGrpSpPr>
        <p:grpSpPr>
          <a:xfrm>
            <a:off x="5151704" y="3225642"/>
            <a:ext cx="162076" cy="200370"/>
            <a:chOff x="5126038" y="3305175"/>
            <a:chExt cx="436562" cy="539750"/>
          </a:xfrm>
          <a:solidFill>
            <a:schemeClr val="tx2"/>
          </a:solidFill>
        </p:grpSpPr>
        <p:sp>
          <p:nvSpPr>
            <p:cNvPr id="71" name="Freeform 34">
              <a:extLst>
                <a:ext uri="{FF2B5EF4-FFF2-40B4-BE49-F238E27FC236}">
                  <a16:creationId xmlns:a16="http://schemas.microsoft.com/office/drawing/2014/main" id="{941E5C09-CDA2-4693-C0C3-63080458AF56}"/>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35">
              <a:extLst>
                <a:ext uri="{FF2B5EF4-FFF2-40B4-BE49-F238E27FC236}">
                  <a16:creationId xmlns:a16="http://schemas.microsoft.com/office/drawing/2014/main" id="{47BEA519-91AD-A625-1E3C-DC2D8BEB8459}"/>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36">
              <a:extLst>
                <a:ext uri="{FF2B5EF4-FFF2-40B4-BE49-F238E27FC236}">
                  <a16:creationId xmlns:a16="http://schemas.microsoft.com/office/drawing/2014/main" id="{5EF5AD41-B025-0F6A-03F8-62440731CAE4}"/>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37">
              <a:extLst>
                <a:ext uri="{FF2B5EF4-FFF2-40B4-BE49-F238E27FC236}">
                  <a16:creationId xmlns:a16="http://schemas.microsoft.com/office/drawing/2014/main" id="{8C43EAF8-D815-24E2-B917-6AF4E8DE0FBE}"/>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38">
              <a:extLst>
                <a:ext uri="{FF2B5EF4-FFF2-40B4-BE49-F238E27FC236}">
                  <a16:creationId xmlns:a16="http://schemas.microsoft.com/office/drawing/2014/main" id="{28AC7257-A71D-0F70-0F5E-53B4A6975F93}"/>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39">
              <a:extLst>
                <a:ext uri="{FF2B5EF4-FFF2-40B4-BE49-F238E27FC236}">
                  <a16:creationId xmlns:a16="http://schemas.microsoft.com/office/drawing/2014/main" id="{9113436D-A21E-60E5-49E6-93F8381C016F}"/>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40">
              <a:extLst>
                <a:ext uri="{FF2B5EF4-FFF2-40B4-BE49-F238E27FC236}">
                  <a16:creationId xmlns:a16="http://schemas.microsoft.com/office/drawing/2014/main" id="{BC8D102B-94E3-3BE1-09F8-E115D998C7F8}"/>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78" name="Freeform 23">
            <a:extLst>
              <a:ext uri="{FF2B5EF4-FFF2-40B4-BE49-F238E27FC236}">
                <a16:creationId xmlns:a16="http://schemas.microsoft.com/office/drawing/2014/main" id="{6EE5DA72-413A-2F43-DF5E-704EC24D9B34}"/>
              </a:ext>
            </a:extLst>
          </p:cNvPr>
          <p:cNvSpPr>
            <a:spLocks noChangeAspect="1" noEditPoints="1"/>
          </p:cNvSpPr>
          <p:nvPr/>
        </p:nvSpPr>
        <p:spPr bwMode="auto">
          <a:xfrm>
            <a:off x="6623791" y="3269169"/>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a:p>
        </p:txBody>
      </p:sp>
      <p:sp>
        <p:nvSpPr>
          <p:cNvPr id="79" name="Oval 78">
            <a:extLst>
              <a:ext uri="{FF2B5EF4-FFF2-40B4-BE49-F238E27FC236}">
                <a16:creationId xmlns:a16="http://schemas.microsoft.com/office/drawing/2014/main" id="{BECBD121-7AE9-23C3-3003-20583CFB4503}"/>
              </a:ext>
            </a:extLst>
          </p:cNvPr>
          <p:cNvSpPr/>
          <p:nvPr/>
        </p:nvSpPr>
        <p:spPr>
          <a:xfrm>
            <a:off x="6573894" y="3220200"/>
            <a:ext cx="216000" cy="216000"/>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nvGrpSpPr>
          <p:cNvPr id="80" name="Group 79">
            <a:extLst>
              <a:ext uri="{FF2B5EF4-FFF2-40B4-BE49-F238E27FC236}">
                <a16:creationId xmlns:a16="http://schemas.microsoft.com/office/drawing/2014/main" id="{2E24CA78-EEEC-F63D-A00C-26B170259CF7}"/>
              </a:ext>
            </a:extLst>
          </p:cNvPr>
          <p:cNvGrpSpPr>
            <a:grpSpLocks noChangeAspect="1"/>
          </p:cNvGrpSpPr>
          <p:nvPr/>
        </p:nvGrpSpPr>
        <p:grpSpPr>
          <a:xfrm>
            <a:off x="8045406" y="3245548"/>
            <a:ext cx="204441" cy="158141"/>
            <a:chOff x="8389938" y="1176338"/>
            <a:chExt cx="539751" cy="417513"/>
          </a:xfrm>
          <a:solidFill>
            <a:schemeClr val="tx2"/>
          </a:solidFill>
        </p:grpSpPr>
        <p:sp>
          <p:nvSpPr>
            <p:cNvPr id="81" name="Freeform 23">
              <a:extLst>
                <a:ext uri="{FF2B5EF4-FFF2-40B4-BE49-F238E27FC236}">
                  <a16:creationId xmlns:a16="http://schemas.microsoft.com/office/drawing/2014/main" id="{959619A0-F48A-41F0-9D8D-128E013C194C}"/>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24">
              <a:extLst>
                <a:ext uri="{FF2B5EF4-FFF2-40B4-BE49-F238E27FC236}">
                  <a16:creationId xmlns:a16="http://schemas.microsoft.com/office/drawing/2014/main" id="{DD142AEF-8FAD-2529-D169-4F4108BF8CCD}"/>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83" name="TextBox 82">
            <a:extLst>
              <a:ext uri="{FF2B5EF4-FFF2-40B4-BE49-F238E27FC236}">
                <a16:creationId xmlns:a16="http://schemas.microsoft.com/office/drawing/2014/main" id="{9C06DB95-A67F-873A-8E07-B0B91BF85F75}"/>
              </a:ext>
            </a:extLst>
          </p:cNvPr>
          <p:cNvSpPr txBox="1">
            <a:spLocks/>
          </p:cNvSpPr>
          <p:nvPr/>
        </p:nvSpPr>
        <p:spPr>
          <a:xfrm>
            <a:off x="4623736" y="2391062"/>
            <a:ext cx="754769" cy="416363"/>
          </a:xfrm>
          <a:prstGeom prst="rect">
            <a:avLst/>
          </a:prstGeom>
          <a:noFill/>
        </p:spPr>
        <p:txBody>
          <a:bodyPr wrap="none" rtlCol="0" anchor="ctr">
            <a:noAutofit/>
          </a:bodyPr>
          <a:lstStyle/>
          <a:p>
            <a:pPr algn="ctr">
              <a:spcAft>
                <a:spcPts val="300"/>
              </a:spcAft>
            </a:pPr>
            <a:r>
              <a:rPr lang="en-AU" sz="1000" b="1">
                <a:solidFill>
                  <a:schemeClr val="accent3"/>
                </a:solidFill>
                <a:latin typeface="+mj-lt"/>
              </a:rPr>
              <a:t>Vary/amend</a:t>
            </a:r>
          </a:p>
          <a:p>
            <a:pPr algn="ctr">
              <a:spcAft>
                <a:spcPts val="300"/>
              </a:spcAft>
            </a:pPr>
            <a:r>
              <a:rPr lang="en-AU" sz="1000">
                <a:solidFill>
                  <a:schemeClr val="tx2"/>
                </a:solidFill>
              </a:rPr>
              <a:t>Ad-hoc</a:t>
            </a:r>
          </a:p>
        </p:txBody>
      </p:sp>
      <p:sp>
        <p:nvSpPr>
          <p:cNvPr id="84" name="TextBox 83">
            <a:extLst>
              <a:ext uri="{FF2B5EF4-FFF2-40B4-BE49-F238E27FC236}">
                <a16:creationId xmlns:a16="http://schemas.microsoft.com/office/drawing/2014/main" id="{E02742CA-839E-CF59-B3CA-0259FB6F757F}"/>
              </a:ext>
            </a:extLst>
          </p:cNvPr>
          <p:cNvSpPr txBox="1">
            <a:spLocks/>
          </p:cNvSpPr>
          <p:nvPr/>
        </p:nvSpPr>
        <p:spPr>
          <a:xfrm>
            <a:off x="8357101" y="2411664"/>
            <a:ext cx="668959" cy="306277"/>
          </a:xfrm>
          <a:prstGeom prst="rect">
            <a:avLst/>
          </a:prstGeom>
          <a:noFill/>
        </p:spPr>
        <p:txBody>
          <a:bodyPr wrap="none" rtlCol="0" anchor="ctr">
            <a:noAutofit/>
          </a:bodyPr>
          <a:lstStyle/>
          <a:p>
            <a:pPr algn="ctr">
              <a:spcAft>
                <a:spcPts val="300"/>
              </a:spcAft>
            </a:pPr>
            <a:r>
              <a:rPr lang="en-AU" sz="1000" b="1">
                <a:solidFill>
                  <a:schemeClr val="accent3"/>
                </a:solidFill>
                <a:latin typeface="+mj-lt"/>
              </a:rPr>
              <a:t>Cancel/</a:t>
            </a:r>
            <a:br>
              <a:rPr lang="en-AU" sz="1000" b="1">
                <a:solidFill>
                  <a:schemeClr val="accent3"/>
                </a:solidFill>
                <a:latin typeface="+mj-lt"/>
              </a:rPr>
            </a:br>
            <a:r>
              <a:rPr lang="en-AU" sz="1000" b="1">
                <a:solidFill>
                  <a:schemeClr val="accent3"/>
                </a:solidFill>
                <a:latin typeface="+mj-lt"/>
              </a:rPr>
              <a:t>surrender</a:t>
            </a:r>
          </a:p>
        </p:txBody>
      </p:sp>
      <p:sp>
        <p:nvSpPr>
          <p:cNvPr id="85" name="TextBox 84">
            <a:extLst>
              <a:ext uri="{FF2B5EF4-FFF2-40B4-BE49-F238E27FC236}">
                <a16:creationId xmlns:a16="http://schemas.microsoft.com/office/drawing/2014/main" id="{CDCF8FC7-D396-A665-B928-1A4A715BF5E6}"/>
              </a:ext>
            </a:extLst>
          </p:cNvPr>
          <p:cNvSpPr txBox="1">
            <a:spLocks/>
          </p:cNvSpPr>
          <p:nvPr/>
        </p:nvSpPr>
        <p:spPr>
          <a:xfrm>
            <a:off x="3974454" y="2411664"/>
            <a:ext cx="604048" cy="380511"/>
          </a:xfrm>
          <a:prstGeom prst="rect">
            <a:avLst/>
          </a:prstGeom>
          <a:noFill/>
        </p:spPr>
        <p:txBody>
          <a:bodyPr wrap="none" rtlCol="0" anchor="ctr">
            <a:noAutofit/>
          </a:bodyPr>
          <a:lstStyle/>
          <a:p>
            <a:pPr algn="ctr">
              <a:spcAft>
                <a:spcPts val="300"/>
              </a:spcAft>
            </a:pPr>
            <a:r>
              <a:rPr lang="en-AU" sz="1000" b="1">
                <a:solidFill>
                  <a:schemeClr val="accent3"/>
                </a:solidFill>
                <a:latin typeface="+mj-lt"/>
              </a:rPr>
              <a:t>Renew</a:t>
            </a:r>
          </a:p>
          <a:p>
            <a:pPr algn="ctr">
              <a:spcAft>
                <a:spcPts val="300"/>
              </a:spcAft>
            </a:pPr>
            <a:r>
              <a:rPr lang="en-AU" sz="1000">
                <a:solidFill>
                  <a:schemeClr val="tx2"/>
                </a:solidFill>
              </a:rPr>
              <a:t>Cyclical</a:t>
            </a:r>
          </a:p>
        </p:txBody>
      </p:sp>
      <p:sp>
        <p:nvSpPr>
          <p:cNvPr id="86" name="TextBox 85">
            <a:extLst>
              <a:ext uri="{FF2B5EF4-FFF2-40B4-BE49-F238E27FC236}">
                <a16:creationId xmlns:a16="http://schemas.microsoft.com/office/drawing/2014/main" id="{092089B4-3DC8-70C0-3EC5-C184FEE1C933}"/>
              </a:ext>
            </a:extLst>
          </p:cNvPr>
          <p:cNvSpPr txBox="1">
            <a:spLocks/>
          </p:cNvSpPr>
          <p:nvPr/>
        </p:nvSpPr>
        <p:spPr>
          <a:xfrm>
            <a:off x="5157656" y="3907367"/>
            <a:ext cx="441699" cy="179882"/>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Refer</a:t>
            </a:r>
            <a:endParaRPr lang="en-AU" sz="600" b="1">
              <a:solidFill>
                <a:schemeClr val="accent2"/>
              </a:solidFill>
            </a:endParaRPr>
          </a:p>
        </p:txBody>
      </p:sp>
      <p:sp>
        <p:nvSpPr>
          <p:cNvPr id="87" name="TextBox 86">
            <a:extLst>
              <a:ext uri="{FF2B5EF4-FFF2-40B4-BE49-F238E27FC236}">
                <a16:creationId xmlns:a16="http://schemas.microsoft.com/office/drawing/2014/main" id="{C87C6D04-75B2-78DA-F2AA-DD29967A4140}"/>
              </a:ext>
            </a:extLst>
          </p:cNvPr>
          <p:cNvSpPr txBox="1">
            <a:spLocks/>
          </p:cNvSpPr>
          <p:nvPr/>
        </p:nvSpPr>
        <p:spPr>
          <a:xfrm>
            <a:off x="8223050" y="3887903"/>
            <a:ext cx="852711" cy="374900"/>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Reject/revoke/</a:t>
            </a:r>
            <a:br>
              <a:rPr lang="en-AU" sz="1000" b="1">
                <a:solidFill>
                  <a:schemeClr val="accent2"/>
                </a:solidFill>
                <a:latin typeface="+mj-lt"/>
              </a:rPr>
            </a:br>
            <a:r>
              <a:rPr lang="en-AU" sz="1000" b="1">
                <a:solidFill>
                  <a:schemeClr val="accent2"/>
                </a:solidFill>
                <a:latin typeface="+mj-lt"/>
              </a:rPr>
              <a:t>suspend</a:t>
            </a:r>
          </a:p>
        </p:txBody>
      </p:sp>
      <p:sp>
        <p:nvSpPr>
          <p:cNvPr id="88" name="TextBox 87">
            <a:extLst>
              <a:ext uri="{FF2B5EF4-FFF2-40B4-BE49-F238E27FC236}">
                <a16:creationId xmlns:a16="http://schemas.microsoft.com/office/drawing/2014/main" id="{74685463-DA6E-B495-9256-50EC5910799D}"/>
              </a:ext>
            </a:extLst>
          </p:cNvPr>
          <p:cNvSpPr txBox="1">
            <a:spLocks/>
          </p:cNvSpPr>
          <p:nvPr/>
        </p:nvSpPr>
        <p:spPr>
          <a:xfrm>
            <a:off x="3750259" y="3906122"/>
            <a:ext cx="1046540" cy="338462"/>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Request further </a:t>
            </a:r>
            <a:br>
              <a:rPr lang="en-AU" sz="1000" b="1">
                <a:solidFill>
                  <a:schemeClr val="accent2"/>
                </a:solidFill>
                <a:latin typeface="+mj-lt"/>
              </a:rPr>
            </a:br>
            <a:r>
              <a:rPr lang="en-AU" sz="1000" b="1">
                <a:solidFill>
                  <a:schemeClr val="accent2"/>
                </a:solidFill>
                <a:latin typeface="+mj-lt"/>
              </a:rPr>
              <a:t>information</a:t>
            </a:r>
          </a:p>
        </p:txBody>
      </p:sp>
      <p:sp>
        <p:nvSpPr>
          <p:cNvPr id="89" name="TextBox 88">
            <a:extLst>
              <a:ext uri="{FF2B5EF4-FFF2-40B4-BE49-F238E27FC236}">
                <a16:creationId xmlns:a16="http://schemas.microsoft.com/office/drawing/2014/main" id="{D113D8DE-6F12-A98C-EE40-9D0040BF9F16}"/>
              </a:ext>
            </a:extLst>
          </p:cNvPr>
          <p:cNvSpPr txBox="1">
            <a:spLocks/>
          </p:cNvSpPr>
          <p:nvPr/>
        </p:nvSpPr>
        <p:spPr>
          <a:xfrm>
            <a:off x="5628705" y="3840592"/>
            <a:ext cx="995086" cy="461134"/>
          </a:xfrm>
          <a:prstGeom prst="rect">
            <a:avLst/>
          </a:prstGeom>
          <a:noFill/>
        </p:spPr>
        <p:txBody>
          <a:bodyPr wrap="none" rtlCol="0" anchor="ctr">
            <a:noAutofit/>
          </a:bodyPr>
          <a:lstStyle/>
          <a:p>
            <a:pPr algn="ctr">
              <a:spcAft>
                <a:spcPts val="300"/>
              </a:spcAft>
            </a:pPr>
            <a:r>
              <a:rPr lang="en-AU" sz="1000" b="1">
                <a:solidFill>
                  <a:schemeClr val="accent2"/>
                </a:solidFill>
                <a:latin typeface="+mj-lt"/>
              </a:rPr>
              <a:t>Reassess/vary/</a:t>
            </a:r>
            <a:br>
              <a:rPr lang="en-AU" sz="1000" b="1">
                <a:solidFill>
                  <a:schemeClr val="accent2"/>
                </a:solidFill>
                <a:latin typeface="+mj-lt"/>
              </a:rPr>
            </a:br>
            <a:r>
              <a:rPr lang="en-AU" sz="1000" b="1">
                <a:solidFill>
                  <a:schemeClr val="accent2"/>
                </a:solidFill>
                <a:latin typeface="+mj-lt"/>
              </a:rPr>
              <a:t>conditions </a:t>
            </a:r>
          </a:p>
        </p:txBody>
      </p:sp>
      <p:cxnSp>
        <p:nvCxnSpPr>
          <p:cNvPr id="90" name="Straight Connector 89">
            <a:extLst>
              <a:ext uri="{FF2B5EF4-FFF2-40B4-BE49-F238E27FC236}">
                <a16:creationId xmlns:a16="http://schemas.microsoft.com/office/drawing/2014/main" id="{28C27262-A685-02D5-4F28-7E5221762004}"/>
              </a:ext>
            </a:extLst>
          </p:cNvPr>
          <p:cNvCxnSpPr>
            <a:cxnSpLocks/>
          </p:cNvCxnSpPr>
          <p:nvPr/>
        </p:nvCxnSpPr>
        <p:spPr>
          <a:xfrm>
            <a:off x="4273529"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1B38DBB-9393-FBA1-92C6-C4DFE57D85BA}"/>
              </a:ext>
            </a:extLst>
          </p:cNvPr>
          <p:cNvCxnSpPr>
            <a:cxnSpLocks/>
          </p:cNvCxnSpPr>
          <p:nvPr/>
        </p:nvCxnSpPr>
        <p:spPr>
          <a:xfrm>
            <a:off x="4979322"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8457213-4467-A98C-3F70-4DB15F768BC6}"/>
              </a:ext>
            </a:extLst>
          </p:cNvPr>
          <p:cNvCxnSpPr>
            <a:cxnSpLocks/>
          </p:cNvCxnSpPr>
          <p:nvPr/>
        </p:nvCxnSpPr>
        <p:spPr>
          <a:xfrm>
            <a:off x="8691580" y="2811056"/>
            <a:ext cx="0" cy="288000"/>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B56499B-0900-D140-D811-F8F06E582AAB}"/>
              </a:ext>
            </a:extLst>
          </p:cNvPr>
          <p:cNvCxnSpPr>
            <a:cxnSpLocks/>
          </p:cNvCxnSpPr>
          <p:nvPr/>
        </p:nvCxnSpPr>
        <p:spPr>
          <a:xfrm>
            <a:off x="4273529"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9C876B0-1EBC-EED1-4E59-6DA9C16D4BE7}"/>
              </a:ext>
            </a:extLst>
          </p:cNvPr>
          <p:cNvCxnSpPr>
            <a:cxnSpLocks/>
          </p:cNvCxnSpPr>
          <p:nvPr/>
        </p:nvCxnSpPr>
        <p:spPr>
          <a:xfrm>
            <a:off x="5386894"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2D29F0C-4583-AD8E-323F-A796E6089331}"/>
              </a:ext>
            </a:extLst>
          </p:cNvPr>
          <p:cNvCxnSpPr>
            <a:cxnSpLocks/>
          </p:cNvCxnSpPr>
          <p:nvPr/>
        </p:nvCxnSpPr>
        <p:spPr>
          <a:xfrm flipV="1">
            <a:off x="6076351"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115A15-DB64-DCAD-333E-947BCE42F54B}"/>
              </a:ext>
            </a:extLst>
          </p:cNvPr>
          <p:cNvCxnSpPr>
            <a:cxnSpLocks/>
          </p:cNvCxnSpPr>
          <p:nvPr/>
        </p:nvCxnSpPr>
        <p:spPr>
          <a:xfrm flipV="1">
            <a:off x="8691580" y="3504619"/>
            <a:ext cx="0" cy="303957"/>
          </a:xfrm>
          <a:prstGeom prst="line">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CE2B33EA-36CC-D8EA-CEBD-C4264441BCC3}"/>
              </a:ext>
            </a:extLst>
          </p:cNvPr>
          <p:cNvSpPr txBox="1">
            <a:spLocks/>
          </p:cNvSpPr>
          <p:nvPr/>
        </p:nvSpPr>
        <p:spPr>
          <a:xfrm>
            <a:off x="882705"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FRONT-END EXPERIENCE </a:t>
            </a:r>
          </a:p>
        </p:txBody>
      </p:sp>
      <p:sp>
        <p:nvSpPr>
          <p:cNvPr id="98" name="Rectangle 97">
            <a:extLst>
              <a:ext uri="{FF2B5EF4-FFF2-40B4-BE49-F238E27FC236}">
                <a16:creationId xmlns:a16="http://schemas.microsoft.com/office/drawing/2014/main" id="{BA9E50A4-8552-6D73-7E3D-217945D8D97A}"/>
              </a:ext>
            </a:extLst>
          </p:cNvPr>
          <p:cNvSpPr/>
          <p:nvPr/>
        </p:nvSpPr>
        <p:spPr>
          <a:xfrm>
            <a:off x="622685" y="5311879"/>
            <a:ext cx="2749894"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Interface for applicants (including applicant profile dashboard, guest and log-in experience permits and licence applications, interaction history).</a:t>
            </a:r>
          </a:p>
        </p:txBody>
      </p:sp>
      <p:sp>
        <p:nvSpPr>
          <p:cNvPr id="99" name="Rectangle 98">
            <a:extLst>
              <a:ext uri="{FF2B5EF4-FFF2-40B4-BE49-F238E27FC236}">
                <a16:creationId xmlns:a16="http://schemas.microsoft.com/office/drawing/2014/main" id="{4B00C5C7-80EF-E151-C032-5B96812FB008}"/>
              </a:ext>
            </a:extLst>
          </p:cNvPr>
          <p:cNvSpPr/>
          <p:nvPr/>
        </p:nvSpPr>
        <p:spPr>
          <a:xfrm>
            <a:off x="549225" y="4729918"/>
            <a:ext cx="8826550" cy="243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a:solidFill>
                  <a:schemeClr val="tx2"/>
                </a:solidFill>
                <a:latin typeface="VIC SemiBold" panose="00000700000000000000" pitchFamily="50" charset="0"/>
              </a:rPr>
              <a:t>Systems and platforms enable the digitisation of permissions. </a:t>
            </a:r>
          </a:p>
        </p:txBody>
      </p:sp>
      <p:sp>
        <p:nvSpPr>
          <p:cNvPr id="100" name="TextBox 99">
            <a:extLst>
              <a:ext uri="{FF2B5EF4-FFF2-40B4-BE49-F238E27FC236}">
                <a16:creationId xmlns:a16="http://schemas.microsoft.com/office/drawing/2014/main" id="{FFE3E7B1-5C65-B6DF-0E62-ED5FE78A7B10}"/>
              </a:ext>
            </a:extLst>
          </p:cNvPr>
          <p:cNvSpPr txBox="1">
            <a:spLocks/>
          </p:cNvSpPr>
          <p:nvPr/>
        </p:nvSpPr>
        <p:spPr>
          <a:xfrm>
            <a:off x="3843235"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BACK-END SYSTEMS </a:t>
            </a:r>
          </a:p>
        </p:txBody>
      </p:sp>
      <p:sp>
        <p:nvSpPr>
          <p:cNvPr id="101" name="Rectangle 100">
            <a:extLst>
              <a:ext uri="{FF2B5EF4-FFF2-40B4-BE49-F238E27FC236}">
                <a16:creationId xmlns:a16="http://schemas.microsoft.com/office/drawing/2014/main" id="{BDB03432-8E21-396F-9FE4-8F56F0BB617E}"/>
              </a:ext>
            </a:extLst>
          </p:cNvPr>
          <p:cNvSpPr/>
          <p:nvPr/>
        </p:nvSpPr>
        <p:spPr>
          <a:xfrm>
            <a:off x="3583213" y="5311879"/>
            <a:ext cx="2765341"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Platforms for regulators to administer back-office system functionalities (including payments integration, inspection management).</a:t>
            </a:r>
          </a:p>
        </p:txBody>
      </p:sp>
      <p:sp>
        <p:nvSpPr>
          <p:cNvPr id="102" name="TextBox 101">
            <a:extLst>
              <a:ext uri="{FF2B5EF4-FFF2-40B4-BE49-F238E27FC236}">
                <a16:creationId xmlns:a16="http://schemas.microsoft.com/office/drawing/2014/main" id="{96825B0B-2096-F9C2-D56E-169BA65B07D8}"/>
              </a:ext>
            </a:extLst>
          </p:cNvPr>
          <p:cNvSpPr txBox="1">
            <a:spLocks/>
          </p:cNvSpPr>
          <p:nvPr/>
        </p:nvSpPr>
        <p:spPr>
          <a:xfrm>
            <a:off x="6805160" y="5064848"/>
            <a:ext cx="2220899" cy="222552"/>
          </a:xfrm>
          <a:prstGeom prst="rect">
            <a:avLst/>
          </a:prstGeom>
          <a:noFill/>
        </p:spPr>
        <p:txBody>
          <a:bodyPr wrap="none" rtlCol="0" anchor="ctr">
            <a:noAutofit/>
          </a:bodyPr>
          <a:lstStyle/>
          <a:p>
            <a:pPr algn="ctr"/>
            <a:r>
              <a:rPr lang="en-AU" sz="1000">
                <a:solidFill>
                  <a:schemeClr val="tx2"/>
                </a:solidFill>
                <a:latin typeface="VIC SemiBold" panose="00000700000000000000" pitchFamily="50" charset="0"/>
              </a:rPr>
              <a:t>INTEGRATION WITH OTHER SYSTEMS</a:t>
            </a:r>
          </a:p>
        </p:txBody>
      </p:sp>
      <p:sp>
        <p:nvSpPr>
          <p:cNvPr id="103" name="Rectangle 102">
            <a:extLst>
              <a:ext uri="{FF2B5EF4-FFF2-40B4-BE49-F238E27FC236}">
                <a16:creationId xmlns:a16="http://schemas.microsoft.com/office/drawing/2014/main" id="{280950FB-B89A-DA98-0B9D-5264835E140F}"/>
              </a:ext>
            </a:extLst>
          </p:cNvPr>
          <p:cNvSpPr/>
          <p:nvPr/>
        </p:nvSpPr>
        <p:spPr>
          <a:xfrm>
            <a:off x="6529794" y="5311879"/>
            <a:ext cx="2765341" cy="750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lnSpc>
                <a:spcPct val="110000"/>
              </a:lnSpc>
            </a:pPr>
            <a:r>
              <a:rPr lang="en-AU" sz="1000">
                <a:solidFill>
                  <a:schemeClr val="tx2"/>
                </a:solidFill>
              </a:rPr>
              <a:t>Integration into other systems and platforms of other regulators / external bodies and agencies  (including integration services API).</a:t>
            </a:r>
          </a:p>
        </p:txBody>
      </p:sp>
      <p:cxnSp>
        <p:nvCxnSpPr>
          <p:cNvPr id="104" name="Straight Connector 103">
            <a:extLst>
              <a:ext uri="{FF2B5EF4-FFF2-40B4-BE49-F238E27FC236}">
                <a16:creationId xmlns:a16="http://schemas.microsoft.com/office/drawing/2014/main" id="{D08D9136-AA5B-D709-B3F3-D0F270B205BE}"/>
              </a:ext>
            </a:extLst>
          </p:cNvPr>
          <p:cNvCxnSpPr>
            <a:cxnSpLocks/>
          </p:cNvCxnSpPr>
          <p:nvPr/>
        </p:nvCxnSpPr>
        <p:spPr>
          <a:xfrm>
            <a:off x="945785" y="5284448"/>
            <a:ext cx="2106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55273E4-BE38-6B45-A2E5-7A06F1838355}"/>
              </a:ext>
            </a:extLst>
          </p:cNvPr>
          <p:cNvCxnSpPr>
            <a:cxnSpLocks/>
          </p:cNvCxnSpPr>
          <p:nvPr/>
        </p:nvCxnSpPr>
        <p:spPr>
          <a:xfrm>
            <a:off x="4107977" y="5284448"/>
            <a:ext cx="169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52B5FC-E809-1E2A-3AD1-AD78618187F0}"/>
              </a:ext>
            </a:extLst>
          </p:cNvPr>
          <p:cNvCxnSpPr>
            <a:cxnSpLocks/>
          </p:cNvCxnSpPr>
          <p:nvPr/>
        </p:nvCxnSpPr>
        <p:spPr>
          <a:xfrm>
            <a:off x="6744732" y="5284448"/>
            <a:ext cx="233102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7" name="Freeform: Shape 106">
            <a:extLst>
              <a:ext uri="{FF2B5EF4-FFF2-40B4-BE49-F238E27FC236}">
                <a16:creationId xmlns:a16="http://schemas.microsoft.com/office/drawing/2014/main" id="{C29610DE-1BF1-F92D-906C-46E9D0747A29}"/>
              </a:ext>
            </a:extLst>
          </p:cNvPr>
          <p:cNvSpPr/>
          <p:nvPr/>
        </p:nvSpPr>
        <p:spPr>
          <a:xfrm>
            <a:off x="3547100" y="2211572"/>
            <a:ext cx="5735125" cy="2118097"/>
          </a:xfrm>
          <a:custGeom>
            <a:avLst/>
            <a:gdLst>
              <a:gd name="connsiteX0" fmla="*/ 0 w 6205182"/>
              <a:gd name="connsiteY0" fmla="*/ 0 h 1323833"/>
              <a:gd name="connsiteX1" fmla="*/ 6205182 w 6205182"/>
              <a:gd name="connsiteY1" fmla="*/ 0 h 1323833"/>
              <a:gd name="connsiteX2" fmla="*/ 6205182 w 6205182"/>
              <a:gd name="connsiteY2" fmla="*/ 1314734 h 1323833"/>
              <a:gd name="connsiteX3" fmla="*/ 6205182 w 6205182"/>
              <a:gd name="connsiteY3" fmla="*/ 1323833 h 1323833"/>
            </a:gdLst>
            <a:ahLst/>
            <a:cxnLst>
              <a:cxn ang="0">
                <a:pos x="connsiteX0" y="connsiteY0"/>
              </a:cxn>
              <a:cxn ang="0">
                <a:pos x="connsiteX1" y="connsiteY1"/>
              </a:cxn>
              <a:cxn ang="0">
                <a:pos x="connsiteX2" y="connsiteY2"/>
              </a:cxn>
              <a:cxn ang="0">
                <a:pos x="connsiteX3" y="connsiteY3"/>
              </a:cxn>
            </a:cxnLst>
            <a:rect l="l" t="t" r="r" b="b"/>
            <a:pathLst>
              <a:path w="6205182" h="1323833">
                <a:moveTo>
                  <a:pt x="0" y="0"/>
                </a:moveTo>
                <a:lnTo>
                  <a:pt x="6205182" y="0"/>
                </a:lnTo>
                <a:lnTo>
                  <a:pt x="6205182" y="1314734"/>
                </a:lnTo>
                <a:lnTo>
                  <a:pt x="6205182" y="1323833"/>
                </a:lnTo>
              </a:path>
            </a:pathLst>
          </a:cu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2" name="Rectangle 111">
            <a:extLst>
              <a:ext uri="{FF2B5EF4-FFF2-40B4-BE49-F238E27FC236}">
                <a16:creationId xmlns:a16="http://schemas.microsoft.com/office/drawing/2014/main" id="{29B15871-AD8D-B914-4D49-C87DFF5EB9F9}"/>
              </a:ext>
            </a:extLst>
          </p:cNvPr>
          <p:cNvSpPr/>
          <p:nvPr/>
        </p:nvSpPr>
        <p:spPr>
          <a:xfrm>
            <a:off x="622685" y="2123835"/>
            <a:ext cx="2923162" cy="1945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BETTER PRACTICE PERMISSION JOURNEY</a:t>
            </a:r>
          </a:p>
        </p:txBody>
      </p:sp>
      <p:sp>
        <p:nvSpPr>
          <p:cNvPr id="114" name="Rectangle 113">
            <a:extLst>
              <a:ext uri="{FF2B5EF4-FFF2-40B4-BE49-F238E27FC236}">
                <a16:creationId xmlns:a16="http://schemas.microsoft.com/office/drawing/2014/main" id="{42052557-EEB1-1D18-84AE-17ACE54935A6}"/>
              </a:ext>
            </a:extLst>
          </p:cNvPr>
          <p:cNvSpPr/>
          <p:nvPr/>
        </p:nvSpPr>
        <p:spPr>
          <a:xfrm>
            <a:off x="622685" y="2369332"/>
            <a:ext cx="1429400" cy="508631"/>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APPLICANT INITIATED PROCESS</a:t>
            </a:r>
          </a:p>
        </p:txBody>
      </p:sp>
      <p:sp>
        <p:nvSpPr>
          <p:cNvPr id="115" name="Isosceles Triangle 114">
            <a:extLst>
              <a:ext uri="{FF2B5EF4-FFF2-40B4-BE49-F238E27FC236}">
                <a16:creationId xmlns:a16="http://schemas.microsoft.com/office/drawing/2014/main" id="{2A933EB6-B832-A179-3F9C-23EDF2F3BF7E}"/>
              </a:ext>
            </a:extLst>
          </p:cNvPr>
          <p:cNvSpPr/>
          <p:nvPr/>
        </p:nvSpPr>
        <p:spPr>
          <a:xfrm rot="5400000">
            <a:off x="2119331" y="2628504"/>
            <a:ext cx="179882" cy="131994"/>
          </a:xfrm>
          <a:prstGeom prst="triangle">
            <a:avLst>
              <a:gd name="adj" fmla="val 447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3" name="Isosceles Triangle 112">
            <a:extLst>
              <a:ext uri="{FF2B5EF4-FFF2-40B4-BE49-F238E27FC236}">
                <a16:creationId xmlns:a16="http://schemas.microsoft.com/office/drawing/2014/main" id="{829AFF65-A9DD-BB32-771C-B070FDB22410}"/>
              </a:ext>
            </a:extLst>
          </p:cNvPr>
          <p:cNvSpPr/>
          <p:nvPr/>
        </p:nvSpPr>
        <p:spPr>
          <a:xfrm rot="5400000">
            <a:off x="2061372" y="2628504"/>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6" name="Rectangle 115">
            <a:extLst>
              <a:ext uri="{FF2B5EF4-FFF2-40B4-BE49-F238E27FC236}">
                <a16:creationId xmlns:a16="http://schemas.microsoft.com/office/drawing/2014/main" id="{980F1BE4-406A-219C-397F-9748F555A099}"/>
              </a:ext>
            </a:extLst>
          </p:cNvPr>
          <p:cNvSpPr/>
          <p:nvPr/>
        </p:nvSpPr>
        <p:spPr>
          <a:xfrm>
            <a:off x="622685" y="3821038"/>
            <a:ext cx="1429400" cy="508631"/>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spcAft>
                <a:spcPts val="300"/>
              </a:spcAft>
            </a:pPr>
            <a:r>
              <a:rPr lang="en-AU" sz="1050">
                <a:solidFill>
                  <a:schemeClr val="bg1"/>
                </a:solidFill>
                <a:latin typeface="VIC SemiBold" panose="00000700000000000000" pitchFamily="50" charset="0"/>
              </a:rPr>
              <a:t>REGULATOR INITIATED PROCESS</a:t>
            </a:r>
          </a:p>
        </p:txBody>
      </p:sp>
      <p:sp>
        <p:nvSpPr>
          <p:cNvPr id="117" name="Isosceles Triangle 116">
            <a:extLst>
              <a:ext uri="{FF2B5EF4-FFF2-40B4-BE49-F238E27FC236}">
                <a16:creationId xmlns:a16="http://schemas.microsoft.com/office/drawing/2014/main" id="{A3F85223-5313-6A91-BF5D-9A52800063F0}"/>
              </a:ext>
            </a:extLst>
          </p:cNvPr>
          <p:cNvSpPr/>
          <p:nvPr/>
        </p:nvSpPr>
        <p:spPr>
          <a:xfrm rot="5400000">
            <a:off x="2119331" y="4076618"/>
            <a:ext cx="179882" cy="131994"/>
          </a:xfrm>
          <a:prstGeom prst="triangle">
            <a:avLst>
              <a:gd name="adj" fmla="val 447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
        <p:nvSpPr>
          <p:cNvPr id="118" name="Isosceles Triangle 117">
            <a:extLst>
              <a:ext uri="{FF2B5EF4-FFF2-40B4-BE49-F238E27FC236}">
                <a16:creationId xmlns:a16="http://schemas.microsoft.com/office/drawing/2014/main" id="{EE1C8542-7D8C-9E42-A22E-3B40A545D449}"/>
              </a:ext>
            </a:extLst>
          </p:cNvPr>
          <p:cNvSpPr/>
          <p:nvPr/>
        </p:nvSpPr>
        <p:spPr>
          <a:xfrm rot="5400000">
            <a:off x="2061372" y="4076618"/>
            <a:ext cx="179882" cy="131994"/>
          </a:xfrm>
          <a:prstGeom prst="triangle">
            <a:avLst>
              <a:gd name="adj" fmla="val 447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419320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78560BD6-72FF-B193-CCDD-E72832A270C1}"/>
              </a:ext>
            </a:extLst>
          </p:cNvPr>
          <p:cNvSpPr>
            <a:spLocks noGrp="1" noRot="1" noMove="1" noResize="1" noEditPoints="1" noAdjustHandles="1" noChangeArrowheads="1" noChangeShapeType="1"/>
          </p:cNvSpPr>
          <p:nvPr/>
        </p:nvSpPr>
        <p:spPr>
          <a:xfrm>
            <a:off x="0" y="1628775"/>
            <a:ext cx="9906000" cy="4356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1" name="Object 10" hidden="1">
            <a:extLst>
              <a:ext uri="{FF2B5EF4-FFF2-40B4-BE49-F238E27FC236}">
                <a16:creationId xmlns:a16="http://schemas.microsoft.com/office/drawing/2014/main" id="{F25A02E1-86D3-DA96-CC58-1068C97A66FC}"/>
              </a:ext>
            </a:extLst>
          </p:cNvPr>
          <p:cNvGraphicFramePr>
            <a:graphicFrameLocks noChangeAspect="1"/>
          </p:cNvGraphicFramePr>
          <p:nvPr>
            <p:custDataLst>
              <p:tags r:id="rId1"/>
            </p:custDataLst>
            <p:extLst>
              <p:ext uri="{D42A27DB-BD31-4B8C-83A1-F6EECF244321}">
                <p14:modId xmlns:p14="http://schemas.microsoft.com/office/powerpoint/2010/main" val="24694939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1" name="Object 10" hidden="1">
                        <a:extLst>
                          <a:ext uri="{FF2B5EF4-FFF2-40B4-BE49-F238E27FC236}">
                            <a16:creationId xmlns:a16="http://schemas.microsoft.com/office/drawing/2014/main" id="{F25A02E1-86D3-DA96-CC58-1068C97A66F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Text Placeholder 17">
            <a:extLst>
              <a:ext uri="{FF2B5EF4-FFF2-40B4-BE49-F238E27FC236}">
                <a16:creationId xmlns:a16="http://schemas.microsoft.com/office/drawing/2014/main" id="{4544A2E5-A2F5-3624-9461-90608EC736EA}"/>
              </a:ext>
            </a:extLst>
          </p:cNvPr>
          <p:cNvSpPr>
            <a:spLocks noGrp="1"/>
          </p:cNvSpPr>
          <p:nvPr>
            <p:ph type="body" sz="quarter" idx="14"/>
          </p:nvPr>
        </p:nvSpPr>
        <p:spPr/>
        <p:txBody>
          <a:bodyPr/>
          <a:lstStyle/>
          <a:p>
            <a:r>
              <a:rPr lang="en-AU" sz="1200">
                <a:solidFill>
                  <a:schemeClr val="tx2"/>
                </a:solidFill>
                <a:latin typeface="+mj-lt"/>
              </a:rPr>
              <a:t>The six stages of the Better Practice Permission Journey can be considered common across permissions. </a:t>
            </a:r>
            <a:r>
              <a:rPr lang="en-AU" sz="1200" b="1">
                <a:solidFill>
                  <a:schemeClr val="tx2"/>
                </a:solidFill>
                <a:latin typeface="+mj-lt"/>
              </a:rPr>
              <a:t>Better practice can be described at each stage, which each consist of a number of components.</a:t>
            </a:r>
          </a:p>
        </p:txBody>
      </p:sp>
      <p:sp>
        <p:nvSpPr>
          <p:cNvPr id="12" name="Title 2">
            <a:extLst>
              <a:ext uri="{FF2B5EF4-FFF2-40B4-BE49-F238E27FC236}">
                <a16:creationId xmlns:a16="http://schemas.microsoft.com/office/drawing/2014/main" id="{E60B6E94-9A43-222E-AFA9-EBA9C6F0D13C}"/>
              </a:ext>
            </a:extLst>
          </p:cNvPr>
          <p:cNvSpPr>
            <a:spLocks noGrp="1"/>
          </p:cNvSpPr>
          <p:nvPr>
            <p:ph type="title"/>
          </p:nvPr>
        </p:nvSpPr>
        <p:spPr>
          <a:xfrm>
            <a:off x="540000" y="292457"/>
            <a:ext cx="8824914" cy="597842"/>
          </a:xfrm>
        </p:spPr>
        <p:txBody>
          <a:bodyPr vert="horz"/>
          <a:lstStyle/>
          <a:p>
            <a:r>
              <a:rPr lang="en-AU">
                <a:latin typeface="+mj-lt"/>
              </a:rPr>
              <a:t>Better Practice Permission Journey | </a:t>
            </a:r>
            <a:br>
              <a:rPr lang="en-AU">
                <a:latin typeface="+mj-lt"/>
              </a:rPr>
            </a:br>
            <a:r>
              <a:rPr lang="en-AU" b="1">
                <a:latin typeface="+mn-lt"/>
              </a:rPr>
              <a:t>A consistent way to design permissions for better practice</a:t>
            </a:r>
          </a:p>
        </p:txBody>
      </p:sp>
      <p:grpSp>
        <p:nvGrpSpPr>
          <p:cNvPr id="19" name="Group 18">
            <a:extLst>
              <a:ext uri="{FF2B5EF4-FFF2-40B4-BE49-F238E27FC236}">
                <a16:creationId xmlns:a16="http://schemas.microsoft.com/office/drawing/2014/main" id="{159450EB-7865-4726-A2A8-01D8789F3A89}"/>
              </a:ext>
            </a:extLst>
          </p:cNvPr>
          <p:cNvGrpSpPr/>
          <p:nvPr/>
        </p:nvGrpSpPr>
        <p:grpSpPr>
          <a:xfrm>
            <a:off x="486390" y="2317857"/>
            <a:ext cx="2894548" cy="390829"/>
            <a:chOff x="551820" y="2226895"/>
            <a:chExt cx="2894548" cy="390829"/>
          </a:xfrm>
        </p:grpSpPr>
        <p:sp>
          <p:nvSpPr>
            <p:cNvPr id="20" name="Arrow: Pentagon 19">
              <a:extLst>
                <a:ext uri="{FF2B5EF4-FFF2-40B4-BE49-F238E27FC236}">
                  <a16:creationId xmlns:a16="http://schemas.microsoft.com/office/drawing/2014/main" id="{4E5AAD71-0F1C-6C9A-35CE-533B534A2945}"/>
                </a:ext>
              </a:extLst>
            </p:cNvPr>
            <p:cNvSpPr>
              <a:spLocks/>
            </p:cNvSpPr>
            <p:nvPr/>
          </p:nvSpPr>
          <p:spPr>
            <a:xfrm>
              <a:off x="746368" y="2242309"/>
              <a:ext cx="2700000" cy="360000"/>
            </a:xfrm>
            <a:prstGeom prst="homePlate">
              <a:avLst/>
            </a:prstGeom>
            <a:solidFill>
              <a:sysClr val="window" lastClr="FFFFFF"/>
            </a:solidFill>
            <a:ln w="9525" cap="rnd" cmpd="sng" algn="ctr">
              <a:solidFill>
                <a:sysClr val="window" lastClr="FFFFFF">
                  <a:lumMod val="75000"/>
                </a:sysClr>
              </a:solidFill>
              <a:prstDash val="sysDot"/>
            </a:ln>
            <a:effectLst/>
          </p:spPr>
          <p:txBody>
            <a:bodyPr lIns="288000" t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INFORM</a:t>
              </a:r>
            </a:p>
          </p:txBody>
        </p:sp>
        <p:sp>
          <p:nvSpPr>
            <p:cNvPr id="21" name="Oval 20">
              <a:extLst>
                <a:ext uri="{FF2B5EF4-FFF2-40B4-BE49-F238E27FC236}">
                  <a16:creationId xmlns:a16="http://schemas.microsoft.com/office/drawing/2014/main" id="{260E60E4-B152-BDD5-FD77-548F7D492347}"/>
                </a:ext>
              </a:extLst>
            </p:cNvPr>
            <p:cNvSpPr>
              <a:spLocks/>
            </p:cNvSpPr>
            <p:nvPr/>
          </p:nvSpPr>
          <p:spPr>
            <a:xfrm>
              <a:off x="551820" y="2226895"/>
              <a:ext cx="390829" cy="390829"/>
            </a:xfrm>
            <a:prstGeom prst="ellipse">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22" name="Oval 21">
              <a:extLst>
                <a:ext uri="{FF2B5EF4-FFF2-40B4-BE49-F238E27FC236}">
                  <a16:creationId xmlns:a16="http://schemas.microsoft.com/office/drawing/2014/main" id="{DA326AEE-8B48-2C80-93C0-0C0DEC418079}"/>
                </a:ext>
              </a:extLst>
            </p:cNvPr>
            <p:cNvSpPr>
              <a:spLocks/>
            </p:cNvSpPr>
            <p:nvPr/>
          </p:nvSpPr>
          <p:spPr>
            <a:xfrm>
              <a:off x="590903" y="2265978"/>
              <a:ext cx="312663" cy="312663"/>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23" name="Isosceles Triangle 22">
              <a:extLst>
                <a:ext uri="{FF2B5EF4-FFF2-40B4-BE49-F238E27FC236}">
                  <a16:creationId xmlns:a16="http://schemas.microsoft.com/office/drawing/2014/main" id="{59A9A70E-9ABE-CC09-2859-4F0CB2BE7E25}"/>
                </a:ext>
              </a:extLst>
            </p:cNvPr>
            <p:cNvSpPr>
              <a:spLocks/>
            </p:cNvSpPr>
            <p:nvPr/>
          </p:nvSpPr>
          <p:spPr>
            <a:xfrm rot="5400000">
              <a:off x="3242617" y="2373366"/>
              <a:ext cx="197037" cy="97887"/>
            </a:xfrm>
            <a:prstGeom prst="triangle">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24" name="Freeform 6">
              <a:extLst>
                <a:ext uri="{FF2B5EF4-FFF2-40B4-BE49-F238E27FC236}">
                  <a16:creationId xmlns:a16="http://schemas.microsoft.com/office/drawing/2014/main" id="{611C56F8-567C-5148-2363-FE9430E34BFC}"/>
                </a:ext>
              </a:extLst>
            </p:cNvPr>
            <p:cNvSpPr>
              <a:spLocks noEditPoints="1"/>
            </p:cNvSpPr>
            <p:nvPr/>
          </p:nvSpPr>
          <p:spPr bwMode="auto">
            <a:xfrm>
              <a:off x="639095" y="2314309"/>
              <a:ext cx="217278" cy="216000"/>
            </a:xfrm>
            <a:custGeom>
              <a:avLst/>
              <a:gdLst>
                <a:gd name="T0" fmla="*/ 85 w 171"/>
                <a:gd name="T1" fmla="*/ 0 h 170"/>
                <a:gd name="T2" fmla="*/ 0 w 171"/>
                <a:gd name="T3" fmla="*/ 85 h 170"/>
                <a:gd name="T4" fmla="*/ 85 w 171"/>
                <a:gd name="T5" fmla="*/ 170 h 170"/>
                <a:gd name="T6" fmla="*/ 171 w 171"/>
                <a:gd name="T7" fmla="*/ 85 h 170"/>
                <a:gd name="T8" fmla="*/ 85 w 171"/>
                <a:gd name="T9" fmla="*/ 0 h 170"/>
                <a:gd name="T10" fmla="*/ 85 w 171"/>
                <a:gd name="T11" fmla="*/ 162 h 170"/>
                <a:gd name="T12" fmla="*/ 8 w 171"/>
                <a:gd name="T13" fmla="*/ 85 h 170"/>
                <a:gd name="T14" fmla="*/ 85 w 171"/>
                <a:gd name="T15" fmla="*/ 8 h 170"/>
                <a:gd name="T16" fmla="*/ 163 w 171"/>
                <a:gd name="T17" fmla="*/ 85 h 170"/>
                <a:gd name="T18" fmla="*/ 85 w 171"/>
                <a:gd name="T19" fmla="*/ 16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85" y="0"/>
                  </a:moveTo>
                  <a:cubicBezTo>
                    <a:pt x="39" y="0"/>
                    <a:pt x="0" y="38"/>
                    <a:pt x="0" y="85"/>
                  </a:cubicBezTo>
                  <a:cubicBezTo>
                    <a:pt x="0" y="132"/>
                    <a:pt x="39" y="170"/>
                    <a:pt x="85" y="170"/>
                  </a:cubicBezTo>
                  <a:cubicBezTo>
                    <a:pt x="132" y="170"/>
                    <a:pt x="171" y="132"/>
                    <a:pt x="171" y="85"/>
                  </a:cubicBezTo>
                  <a:cubicBezTo>
                    <a:pt x="171" y="38"/>
                    <a:pt x="132" y="0"/>
                    <a:pt x="85" y="0"/>
                  </a:cubicBezTo>
                  <a:close/>
                  <a:moveTo>
                    <a:pt x="85" y="162"/>
                  </a:moveTo>
                  <a:cubicBezTo>
                    <a:pt x="43" y="162"/>
                    <a:pt x="8" y="128"/>
                    <a:pt x="8" y="85"/>
                  </a:cubicBezTo>
                  <a:cubicBezTo>
                    <a:pt x="8" y="42"/>
                    <a:pt x="43" y="8"/>
                    <a:pt x="85" y="8"/>
                  </a:cubicBezTo>
                  <a:cubicBezTo>
                    <a:pt x="128" y="8"/>
                    <a:pt x="163" y="42"/>
                    <a:pt x="163" y="85"/>
                  </a:cubicBezTo>
                  <a:cubicBezTo>
                    <a:pt x="163" y="128"/>
                    <a:pt x="128" y="162"/>
                    <a:pt x="85" y="162"/>
                  </a:cubicBezTo>
                  <a:close/>
                </a:path>
              </a:pathLst>
            </a:custGeom>
            <a:solidFill>
              <a:srgbClr val="002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25" name="Freeform 7">
              <a:extLst>
                <a:ext uri="{FF2B5EF4-FFF2-40B4-BE49-F238E27FC236}">
                  <a16:creationId xmlns:a16="http://schemas.microsoft.com/office/drawing/2014/main" id="{FEEC563A-0D16-04A1-FBE4-6E121E4D6BBB}"/>
                </a:ext>
              </a:extLst>
            </p:cNvPr>
            <p:cNvSpPr>
              <a:spLocks/>
            </p:cNvSpPr>
            <p:nvPr/>
          </p:nvSpPr>
          <p:spPr bwMode="auto">
            <a:xfrm>
              <a:off x="736870" y="2372463"/>
              <a:ext cx="21728" cy="23006"/>
            </a:xfrm>
            <a:custGeom>
              <a:avLst/>
              <a:gdLst>
                <a:gd name="T0" fmla="*/ 8 w 17"/>
                <a:gd name="T1" fmla="*/ 0 h 18"/>
                <a:gd name="T2" fmla="*/ 2 w 17"/>
                <a:gd name="T3" fmla="*/ 3 h 18"/>
                <a:gd name="T4" fmla="*/ 0 w 17"/>
                <a:gd name="T5" fmla="*/ 9 h 18"/>
                <a:gd name="T6" fmla="*/ 2 w 17"/>
                <a:gd name="T7" fmla="*/ 16 h 18"/>
                <a:gd name="T8" fmla="*/ 8 w 17"/>
                <a:gd name="T9" fmla="*/ 18 h 18"/>
                <a:gd name="T10" fmla="*/ 15 w 17"/>
                <a:gd name="T11" fmla="*/ 16 h 18"/>
                <a:gd name="T12" fmla="*/ 17 w 17"/>
                <a:gd name="T13" fmla="*/ 9 h 18"/>
                <a:gd name="T14" fmla="*/ 15 w 17"/>
                <a:gd name="T15" fmla="*/ 3 h 18"/>
                <a:gd name="T16" fmla="*/ 8 w 17"/>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8" y="0"/>
                  </a:moveTo>
                  <a:cubicBezTo>
                    <a:pt x="6" y="0"/>
                    <a:pt x="4" y="1"/>
                    <a:pt x="2" y="3"/>
                  </a:cubicBezTo>
                  <a:cubicBezTo>
                    <a:pt x="1" y="5"/>
                    <a:pt x="0" y="7"/>
                    <a:pt x="0" y="9"/>
                  </a:cubicBezTo>
                  <a:cubicBezTo>
                    <a:pt x="0" y="12"/>
                    <a:pt x="1" y="14"/>
                    <a:pt x="2" y="16"/>
                  </a:cubicBezTo>
                  <a:cubicBezTo>
                    <a:pt x="4" y="17"/>
                    <a:pt x="6" y="18"/>
                    <a:pt x="8" y="18"/>
                  </a:cubicBezTo>
                  <a:cubicBezTo>
                    <a:pt x="11" y="18"/>
                    <a:pt x="13" y="17"/>
                    <a:pt x="15" y="16"/>
                  </a:cubicBezTo>
                  <a:cubicBezTo>
                    <a:pt x="16" y="14"/>
                    <a:pt x="17" y="12"/>
                    <a:pt x="17" y="9"/>
                  </a:cubicBezTo>
                  <a:cubicBezTo>
                    <a:pt x="17" y="7"/>
                    <a:pt x="16" y="5"/>
                    <a:pt x="15" y="3"/>
                  </a:cubicBezTo>
                  <a:cubicBezTo>
                    <a:pt x="13" y="1"/>
                    <a:pt x="11" y="0"/>
                    <a:pt x="8" y="0"/>
                  </a:cubicBezTo>
                </a:path>
              </a:pathLst>
            </a:custGeom>
            <a:solidFill>
              <a:srgbClr val="002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26" name="Freeform 8">
              <a:extLst>
                <a:ext uri="{FF2B5EF4-FFF2-40B4-BE49-F238E27FC236}">
                  <a16:creationId xmlns:a16="http://schemas.microsoft.com/office/drawing/2014/main" id="{A35E396C-25D3-EE01-4411-3C7CFB400A75}"/>
                </a:ext>
              </a:extLst>
            </p:cNvPr>
            <p:cNvSpPr>
              <a:spLocks/>
            </p:cNvSpPr>
            <p:nvPr/>
          </p:nvSpPr>
          <p:spPr bwMode="auto">
            <a:xfrm>
              <a:off x="729201" y="2405694"/>
              <a:ext cx="37065" cy="65183"/>
            </a:xfrm>
            <a:custGeom>
              <a:avLst/>
              <a:gdLst>
                <a:gd name="T0" fmla="*/ 24 w 29"/>
                <a:gd name="T1" fmla="*/ 44 h 51"/>
                <a:gd name="T2" fmla="*/ 20 w 29"/>
                <a:gd name="T3" fmla="*/ 43 h 51"/>
                <a:gd name="T4" fmla="*/ 19 w 29"/>
                <a:gd name="T5" fmla="*/ 40 h 51"/>
                <a:gd name="T6" fmla="*/ 19 w 29"/>
                <a:gd name="T7" fmla="*/ 36 h 51"/>
                <a:gd name="T8" fmla="*/ 20 w 29"/>
                <a:gd name="T9" fmla="*/ 32 h 51"/>
                <a:gd name="T10" fmla="*/ 24 w 29"/>
                <a:gd name="T11" fmla="*/ 18 h 51"/>
                <a:gd name="T12" fmla="*/ 24 w 29"/>
                <a:gd name="T13" fmla="*/ 14 h 51"/>
                <a:gd name="T14" fmla="*/ 25 w 29"/>
                <a:gd name="T15" fmla="*/ 11 h 51"/>
                <a:gd name="T16" fmla="*/ 22 w 29"/>
                <a:gd name="T17" fmla="*/ 3 h 51"/>
                <a:gd name="T18" fmla="*/ 14 w 29"/>
                <a:gd name="T19" fmla="*/ 0 h 51"/>
                <a:gd name="T20" fmla="*/ 7 w 29"/>
                <a:gd name="T21" fmla="*/ 2 h 51"/>
                <a:gd name="T22" fmla="*/ 1 w 29"/>
                <a:gd name="T23" fmla="*/ 4 h 51"/>
                <a:gd name="T24" fmla="*/ 0 w 29"/>
                <a:gd name="T25" fmla="*/ 9 h 51"/>
                <a:gd name="T26" fmla="*/ 2 w 29"/>
                <a:gd name="T27" fmla="*/ 8 h 51"/>
                <a:gd name="T28" fmla="*/ 5 w 29"/>
                <a:gd name="T29" fmla="*/ 7 h 51"/>
                <a:gd name="T30" fmla="*/ 9 w 29"/>
                <a:gd name="T31" fmla="*/ 8 h 51"/>
                <a:gd name="T32" fmla="*/ 10 w 29"/>
                <a:gd name="T33" fmla="*/ 12 h 51"/>
                <a:gd name="T34" fmla="*/ 10 w 29"/>
                <a:gd name="T35" fmla="*/ 16 h 51"/>
                <a:gd name="T36" fmla="*/ 9 w 29"/>
                <a:gd name="T37" fmla="*/ 19 h 51"/>
                <a:gd name="T38" fmla="*/ 5 w 29"/>
                <a:gd name="T39" fmla="*/ 34 h 51"/>
                <a:gd name="T40" fmla="*/ 4 w 29"/>
                <a:gd name="T41" fmla="*/ 38 h 51"/>
                <a:gd name="T42" fmla="*/ 4 w 29"/>
                <a:gd name="T43" fmla="*/ 41 h 51"/>
                <a:gd name="T44" fmla="*/ 7 w 29"/>
                <a:gd name="T45" fmla="*/ 48 h 51"/>
                <a:gd name="T46" fmla="*/ 15 w 29"/>
                <a:gd name="T47" fmla="*/ 51 h 51"/>
                <a:gd name="T48" fmla="*/ 21 w 29"/>
                <a:gd name="T49" fmla="*/ 50 h 51"/>
                <a:gd name="T50" fmla="*/ 28 w 29"/>
                <a:gd name="T51" fmla="*/ 47 h 51"/>
                <a:gd name="T52" fmla="*/ 29 w 29"/>
                <a:gd name="T53" fmla="*/ 43 h 51"/>
                <a:gd name="T54" fmla="*/ 27 w 29"/>
                <a:gd name="T55" fmla="*/ 44 h 51"/>
                <a:gd name="T56" fmla="*/ 24 w 29"/>
                <a:gd name="T57"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1">
                  <a:moveTo>
                    <a:pt x="24" y="44"/>
                  </a:moveTo>
                  <a:cubicBezTo>
                    <a:pt x="22" y="44"/>
                    <a:pt x="21" y="44"/>
                    <a:pt x="20" y="43"/>
                  </a:cubicBezTo>
                  <a:cubicBezTo>
                    <a:pt x="19" y="43"/>
                    <a:pt x="19" y="41"/>
                    <a:pt x="19" y="40"/>
                  </a:cubicBezTo>
                  <a:cubicBezTo>
                    <a:pt x="19" y="39"/>
                    <a:pt x="19" y="38"/>
                    <a:pt x="19" y="36"/>
                  </a:cubicBezTo>
                  <a:cubicBezTo>
                    <a:pt x="19" y="35"/>
                    <a:pt x="20" y="33"/>
                    <a:pt x="20" y="32"/>
                  </a:cubicBezTo>
                  <a:cubicBezTo>
                    <a:pt x="24" y="18"/>
                    <a:pt x="24" y="18"/>
                    <a:pt x="24" y="18"/>
                  </a:cubicBezTo>
                  <a:cubicBezTo>
                    <a:pt x="24" y="17"/>
                    <a:pt x="24" y="15"/>
                    <a:pt x="24" y="14"/>
                  </a:cubicBezTo>
                  <a:cubicBezTo>
                    <a:pt x="24" y="12"/>
                    <a:pt x="25" y="11"/>
                    <a:pt x="25" y="11"/>
                  </a:cubicBezTo>
                  <a:cubicBezTo>
                    <a:pt x="25" y="8"/>
                    <a:pt x="24" y="5"/>
                    <a:pt x="22" y="3"/>
                  </a:cubicBezTo>
                  <a:cubicBezTo>
                    <a:pt x="20" y="1"/>
                    <a:pt x="17" y="0"/>
                    <a:pt x="14" y="0"/>
                  </a:cubicBezTo>
                  <a:cubicBezTo>
                    <a:pt x="12" y="0"/>
                    <a:pt x="10" y="1"/>
                    <a:pt x="7" y="2"/>
                  </a:cubicBezTo>
                  <a:cubicBezTo>
                    <a:pt x="5" y="2"/>
                    <a:pt x="3" y="3"/>
                    <a:pt x="1" y="4"/>
                  </a:cubicBezTo>
                  <a:cubicBezTo>
                    <a:pt x="0" y="9"/>
                    <a:pt x="0" y="9"/>
                    <a:pt x="0" y="9"/>
                  </a:cubicBezTo>
                  <a:cubicBezTo>
                    <a:pt x="0" y="8"/>
                    <a:pt x="1" y="8"/>
                    <a:pt x="2" y="8"/>
                  </a:cubicBezTo>
                  <a:cubicBezTo>
                    <a:pt x="3" y="8"/>
                    <a:pt x="4" y="7"/>
                    <a:pt x="5" y="7"/>
                  </a:cubicBezTo>
                  <a:cubicBezTo>
                    <a:pt x="7" y="7"/>
                    <a:pt x="8" y="8"/>
                    <a:pt x="9" y="8"/>
                  </a:cubicBezTo>
                  <a:cubicBezTo>
                    <a:pt x="10" y="9"/>
                    <a:pt x="10" y="10"/>
                    <a:pt x="10" y="12"/>
                  </a:cubicBezTo>
                  <a:cubicBezTo>
                    <a:pt x="10" y="13"/>
                    <a:pt x="10" y="14"/>
                    <a:pt x="10" y="16"/>
                  </a:cubicBezTo>
                  <a:cubicBezTo>
                    <a:pt x="9" y="17"/>
                    <a:pt x="9" y="18"/>
                    <a:pt x="9" y="19"/>
                  </a:cubicBezTo>
                  <a:cubicBezTo>
                    <a:pt x="5" y="34"/>
                    <a:pt x="5" y="34"/>
                    <a:pt x="5" y="34"/>
                  </a:cubicBezTo>
                  <a:cubicBezTo>
                    <a:pt x="5" y="35"/>
                    <a:pt x="5" y="37"/>
                    <a:pt x="4" y="38"/>
                  </a:cubicBezTo>
                  <a:cubicBezTo>
                    <a:pt x="4" y="39"/>
                    <a:pt x="4" y="40"/>
                    <a:pt x="4" y="41"/>
                  </a:cubicBezTo>
                  <a:cubicBezTo>
                    <a:pt x="4" y="44"/>
                    <a:pt x="5" y="47"/>
                    <a:pt x="7" y="48"/>
                  </a:cubicBezTo>
                  <a:cubicBezTo>
                    <a:pt x="9" y="50"/>
                    <a:pt x="12" y="51"/>
                    <a:pt x="15" y="51"/>
                  </a:cubicBezTo>
                  <a:cubicBezTo>
                    <a:pt x="18" y="51"/>
                    <a:pt x="20" y="51"/>
                    <a:pt x="21" y="50"/>
                  </a:cubicBezTo>
                  <a:cubicBezTo>
                    <a:pt x="23" y="50"/>
                    <a:pt x="25" y="49"/>
                    <a:pt x="28" y="47"/>
                  </a:cubicBezTo>
                  <a:cubicBezTo>
                    <a:pt x="29" y="43"/>
                    <a:pt x="29" y="43"/>
                    <a:pt x="29" y="43"/>
                  </a:cubicBezTo>
                  <a:cubicBezTo>
                    <a:pt x="29" y="43"/>
                    <a:pt x="28" y="44"/>
                    <a:pt x="27" y="44"/>
                  </a:cubicBezTo>
                  <a:cubicBezTo>
                    <a:pt x="26" y="44"/>
                    <a:pt x="25" y="44"/>
                    <a:pt x="24" y="44"/>
                  </a:cubicBezTo>
                </a:path>
              </a:pathLst>
            </a:custGeom>
            <a:solidFill>
              <a:srgbClr val="0026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grpSp>
      <p:grpSp>
        <p:nvGrpSpPr>
          <p:cNvPr id="27" name="Group 26">
            <a:extLst>
              <a:ext uri="{FF2B5EF4-FFF2-40B4-BE49-F238E27FC236}">
                <a16:creationId xmlns:a16="http://schemas.microsoft.com/office/drawing/2014/main" id="{F7DB7098-A4AD-93EE-2BD7-107809E270B0}"/>
              </a:ext>
            </a:extLst>
          </p:cNvPr>
          <p:cNvGrpSpPr/>
          <p:nvPr/>
        </p:nvGrpSpPr>
        <p:grpSpPr>
          <a:xfrm>
            <a:off x="3520312" y="2317857"/>
            <a:ext cx="2889811" cy="390829"/>
            <a:chOff x="3524316" y="2218106"/>
            <a:chExt cx="2889811" cy="390829"/>
          </a:xfrm>
        </p:grpSpPr>
        <p:sp>
          <p:nvSpPr>
            <p:cNvPr id="28" name="Arrow: Pentagon 27">
              <a:extLst>
                <a:ext uri="{FF2B5EF4-FFF2-40B4-BE49-F238E27FC236}">
                  <a16:creationId xmlns:a16="http://schemas.microsoft.com/office/drawing/2014/main" id="{488F74DF-7A68-7220-BB27-0029D8E8F90B}"/>
                </a:ext>
              </a:extLst>
            </p:cNvPr>
            <p:cNvSpPr>
              <a:spLocks/>
            </p:cNvSpPr>
            <p:nvPr/>
          </p:nvSpPr>
          <p:spPr>
            <a:xfrm>
              <a:off x="3714127" y="2233520"/>
              <a:ext cx="2700000" cy="360000"/>
            </a:xfrm>
            <a:prstGeom prst="homePlate">
              <a:avLst/>
            </a:prstGeom>
            <a:solidFill>
              <a:sysClr val="window" lastClr="FFFFFF"/>
            </a:solidFill>
            <a:ln w="9525" cap="rnd" cmpd="sng" algn="ctr">
              <a:solidFill>
                <a:sysClr val="window" lastClr="FFFFFF">
                  <a:lumMod val="75000"/>
                </a:sysClr>
              </a:solidFill>
              <a:prstDash val="sysDot"/>
            </a:ln>
            <a:effectLst/>
          </p:spPr>
          <p:txBody>
            <a:bodyPr lIns="288000" t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APPLY</a:t>
              </a:r>
            </a:p>
          </p:txBody>
        </p:sp>
        <p:sp>
          <p:nvSpPr>
            <p:cNvPr id="29" name="Isosceles Triangle 28">
              <a:extLst>
                <a:ext uri="{FF2B5EF4-FFF2-40B4-BE49-F238E27FC236}">
                  <a16:creationId xmlns:a16="http://schemas.microsoft.com/office/drawing/2014/main" id="{3381E015-C23C-80EA-1166-BC57663EADDB}"/>
                </a:ext>
              </a:extLst>
            </p:cNvPr>
            <p:cNvSpPr>
              <a:spLocks/>
            </p:cNvSpPr>
            <p:nvPr/>
          </p:nvSpPr>
          <p:spPr>
            <a:xfrm rot="5400000">
              <a:off x="6193823" y="2364577"/>
              <a:ext cx="197037" cy="97887"/>
            </a:xfrm>
            <a:prstGeom prst="triangle">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nvGrpSpPr>
            <p:cNvPr id="30" name="Group 29">
              <a:extLst>
                <a:ext uri="{FF2B5EF4-FFF2-40B4-BE49-F238E27FC236}">
                  <a16:creationId xmlns:a16="http://schemas.microsoft.com/office/drawing/2014/main" id="{12B07B25-1D5C-1780-F8A5-B97CF889AB21}"/>
                </a:ext>
              </a:extLst>
            </p:cNvPr>
            <p:cNvGrpSpPr>
              <a:grpSpLocks/>
            </p:cNvGrpSpPr>
            <p:nvPr/>
          </p:nvGrpSpPr>
          <p:grpSpPr>
            <a:xfrm>
              <a:off x="3524316" y="2218106"/>
              <a:ext cx="390829" cy="390829"/>
              <a:chOff x="722538" y="2874633"/>
              <a:chExt cx="360000" cy="360000"/>
            </a:xfrm>
          </p:grpSpPr>
          <p:sp>
            <p:nvSpPr>
              <p:cNvPr id="39" name="Oval 38">
                <a:extLst>
                  <a:ext uri="{FF2B5EF4-FFF2-40B4-BE49-F238E27FC236}">
                    <a16:creationId xmlns:a16="http://schemas.microsoft.com/office/drawing/2014/main" id="{68754088-4D6D-1092-C378-A9DA69F554C3}"/>
                  </a:ext>
                </a:extLst>
              </p:cNvPr>
              <p:cNvSpPr>
                <a:spLocks/>
              </p:cNvSpPr>
              <p:nvPr/>
            </p:nvSpPr>
            <p:spPr>
              <a:xfrm>
                <a:off x="722538" y="2874633"/>
                <a:ext cx="360000" cy="360000"/>
              </a:xfrm>
              <a:prstGeom prst="ellipse">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40" name="Oval 39">
                <a:extLst>
                  <a:ext uri="{FF2B5EF4-FFF2-40B4-BE49-F238E27FC236}">
                    <a16:creationId xmlns:a16="http://schemas.microsoft.com/office/drawing/2014/main" id="{FDA46A74-2B82-B4B0-4FB4-363CE9AE4332}"/>
                  </a:ext>
                </a:extLst>
              </p:cNvPr>
              <p:cNvSpPr>
                <a:spLocks/>
              </p:cNvSpPr>
              <p:nvPr/>
            </p:nvSpPr>
            <p:spPr>
              <a:xfrm>
                <a:off x="754710" y="2910633"/>
                <a:ext cx="288000" cy="288000"/>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grpSp>
          <p:nvGrpSpPr>
            <p:cNvPr id="31" name="Group 30">
              <a:extLst>
                <a:ext uri="{FF2B5EF4-FFF2-40B4-BE49-F238E27FC236}">
                  <a16:creationId xmlns:a16="http://schemas.microsoft.com/office/drawing/2014/main" id="{94782A12-5C29-F72D-2081-986AD743FF8A}"/>
                </a:ext>
              </a:extLst>
            </p:cNvPr>
            <p:cNvGrpSpPr>
              <a:grpSpLocks noChangeAspect="1"/>
            </p:cNvGrpSpPr>
            <p:nvPr/>
          </p:nvGrpSpPr>
          <p:grpSpPr>
            <a:xfrm>
              <a:off x="3621511" y="2323948"/>
              <a:ext cx="190292" cy="179360"/>
              <a:chOff x="9502776" y="4360863"/>
              <a:chExt cx="496888" cy="468313"/>
            </a:xfrm>
            <a:solidFill>
              <a:srgbClr val="00264D"/>
            </a:solidFill>
          </p:grpSpPr>
          <p:sp>
            <p:nvSpPr>
              <p:cNvPr id="32" name="Freeform 6">
                <a:extLst>
                  <a:ext uri="{FF2B5EF4-FFF2-40B4-BE49-F238E27FC236}">
                    <a16:creationId xmlns:a16="http://schemas.microsoft.com/office/drawing/2014/main" id="{529D930B-9C39-B061-98FD-7DBCC40BCD12}"/>
                  </a:ext>
                </a:extLst>
              </p:cNvPr>
              <p:cNvSpPr>
                <a:spLocks/>
              </p:cNvSpPr>
              <p:nvPr/>
            </p:nvSpPr>
            <p:spPr bwMode="auto">
              <a:xfrm>
                <a:off x="9580563" y="4600575"/>
                <a:ext cx="336550" cy="19050"/>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3" name="Freeform 7">
                <a:extLst>
                  <a:ext uri="{FF2B5EF4-FFF2-40B4-BE49-F238E27FC236}">
                    <a16:creationId xmlns:a16="http://schemas.microsoft.com/office/drawing/2014/main" id="{45F82F2C-4570-37DF-86D0-6D3EF9D4B161}"/>
                  </a:ext>
                </a:extLst>
              </p:cNvPr>
              <p:cNvSpPr>
                <a:spLocks noEditPoints="1"/>
              </p:cNvSpPr>
              <p:nvPr/>
            </p:nvSpPr>
            <p:spPr bwMode="auto">
              <a:xfrm>
                <a:off x="9580563" y="4441825"/>
                <a:ext cx="152400" cy="123825"/>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4" name="Freeform 8">
                <a:extLst>
                  <a:ext uri="{FF2B5EF4-FFF2-40B4-BE49-F238E27FC236}">
                    <a16:creationId xmlns:a16="http://schemas.microsoft.com/office/drawing/2014/main" id="{3971D42B-E74C-BFA6-12A1-711E2EEB6124}"/>
                  </a:ext>
                </a:extLst>
              </p:cNvPr>
              <p:cNvSpPr>
                <a:spLocks/>
              </p:cNvSpPr>
              <p:nvPr/>
            </p:nvSpPr>
            <p:spPr bwMode="auto">
              <a:xfrm>
                <a:off x="9794876" y="4548188"/>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5" name="Freeform 9">
                <a:extLst>
                  <a:ext uri="{FF2B5EF4-FFF2-40B4-BE49-F238E27FC236}">
                    <a16:creationId xmlns:a16="http://schemas.microsoft.com/office/drawing/2014/main" id="{859BF885-C8D2-FE5E-3E9F-9713DD3D75B7}"/>
                  </a:ext>
                </a:extLst>
              </p:cNvPr>
              <p:cNvSpPr>
                <a:spLocks/>
              </p:cNvSpPr>
              <p:nvPr/>
            </p:nvSpPr>
            <p:spPr bwMode="auto">
              <a:xfrm>
                <a:off x="9794876" y="4441825"/>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6" name="Freeform 10">
                <a:extLst>
                  <a:ext uri="{FF2B5EF4-FFF2-40B4-BE49-F238E27FC236}">
                    <a16:creationId xmlns:a16="http://schemas.microsoft.com/office/drawing/2014/main" id="{0DB5E84F-13DB-5160-2A72-AA40C8DD0D1A}"/>
                  </a:ext>
                </a:extLst>
              </p:cNvPr>
              <p:cNvSpPr>
                <a:spLocks/>
              </p:cNvSpPr>
              <p:nvPr/>
            </p:nvSpPr>
            <p:spPr bwMode="auto">
              <a:xfrm>
                <a:off x="9794876" y="4494213"/>
                <a:ext cx="122238" cy="20638"/>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7" name="Freeform 11">
                <a:extLst>
                  <a:ext uri="{FF2B5EF4-FFF2-40B4-BE49-F238E27FC236}">
                    <a16:creationId xmlns:a16="http://schemas.microsoft.com/office/drawing/2014/main" id="{698FE9A2-A1FD-15CE-907B-2B63866AF9AA}"/>
                  </a:ext>
                </a:extLst>
              </p:cNvPr>
              <p:cNvSpPr>
                <a:spLocks noEditPoints="1"/>
              </p:cNvSpPr>
              <p:nvPr/>
            </p:nvSpPr>
            <p:spPr bwMode="auto">
              <a:xfrm>
                <a:off x="9502776" y="4360863"/>
                <a:ext cx="496888" cy="468313"/>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38" name="Freeform 12">
                <a:extLst>
                  <a:ext uri="{FF2B5EF4-FFF2-40B4-BE49-F238E27FC236}">
                    <a16:creationId xmlns:a16="http://schemas.microsoft.com/office/drawing/2014/main" id="{D6DB34AC-7EB6-CE22-9E77-889CD3914E54}"/>
                  </a:ext>
                </a:extLst>
              </p:cNvPr>
              <p:cNvSpPr>
                <a:spLocks noEditPoints="1"/>
              </p:cNvSpPr>
              <p:nvPr/>
            </p:nvSpPr>
            <p:spPr bwMode="auto">
              <a:xfrm>
                <a:off x="9580563" y="4637088"/>
                <a:ext cx="336550" cy="13811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grpSp>
      </p:grpSp>
      <p:grpSp>
        <p:nvGrpSpPr>
          <p:cNvPr id="41" name="Group 40">
            <a:extLst>
              <a:ext uri="{FF2B5EF4-FFF2-40B4-BE49-F238E27FC236}">
                <a16:creationId xmlns:a16="http://schemas.microsoft.com/office/drawing/2014/main" id="{267CA82C-7E79-6474-4099-5CBB9911D16F}"/>
              </a:ext>
            </a:extLst>
          </p:cNvPr>
          <p:cNvGrpSpPr/>
          <p:nvPr/>
        </p:nvGrpSpPr>
        <p:grpSpPr>
          <a:xfrm>
            <a:off x="6549498" y="2317857"/>
            <a:ext cx="2899137" cy="390829"/>
            <a:chOff x="6442226" y="2207497"/>
            <a:chExt cx="2899137" cy="390829"/>
          </a:xfrm>
        </p:grpSpPr>
        <p:sp>
          <p:nvSpPr>
            <p:cNvPr id="42" name="Arrow: Pentagon 41">
              <a:extLst>
                <a:ext uri="{FF2B5EF4-FFF2-40B4-BE49-F238E27FC236}">
                  <a16:creationId xmlns:a16="http://schemas.microsoft.com/office/drawing/2014/main" id="{FB11FBC6-9A29-7349-E2F7-4DD878E0391D}"/>
                </a:ext>
              </a:extLst>
            </p:cNvPr>
            <p:cNvSpPr>
              <a:spLocks/>
            </p:cNvSpPr>
            <p:nvPr/>
          </p:nvSpPr>
          <p:spPr>
            <a:xfrm>
              <a:off x="6641363" y="2222911"/>
              <a:ext cx="2700000" cy="360000"/>
            </a:xfrm>
            <a:prstGeom prst="homePlate">
              <a:avLst/>
            </a:prstGeom>
            <a:solidFill>
              <a:sysClr val="window" lastClr="FFFFFF"/>
            </a:solidFill>
            <a:ln w="9525" cap="rnd" cmpd="sng" algn="ctr">
              <a:solidFill>
                <a:sysClr val="window" lastClr="FFFFFF">
                  <a:lumMod val="75000"/>
                </a:sysClr>
              </a:solidFill>
              <a:prstDash val="sysDot"/>
            </a:ln>
            <a:effectLst/>
          </p:spPr>
          <p:txBody>
            <a:bodyPr lIns="252000" tIns="36000" bIns="36000" rtlCol="0" anchor="ctr"/>
            <a:lstStyle/>
            <a:p>
              <a:pPr marL="0" marR="0" lvl="0" indent="0" defTabSz="914400" eaLnBrk="1" fontAlgn="auto" latinLnBrk="0" hangingPunct="1">
                <a:lnSpc>
                  <a:spcPct val="9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REVIEW &amp; STREAM</a:t>
              </a:r>
            </a:p>
          </p:txBody>
        </p:sp>
        <p:sp>
          <p:nvSpPr>
            <p:cNvPr id="43" name="Isosceles Triangle 42">
              <a:extLst>
                <a:ext uri="{FF2B5EF4-FFF2-40B4-BE49-F238E27FC236}">
                  <a16:creationId xmlns:a16="http://schemas.microsoft.com/office/drawing/2014/main" id="{311E4358-EED5-E699-875C-F4EFFA3CD07C}"/>
                </a:ext>
              </a:extLst>
            </p:cNvPr>
            <p:cNvSpPr>
              <a:spLocks/>
            </p:cNvSpPr>
            <p:nvPr/>
          </p:nvSpPr>
          <p:spPr>
            <a:xfrm rot="5400000">
              <a:off x="9125979" y="2353968"/>
              <a:ext cx="197037" cy="97887"/>
            </a:xfrm>
            <a:prstGeom prst="triangl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nvGrpSpPr>
            <p:cNvPr id="44" name="Group 43">
              <a:extLst>
                <a:ext uri="{FF2B5EF4-FFF2-40B4-BE49-F238E27FC236}">
                  <a16:creationId xmlns:a16="http://schemas.microsoft.com/office/drawing/2014/main" id="{7302FFEF-ED67-456F-623F-89685ED117C2}"/>
                </a:ext>
              </a:extLst>
            </p:cNvPr>
            <p:cNvGrpSpPr>
              <a:grpSpLocks/>
            </p:cNvGrpSpPr>
            <p:nvPr/>
          </p:nvGrpSpPr>
          <p:grpSpPr>
            <a:xfrm>
              <a:off x="6442226" y="2207497"/>
              <a:ext cx="390829" cy="390829"/>
              <a:chOff x="3669351" y="3372148"/>
              <a:chExt cx="390829" cy="390829"/>
            </a:xfrm>
          </p:grpSpPr>
          <p:grpSp>
            <p:nvGrpSpPr>
              <p:cNvPr id="45" name="Group 44">
                <a:extLst>
                  <a:ext uri="{FF2B5EF4-FFF2-40B4-BE49-F238E27FC236}">
                    <a16:creationId xmlns:a16="http://schemas.microsoft.com/office/drawing/2014/main" id="{0B0ED05E-FFA8-F700-A9D1-4020BCAEE237}"/>
                  </a:ext>
                </a:extLst>
              </p:cNvPr>
              <p:cNvGrpSpPr>
                <a:grpSpLocks/>
              </p:cNvGrpSpPr>
              <p:nvPr/>
            </p:nvGrpSpPr>
            <p:grpSpPr>
              <a:xfrm>
                <a:off x="3669351" y="3372148"/>
                <a:ext cx="390829" cy="390829"/>
                <a:chOff x="722538" y="2874633"/>
                <a:chExt cx="360000" cy="360000"/>
              </a:xfrm>
              <a:solidFill>
                <a:srgbClr val="25B3E0"/>
              </a:solidFill>
            </p:grpSpPr>
            <p:sp>
              <p:nvSpPr>
                <p:cNvPr id="49" name="Oval 48">
                  <a:extLst>
                    <a:ext uri="{FF2B5EF4-FFF2-40B4-BE49-F238E27FC236}">
                      <a16:creationId xmlns:a16="http://schemas.microsoft.com/office/drawing/2014/main" id="{8ACAE81C-2721-FFE5-3EAC-8AC705686FEF}"/>
                    </a:ext>
                  </a:extLst>
                </p:cNvPr>
                <p:cNvSpPr>
                  <a:spLocks/>
                </p:cNvSpPr>
                <p:nvPr/>
              </p:nvSpPr>
              <p:spPr>
                <a:xfrm>
                  <a:off x="722538" y="2874633"/>
                  <a:ext cx="360000" cy="360000"/>
                </a:xfrm>
                <a:prstGeom prst="ellips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50" name="Oval 49">
                  <a:extLst>
                    <a:ext uri="{FF2B5EF4-FFF2-40B4-BE49-F238E27FC236}">
                      <a16:creationId xmlns:a16="http://schemas.microsoft.com/office/drawing/2014/main" id="{5C540661-AEF8-C99C-423B-BADCFEA343B1}"/>
                    </a:ext>
                  </a:extLst>
                </p:cNvPr>
                <p:cNvSpPr>
                  <a:spLocks/>
                </p:cNvSpPr>
                <p:nvPr/>
              </p:nvSpPr>
              <p:spPr>
                <a:xfrm>
                  <a:off x="758538" y="2910633"/>
                  <a:ext cx="288000" cy="288000"/>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grpSp>
            <p:nvGrpSpPr>
              <p:cNvPr id="46" name="Group 45">
                <a:extLst>
                  <a:ext uri="{FF2B5EF4-FFF2-40B4-BE49-F238E27FC236}">
                    <a16:creationId xmlns:a16="http://schemas.microsoft.com/office/drawing/2014/main" id="{1696526D-B293-68B6-1F60-4CBA9D10A5F6}"/>
                  </a:ext>
                </a:extLst>
              </p:cNvPr>
              <p:cNvGrpSpPr>
                <a:grpSpLocks noChangeAspect="1"/>
              </p:cNvGrpSpPr>
              <p:nvPr/>
            </p:nvGrpSpPr>
            <p:grpSpPr>
              <a:xfrm>
                <a:off x="3756762" y="3447954"/>
                <a:ext cx="210796" cy="210796"/>
                <a:chOff x="6107113" y="1108075"/>
                <a:chExt cx="542925" cy="542925"/>
              </a:xfrm>
              <a:solidFill>
                <a:srgbClr val="00264D"/>
              </a:solidFill>
            </p:grpSpPr>
            <p:sp>
              <p:nvSpPr>
                <p:cNvPr id="47" name="Freeform 129">
                  <a:extLst>
                    <a:ext uri="{FF2B5EF4-FFF2-40B4-BE49-F238E27FC236}">
                      <a16:creationId xmlns:a16="http://schemas.microsoft.com/office/drawing/2014/main" id="{911B1708-008B-014A-1D01-B1C25937E723}"/>
                    </a:ext>
                  </a:extLst>
                </p:cNvPr>
                <p:cNvSpPr>
                  <a:spLocks noEditPoints="1"/>
                </p:cNvSpPr>
                <p:nvPr/>
              </p:nvSpPr>
              <p:spPr bwMode="auto">
                <a:xfrm>
                  <a:off x="6107113" y="1108075"/>
                  <a:ext cx="542925" cy="542925"/>
                </a:xfrm>
                <a:custGeom>
                  <a:avLst/>
                  <a:gdLst>
                    <a:gd name="T0" fmla="*/ 168 w 170"/>
                    <a:gd name="T1" fmla="*/ 164 h 170"/>
                    <a:gd name="T2" fmla="*/ 127 w 170"/>
                    <a:gd name="T3" fmla="*/ 123 h 170"/>
                    <a:gd name="T4" fmla="*/ 128 w 170"/>
                    <a:gd name="T5" fmla="*/ 122 h 170"/>
                    <a:gd name="T6" fmla="*/ 146 w 170"/>
                    <a:gd name="T7" fmla="*/ 74 h 170"/>
                    <a:gd name="T8" fmla="*/ 73 w 170"/>
                    <a:gd name="T9" fmla="*/ 0 h 170"/>
                    <a:gd name="T10" fmla="*/ 0 w 170"/>
                    <a:gd name="T11" fmla="*/ 74 h 170"/>
                    <a:gd name="T12" fmla="*/ 73 w 170"/>
                    <a:gd name="T13" fmla="*/ 147 h 170"/>
                    <a:gd name="T14" fmla="*/ 122 w 170"/>
                    <a:gd name="T15" fmla="*/ 128 h 170"/>
                    <a:gd name="T16" fmla="*/ 122 w 170"/>
                    <a:gd name="T17" fmla="*/ 128 h 170"/>
                    <a:gd name="T18" fmla="*/ 163 w 170"/>
                    <a:gd name="T19" fmla="*/ 169 h 170"/>
                    <a:gd name="T20" fmla="*/ 166 w 170"/>
                    <a:gd name="T21" fmla="*/ 170 h 170"/>
                    <a:gd name="T22" fmla="*/ 170 w 170"/>
                    <a:gd name="T23" fmla="*/ 166 h 170"/>
                    <a:gd name="T24" fmla="*/ 168 w 170"/>
                    <a:gd name="T25" fmla="*/ 164 h 170"/>
                    <a:gd name="T26" fmla="*/ 139 w 170"/>
                    <a:gd name="T27" fmla="*/ 74 h 170"/>
                    <a:gd name="T28" fmla="*/ 73 w 170"/>
                    <a:gd name="T29" fmla="*/ 140 h 170"/>
                    <a:gd name="T30" fmla="*/ 7 w 170"/>
                    <a:gd name="T31" fmla="*/ 74 h 170"/>
                    <a:gd name="T32" fmla="*/ 73 w 170"/>
                    <a:gd name="T33" fmla="*/ 8 h 170"/>
                    <a:gd name="T34" fmla="*/ 139 w 170"/>
                    <a:gd name="T35" fmla="*/ 7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0" h="170">
                      <a:moveTo>
                        <a:pt x="168" y="164"/>
                      </a:moveTo>
                      <a:cubicBezTo>
                        <a:pt x="127" y="123"/>
                        <a:pt x="127" y="123"/>
                        <a:pt x="127" y="123"/>
                      </a:cubicBezTo>
                      <a:cubicBezTo>
                        <a:pt x="128" y="122"/>
                        <a:pt x="128" y="122"/>
                        <a:pt x="128" y="122"/>
                      </a:cubicBezTo>
                      <a:cubicBezTo>
                        <a:pt x="140" y="109"/>
                        <a:pt x="146" y="92"/>
                        <a:pt x="146" y="74"/>
                      </a:cubicBezTo>
                      <a:cubicBezTo>
                        <a:pt x="146" y="33"/>
                        <a:pt x="114" y="0"/>
                        <a:pt x="73" y="0"/>
                      </a:cubicBezTo>
                      <a:cubicBezTo>
                        <a:pt x="33" y="0"/>
                        <a:pt x="0" y="33"/>
                        <a:pt x="0" y="74"/>
                      </a:cubicBezTo>
                      <a:cubicBezTo>
                        <a:pt x="0" y="114"/>
                        <a:pt x="33" y="147"/>
                        <a:pt x="73" y="147"/>
                      </a:cubicBezTo>
                      <a:cubicBezTo>
                        <a:pt x="91" y="147"/>
                        <a:pt x="109" y="140"/>
                        <a:pt x="122" y="128"/>
                      </a:cubicBezTo>
                      <a:cubicBezTo>
                        <a:pt x="122" y="128"/>
                        <a:pt x="122" y="128"/>
                        <a:pt x="122" y="128"/>
                      </a:cubicBezTo>
                      <a:cubicBezTo>
                        <a:pt x="163" y="169"/>
                        <a:pt x="163" y="169"/>
                        <a:pt x="163" y="169"/>
                      </a:cubicBezTo>
                      <a:cubicBezTo>
                        <a:pt x="164" y="170"/>
                        <a:pt x="165" y="170"/>
                        <a:pt x="166" y="170"/>
                      </a:cubicBezTo>
                      <a:cubicBezTo>
                        <a:pt x="168" y="170"/>
                        <a:pt x="170" y="168"/>
                        <a:pt x="170" y="166"/>
                      </a:cubicBezTo>
                      <a:cubicBezTo>
                        <a:pt x="170" y="165"/>
                        <a:pt x="169" y="164"/>
                        <a:pt x="168" y="164"/>
                      </a:cubicBezTo>
                      <a:close/>
                      <a:moveTo>
                        <a:pt x="139" y="74"/>
                      </a:moveTo>
                      <a:cubicBezTo>
                        <a:pt x="139" y="110"/>
                        <a:pt x="110" y="140"/>
                        <a:pt x="73" y="140"/>
                      </a:cubicBezTo>
                      <a:cubicBezTo>
                        <a:pt x="37" y="140"/>
                        <a:pt x="7" y="110"/>
                        <a:pt x="7" y="74"/>
                      </a:cubicBezTo>
                      <a:cubicBezTo>
                        <a:pt x="7" y="37"/>
                        <a:pt x="37" y="8"/>
                        <a:pt x="73" y="8"/>
                      </a:cubicBezTo>
                      <a:cubicBezTo>
                        <a:pt x="110" y="8"/>
                        <a:pt x="139" y="37"/>
                        <a:pt x="13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48" name="Freeform 130">
                  <a:extLst>
                    <a:ext uri="{FF2B5EF4-FFF2-40B4-BE49-F238E27FC236}">
                      <a16:creationId xmlns:a16="http://schemas.microsoft.com/office/drawing/2014/main" id="{8460E299-839A-4081-1CAE-59AE7162A4C9}"/>
                    </a:ext>
                  </a:extLst>
                </p:cNvPr>
                <p:cNvSpPr>
                  <a:spLocks/>
                </p:cNvSpPr>
                <p:nvPr/>
              </p:nvSpPr>
              <p:spPr bwMode="auto">
                <a:xfrm>
                  <a:off x="6227763" y="1249363"/>
                  <a:ext cx="217488" cy="215900"/>
                </a:xfrm>
                <a:custGeom>
                  <a:avLst/>
                  <a:gdLst>
                    <a:gd name="T0" fmla="*/ 65 w 68"/>
                    <a:gd name="T1" fmla="*/ 0 h 68"/>
                    <a:gd name="T2" fmla="*/ 17 w 68"/>
                    <a:gd name="T3" fmla="*/ 0 h 68"/>
                    <a:gd name="T4" fmla="*/ 14 w 68"/>
                    <a:gd name="T5" fmla="*/ 3 h 68"/>
                    <a:gd name="T6" fmla="*/ 17 w 68"/>
                    <a:gd name="T7" fmla="*/ 7 h 68"/>
                    <a:gd name="T8" fmla="*/ 56 w 68"/>
                    <a:gd name="T9" fmla="*/ 7 h 68"/>
                    <a:gd name="T10" fmla="*/ 1 w 68"/>
                    <a:gd name="T11" fmla="*/ 62 h 68"/>
                    <a:gd name="T12" fmla="*/ 0 w 68"/>
                    <a:gd name="T13" fmla="*/ 64 h 68"/>
                    <a:gd name="T14" fmla="*/ 4 w 68"/>
                    <a:gd name="T15" fmla="*/ 68 h 68"/>
                    <a:gd name="T16" fmla="*/ 6 w 68"/>
                    <a:gd name="T17" fmla="*/ 67 h 68"/>
                    <a:gd name="T18" fmla="*/ 61 w 68"/>
                    <a:gd name="T19" fmla="*/ 12 h 68"/>
                    <a:gd name="T20" fmla="*/ 61 w 68"/>
                    <a:gd name="T21" fmla="*/ 51 h 68"/>
                    <a:gd name="T22" fmla="*/ 65 w 68"/>
                    <a:gd name="T23" fmla="*/ 54 h 68"/>
                    <a:gd name="T24" fmla="*/ 68 w 68"/>
                    <a:gd name="T25" fmla="*/ 51 h 68"/>
                    <a:gd name="T26" fmla="*/ 68 w 68"/>
                    <a:gd name="T27" fmla="*/ 3 h 68"/>
                    <a:gd name="T28" fmla="*/ 65 w 68"/>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65" y="0"/>
                      </a:moveTo>
                      <a:cubicBezTo>
                        <a:pt x="17" y="0"/>
                        <a:pt x="17" y="0"/>
                        <a:pt x="17" y="0"/>
                      </a:cubicBezTo>
                      <a:cubicBezTo>
                        <a:pt x="15" y="0"/>
                        <a:pt x="14" y="1"/>
                        <a:pt x="14" y="3"/>
                      </a:cubicBezTo>
                      <a:cubicBezTo>
                        <a:pt x="14" y="5"/>
                        <a:pt x="15" y="7"/>
                        <a:pt x="17" y="7"/>
                      </a:cubicBezTo>
                      <a:cubicBezTo>
                        <a:pt x="56" y="7"/>
                        <a:pt x="56" y="7"/>
                        <a:pt x="56" y="7"/>
                      </a:cubicBezTo>
                      <a:cubicBezTo>
                        <a:pt x="1" y="62"/>
                        <a:pt x="1" y="62"/>
                        <a:pt x="1" y="62"/>
                      </a:cubicBezTo>
                      <a:cubicBezTo>
                        <a:pt x="0" y="62"/>
                        <a:pt x="0" y="63"/>
                        <a:pt x="0" y="64"/>
                      </a:cubicBezTo>
                      <a:cubicBezTo>
                        <a:pt x="0" y="66"/>
                        <a:pt x="2" y="68"/>
                        <a:pt x="4" y="68"/>
                      </a:cubicBezTo>
                      <a:cubicBezTo>
                        <a:pt x="5" y="68"/>
                        <a:pt x="5" y="68"/>
                        <a:pt x="6" y="67"/>
                      </a:cubicBezTo>
                      <a:cubicBezTo>
                        <a:pt x="61" y="12"/>
                        <a:pt x="61" y="12"/>
                        <a:pt x="61" y="12"/>
                      </a:cubicBezTo>
                      <a:cubicBezTo>
                        <a:pt x="61" y="51"/>
                        <a:pt x="61" y="51"/>
                        <a:pt x="61" y="51"/>
                      </a:cubicBezTo>
                      <a:cubicBezTo>
                        <a:pt x="61" y="53"/>
                        <a:pt x="63" y="54"/>
                        <a:pt x="65" y="54"/>
                      </a:cubicBezTo>
                      <a:cubicBezTo>
                        <a:pt x="67" y="54"/>
                        <a:pt x="68" y="53"/>
                        <a:pt x="68" y="51"/>
                      </a:cubicBezTo>
                      <a:cubicBezTo>
                        <a:pt x="68" y="3"/>
                        <a:pt x="68" y="3"/>
                        <a:pt x="68" y="3"/>
                      </a:cubicBezTo>
                      <a:cubicBezTo>
                        <a:pt x="68" y="1"/>
                        <a:pt x="67" y="0"/>
                        <a:pt x="6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grpSp>
        </p:grpSp>
      </p:grpSp>
      <p:grpSp>
        <p:nvGrpSpPr>
          <p:cNvPr id="57" name="Group 56">
            <a:extLst>
              <a:ext uri="{FF2B5EF4-FFF2-40B4-BE49-F238E27FC236}">
                <a16:creationId xmlns:a16="http://schemas.microsoft.com/office/drawing/2014/main" id="{DB568A88-5424-AC82-0971-82289FB8C6E2}"/>
              </a:ext>
            </a:extLst>
          </p:cNvPr>
          <p:cNvGrpSpPr/>
          <p:nvPr/>
        </p:nvGrpSpPr>
        <p:grpSpPr>
          <a:xfrm>
            <a:off x="3471218" y="2690199"/>
            <a:ext cx="2994676" cy="2870432"/>
            <a:chOff x="3471218" y="2198129"/>
            <a:chExt cx="2994676" cy="4233143"/>
          </a:xfrm>
        </p:grpSpPr>
        <p:cxnSp>
          <p:nvCxnSpPr>
            <p:cNvPr id="51" name="Straight Connector 50">
              <a:extLst>
                <a:ext uri="{FF2B5EF4-FFF2-40B4-BE49-F238E27FC236}">
                  <a16:creationId xmlns:a16="http://schemas.microsoft.com/office/drawing/2014/main" id="{70C74316-B590-3C54-C33D-5BB3F4FB4988}"/>
                </a:ext>
              </a:extLst>
            </p:cNvPr>
            <p:cNvCxnSpPr>
              <a:cxnSpLocks/>
            </p:cNvCxnSpPr>
            <p:nvPr/>
          </p:nvCxnSpPr>
          <p:spPr>
            <a:xfrm>
              <a:off x="3471218" y="2198129"/>
              <a:ext cx="0" cy="4233143"/>
            </a:xfrm>
            <a:prstGeom prst="line">
              <a:avLst/>
            </a:prstGeom>
            <a:noFill/>
            <a:ln w="12700" cap="flat" cmpd="sng" algn="ctr">
              <a:solidFill>
                <a:srgbClr val="00264D"/>
              </a:solidFill>
              <a:prstDash val="sysDot"/>
            </a:ln>
            <a:effectLst/>
          </p:spPr>
        </p:cxnSp>
        <p:cxnSp>
          <p:nvCxnSpPr>
            <p:cNvPr id="52" name="Straight Connector 51">
              <a:extLst>
                <a:ext uri="{FF2B5EF4-FFF2-40B4-BE49-F238E27FC236}">
                  <a16:creationId xmlns:a16="http://schemas.microsoft.com/office/drawing/2014/main" id="{F8862AE7-D431-61B7-71CC-18E1A6BED55A}"/>
                </a:ext>
              </a:extLst>
            </p:cNvPr>
            <p:cNvCxnSpPr>
              <a:cxnSpLocks/>
            </p:cNvCxnSpPr>
            <p:nvPr/>
          </p:nvCxnSpPr>
          <p:spPr>
            <a:xfrm>
              <a:off x="6465894" y="2198129"/>
              <a:ext cx="0" cy="4233143"/>
            </a:xfrm>
            <a:prstGeom prst="line">
              <a:avLst/>
            </a:prstGeom>
            <a:noFill/>
            <a:ln w="12700" cap="flat" cmpd="sng" algn="ctr">
              <a:solidFill>
                <a:srgbClr val="00264D"/>
              </a:solidFill>
              <a:prstDash val="sysDot"/>
            </a:ln>
            <a:effectLst/>
          </p:spPr>
        </p:cxnSp>
      </p:grpSp>
      <p:sp>
        <p:nvSpPr>
          <p:cNvPr id="53" name="Rectangle 52">
            <a:extLst>
              <a:ext uri="{FF2B5EF4-FFF2-40B4-BE49-F238E27FC236}">
                <a16:creationId xmlns:a16="http://schemas.microsoft.com/office/drawing/2014/main" id="{1E62E8DB-AAD9-129A-FBF3-FBE35DB0AB62}"/>
              </a:ext>
            </a:extLst>
          </p:cNvPr>
          <p:cNvSpPr/>
          <p:nvPr/>
        </p:nvSpPr>
        <p:spPr>
          <a:xfrm>
            <a:off x="3561498" y="2905166"/>
            <a:ext cx="2784497" cy="2860286"/>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APPLY stage covers the application process for applicants, who could be an individual, sole trader or company.</a:t>
            </a:r>
          </a:p>
          <a:p>
            <a:pPr>
              <a:spcBef>
                <a:spcPts val="600"/>
              </a:spcBef>
            </a:pPr>
            <a:r>
              <a:rPr lang="en-AU" sz="1050" kern="0">
                <a:solidFill>
                  <a:srgbClr val="00264D"/>
                </a:solidFill>
              </a:rPr>
              <a:t>Information will vary across regulators. The application process should capture the minimum information required from applicants, often in a consistent way and through common components. Where useful and applications have different characteristics or risks, it should use conditional logic to stream applicants through the right pathway and level of assessment. Applicants should be able to pause and recommence applications.</a:t>
            </a:r>
          </a:p>
        </p:txBody>
      </p:sp>
      <p:sp>
        <p:nvSpPr>
          <p:cNvPr id="54" name="Rectangle 53">
            <a:extLst>
              <a:ext uri="{FF2B5EF4-FFF2-40B4-BE49-F238E27FC236}">
                <a16:creationId xmlns:a16="http://schemas.microsoft.com/office/drawing/2014/main" id="{CA9C8834-DF29-7293-8D68-18FD9A3737B6}"/>
              </a:ext>
            </a:extLst>
          </p:cNvPr>
          <p:cNvSpPr/>
          <p:nvPr/>
        </p:nvSpPr>
        <p:spPr>
          <a:xfrm>
            <a:off x="6549497" y="2905166"/>
            <a:ext cx="3067254" cy="2860286"/>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REVIEW stage covers the review of application information, requests for further information and triaging based on risk.</a:t>
            </a:r>
          </a:p>
          <a:p>
            <a:pPr>
              <a:spcBef>
                <a:spcPts val="600"/>
              </a:spcBef>
            </a:pPr>
            <a:r>
              <a:rPr lang="en-AU" sz="1050" kern="0">
                <a:solidFill>
                  <a:srgbClr val="00264D"/>
                </a:solidFill>
              </a:rPr>
              <a:t>Review of application information should be automated where possible, often through business rules in the APPLY stage. If required, it should determine whether the information is sufficient to make an assessment. Requests for further information should be limited and targeted. Where relevant, applications should be triaged against defined risk criteria to focus regulator effort on assessment.</a:t>
            </a:r>
          </a:p>
          <a:p>
            <a:pPr>
              <a:spcBef>
                <a:spcPts val="600"/>
              </a:spcBef>
            </a:pPr>
            <a:r>
              <a:rPr lang="en-AU" sz="1050" kern="0">
                <a:solidFill>
                  <a:srgbClr val="00264D"/>
                </a:solidFill>
              </a:rPr>
              <a:t>This stage may not be required or may concurrent with assessment for less complex applications or those that can be automated.</a:t>
            </a:r>
          </a:p>
        </p:txBody>
      </p:sp>
      <p:sp>
        <p:nvSpPr>
          <p:cNvPr id="55" name="Rectangle 54">
            <a:extLst>
              <a:ext uri="{FF2B5EF4-FFF2-40B4-BE49-F238E27FC236}">
                <a16:creationId xmlns:a16="http://schemas.microsoft.com/office/drawing/2014/main" id="{CCB85916-518F-B092-3955-35D10A3364CD}"/>
              </a:ext>
            </a:extLst>
          </p:cNvPr>
          <p:cNvSpPr/>
          <p:nvPr/>
        </p:nvSpPr>
        <p:spPr>
          <a:xfrm>
            <a:off x="457366" y="2905166"/>
            <a:ext cx="2904802" cy="2860286"/>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INFORM stage covers the information that you provide to applicants and regulated entities before, throughout and after the application and approvals process. It is outlined at the beginning of the permission journey for simplicity but should be considered throughout.</a:t>
            </a:r>
          </a:p>
          <a:p>
            <a:pPr>
              <a:spcBef>
                <a:spcPts val="600"/>
              </a:spcBef>
            </a:pPr>
            <a:r>
              <a:rPr lang="en-AU" sz="1050" kern="0">
                <a:solidFill>
                  <a:srgbClr val="00264D"/>
                </a:solidFill>
              </a:rPr>
              <a:t>Information should be useful and accessible. It should include information about the regulatory scheme and requirements, provide meaningful guidance and set expectations. </a:t>
            </a:r>
          </a:p>
          <a:p>
            <a:pPr>
              <a:spcBef>
                <a:spcPts val="600"/>
              </a:spcBef>
            </a:pPr>
            <a:r>
              <a:rPr lang="en-AU" sz="1050" kern="0">
                <a:solidFill>
                  <a:srgbClr val="00264D"/>
                </a:solidFill>
              </a:rPr>
              <a:t>Where requirements vary according to risk, the provision of information  should be dynamic and surfaced at the right time.  </a:t>
            </a:r>
          </a:p>
        </p:txBody>
      </p:sp>
      <p:sp>
        <p:nvSpPr>
          <p:cNvPr id="58" name="TextBox 57">
            <a:extLst>
              <a:ext uri="{FF2B5EF4-FFF2-40B4-BE49-F238E27FC236}">
                <a16:creationId xmlns:a16="http://schemas.microsoft.com/office/drawing/2014/main" id="{F484DCC9-EF57-2D78-476B-80C719FB244A}"/>
              </a:ext>
            </a:extLst>
          </p:cNvPr>
          <p:cNvSpPr txBox="1"/>
          <p:nvPr/>
        </p:nvSpPr>
        <p:spPr>
          <a:xfrm>
            <a:off x="552220" y="1863912"/>
            <a:ext cx="2699999" cy="234222"/>
          </a:xfrm>
          <a:prstGeom prst="rect">
            <a:avLst/>
          </a:prstGeom>
          <a:solidFill>
            <a:schemeClr val="tx2"/>
          </a:solidFill>
        </p:spPr>
        <p:txBody>
          <a:bodyPr wrap="none" lIns="36000" tIns="36000" rIns="36000" bIns="36000" rtlCol="0">
            <a:noAutofit/>
          </a:bodyPr>
          <a:lstStyle/>
          <a:p>
            <a:pPr algn="ctr"/>
            <a:r>
              <a:rPr lang="en-AU" sz="1200">
                <a:solidFill>
                  <a:schemeClr val="bg1"/>
                </a:solidFill>
                <a:latin typeface="VIC SemiBold" panose="00000700000000000000" pitchFamily="50" charset="0"/>
              </a:rPr>
              <a:t>BETTER PRACTICE STAGES (1 of 2)</a:t>
            </a:r>
          </a:p>
        </p:txBody>
      </p:sp>
    </p:spTree>
    <p:extLst>
      <p:ext uri="{BB962C8B-B14F-4D97-AF65-F5344CB8AC3E}">
        <p14:creationId xmlns:p14="http://schemas.microsoft.com/office/powerpoint/2010/main" val="212859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78560BD6-72FF-B193-CCDD-E72832A270C1}"/>
              </a:ext>
            </a:extLst>
          </p:cNvPr>
          <p:cNvSpPr>
            <a:spLocks noGrp="1" noRot="1" noMove="1" noResize="1" noEditPoints="1" noAdjustHandles="1" noChangeArrowheads="1" noChangeShapeType="1"/>
          </p:cNvSpPr>
          <p:nvPr/>
        </p:nvSpPr>
        <p:spPr>
          <a:xfrm>
            <a:off x="0" y="1628775"/>
            <a:ext cx="9906000" cy="43561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1" name="Object 10" hidden="1">
            <a:extLst>
              <a:ext uri="{FF2B5EF4-FFF2-40B4-BE49-F238E27FC236}">
                <a16:creationId xmlns:a16="http://schemas.microsoft.com/office/drawing/2014/main" id="{F25A02E1-86D3-DA96-CC58-1068C97A66FC}"/>
              </a:ext>
            </a:extLst>
          </p:cNvPr>
          <p:cNvGraphicFramePr>
            <a:graphicFrameLocks noChangeAspect="1"/>
          </p:cNvGraphicFramePr>
          <p:nvPr>
            <p:custDataLst>
              <p:tags r:id="rId1"/>
            </p:custDataLst>
            <p:extLst>
              <p:ext uri="{D42A27DB-BD31-4B8C-83A1-F6EECF244321}">
                <p14:modId xmlns:p14="http://schemas.microsoft.com/office/powerpoint/2010/main" val="21512334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1" name="Object 10" hidden="1">
                        <a:extLst>
                          <a:ext uri="{FF2B5EF4-FFF2-40B4-BE49-F238E27FC236}">
                            <a16:creationId xmlns:a16="http://schemas.microsoft.com/office/drawing/2014/main" id="{F25A02E1-86D3-DA96-CC58-1068C97A66F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Text Placeholder 17">
            <a:extLst>
              <a:ext uri="{FF2B5EF4-FFF2-40B4-BE49-F238E27FC236}">
                <a16:creationId xmlns:a16="http://schemas.microsoft.com/office/drawing/2014/main" id="{4544A2E5-A2F5-3624-9461-90608EC736EA}"/>
              </a:ext>
            </a:extLst>
          </p:cNvPr>
          <p:cNvSpPr>
            <a:spLocks noGrp="1"/>
          </p:cNvSpPr>
          <p:nvPr>
            <p:ph type="body" sz="quarter" idx="14"/>
          </p:nvPr>
        </p:nvSpPr>
        <p:spPr/>
        <p:txBody>
          <a:bodyPr/>
          <a:lstStyle/>
          <a:p>
            <a:r>
              <a:rPr lang="en-AU" sz="1200">
                <a:solidFill>
                  <a:schemeClr val="tx2"/>
                </a:solidFill>
                <a:latin typeface="+mj-lt"/>
              </a:rPr>
              <a:t>The six stages of the Better Practice Permission Journey can be considered common across permissions. </a:t>
            </a:r>
            <a:r>
              <a:rPr lang="en-AU" sz="1200" b="1">
                <a:solidFill>
                  <a:schemeClr val="tx2"/>
                </a:solidFill>
                <a:latin typeface="+mj-lt"/>
              </a:rPr>
              <a:t>Better practice can be described at each stage, which each consist of a number of components.</a:t>
            </a:r>
          </a:p>
        </p:txBody>
      </p:sp>
      <p:sp>
        <p:nvSpPr>
          <p:cNvPr id="12" name="Title 2">
            <a:extLst>
              <a:ext uri="{FF2B5EF4-FFF2-40B4-BE49-F238E27FC236}">
                <a16:creationId xmlns:a16="http://schemas.microsoft.com/office/drawing/2014/main" id="{E60B6E94-9A43-222E-AFA9-EBA9C6F0D13C}"/>
              </a:ext>
            </a:extLst>
          </p:cNvPr>
          <p:cNvSpPr>
            <a:spLocks noGrp="1"/>
          </p:cNvSpPr>
          <p:nvPr>
            <p:ph type="title"/>
          </p:nvPr>
        </p:nvSpPr>
        <p:spPr>
          <a:xfrm>
            <a:off x="540000" y="292457"/>
            <a:ext cx="8824914" cy="597842"/>
          </a:xfrm>
        </p:spPr>
        <p:txBody>
          <a:bodyPr vert="horz"/>
          <a:lstStyle/>
          <a:p>
            <a:r>
              <a:rPr lang="en-AU">
                <a:latin typeface="+mj-lt"/>
              </a:rPr>
              <a:t>Better Practice Permission Journey | </a:t>
            </a:r>
            <a:br>
              <a:rPr lang="en-AU">
                <a:latin typeface="+mj-lt"/>
              </a:rPr>
            </a:br>
            <a:r>
              <a:rPr lang="en-AU" b="1">
                <a:latin typeface="+mn-lt"/>
              </a:rPr>
              <a:t>A consistent way to design permissions for better practice</a:t>
            </a:r>
          </a:p>
        </p:txBody>
      </p:sp>
      <p:grpSp>
        <p:nvGrpSpPr>
          <p:cNvPr id="2" name="Group 1">
            <a:extLst>
              <a:ext uri="{FF2B5EF4-FFF2-40B4-BE49-F238E27FC236}">
                <a16:creationId xmlns:a16="http://schemas.microsoft.com/office/drawing/2014/main" id="{F4E7506B-196D-B647-D3C3-843CB77BFC24}"/>
              </a:ext>
            </a:extLst>
          </p:cNvPr>
          <p:cNvGrpSpPr/>
          <p:nvPr/>
        </p:nvGrpSpPr>
        <p:grpSpPr>
          <a:xfrm>
            <a:off x="495360" y="2308807"/>
            <a:ext cx="2899137" cy="390829"/>
            <a:chOff x="550568" y="4609580"/>
            <a:chExt cx="2899137" cy="390829"/>
          </a:xfrm>
        </p:grpSpPr>
        <p:sp>
          <p:nvSpPr>
            <p:cNvPr id="3" name="Arrow: Pentagon 2">
              <a:extLst>
                <a:ext uri="{FF2B5EF4-FFF2-40B4-BE49-F238E27FC236}">
                  <a16:creationId xmlns:a16="http://schemas.microsoft.com/office/drawing/2014/main" id="{E400C205-0C51-8FB7-2675-AC2E07B58B73}"/>
                </a:ext>
              </a:extLst>
            </p:cNvPr>
            <p:cNvSpPr>
              <a:spLocks/>
            </p:cNvSpPr>
            <p:nvPr/>
          </p:nvSpPr>
          <p:spPr>
            <a:xfrm>
              <a:off x="749705" y="4624994"/>
              <a:ext cx="2700000" cy="360000"/>
            </a:xfrm>
            <a:prstGeom prst="homePlate">
              <a:avLst/>
            </a:prstGeom>
            <a:solidFill>
              <a:sysClr val="window" lastClr="FFFFFF"/>
            </a:solidFill>
            <a:ln w="9525" cap="rnd" cmpd="sng" algn="ctr">
              <a:solidFill>
                <a:sysClr val="window" lastClr="FFFFFF">
                  <a:lumMod val="75000"/>
                </a:sysClr>
              </a:solidFill>
              <a:prstDash val="sysDot"/>
            </a:ln>
            <a:effectLst/>
          </p:spPr>
          <p:txBody>
            <a:bodyPr lIns="288000" t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ASSESS</a:t>
              </a:r>
            </a:p>
          </p:txBody>
        </p:sp>
        <p:sp>
          <p:nvSpPr>
            <p:cNvPr id="4" name="Isosceles Triangle 3">
              <a:extLst>
                <a:ext uri="{FF2B5EF4-FFF2-40B4-BE49-F238E27FC236}">
                  <a16:creationId xmlns:a16="http://schemas.microsoft.com/office/drawing/2014/main" id="{0A1D5F04-42C4-191C-63D4-DA1193F21A2D}"/>
                </a:ext>
              </a:extLst>
            </p:cNvPr>
            <p:cNvSpPr>
              <a:spLocks/>
            </p:cNvSpPr>
            <p:nvPr/>
          </p:nvSpPr>
          <p:spPr>
            <a:xfrm rot="5400000">
              <a:off x="3239566" y="4756051"/>
              <a:ext cx="197038" cy="97887"/>
            </a:xfrm>
            <a:prstGeom prst="triangl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nvGrpSpPr>
            <p:cNvPr id="5" name="Group 4">
              <a:extLst>
                <a:ext uri="{FF2B5EF4-FFF2-40B4-BE49-F238E27FC236}">
                  <a16:creationId xmlns:a16="http://schemas.microsoft.com/office/drawing/2014/main" id="{AF6DDB22-955B-7430-8B3C-4F3B5925B673}"/>
                </a:ext>
              </a:extLst>
            </p:cNvPr>
            <p:cNvGrpSpPr>
              <a:grpSpLocks/>
            </p:cNvGrpSpPr>
            <p:nvPr/>
          </p:nvGrpSpPr>
          <p:grpSpPr>
            <a:xfrm>
              <a:off x="550568" y="4609580"/>
              <a:ext cx="390829" cy="390829"/>
              <a:chOff x="5135717" y="3372148"/>
              <a:chExt cx="390829" cy="390829"/>
            </a:xfrm>
          </p:grpSpPr>
          <p:sp>
            <p:nvSpPr>
              <p:cNvPr id="6" name="Oval 5">
                <a:extLst>
                  <a:ext uri="{FF2B5EF4-FFF2-40B4-BE49-F238E27FC236}">
                    <a16:creationId xmlns:a16="http://schemas.microsoft.com/office/drawing/2014/main" id="{612B53DC-CF99-4C41-9B56-F5AC583F1EE0}"/>
                  </a:ext>
                </a:extLst>
              </p:cNvPr>
              <p:cNvSpPr>
                <a:spLocks/>
              </p:cNvSpPr>
              <p:nvPr/>
            </p:nvSpPr>
            <p:spPr>
              <a:xfrm>
                <a:off x="5135717" y="3372148"/>
                <a:ext cx="390829" cy="390829"/>
              </a:xfrm>
              <a:prstGeom prst="ellips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7" name="Oval 6">
                <a:extLst>
                  <a:ext uri="{FF2B5EF4-FFF2-40B4-BE49-F238E27FC236}">
                    <a16:creationId xmlns:a16="http://schemas.microsoft.com/office/drawing/2014/main" id="{32BBB712-95A2-36F5-CA34-8DD6E518A173}"/>
                  </a:ext>
                </a:extLst>
              </p:cNvPr>
              <p:cNvSpPr>
                <a:spLocks/>
              </p:cNvSpPr>
              <p:nvPr/>
            </p:nvSpPr>
            <p:spPr>
              <a:xfrm>
                <a:off x="5174800" y="3411231"/>
                <a:ext cx="312663" cy="312663"/>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srgbClr val="00264D"/>
                  </a:solidFill>
                  <a:effectLst/>
                  <a:uLnTx/>
                  <a:uFillTx/>
                  <a:latin typeface="VIC SemiBold" panose="00000700000000000000" pitchFamily="50" charset="0"/>
                </a:endParaRPr>
              </a:p>
            </p:txBody>
          </p:sp>
          <p:grpSp>
            <p:nvGrpSpPr>
              <p:cNvPr id="8" name="Group 7">
                <a:extLst>
                  <a:ext uri="{FF2B5EF4-FFF2-40B4-BE49-F238E27FC236}">
                    <a16:creationId xmlns:a16="http://schemas.microsoft.com/office/drawing/2014/main" id="{66329884-0960-10B4-5FCC-572BE8B91D89}"/>
                  </a:ext>
                </a:extLst>
              </p:cNvPr>
              <p:cNvGrpSpPr>
                <a:grpSpLocks noChangeAspect="1"/>
              </p:cNvGrpSpPr>
              <p:nvPr/>
            </p:nvGrpSpPr>
            <p:grpSpPr>
              <a:xfrm>
                <a:off x="5254003" y="3460773"/>
                <a:ext cx="162076" cy="200370"/>
                <a:chOff x="5126038" y="3305175"/>
                <a:chExt cx="436562" cy="539750"/>
              </a:xfrm>
              <a:solidFill>
                <a:srgbClr val="00264D"/>
              </a:solidFill>
            </p:grpSpPr>
            <p:sp>
              <p:nvSpPr>
                <p:cNvPr id="9" name="Freeform 34">
                  <a:extLst>
                    <a:ext uri="{FF2B5EF4-FFF2-40B4-BE49-F238E27FC236}">
                      <a16:creationId xmlns:a16="http://schemas.microsoft.com/office/drawing/2014/main" id="{04E13A63-D107-8479-8D7B-CE891344F9A2}"/>
                    </a:ext>
                  </a:extLst>
                </p:cNvPr>
                <p:cNvSpPr>
                  <a:spLocks/>
                </p:cNvSpPr>
                <p:nvPr/>
              </p:nvSpPr>
              <p:spPr bwMode="auto">
                <a:xfrm>
                  <a:off x="5300663" y="3514725"/>
                  <a:ext cx="169862"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5"/>
                        <a:pt x="1" y="6"/>
                        <a:pt x="3" y="6"/>
                      </a:cubicBezTo>
                      <a:cubicBezTo>
                        <a:pt x="50" y="6"/>
                        <a:pt x="50" y="6"/>
                        <a:pt x="50" y="6"/>
                      </a:cubicBezTo>
                      <a:cubicBezTo>
                        <a:pt x="52" y="6"/>
                        <a:pt x="53" y="5"/>
                        <a:pt x="53" y="3"/>
                      </a:cubicBezTo>
                      <a:cubicBezTo>
                        <a:pt x="53" y="1"/>
                        <a:pt x="52" y="0"/>
                        <a:pt x="50" y="0"/>
                      </a:cubicBezTo>
                      <a:cubicBezTo>
                        <a:pt x="3" y="0"/>
                        <a:pt x="3"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0" name="Freeform 35">
                  <a:extLst>
                    <a:ext uri="{FF2B5EF4-FFF2-40B4-BE49-F238E27FC236}">
                      <a16:creationId xmlns:a16="http://schemas.microsoft.com/office/drawing/2014/main" id="{0DDDFF3C-DAFB-42BB-C1D8-BE1A7422B436}"/>
                    </a:ext>
                  </a:extLst>
                </p:cNvPr>
                <p:cNvSpPr>
                  <a:spLocks/>
                </p:cNvSpPr>
                <p:nvPr/>
              </p:nvSpPr>
              <p:spPr bwMode="auto">
                <a:xfrm>
                  <a:off x="5205413" y="3486150"/>
                  <a:ext cx="85725" cy="58737"/>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3" name="Freeform 36">
                  <a:extLst>
                    <a:ext uri="{FF2B5EF4-FFF2-40B4-BE49-F238E27FC236}">
                      <a16:creationId xmlns:a16="http://schemas.microsoft.com/office/drawing/2014/main" id="{377A1E17-2426-00A3-E5E2-3CE604927BE7}"/>
                    </a:ext>
                  </a:extLst>
                </p:cNvPr>
                <p:cNvSpPr>
                  <a:spLocks/>
                </p:cNvSpPr>
                <p:nvPr/>
              </p:nvSpPr>
              <p:spPr bwMode="auto">
                <a:xfrm>
                  <a:off x="5300663" y="3617913"/>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4" name="Freeform 37">
                  <a:extLst>
                    <a:ext uri="{FF2B5EF4-FFF2-40B4-BE49-F238E27FC236}">
                      <a16:creationId xmlns:a16="http://schemas.microsoft.com/office/drawing/2014/main" id="{134983DE-9324-0878-B316-690627FB0198}"/>
                    </a:ext>
                  </a:extLst>
                </p:cNvPr>
                <p:cNvSpPr>
                  <a:spLocks/>
                </p:cNvSpPr>
                <p:nvPr/>
              </p:nvSpPr>
              <p:spPr bwMode="auto">
                <a:xfrm>
                  <a:off x="5205413" y="3589338"/>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8 h 18"/>
                    <a:gd name="T16" fmla="*/ 26 w 27"/>
                    <a:gd name="T17" fmla="*/ 6 h 18"/>
                    <a:gd name="T18" fmla="*/ 26 w 27"/>
                    <a:gd name="T19" fmla="*/ 2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8"/>
                        <a:pt x="9" y="18"/>
                        <a:pt x="9" y="18"/>
                      </a:cubicBezTo>
                      <a:cubicBezTo>
                        <a:pt x="10" y="18"/>
                        <a:pt x="11" y="18"/>
                        <a:pt x="11" y="18"/>
                      </a:cubicBezTo>
                      <a:cubicBezTo>
                        <a:pt x="26" y="6"/>
                        <a:pt x="26" y="6"/>
                        <a:pt x="26" y="6"/>
                      </a:cubicBezTo>
                      <a:cubicBezTo>
                        <a:pt x="27" y="5"/>
                        <a:pt x="27" y="3"/>
                        <a:pt x="26" y="2"/>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5" name="Freeform 38">
                  <a:extLst>
                    <a:ext uri="{FF2B5EF4-FFF2-40B4-BE49-F238E27FC236}">
                      <a16:creationId xmlns:a16="http://schemas.microsoft.com/office/drawing/2014/main" id="{C8BC4DDD-9AC5-9B94-EB93-D28E751D546A}"/>
                    </a:ext>
                  </a:extLst>
                </p:cNvPr>
                <p:cNvSpPr>
                  <a:spLocks/>
                </p:cNvSpPr>
                <p:nvPr/>
              </p:nvSpPr>
              <p:spPr bwMode="auto">
                <a:xfrm>
                  <a:off x="5300663" y="3722688"/>
                  <a:ext cx="169862"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1"/>
                        <a:pt x="0" y="3"/>
                      </a:cubicBezTo>
                      <a:cubicBezTo>
                        <a:pt x="0" y="4"/>
                        <a:pt x="1" y="6"/>
                        <a:pt x="3" y="6"/>
                      </a:cubicBezTo>
                      <a:cubicBezTo>
                        <a:pt x="50" y="6"/>
                        <a:pt x="50" y="6"/>
                        <a:pt x="50" y="6"/>
                      </a:cubicBezTo>
                      <a:cubicBezTo>
                        <a:pt x="52" y="6"/>
                        <a:pt x="53" y="4"/>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6" name="Freeform 39">
                  <a:extLst>
                    <a:ext uri="{FF2B5EF4-FFF2-40B4-BE49-F238E27FC236}">
                      <a16:creationId xmlns:a16="http://schemas.microsoft.com/office/drawing/2014/main" id="{B5B32D86-8BDE-AEF4-736A-4DE1BB4952AC}"/>
                    </a:ext>
                  </a:extLst>
                </p:cNvPr>
                <p:cNvSpPr>
                  <a:spLocks/>
                </p:cNvSpPr>
                <p:nvPr/>
              </p:nvSpPr>
              <p:spPr bwMode="auto">
                <a:xfrm>
                  <a:off x="5205413" y="3694113"/>
                  <a:ext cx="85725" cy="57150"/>
                </a:xfrm>
                <a:custGeom>
                  <a:avLst/>
                  <a:gdLst>
                    <a:gd name="T0" fmla="*/ 22 w 27"/>
                    <a:gd name="T1" fmla="*/ 1 h 18"/>
                    <a:gd name="T2" fmla="*/ 10 w 27"/>
                    <a:gd name="T3" fmla="*/ 11 h 18"/>
                    <a:gd name="T4" fmla="*/ 6 w 27"/>
                    <a:gd name="T5" fmla="*/ 7 h 18"/>
                    <a:gd name="T6" fmla="*/ 1 w 27"/>
                    <a:gd name="T7" fmla="*/ 7 h 18"/>
                    <a:gd name="T8" fmla="*/ 1 w 27"/>
                    <a:gd name="T9" fmla="*/ 11 h 18"/>
                    <a:gd name="T10" fmla="*/ 7 w 27"/>
                    <a:gd name="T11" fmla="*/ 17 h 18"/>
                    <a:gd name="T12" fmla="*/ 9 w 27"/>
                    <a:gd name="T13" fmla="*/ 18 h 18"/>
                    <a:gd name="T14" fmla="*/ 11 w 27"/>
                    <a:gd name="T15" fmla="*/ 17 h 18"/>
                    <a:gd name="T16" fmla="*/ 26 w 27"/>
                    <a:gd name="T17" fmla="*/ 5 h 18"/>
                    <a:gd name="T18" fmla="*/ 26 w 27"/>
                    <a:gd name="T19" fmla="*/ 1 h 18"/>
                    <a:gd name="T20" fmla="*/ 22 w 27"/>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8">
                      <a:moveTo>
                        <a:pt x="22" y="1"/>
                      </a:moveTo>
                      <a:cubicBezTo>
                        <a:pt x="10" y="11"/>
                        <a:pt x="10" y="11"/>
                        <a:pt x="10" y="11"/>
                      </a:cubicBezTo>
                      <a:cubicBezTo>
                        <a:pt x="6" y="7"/>
                        <a:pt x="6" y="7"/>
                        <a:pt x="6" y="7"/>
                      </a:cubicBezTo>
                      <a:cubicBezTo>
                        <a:pt x="4" y="6"/>
                        <a:pt x="3" y="6"/>
                        <a:pt x="1" y="7"/>
                      </a:cubicBezTo>
                      <a:cubicBezTo>
                        <a:pt x="0" y="8"/>
                        <a:pt x="0" y="10"/>
                        <a:pt x="1" y="11"/>
                      </a:cubicBezTo>
                      <a:cubicBezTo>
                        <a:pt x="7" y="17"/>
                        <a:pt x="7" y="17"/>
                        <a:pt x="7" y="17"/>
                      </a:cubicBezTo>
                      <a:cubicBezTo>
                        <a:pt x="8" y="17"/>
                        <a:pt x="9" y="18"/>
                        <a:pt x="9" y="18"/>
                      </a:cubicBezTo>
                      <a:cubicBezTo>
                        <a:pt x="10" y="18"/>
                        <a:pt x="11" y="17"/>
                        <a:pt x="11" y="17"/>
                      </a:cubicBezTo>
                      <a:cubicBezTo>
                        <a:pt x="26" y="5"/>
                        <a:pt x="26" y="5"/>
                        <a:pt x="26" y="5"/>
                      </a:cubicBezTo>
                      <a:cubicBezTo>
                        <a:pt x="27" y="4"/>
                        <a:pt x="27" y="2"/>
                        <a:pt x="26" y="1"/>
                      </a:cubicBezTo>
                      <a:cubicBezTo>
                        <a:pt x="25" y="0"/>
                        <a:pt x="24" y="0"/>
                        <a:pt x="2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17" name="Freeform 40">
                  <a:extLst>
                    <a:ext uri="{FF2B5EF4-FFF2-40B4-BE49-F238E27FC236}">
                      <a16:creationId xmlns:a16="http://schemas.microsoft.com/office/drawing/2014/main" id="{34FF00C4-2B6D-054B-C395-212D7AC60BD4}"/>
                    </a:ext>
                  </a:extLst>
                </p:cNvPr>
                <p:cNvSpPr>
                  <a:spLocks noEditPoints="1"/>
                </p:cNvSpPr>
                <p:nvPr/>
              </p:nvSpPr>
              <p:spPr bwMode="auto">
                <a:xfrm>
                  <a:off x="5126038" y="3305175"/>
                  <a:ext cx="436562" cy="539750"/>
                </a:xfrm>
                <a:custGeom>
                  <a:avLst/>
                  <a:gdLst>
                    <a:gd name="T0" fmla="*/ 99 w 137"/>
                    <a:gd name="T1" fmla="*/ 0 h 169"/>
                    <a:gd name="T2" fmla="*/ 14 w 137"/>
                    <a:gd name="T3" fmla="*/ 0 h 169"/>
                    <a:gd name="T4" fmla="*/ 0 w 137"/>
                    <a:gd name="T5" fmla="*/ 15 h 169"/>
                    <a:gd name="T6" fmla="*/ 0 w 137"/>
                    <a:gd name="T7" fmla="*/ 154 h 169"/>
                    <a:gd name="T8" fmla="*/ 14 w 137"/>
                    <a:gd name="T9" fmla="*/ 169 h 169"/>
                    <a:gd name="T10" fmla="*/ 123 w 137"/>
                    <a:gd name="T11" fmla="*/ 169 h 169"/>
                    <a:gd name="T12" fmla="*/ 137 w 137"/>
                    <a:gd name="T13" fmla="*/ 154 h 169"/>
                    <a:gd name="T14" fmla="*/ 137 w 137"/>
                    <a:gd name="T15" fmla="*/ 42 h 169"/>
                    <a:gd name="T16" fmla="*/ 99 w 137"/>
                    <a:gd name="T17" fmla="*/ 0 h 169"/>
                    <a:gd name="T18" fmla="*/ 131 w 137"/>
                    <a:gd name="T19" fmla="*/ 154 h 169"/>
                    <a:gd name="T20" fmla="*/ 123 w 137"/>
                    <a:gd name="T21" fmla="*/ 162 h 169"/>
                    <a:gd name="T22" fmla="*/ 14 w 137"/>
                    <a:gd name="T23" fmla="*/ 162 h 169"/>
                    <a:gd name="T24" fmla="*/ 6 w 137"/>
                    <a:gd name="T25" fmla="*/ 154 h 169"/>
                    <a:gd name="T26" fmla="*/ 6 w 137"/>
                    <a:gd name="T27" fmla="*/ 15 h 169"/>
                    <a:gd name="T28" fmla="*/ 14 w 137"/>
                    <a:gd name="T29" fmla="*/ 6 h 169"/>
                    <a:gd name="T30" fmla="*/ 85 w 137"/>
                    <a:gd name="T31" fmla="*/ 6 h 169"/>
                    <a:gd name="T32" fmla="*/ 85 w 137"/>
                    <a:gd name="T33" fmla="*/ 46 h 169"/>
                    <a:gd name="T34" fmla="*/ 92 w 137"/>
                    <a:gd name="T35" fmla="*/ 53 h 169"/>
                    <a:gd name="T36" fmla="*/ 131 w 137"/>
                    <a:gd name="T37" fmla="*/ 53 h 169"/>
                    <a:gd name="T38" fmla="*/ 131 w 137"/>
                    <a:gd name="T39" fmla="*/ 154 h 169"/>
                    <a:gd name="T40" fmla="*/ 91 w 137"/>
                    <a:gd name="T41" fmla="*/ 46 h 169"/>
                    <a:gd name="T42" fmla="*/ 91 w 137"/>
                    <a:gd name="T43" fmla="*/ 6 h 169"/>
                    <a:gd name="T44" fmla="*/ 96 w 137"/>
                    <a:gd name="T45" fmla="*/ 6 h 169"/>
                    <a:gd name="T46" fmla="*/ 132 w 137"/>
                    <a:gd name="T47" fmla="*/ 46 h 169"/>
                    <a:gd name="T48" fmla="*/ 91 w 137"/>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169">
                      <a:moveTo>
                        <a:pt x="99" y="0"/>
                      </a:moveTo>
                      <a:cubicBezTo>
                        <a:pt x="14" y="0"/>
                        <a:pt x="14" y="0"/>
                        <a:pt x="14" y="0"/>
                      </a:cubicBezTo>
                      <a:cubicBezTo>
                        <a:pt x="6" y="0"/>
                        <a:pt x="0" y="7"/>
                        <a:pt x="0" y="15"/>
                      </a:cubicBezTo>
                      <a:cubicBezTo>
                        <a:pt x="0" y="154"/>
                        <a:pt x="0" y="154"/>
                        <a:pt x="0" y="154"/>
                      </a:cubicBezTo>
                      <a:cubicBezTo>
                        <a:pt x="0" y="162"/>
                        <a:pt x="6" y="169"/>
                        <a:pt x="14" y="169"/>
                      </a:cubicBezTo>
                      <a:cubicBezTo>
                        <a:pt x="123" y="169"/>
                        <a:pt x="123" y="169"/>
                        <a:pt x="123" y="169"/>
                      </a:cubicBezTo>
                      <a:cubicBezTo>
                        <a:pt x="131" y="169"/>
                        <a:pt x="137" y="162"/>
                        <a:pt x="137" y="154"/>
                      </a:cubicBezTo>
                      <a:cubicBezTo>
                        <a:pt x="137" y="42"/>
                        <a:pt x="137" y="42"/>
                        <a:pt x="137" y="42"/>
                      </a:cubicBezTo>
                      <a:lnTo>
                        <a:pt x="99" y="0"/>
                      </a:lnTo>
                      <a:close/>
                      <a:moveTo>
                        <a:pt x="131" y="154"/>
                      </a:moveTo>
                      <a:cubicBezTo>
                        <a:pt x="131" y="159"/>
                        <a:pt x="127" y="162"/>
                        <a:pt x="123" y="162"/>
                      </a:cubicBezTo>
                      <a:cubicBezTo>
                        <a:pt x="14" y="162"/>
                        <a:pt x="14" y="162"/>
                        <a:pt x="14" y="162"/>
                      </a:cubicBezTo>
                      <a:cubicBezTo>
                        <a:pt x="10" y="162"/>
                        <a:pt x="6" y="159"/>
                        <a:pt x="6" y="154"/>
                      </a:cubicBezTo>
                      <a:cubicBezTo>
                        <a:pt x="6" y="15"/>
                        <a:pt x="6" y="15"/>
                        <a:pt x="6" y="15"/>
                      </a:cubicBezTo>
                      <a:cubicBezTo>
                        <a:pt x="6" y="10"/>
                        <a:pt x="10" y="6"/>
                        <a:pt x="14" y="6"/>
                      </a:cubicBezTo>
                      <a:cubicBezTo>
                        <a:pt x="85" y="6"/>
                        <a:pt x="85" y="6"/>
                        <a:pt x="85" y="6"/>
                      </a:cubicBezTo>
                      <a:cubicBezTo>
                        <a:pt x="85" y="46"/>
                        <a:pt x="85" y="46"/>
                        <a:pt x="85" y="46"/>
                      </a:cubicBezTo>
                      <a:cubicBezTo>
                        <a:pt x="85" y="49"/>
                        <a:pt x="88" y="53"/>
                        <a:pt x="92" y="53"/>
                      </a:cubicBezTo>
                      <a:cubicBezTo>
                        <a:pt x="131" y="53"/>
                        <a:pt x="131" y="53"/>
                        <a:pt x="131" y="53"/>
                      </a:cubicBezTo>
                      <a:lnTo>
                        <a:pt x="131" y="154"/>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grpSp>
        </p:grpSp>
      </p:grpSp>
      <p:grpSp>
        <p:nvGrpSpPr>
          <p:cNvPr id="58" name="Group 57">
            <a:extLst>
              <a:ext uri="{FF2B5EF4-FFF2-40B4-BE49-F238E27FC236}">
                <a16:creationId xmlns:a16="http://schemas.microsoft.com/office/drawing/2014/main" id="{3537F3DA-DE87-E29F-558A-C127F7B9AFDD}"/>
              </a:ext>
            </a:extLst>
          </p:cNvPr>
          <p:cNvGrpSpPr/>
          <p:nvPr/>
        </p:nvGrpSpPr>
        <p:grpSpPr>
          <a:xfrm>
            <a:off x="3533952" y="2308807"/>
            <a:ext cx="2900831" cy="390829"/>
            <a:chOff x="6714816" y="3648764"/>
            <a:chExt cx="2900831" cy="390829"/>
          </a:xfrm>
        </p:grpSpPr>
        <p:sp>
          <p:nvSpPr>
            <p:cNvPr id="59" name="Arrow: Pentagon 58">
              <a:extLst>
                <a:ext uri="{FF2B5EF4-FFF2-40B4-BE49-F238E27FC236}">
                  <a16:creationId xmlns:a16="http://schemas.microsoft.com/office/drawing/2014/main" id="{660C74F8-E977-35F3-54D5-8DA6B59D0994}"/>
                </a:ext>
              </a:extLst>
            </p:cNvPr>
            <p:cNvSpPr>
              <a:spLocks/>
            </p:cNvSpPr>
            <p:nvPr/>
          </p:nvSpPr>
          <p:spPr>
            <a:xfrm>
              <a:off x="6915647" y="3664178"/>
              <a:ext cx="2700000" cy="360000"/>
            </a:xfrm>
            <a:prstGeom prst="homePlate">
              <a:avLst/>
            </a:prstGeom>
            <a:solidFill>
              <a:sysClr val="window" lastClr="FFFFFF"/>
            </a:solidFill>
            <a:ln w="9525" cap="rnd" cmpd="sng" algn="ctr">
              <a:solidFill>
                <a:sysClr val="window" lastClr="FFFFFF">
                  <a:lumMod val="75000"/>
                </a:sysClr>
              </a:solidFill>
              <a:prstDash val="sysDot"/>
            </a:ln>
            <a:effectLst/>
          </p:spPr>
          <p:txBody>
            <a:bodyPr lIns="324000" t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DECIDE</a:t>
              </a:r>
            </a:p>
          </p:txBody>
        </p:sp>
        <p:sp>
          <p:nvSpPr>
            <p:cNvPr id="60" name="Isosceles Triangle 59">
              <a:extLst>
                <a:ext uri="{FF2B5EF4-FFF2-40B4-BE49-F238E27FC236}">
                  <a16:creationId xmlns:a16="http://schemas.microsoft.com/office/drawing/2014/main" id="{BFEFB72B-96EC-A9A0-6F73-467A33833912}"/>
                </a:ext>
              </a:extLst>
            </p:cNvPr>
            <p:cNvSpPr>
              <a:spLocks/>
            </p:cNvSpPr>
            <p:nvPr/>
          </p:nvSpPr>
          <p:spPr>
            <a:xfrm rot="5400000">
              <a:off x="9405656" y="3801585"/>
              <a:ext cx="197038" cy="97887"/>
            </a:xfrm>
            <a:prstGeom prst="triangl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nvGrpSpPr>
            <p:cNvPr id="61" name="Group 60">
              <a:extLst>
                <a:ext uri="{FF2B5EF4-FFF2-40B4-BE49-F238E27FC236}">
                  <a16:creationId xmlns:a16="http://schemas.microsoft.com/office/drawing/2014/main" id="{C864856B-8F1B-8269-BD6B-D9ABF9A434BF}"/>
                </a:ext>
              </a:extLst>
            </p:cNvPr>
            <p:cNvGrpSpPr>
              <a:grpSpLocks/>
            </p:cNvGrpSpPr>
            <p:nvPr/>
          </p:nvGrpSpPr>
          <p:grpSpPr>
            <a:xfrm>
              <a:off x="6714816" y="3648764"/>
              <a:ext cx="390827" cy="390829"/>
              <a:chOff x="722538" y="2874633"/>
              <a:chExt cx="360000" cy="360000"/>
            </a:xfrm>
            <a:solidFill>
              <a:srgbClr val="25B3E0"/>
            </a:solidFill>
          </p:grpSpPr>
          <p:sp>
            <p:nvSpPr>
              <p:cNvPr id="64" name="Oval 63">
                <a:extLst>
                  <a:ext uri="{FF2B5EF4-FFF2-40B4-BE49-F238E27FC236}">
                    <a16:creationId xmlns:a16="http://schemas.microsoft.com/office/drawing/2014/main" id="{FCF1D6B8-406D-2535-0287-71E87DF0B398}"/>
                  </a:ext>
                </a:extLst>
              </p:cNvPr>
              <p:cNvSpPr>
                <a:spLocks/>
              </p:cNvSpPr>
              <p:nvPr/>
            </p:nvSpPr>
            <p:spPr>
              <a:xfrm>
                <a:off x="722538" y="2874633"/>
                <a:ext cx="360000" cy="360000"/>
              </a:xfrm>
              <a:prstGeom prst="ellips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srgbClr val="00264D"/>
                  </a:solidFill>
                  <a:effectLst/>
                  <a:uLnTx/>
                  <a:uFillTx/>
                  <a:latin typeface="VIC SemiBold" panose="00000700000000000000" pitchFamily="50" charset="0"/>
                </a:endParaRPr>
              </a:p>
            </p:txBody>
          </p:sp>
          <p:sp>
            <p:nvSpPr>
              <p:cNvPr id="65" name="Oval 64">
                <a:extLst>
                  <a:ext uri="{FF2B5EF4-FFF2-40B4-BE49-F238E27FC236}">
                    <a16:creationId xmlns:a16="http://schemas.microsoft.com/office/drawing/2014/main" id="{B8F02F31-FABF-7909-345C-9FB2105931B7}"/>
                  </a:ext>
                </a:extLst>
              </p:cNvPr>
              <p:cNvSpPr>
                <a:spLocks/>
              </p:cNvSpPr>
              <p:nvPr/>
            </p:nvSpPr>
            <p:spPr>
              <a:xfrm>
                <a:off x="756950" y="2914461"/>
                <a:ext cx="288000" cy="288000"/>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srgbClr val="00264D"/>
                  </a:solidFill>
                  <a:effectLst/>
                  <a:uLnTx/>
                  <a:uFillTx/>
                  <a:latin typeface="VIC SemiBold" panose="00000700000000000000" pitchFamily="50" charset="0"/>
                </a:endParaRPr>
              </a:p>
            </p:txBody>
          </p:sp>
        </p:grpSp>
        <p:sp>
          <p:nvSpPr>
            <p:cNvPr id="62" name="Freeform 23">
              <a:extLst>
                <a:ext uri="{FF2B5EF4-FFF2-40B4-BE49-F238E27FC236}">
                  <a16:creationId xmlns:a16="http://schemas.microsoft.com/office/drawing/2014/main" id="{011936ED-820D-1E5D-D26A-A4CC5C9540F8}"/>
                </a:ext>
              </a:extLst>
            </p:cNvPr>
            <p:cNvSpPr>
              <a:spLocks noChangeAspect="1" noEditPoints="1"/>
            </p:cNvSpPr>
            <p:nvPr/>
          </p:nvSpPr>
          <p:spPr bwMode="auto">
            <a:xfrm>
              <a:off x="6847896" y="3783530"/>
              <a:ext cx="120941" cy="121296"/>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rgbClr val="00264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63" name="Oval 62">
              <a:extLst>
                <a:ext uri="{FF2B5EF4-FFF2-40B4-BE49-F238E27FC236}">
                  <a16:creationId xmlns:a16="http://schemas.microsoft.com/office/drawing/2014/main" id="{7A98FB9D-D52D-680B-EDE1-5AB576D2B451}"/>
                </a:ext>
              </a:extLst>
            </p:cNvPr>
            <p:cNvSpPr>
              <a:spLocks/>
            </p:cNvSpPr>
            <p:nvPr/>
          </p:nvSpPr>
          <p:spPr>
            <a:xfrm>
              <a:off x="6797999" y="3736178"/>
              <a:ext cx="216000" cy="216000"/>
            </a:xfrm>
            <a:prstGeom prst="ellipse">
              <a:avLst/>
            </a:prstGeom>
            <a:noFill/>
            <a:ln w="9525" cap="flat" cmpd="sng" algn="ctr">
              <a:solidFill>
                <a:srgbClr val="0026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err="1">
                <a:ln>
                  <a:noFill/>
                </a:ln>
                <a:solidFill>
                  <a:srgbClr val="00264D"/>
                </a:solidFill>
                <a:effectLst/>
                <a:uLnTx/>
                <a:uFillTx/>
                <a:latin typeface="VIC SemiBold" panose="00000700000000000000" pitchFamily="50" charset="0"/>
              </a:endParaRPr>
            </a:p>
          </p:txBody>
        </p:sp>
      </p:grpSp>
      <p:grpSp>
        <p:nvGrpSpPr>
          <p:cNvPr id="66" name="Group 65">
            <a:extLst>
              <a:ext uri="{FF2B5EF4-FFF2-40B4-BE49-F238E27FC236}">
                <a16:creationId xmlns:a16="http://schemas.microsoft.com/office/drawing/2014/main" id="{5B8EE4CF-9971-ADDA-B214-6E8A63F48679}"/>
              </a:ext>
            </a:extLst>
          </p:cNvPr>
          <p:cNvGrpSpPr/>
          <p:nvPr/>
        </p:nvGrpSpPr>
        <p:grpSpPr>
          <a:xfrm>
            <a:off x="6528374" y="2308807"/>
            <a:ext cx="2896072" cy="390829"/>
            <a:chOff x="6503592" y="4335148"/>
            <a:chExt cx="2896072" cy="390829"/>
          </a:xfrm>
        </p:grpSpPr>
        <p:sp>
          <p:nvSpPr>
            <p:cNvPr id="67" name="Arrow: Pentagon 66">
              <a:extLst>
                <a:ext uri="{FF2B5EF4-FFF2-40B4-BE49-F238E27FC236}">
                  <a16:creationId xmlns:a16="http://schemas.microsoft.com/office/drawing/2014/main" id="{F42C95BC-FC00-2E1E-F1D5-F2D3705BC032}"/>
                </a:ext>
              </a:extLst>
            </p:cNvPr>
            <p:cNvSpPr>
              <a:spLocks/>
            </p:cNvSpPr>
            <p:nvPr/>
          </p:nvSpPr>
          <p:spPr>
            <a:xfrm>
              <a:off x="6699664" y="4350562"/>
              <a:ext cx="2700000" cy="360000"/>
            </a:xfrm>
            <a:prstGeom prst="homePlate">
              <a:avLst>
                <a:gd name="adj" fmla="val 0"/>
              </a:avLst>
            </a:prstGeom>
            <a:solidFill>
              <a:sysClr val="window" lastClr="FFFFFF"/>
            </a:solidFill>
            <a:ln w="9525" cap="rnd" cmpd="sng" algn="ctr">
              <a:solidFill>
                <a:sysClr val="window" lastClr="FFFFFF">
                  <a:lumMod val="75000"/>
                </a:sysClr>
              </a:solidFill>
              <a:prstDash val="sysDot"/>
            </a:ln>
            <a:effectLst/>
          </p:spPr>
          <p:txBody>
            <a:bodyPr lIns="288000" tIns="36000" bIns="36000" rtlCol="0" anchor="ctr"/>
            <a:lstStyle/>
            <a:p>
              <a:pPr marL="0" marR="0" lvl="0" indent="0" defTabSz="914400" eaLnBrk="1" fontAlgn="auto" latinLnBrk="0" hangingPunct="1">
                <a:lnSpc>
                  <a:spcPct val="90000"/>
                </a:lnSpc>
                <a:spcBef>
                  <a:spcPts val="0"/>
                </a:spcBef>
                <a:spcAft>
                  <a:spcPts val="0"/>
                </a:spcAft>
                <a:buClrTx/>
                <a:buSzTx/>
                <a:buFontTx/>
                <a:buNone/>
                <a:tabLst/>
                <a:defRPr/>
              </a:pPr>
              <a:r>
                <a:rPr kumimoji="0" lang="en-AU" sz="1200" b="0" i="0" u="none" strike="noStrike" kern="0" cap="none" spc="0" normalizeH="0" baseline="0" noProof="0">
                  <a:ln>
                    <a:noFill/>
                  </a:ln>
                  <a:solidFill>
                    <a:srgbClr val="00264D"/>
                  </a:solidFill>
                  <a:effectLst/>
                  <a:uLnTx/>
                  <a:uFillTx/>
                  <a:latin typeface="VIC SemiBold" panose="00000700000000000000" pitchFamily="50" charset="0"/>
                </a:rPr>
                <a:t>NOTIFY &amp; ISSUE</a:t>
              </a:r>
            </a:p>
          </p:txBody>
        </p:sp>
        <p:grpSp>
          <p:nvGrpSpPr>
            <p:cNvPr id="68" name="Group 67">
              <a:extLst>
                <a:ext uri="{FF2B5EF4-FFF2-40B4-BE49-F238E27FC236}">
                  <a16:creationId xmlns:a16="http://schemas.microsoft.com/office/drawing/2014/main" id="{211AB41D-A53E-3BFD-CE35-2F4BF41C6828}"/>
                </a:ext>
              </a:extLst>
            </p:cNvPr>
            <p:cNvGrpSpPr>
              <a:grpSpLocks/>
            </p:cNvGrpSpPr>
            <p:nvPr/>
          </p:nvGrpSpPr>
          <p:grpSpPr>
            <a:xfrm>
              <a:off x="6503592" y="4335148"/>
              <a:ext cx="390829" cy="390829"/>
              <a:chOff x="722538" y="2874633"/>
              <a:chExt cx="360000" cy="360000"/>
            </a:xfrm>
            <a:solidFill>
              <a:srgbClr val="25B3E0"/>
            </a:solidFill>
          </p:grpSpPr>
          <p:sp>
            <p:nvSpPr>
              <p:cNvPr id="72" name="Oval 71">
                <a:extLst>
                  <a:ext uri="{FF2B5EF4-FFF2-40B4-BE49-F238E27FC236}">
                    <a16:creationId xmlns:a16="http://schemas.microsoft.com/office/drawing/2014/main" id="{5F7CCD7F-AA0C-B2CF-002B-9090B32E6039}"/>
                  </a:ext>
                </a:extLst>
              </p:cNvPr>
              <p:cNvSpPr>
                <a:spLocks/>
              </p:cNvSpPr>
              <p:nvPr/>
            </p:nvSpPr>
            <p:spPr>
              <a:xfrm>
                <a:off x="722538" y="2874633"/>
                <a:ext cx="360000" cy="360000"/>
              </a:xfrm>
              <a:prstGeom prst="ellipse">
                <a:avLst/>
              </a:prstGeom>
              <a:solidFill>
                <a:schemeClr val="accent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err="1">
                  <a:ln>
                    <a:noFill/>
                  </a:ln>
                  <a:solidFill>
                    <a:srgbClr val="00264D"/>
                  </a:solidFill>
                  <a:effectLst/>
                  <a:uLnTx/>
                  <a:uFillTx/>
                  <a:latin typeface="VIC SemiBold" panose="00000700000000000000" pitchFamily="50" charset="0"/>
                </a:endParaRPr>
              </a:p>
            </p:txBody>
          </p:sp>
          <p:sp>
            <p:nvSpPr>
              <p:cNvPr id="73" name="Oval 72">
                <a:extLst>
                  <a:ext uri="{FF2B5EF4-FFF2-40B4-BE49-F238E27FC236}">
                    <a16:creationId xmlns:a16="http://schemas.microsoft.com/office/drawing/2014/main" id="{5BFFF407-3A75-72AA-ACAE-AB3883BA4814}"/>
                  </a:ext>
                </a:extLst>
              </p:cNvPr>
              <p:cNvSpPr>
                <a:spLocks/>
              </p:cNvSpPr>
              <p:nvPr/>
            </p:nvSpPr>
            <p:spPr>
              <a:xfrm>
                <a:off x="758538" y="2910633"/>
                <a:ext cx="288000" cy="288000"/>
              </a:xfrm>
              <a:prstGeom prst="ellipse">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100" b="0" i="0" u="none" strike="noStrike" kern="0" cap="none" spc="0" normalizeH="0" baseline="0" noProof="0">
                  <a:ln>
                    <a:noFill/>
                  </a:ln>
                  <a:solidFill>
                    <a:srgbClr val="00264D"/>
                  </a:solidFill>
                  <a:effectLst/>
                  <a:uLnTx/>
                  <a:uFillTx/>
                  <a:latin typeface="VIC SemiBold" panose="00000700000000000000" pitchFamily="50" charset="0"/>
                </a:endParaRPr>
              </a:p>
            </p:txBody>
          </p:sp>
        </p:grpSp>
        <p:grpSp>
          <p:nvGrpSpPr>
            <p:cNvPr id="69" name="Group 68">
              <a:extLst>
                <a:ext uri="{FF2B5EF4-FFF2-40B4-BE49-F238E27FC236}">
                  <a16:creationId xmlns:a16="http://schemas.microsoft.com/office/drawing/2014/main" id="{E4378FB5-52C4-C02D-FECE-506593FC1F5E}"/>
                </a:ext>
              </a:extLst>
            </p:cNvPr>
            <p:cNvGrpSpPr>
              <a:grpSpLocks noChangeAspect="1"/>
            </p:cNvGrpSpPr>
            <p:nvPr/>
          </p:nvGrpSpPr>
          <p:grpSpPr>
            <a:xfrm>
              <a:off x="6596786" y="4451492"/>
              <a:ext cx="204441" cy="158141"/>
              <a:chOff x="8389938" y="1176338"/>
              <a:chExt cx="539751" cy="417513"/>
            </a:xfrm>
            <a:solidFill>
              <a:srgbClr val="00264D"/>
            </a:solidFill>
          </p:grpSpPr>
          <p:sp>
            <p:nvSpPr>
              <p:cNvPr id="70" name="Freeform 23">
                <a:extLst>
                  <a:ext uri="{FF2B5EF4-FFF2-40B4-BE49-F238E27FC236}">
                    <a16:creationId xmlns:a16="http://schemas.microsoft.com/office/drawing/2014/main" id="{4F807F1E-8327-0B66-52D8-DE5722440367}"/>
                  </a:ext>
                </a:extLst>
              </p:cNvPr>
              <p:cNvSpPr>
                <a:spLocks noEditPoints="1"/>
              </p:cNvSpPr>
              <p:nvPr/>
            </p:nvSpPr>
            <p:spPr bwMode="auto">
              <a:xfrm>
                <a:off x="8389938" y="1276351"/>
                <a:ext cx="441325" cy="317500"/>
              </a:xfrm>
              <a:custGeom>
                <a:avLst/>
                <a:gdLst>
                  <a:gd name="T0" fmla="*/ 138 w 138"/>
                  <a:gd name="T1" fmla="*/ 84 h 99"/>
                  <a:gd name="T2" fmla="*/ 138 w 138"/>
                  <a:gd name="T3" fmla="*/ 15 h 99"/>
                  <a:gd name="T4" fmla="*/ 123 w 138"/>
                  <a:gd name="T5" fmla="*/ 0 h 99"/>
                  <a:gd name="T6" fmla="*/ 15 w 138"/>
                  <a:gd name="T7" fmla="*/ 0 h 99"/>
                  <a:gd name="T8" fmla="*/ 0 w 138"/>
                  <a:gd name="T9" fmla="*/ 15 h 99"/>
                  <a:gd name="T10" fmla="*/ 0 w 138"/>
                  <a:gd name="T11" fmla="*/ 84 h 99"/>
                  <a:gd name="T12" fmla="*/ 15 w 138"/>
                  <a:gd name="T13" fmla="*/ 99 h 99"/>
                  <a:gd name="T14" fmla="*/ 123 w 138"/>
                  <a:gd name="T15" fmla="*/ 99 h 99"/>
                  <a:gd name="T16" fmla="*/ 138 w 138"/>
                  <a:gd name="T17" fmla="*/ 84 h 99"/>
                  <a:gd name="T18" fmla="*/ 10 w 138"/>
                  <a:gd name="T19" fmla="*/ 9 h 99"/>
                  <a:gd name="T20" fmla="*/ 15 w 138"/>
                  <a:gd name="T21" fmla="*/ 7 h 99"/>
                  <a:gd name="T22" fmla="*/ 123 w 138"/>
                  <a:gd name="T23" fmla="*/ 7 h 99"/>
                  <a:gd name="T24" fmla="*/ 129 w 138"/>
                  <a:gd name="T25" fmla="*/ 9 h 99"/>
                  <a:gd name="T26" fmla="*/ 129 w 138"/>
                  <a:gd name="T27" fmla="*/ 9 h 99"/>
                  <a:gd name="T28" fmla="*/ 75 w 138"/>
                  <a:gd name="T29" fmla="*/ 63 h 99"/>
                  <a:gd name="T30" fmla="*/ 69 w 138"/>
                  <a:gd name="T31" fmla="*/ 65 h 99"/>
                  <a:gd name="T32" fmla="*/ 63 w 138"/>
                  <a:gd name="T33" fmla="*/ 63 h 99"/>
                  <a:gd name="T34" fmla="*/ 9 w 138"/>
                  <a:gd name="T35" fmla="*/ 9 h 99"/>
                  <a:gd name="T36" fmla="*/ 10 w 138"/>
                  <a:gd name="T37" fmla="*/ 9 h 99"/>
                  <a:gd name="T38" fmla="*/ 7 w 138"/>
                  <a:gd name="T39" fmla="*/ 16 h 99"/>
                  <a:gd name="T40" fmla="*/ 40 w 138"/>
                  <a:gd name="T41" fmla="*/ 49 h 99"/>
                  <a:gd name="T42" fmla="*/ 7 w 138"/>
                  <a:gd name="T43" fmla="*/ 83 h 99"/>
                  <a:gd name="T44" fmla="*/ 7 w 138"/>
                  <a:gd name="T45" fmla="*/ 16 h 99"/>
                  <a:gd name="T46" fmla="*/ 129 w 138"/>
                  <a:gd name="T47" fmla="*/ 90 h 99"/>
                  <a:gd name="T48" fmla="*/ 123 w 138"/>
                  <a:gd name="T49" fmla="*/ 92 h 99"/>
                  <a:gd name="T50" fmla="*/ 15 w 138"/>
                  <a:gd name="T51" fmla="*/ 92 h 99"/>
                  <a:gd name="T52" fmla="*/ 10 w 138"/>
                  <a:gd name="T53" fmla="*/ 90 h 99"/>
                  <a:gd name="T54" fmla="*/ 9 w 138"/>
                  <a:gd name="T55" fmla="*/ 90 h 99"/>
                  <a:gd name="T56" fmla="*/ 10 w 138"/>
                  <a:gd name="T57" fmla="*/ 89 h 99"/>
                  <a:gd name="T58" fmla="*/ 45 w 138"/>
                  <a:gd name="T59" fmla="*/ 54 h 99"/>
                  <a:gd name="T60" fmla="*/ 59 w 138"/>
                  <a:gd name="T61" fmla="*/ 67 h 99"/>
                  <a:gd name="T62" fmla="*/ 69 w 138"/>
                  <a:gd name="T63" fmla="*/ 72 h 99"/>
                  <a:gd name="T64" fmla="*/ 79 w 138"/>
                  <a:gd name="T65" fmla="*/ 67 h 99"/>
                  <a:gd name="T66" fmla="*/ 93 w 138"/>
                  <a:gd name="T67" fmla="*/ 54 h 99"/>
                  <a:gd name="T68" fmla="*/ 129 w 138"/>
                  <a:gd name="T69" fmla="*/ 90 h 99"/>
                  <a:gd name="T70" fmla="*/ 132 w 138"/>
                  <a:gd name="T71" fmla="*/ 83 h 99"/>
                  <a:gd name="T72" fmla="*/ 98 w 138"/>
                  <a:gd name="T73" fmla="*/ 49 h 99"/>
                  <a:gd name="T74" fmla="*/ 132 w 138"/>
                  <a:gd name="T75" fmla="*/ 16 h 99"/>
                  <a:gd name="T76" fmla="*/ 132 w 138"/>
                  <a:gd name="T77" fmla="*/ 8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9">
                    <a:moveTo>
                      <a:pt x="138" y="84"/>
                    </a:moveTo>
                    <a:cubicBezTo>
                      <a:pt x="138" y="15"/>
                      <a:pt x="138" y="15"/>
                      <a:pt x="138" y="15"/>
                    </a:cubicBezTo>
                    <a:cubicBezTo>
                      <a:pt x="138" y="7"/>
                      <a:pt x="131" y="0"/>
                      <a:pt x="123" y="0"/>
                    </a:cubicBezTo>
                    <a:cubicBezTo>
                      <a:pt x="15" y="0"/>
                      <a:pt x="15" y="0"/>
                      <a:pt x="15" y="0"/>
                    </a:cubicBezTo>
                    <a:cubicBezTo>
                      <a:pt x="7" y="0"/>
                      <a:pt x="0" y="7"/>
                      <a:pt x="0" y="15"/>
                    </a:cubicBezTo>
                    <a:cubicBezTo>
                      <a:pt x="0" y="84"/>
                      <a:pt x="0" y="84"/>
                      <a:pt x="0" y="84"/>
                    </a:cubicBezTo>
                    <a:cubicBezTo>
                      <a:pt x="0" y="92"/>
                      <a:pt x="7" y="99"/>
                      <a:pt x="15" y="99"/>
                    </a:cubicBezTo>
                    <a:cubicBezTo>
                      <a:pt x="123" y="99"/>
                      <a:pt x="123" y="99"/>
                      <a:pt x="123" y="99"/>
                    </a:cubicBezTo>
                    <a:cubicBezTo>
                      <a:pt x="131" y="99"/>
                      <a:pt x="138" y="92"/>
                      <a:pt x="138" y="84"/>
                    </a:cubicBezTo>
                    <a:close/>
                    <a:moveTo>
                      <a:pt x="10" y="9"/>
                    </a:moveTo>
                    <a:cubicBezTo>
                      <a:pt x="11" y="7"/>
                      <a:pt x="13" y="7"/>
                      <a:pt x="15" y="7"/>
                    </a:cubicBezTo>
                    <a:cubicBezTo>
                      <a:pt x="123" y="7"/>
                      <a:pt x="123" y="7"/>
                      <a:pt x="123" y="7"/>
                    </a:cubicBezTo>
                    <a:cubicBezTo>
                      <a:pt x="125" y="7"/>
                      <a:pt x="127" y="7"/>
                      <a:pt x="129" y="9"/>
                    </a:cubicBezTo>
                    <a:cubicBezTo>
                      <a:pt x="129" y="9"/>
                      <a:pt x="129" y="9"/>
                      <a:pt x="129" y="9"/>
                    </a:cubicBezTo>
                    <a:cubicBezTo>
                      <a:pt x="75" y="63"/>
                      <a:pt x="75" y="63"/>
                      <a:pt x="75" y="63"/>
                    </a:cubicBezTo>
                    <a:cubicBezTo>
                      <a:pt x="73" y="64"/>
                      <a:pt x="71" y="65"/>
                      <a:pt x="69" y="65"/>
                    </a:cubicBezTo>
                    <a:cubicBezTo>
                      <a:pt x="67" y="65"/>
                      <a:pt x="65" y="64"/>
                      <a:pt x="63" y="63"/>
                    </a:cubicBezTo>
                    <a:cubicBezTo>
                      <a:pt x="9" y="9"/>
                      <a:pt x="9" y="9"/>
                      <a:pt x="9" y="9"/>
                    </a:cubicBezTo>
                    <a:lnTo>
                      <a:pt x="10" y="9"/>
                    </a:lnTo>
                    <a:close/>
                    <a:moveTo>
                      <a:pt x="7" y="16"/>
                    </a:moveTo>
                    <a:cubicBezTo>
                      <a:pt x="40" y="49"/>
                      <a:pt x="40" y="49"/>
                      <a:pt x="40" y="49"/>
                    </a:cubicBezTo>
                    <a:cubicBezTo>
                      <a:pt x="7" y="83"/>
                      <a:pt x="7" y="83"/>
                      <a:pt x="7" y="83"/>
                    </a:cubicBezTo>
                    <a:lnTo>
                      <a:pt x="7" y="16"/>
                    </a:lnTo>
                    <a:close/>
                    <a:moveTo>
                      <a:pt x="129" y="90"/>
                    </a:moveTo>
                    <a:cubicBezTo>
                      <a:pt x="127" y="91"/>
                      <a:pt x="125" y="92"/>
                      <a:pt x="123" y="92"/>
                    </a:cubicBezTo>
                    <a:cubicBezTo>
                      <a:pt x="15" y="92"/>
                      <a:pt x="15" y="92"/>
                      <a:pt x="15" y="92"/>
                    </a:cubicBezTo>
                    <a:cubicBezTo>
                      <a:pt x="13" y="92"/>
                      <a:pt x="11" y="91"/>
                      <a:pt x="10" y="90"/>
                    </a:cubicBezTo>
                    <a:cubicBezTo>
                      <a:pt x="9" y="90"/>
                      <a:pt x="9" y="90"/>
                      <a:pt x="9" y="90"/>
                    </a:cubicBezTo>
                    <a:cubicBezTo>
                      <a:pt x="10" y="89"/>
                      <a:pt x="10" y="89"/>
                      <a:pt x="10" y="89"/>
                    </a:cubicBezTo>
                    <a:cubicBezTo>
                      <a:pt x="45" y="54"/>
                      <a:pt x="45" y="54"/>
                      <a:pt x="45" y="54"/>
                    </a:cubicBezTo>
                    <a:cubicBezTo>
                      <a:pt x="59" y="67"/>
                      <a:pt x="59" y="67"/>
                      <a:pt x="59" y="67"/>
                    </a:cubicBezTo>
                    <a:cubicBezTo>
                      <a:pt x="62" y="70"/>
                      <a:pt x="65" y="72"/>
                      <a:pt x="69" y="72"/>
                    </a:cubicBezTo>
                    <a:cubicBezTo>
                      <a:pt x="73" y="72"/>
                      <a:pt x="77" y="70"/>
                      <a:pt x="79" y="67"/>
                    </a:cubicBezTo>
                    <a:cubicBezTo>
                      <a:pt x="93" y="54"/>
                      <a:pt x="93" y="54"/>
                      <a:pt x="93" y="54"/>
                    </a:cubicBezTo>
                    <a:cubicBezTo>
                      <a:pt x="129" y="90"/>
                      <a:pt x="129" y="90"/>
                      <a:pt x="129" y="90"/>
                    </a:cubicBezTo>
                    <a:close/>
                    <a:moveTo>
                      <a:pt x="132" y="83"/>
                    </a:moveTo>
                    <a:cubicBezTo>
                      <a:pt x="98" y="49"/>
                      <a:pt x="98" y="49"/>
                      <a:pt x="98" y="49"/>
                    </a:cubicBezTo>
                    <a:cubicBezTo>
                      <a:pt x="132" y="16"/>
                      <a:pt x="132" y="16"/>
                      <a:pt x="132" y="16"/>
                    </a:cubicBezTo>
                    <a:lnTo>
                      <a:pt x="132"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SemiBold" panose="00000700000000000000" pitchFamily="50" charset="0"/>
                </a:endParaRPr>
              </a:p>
            </p:txBody>
          </p:sp>
          <p:sp>
            <p:nvSpPr>
              <p:cNvPr id="71" name="Freeform 24">
                <a:extLst>
                  <a:ext uri="{FF2B5EF4-FFF2-40B4-BE49-F238E27FC236}">
                    <a16:creationId xmlns:a16="http://schemas.microsoft.com/office/drawing/2014/main" id="{1A0D58E7-262F-6BF9-F904-F2DB8B90C9E7}"/>
                  </a:ext>
                </a:extLst>
              </p:cNvPr>
              <p:cNvSpPr>
                <a:spLocks/>
              </p:cNvSpPr>
              <p:nvPr/>
            </p:nvSpPr>
            <p:spPr bwMode="auto">
              <a:xfrm>
                <a:off x="8489951" y="1176338"/>
                <a:ext cx="439738" cy="317500"/>
              </a:xfrm>
              <a:custGeom>
                <a:avLst/>
                <a:gdLst>
                  <a:gd name="T0" fmla="*/ 123 w 138"/>
                  <a:gd name="T1" fmla="*/ 0 h 99"/>
                  <a:gd name="T2" fmla="*/ 15 w 138"/>
                  <a:gd name="T3" fmla="*/ 0 h 99"/>
                  <a:gd name="T4" fmla="*/ 0 w 138"/>
                  <a:gd name="T5" fmla="*/ 15 h 99"/>
                  <a:gd name="T6" fmla="*/ 0 w 138"/>
                  <a:gd name="T7" fmla="*/ 19 h 99"/>
                  <a:gd name="T8" fmla="*/ 3 w 138"/>
                  <a:gd name="T9" fmla="*/ 22 h 99"/>
                  <a:gd name="T10" fmla="*/ 7 w 138"/>
                  <a:gd name="T11" fmla="*/ 19 h 99"/>
                  <a:gd name="T12" fmla="*/ 7 w 138"/>
                  <a:gd name="T13" fmla="*/ 15 h 99"/>
                  <a:gd name="T14" fmla="*/ 15 w 138"/>
                  <a:gd name="T15" fmla="*/ 7 h 99"/>
                  <a:gd name="T16" fmla="*/ 123 w 138"/>
                  <a:gd name="T17" fmla="*/ 7 h 99"/>
                  <a:gd name="T18" fmla="*/ 131 w 138"/>
                  <a:gd name="T19" fmla="*/ 15 h 99"/>
                  <a:gd name="T20" fmla="*/ 131 w 138"/>
                  <a:gd name="T21" fmla="*/ 84 h 99"/>
                  <a:gd name="T22" fmla="*/ 123 w 138"/>
                  <a:gd name="T23" fmla="*/ 92 h 99"/>
                  <a:gd name="T24" fmla="*/ 119 w 138"/>
                  <a:gd name="T25" fmla="*/ 92 h 99"/>
                  <a:gd name="T26" fmla="*/ 116 w 138"/>
                  <a:gd name="T27" fmla="*/ 96 h 99"/>
                  <a:gd name="T28" fmla="*/ 119 w 138"/>
                  <a:gd name="T29" fmla="*/ 99 h 99"/>
                  <a:gd name="T30" fmla="*/ 123 w 138"/>
                  <a:gd name="T31" fmla="*/ 99 h 99"/>
                  <a:gd name="T32" fmla="*/ 138 w 138"/>
                  <a:gd name="T33" fmla="*/ 84 h 99"/>
                  <a:gd name="T34" fmla="*/ 138 w 138"/>
                  <a:gd name="T35" fmla="*/ 15 h 99"/>
                  <a:gd name="T36" fmla="*/ 123 w 138"/>
                  <a:gd name="T3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8" h="99">
                    <a:moveTo>
                      <a:pt x="123" y="0"/>
                    </a:moveTo>
                    <a:cubicBezTo>
                      <a:pt x="15" y="0"/>
                      <a:pt x="15" y="0"/>
                      <a:pt x="15" y="0"/>
                    </a:cubicBezTo>
                    <a:cubicBezTo>
                      <a:pt x="7" y="0"/>
                      <a:pt x="0" y="7"/>
                      <a:pt x="0" y="15"/>
                    </a:cubicBezTo>
                    <a:cubicBezTo>
                      <a:pt x="0" y="19"/>
                      <a:pt x="0" y="19"/>
                      <a:pt x="0" y="19"/>
                    </a:cubicBezTo>
                    <a:cubicBezTo>
                      <a:pt x="0" y="21"/>
                      <a:pt x="1" y="22"/>
                      <a:pt x="3" y="22"/>
                    </a:cubicBezTo>
                    <a:cubicBezTo>
                      <a:pt x="5" y="22"/>
                      <a:pt x="7" y="21"/>
                      <a:pt x="7" y="19"/>
                    </a:cubicBezTo>
                    <a:cubicBezTo>
                      <a:pt x="7" y="15"/>
                      <a:pt x="7" y="15"/>
                      <a:pt x="7" y="15"/>
                    </a:cubicBezTo>
                    <a:cubicBezTo>
                      <a:pt x="7" y="11"/>
                      <a:pt x="10" y="7"/>
                      <a:pt x="15" y="7"/>
                    </a:cubicBezTo>
                    <a:cubicBezTo>
                      <a:pt x="123" y="7"/>
                      <a:pt x="123" y="7"/>
                      <a:pt x="123" y="7"/>
                    </a:cubicBezTo>
                    <a:cubicBezTo>
                      <a:pt x="128" y="7"/>
                      <a:pt x="131" y="11"/>
                      <a:pt x="131" y="15"/>
                    </a:cubicBezTo>
                    <a:cubicBezTo>
                      <a:pt x="131" y="84"/>
                      <a:pt x="131" y="84"/>
                      <a:pt x="131" y="84"/>
                    </a:cubicBezTo>
                    <a:cubicBezTo>
                      <a:pt x="131" y="89"/>
                      <a:pt x="128" y="92"/>
                      <a:pt x="123" y="92"/>
                    </a:cubicBezTo>
                    <a:cubicBezTo>
                      <a:pt x="119" y="92"/>
                      <a:pt x="119" y="92"/>
                      <a:pt x="119" y="92"/>
                    </a:cubicBezTo>
                    <a:cubicBezTo>
                      <a:pt x="117" y="92"/>
                      <a:pt x="116" y="94"/>
                      <a:pt x="116" y="96"/>
                    </a:cubicBezTo>
                    <a:cubicBezTo>
                      <a:pt x="116" y="97"/>
                      <a:pt x="117" y="99"/>
                      <a:pt x="119" y="99"/>
                    </a:cubicBezTo>
                    <a:cubicBezTo>
                      <a:pt x="123" y="99"/>
                      <a:pt x="123" y="99"/>
                      <a:pt x="123" y="99"/>
                    </a:cubicBezTo>
                    <a:cubicBezTo>
                      <a:pt x="131" y="99"/>
                      <a:pt x="138" y="92"/>
                      <a:pt x="138" y="84"/>
                    </a:cubicBezTo>
                    <a:cubicBezTo>
                      <a:pt x="138" y="15"/>
                      <a:pt x="138" y="15"/>
                      <a:pt x="138" y="15"/>
                    </a:cubicBezTo>
                    <a:cubicBezTo>
                      <a:pt x="138" y="7"/>
                      <a:pt x="131" y="0"/>
                      <a:pt x="1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latin typeface="VIC SemiBold" panose="00000700000000000000" pitchFamily="50" charset="0"/>
                </a:endParaRPr>
              </a:p>
            </p:txBody>
          </p:sp>
        </p:grpSp>
      </p:grpSp>
      <p:sp>
        <p:nvSpPr>
          <p:cNvPr id="74" name="Rectangle 73">
            <a:extLst>
              <a:ext uri="{FF2B5EF4-FFF2-40B4-BE49-F238E27FC236}">
                <a16:creationId xmlns:a16="http://schemas.microsoft.com/office/drawing/2014/main" id="{7E7D62FA-5C51-3393-D3CE-C0E88B34F84E}"/>
              </a:ext>
            </a:extLst>
          </p:cNvPr>
          <p:cNvSpPr/>
          <p:nvPr/>
        </p:nvSpPr>
        <p:spPr>
          <a:xfrm>
            <a:off x="3502584" y="2922630"/>
            <a:ext cx="2796405" cy="2990824"/>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DECIDE stage covers the recommendation of a decision, including any recommendation of specific conditions, and the outcome of the decision.</a:t>
            </a:r>
          </a:p>
          <a:p>
            <a:pPr>
              <a:spcBef>
                <a:spcPts val="600"/>
              </a:spcBef>
            </a:pPr>
            <a:r>
              <a:rPr lang="en-AU" sz="1050" kern="0">
                <a:solidFill>
                  <a:srgbClr val="00264D"/>
                </a:solidFill>
              </a:rPr>
              <a:t>Decisions should be as streamlined as possible, made at the lowest level relevant. They may require recommendation and referral to a delegate. Decisions should be justified and recorded.</a:t>
            </a:r>
          </a:p>
          <a:p>
            <a:pPr>
              <a:spcBef>
                <a:spcPts val="600"/>
              </a:spcBef>
            </a:pPr>
            <a:r>
              <a:rPr lang="en-AU" sz="1050" kern="0">
                <a:solidFill>
                  <a:srgbClr val="00264D"/>
                </a:solidFill>
              </a:rPr>
              <a:t>This stage may be automated for less complex applications. Some decisions will be able to be made after APPLY for automatic approvals.</a:t>
            </a:r>
          </a:p>
        </p:txBody>
      </p:sp>
      <p:sp>
        <p:nvSpPr>
          <p:cNvPr id="75" name="Rectangle 74">
            <a:extLst>
              <a:ext uri="{FF2B5EF4-FFF2-40B4-BE49-F238E27FC236}">
                <a16:creationId xmlns:a16="http://schemas.microsoft.com/office/drawing/2014/main" id="{B5B45DEC-098A-FCA7-EE53-86B97B4A4897}"/>
              </a:ext>
            </a:extLst>
          </p:cNvPr>
          <p:cNvSpPr/>
          <p:nvPr/>
        </p:nvSpPr>
        <p:spPr>
          <a:xfrm>
            <a:off x="541337" y="2922630"/>
            <a:ext cx="2790482" cy="2744282"/>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ASSESS stage covers the assessment of applications, including any other assessment processes required.</a:t>
            </a:r>
          </a:p>
          <a:p>
            <a:pPr>
              <a:spcBef>
                <a:spcPts val="600"/>
              </a:spcBef>
            </a:pPr>
            <a:r>
              <a:rPr lang="en-AU" sz="1050" kern="0">
                <a:solidFill>
                  <a:srgbClr val="00264D"/>
                </a:solidFill>
              </a:rPr>
              <a:t>Assessment should be automated where possible, through defined logic and business rules. Regulator effort should be based on risk triaging, with higher risk applications requiring more in-depth assessment. It should also look to include other information available where this is useful.</a:t>
            </a:r>
          </a:p>
          <a:p>
            <a:pPr>
              <a:spcBef>
                <a:spcPts val="600"/>
              </a:spcBef>
            </a:pPr>
            <a:r>
              <a:rPr lang="en-AU" sz="1050" kern="0">
                <a:solidFill>
                  <a:srgbClr val="00264D"/>
                </a:solidFill>
              </a:rPr>
              <a:t>This stage may be automated for less complex applications.</a:t>
            </a:r>
          </a:p>
        </p:txBody>
      </p:sp>
      <p:sp>
        <p:nvSpPr>
          <p:cNvPr id="76" name="Rectangle 75">
            <a:extLst>
              <a:ext uri="{FF2B5EF4-FFF2-40B4-BE49-F238E27FC236}">
                <a16:creationId xmlns:a16="http://schemas.microsoft.com/office/drawing/2014/main" id="{2317ABA8-E866-B67B-740A-A0A6DEE84D09}"/>
              </a:ext>
            </a:extLst>
          </p:cNvPr>
          <p:cNvSpPr/>
          <p:nvPr/>
        </p:nvSpPr>
        <p:spPr>
          <a:xfrm>
            <a:off x="6495651" y="2922630"/>
            <a:ext cx="2880124" cy="2576155"/>
          </a:xfrm>
          <a:prstGeom prst="rect">
            <a:avLst/>
          </a:prstGeom>
          <a:noFill/>
          <a:ln w="25400" cap="flat" cmpd="sng" algn="ctr">
            <a:noFill/>
            <a:prstDash val="solid"/>
          </a:ln>
          <a:effectLst/>
        </p:spPr>
        <p:txBody>
          <a:bodyPr rtlCol="0" anchor="t"/>
          <a:lstStyle/>
          <a:p>
            <a:pPr>
              <a:spcBef>
                <a:spcPts val="600"/>
              </a:spcBef>
            </a:pPr>
            <a:r>
              <a:rPr lang="en-AU" sz="1050" kern="0">
                <a:solidFill>
                  <a:srgbClr val="00264D"/>
                </a:solidFill>
              </a:rPr>
              <a:t>The NOTIFY &amp; ISSUE stage covers the communication of a decision and post approvals processes.</a:t>
            </a:r>
          </a:p>
          <a:p>
            <a:pPr>
              <a:spcBef>
                <a:spcPts val="600"/>
              </a:spcBef>
            </a:pPr>
            <a:r>
              <a:rPr lang="en-AU" sz="1050" kern="0">
                <a:solidFill>
                  <a:srgbClr val="00264D"/>
                </a:solidFill>
              </a:rPr>
              <a:t>Applicants should be notified of an application outcome, including justifications. Permissions should be issued as soon as possible following approval.</a:t>
            </a:r>
          </a:p>
          <a:p>
            <a:pPr>
              <a:spcBef>
                <a:spcPts val="600"/>
              </a:spcBef>
            </a:pPr>
            <a:r>
              <a:rPr lang="en-AU" sz="1050" kern="0">
                <a:solidFill>
                  <a:srgbClr val="00264D"/>
                </a:solidFill>
              </a:rPr>
              <a:t>This stage may be automated for approvals, based on the outcome of the decision.</a:t>
            </a:r>
          </a:p>
        </p:txBody>
      </p:sp>
      <p:sp>
        <p:nvSpPr>
          <p:cNvPr id="78" name="TextBox 77">
            <a:extLst>
              <a:ext uri="{FF2B5EF4-FFF2-40B4-BE49-F238E27FC236}">
                <a16:creationId xmlns:a16="http://schemas.microsoft.com/office/drawing/2014/main" id="{DFD1F441-4014-39FC-84A4-1624551263FB}"/>
              </a:ext>
            </a:extLst>
          </p:cNvPr>
          <p:cNvSpPr txBox="1"/>
          <p:nvPr/>
        </p:nvSpPr>
        <p:spPr>
          <a:xfrm>
            <a:off x="552220" y="1863912"/>
            <a:ext cx="2699999" cy="234222"/>
          </a:xfrm>
          <a:prstGeom prst="rect">
            <a:avLst/>
          </a:prstGeom>
          <a:solidFill>
            <a:schemeClr val="tx2"/>
          </a:solidFill>
        </p:spPr>
        <p:txBody>
          <a:bodyPr wrap="none" lIns="36000" tIns="36000" rIns="36000" bIns="36000" rtlCol="0">
            <a:noAutofit/>
          </a:bodyPr>
          <a:lstStyle/>
          <a:p>
            <a:pPr algn="ctr"/>
            <a:r>
              <a:rPr lang="en-AU" sz="1200">
                <a:solidFill>
                  <a:schemeClr val="bg1"/>
                </a:solidFill>
                <a:latin typeface="VIC SemiBold" panose="00000700000000000000" pitchFamily="50" charset="0"/>
              </a:rPr>
              <a:t>BETTER PRACTICE STAGES (2 of 2)</a:t>
            </a:r>
          </a:p>
        </p:txBody>
      </p:sp>
      <p:grpSp>
        <p:nvGrpSpPr>
          <p:cNvPr id="79" name="Group 78">
            <a:extLst>
              <a:ext uri="{FF2B5EF4-FFF2-40B4-BE49-F238E27FC236}">
                <a16:creationId xmlns:a16="http://schemas.microsoft.com/office/drawing/2014/main" id="{3D6FA158-7E87-B13C-03E1-E6A77BA64BE3}"/>
              </a:ext>
            </a:extLst>
          </p:cNvPr>
          <p:cNvGrpSpPr/>
          <p:nvPr/>
        </p:nvGrpSpPr>
        <p:grpSpPr>
          <a:xfrm>
            <a:off x="3471218" y="2690199"/>
            <a:ext cx="2994676" cy="2870432"/>
            <a:chOff x="3471218" y="2198129"/>
            <a:chExt cx="2994676" cy="4233143"/>
          </a:xfrm>
        </p:grpSpPr>
        <p:cxnSp>
          <p:nvCxnSpPr>
            <p:cNvPr id="80" name="Straight Connector 79">
              <a:extLst>
                <a:ext uri="{FF2B5EF4-FFF2-40B4-BE49-F238E27FC236}">
                  <a16:creationId xmlns:a16="http://schemas.microsoft.com/office/drawing/2014/main" id="{11FC0CFC-8EE8-0DB7-A928-369E71A4BFEE}"/>
                </a:ext>
              </a:extLst>
            </p:cNvPr>
            <p:cNvCxnSpPr>
              <a:cxnSpLocks/>
            </p:cNvCxnSpPr>
            <p:nvPr/>
          </p:nvCxnSpPr>
          <p:spPr>
            <a:xfrm>
              <a:off x="3471218" y="2198129"/>
              <a:ext cx="0" cy="4233143"/>
            </a:xfrm>
            <a:prstGeom prst="line">
              <a:avLst/>
            </a:prstGeom>
            <a:noFill/>
            <a:ln w="12700" cap="flat" cmpd="sng" algn="ctr">
              <a:solidFill>
                <a:srgbClr val="00264D"/>
              </a:solidFill>
              <a:prstDash val="sysDot"/>
            </a:ln>
            <a:effectLst/>
          </p:spPr>
        </p:cxnSp>
        <p:cxnSp>
          <p:nvCxnSpPr>
            <p:cNvPr id="81" name="Straight Connector 80">
              <a:extLst>
                <a:ext uri="{FF2B5EF4-FFF2-40B4-BE49-F238E27FC236}">
                  <a16:creationId xmlns:a16="http://schemas.microsoft.com/office/drawing/2014/main" id="{73D9DD79-0745-8AF7-B695-8D0430BD5594}"/>
                </a:ext>
              </a:extLst>
            </p:cNvPr>
            <p:cNvCxnSpPr>
              <a:cxnSpLocks/>
            </p:cNvCxnSpPr>
            <p:nvPr/>
          </p:nvCxnSpPr>
          <p:spPr>
            <a:xfrm>
              <a:off x="6465894" y="2198129"/>
              <a:ext cx="0" cy="4233143"/>
            </a:xfrm>
            <a:prstGeom prst="line">
              <a:avLst/>
            </a:prstGeom>
            <a:noFill/>
            <a:ln w="12700" cap="flat" cmpd="sng" algn="ctr">
              <a:solidFill>
                <a:srgbClr val="00264D"/>
              </a:solidFill>
              <a:prstDash val="sysDot"/>
            </a:ln>
            <a:effectLst/>
          </p:spPr>
        </p:cxnSp>
      </p:grpSp>
    </p:spTree>
    <p:extLst>
      <p:ext uri="{BB962C8B-B14F-4D97-AF65-F5344CB8AC3E}">
        <p14:creationId xmlns:p14="http://schemas.microsoft.com/office/powerpoint/2010/main" val="272752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2991D9C-BBB6-F5CE-D2A2-331D82D5C866}"/>
              </a:ext>
            </a:extLst>
          </p:cNvPr>
          <p:cNvGraphicFramePr>
            <a:graphicFrameLocks noChangeAspect="1"/>
          </p:cNvGraphicFramePr>
          <p:nvPr>
            <p:custDataLst>
              <p:tags r:id="rId1"/>
            </p:custDataLst>
            <p:extLst>
              <p:ext uri="{D42A27DB-BD31-4B8C-83A1-F6EECF244321}">
                <p14:modId xmlns:p14="http://schemas.microsoft.com/office/powerpoint/2010/main" val="8939848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8" name="Object 7" hidden="1">
                        <a:extLst>
                          <a:ext uri="{FF2B5EF4-FFF2-40B4-BE49-F238E27FC236}">
                            <a16:creationId xmlns:a16="http://schemas.microsoft.com/office/drawing/2014/main" id="{62991D9C-BBB6-F5CE-D2A2-331D82D5C86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ext Placeholder 6">
            <a:extLst>
              <a:ext uri="{FF2B5EF4-FFF2-40B4-BE49-F238E27FC236}">
                <a16:creationId xmlns:a16="http://schemas.microsoft.com/office/drawing/2014/main" id="{B4A4FEB3-2C56-BCDE-378C-13DB0D4F6B9E}"/>
              </a:ext>
            </a:extLst>
          </p:cNvPr>
          <p:cNvSpPr>
            <a:spLocks noGrp="1"/>
          </p:cNvSpPr>
          <p:nvPr>
            <p:ph type="body" sz="quarter" idx="31"/>
          </p:nvPr>
        </p:nvSpPr>
        <p:spPr>
          <a:xfrm>
            <a:off x="272480" y="1116418"/>
            <a:ext cx="1764000" cy="5120893"/>
          </a:xfrm>
        </p:spPr>
        <p:txBody>
          <a:bodyPr anchor="t"/>
          <a:lstStyle/>
          <a:p>
            <a:pPr>
              <a:lnSpc>
                <a:spcPct val="110000"/>
              </a:lnSpc>
            </a:pPr>
            <a:r>
              <a:rPr lang="en-AU" sz="1200">
                <a:latin typeface="VIC SemiBold" panose="00000700000000000000" pitchFamily="50" charset="0"/>
              </a:rPr>
              <a:t>Permission processes do not exist in isolation. Other regulatory practices and activities may impact permissions, and vice versa. </a:t>
            </a:r>
          </a:p>
          <a:p>
            <a:pPr>
              <a:lnSpc>
                <a:spcPct val="110000"/>
              </a:lnSpc>
            </a:pPr>
            <a:r>
              <a:rPr lang="en-AU" sz="1200"/>
              <a:t>Before improving permission practice and processes, account for key requirements and interactions that might influence your approach. You should also consult your colleagues who are responsible in these areas to see how improvements might have upstream and downstream effects. ​</a:t>
            </a:r>
          </a:p>
          <a:p>
            <a:pPr>
              <a:lnSpc>
                <a:spcPct val="110000"/>
              </a:lnSpc>
            </a:pPr>
            <a:endParaRPr lang="en-AU" sz="1200"/>
          </a:p>
        </p:txBody>
      </p:sp>
      <p:sp>
        <p:nvSpPr>
          <p:cNvPr id="9" name="Title 2">
            <a:extLst>
              <a:ext uri="{FF2B5EF4-FFF2-40B4-BE49-F238E27FC236}">
                <a16:creationId xmlns:a16="http://schemas.microsoft.com/office/drawing/2014/main" id="{FAEFED44-8696-FF9D-145F-32373034F2E7}"/>
              </a:ext>
            </a:extLst>
          </p:cNvPr>
          <p:cNvSpPr>
            <a:spLocks noGrp="1"/>
          </p:cNvSpPr>
          <p:nvPr>
            <p:ph type="title"/>
          </p:nvPr>
        </p:nvSpPr>
        <p:spPr>
          <a:xfrm>
            <a:off x="2541181" y="346792"/>
            <a:ext cx="6883896" cy="597842"/>
          </a:xfrm>
        </p:spPr>
        <p:txBody>
          <a:bodyPr vert="horz"/>
          <a:lstStyle/>
          <a:p>
            <a:r>
              <a:rPr lang="en-AU" sz="1800">
                <a:latin typeface="+mj-lt"/>
              </a:rPr>
              <a:t>Key consideration | </a:t>
            </a:r>
            <a:r>
              <a:rPr lang="en-AU" sz="1800" b="1"/>
              <a:t>Consider how changes </a:t>
            </a:r>
            <a:r>
              <a:rPr lang="en-AU" b="1"/>
              <a:t>to </a:t>
            </a:r>
            <a:r>
              <a:rPr lang="en-AU" sz="1800" b="1"/>
              <a:t>your permission can impact other regulatory activities and vice versa (1/2)</a:t>
            </a:r>
            <a:endParaRPr lang="en-AU" b="1"/>
          </a:p>
        </p:txBody>
      </p:sp>
      <p:sp>
        <p:nvSpPr>
          <p:cNvPr id="12" name="Rectangle 11">
            <a:extLst>
              <a:ext uri="{FF2B5EF4-FFF2-40B4-BE49-F238E27FC236}">
                <a16:creationId xmlns:a16="http://schemas.microsoft.com/office/drawing/2014/main" id="{4F0282B5-6267-D5C5-D452-97350B62DF68}"/>
              </a:ext>
            </a:extLst>
          </p:cNvPr>
          <p:cNvSpPr/>
          <p:nvPr/>
        </p:nvSpPr>
        <p:spPr>
          <a:xfrm>
            <a:off x="2541181" y="1919406"/>
            <a:ext cx="327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Permission processes can be dictated by legislation, and related regulations and rules. Consider how this enables and constrains changes to permission administration. </a:t>
            </a:r>
            <a:endParaRPr lang="en-AU" sz="1200" b="1">
              <a:solidFill>
                <a:schemeClr val="tx2">
                  <a:lumMod val="90000"/>
                  <a:lumOff val="10000"/>
                </a:schemeClr>
              </a:solidFill>
              <a:latin typeface="+mj-lt"/>
            </a:endParaRPr>
          </a:p>
        </p:txBody>
      </p:sp>
      <p:sp>
        <p:nvSpPr>
          <p:cNvPr id="13" name="Rectangle 12">
            <a:extLst>
              <a:ext uri="{FF2B5EF4-FFF2-40B4-BE49-F238E27FC236}">
                <a16:creationId xmlns:a16="http://schemas.microsoft.com/office/drawing/2014/main" id="{0C3F5FAF-EEDB-0A2D-4EF1-4116D11DE70F}"/>
              </a:ext>
            </a:extLst>
          </p:cNvPr>
          <p:cNvSpPr/>
          <p:nvPr/>
        </p:nvSpPr>
        <p:spPr>
          <a:xfrm>
            <a:off x="2541181" y="4041593"/>
            <a:ext cx="327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Permissions provide the foundation for data collection and analysis. </a:t>
            </a:r>
            <a:br>
              <a:rPr lang="en-AU" sz="1200">
                <a:solidFill>
                  <a:schemeClr val="tx2"/>
                </a:solidFill>
                <a:latin typeface="+mj-lt"/>
              </a:rPr>
            </a:br>
            <a:r>
              <a:rPr lang="en-AU" sz="1200">
                <a:solidFill>
                  <a:schemeClr val="tx2"/>
                </a:solidFill>
                <a:latin typeface="+mj-lt"/>
              </a:rPr>
              <a:t>Consider how your permission helps to collect data, while minimising burden, which can be analysed, alongside external intelligence, to target effort based on risk. </a:t>
            </a:r>
          </a:p>
        </p:txBody>
      </p:sp>
      <p:sp>
        <p:nvSpPr>
          <p:cNvPr id="14" name="Rectangle 13">
            <a:extLst>
              <a:ext uri="{FF2B5EF4-FFF2-40B4-BE49-F238E27FC236}">
                <a16:creationId xmlns:a16="http://schemas.microsoft.com/office/drawing/2014/main" id="{CDBDF057-AD16-2658-94BE-85E0EDD07CDC}"/>
              </a:ext>
            </a:extLst>
          </p:cNvPr>
          <p:cNvSpPr/>
          <p:nvPr/>
        </p:nvSpPr>
        <p:spPr>
          <a:xfrm>
            <a:off x="6099775" y="1919406"/>
            <a:ext cx="327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Education and communication is important for permissions and broader regulatory outcomes. Consider how you communicate to permission holders and tailor communications to different target audiences as necessary. </a:t>
            </a:r>
            <a:endParaRPr lang="en-AU" sz="1200" b="1">
              <a:solidFill>
                <a:schemeClr val="tx2">
                  <a:lumMod val="90000"/>
                  <a:lumOff val="10000"/>
                </a:schemeClr>
              </a:solidFill>
              <a:latin typeface="+mj-lt"/>
            </a:endParaRPr>
          </a:p>
        </p:txBody>
      </p:sp>
      <p:sp>
        <p:nvSpPr>
          <p:cNvPr id="15" name="Rectangle 14">
            <a:extLst>
              <a:ext uri="{FF2B5EF4-FFF2-40B4-BE49-F238E27FC236}">
                <a16:creationId xmlns:a16="http://schemas.microsoft.com/office/drawing/2014/main" id="{9D6595B1-871D-1892-3669-1DE51EEDC253}"/>
              </a:ext>
            </a:extLst>
          </p:cNvPr>
          <p:cNvSpPr/>
          <p:nvPr/>
        </p:nvSpPr>
        <p:spPr>
          <a:xfrm>
            <a:off x="6099775" y="4041593"/>
            <a:ext cx="3276000" cy="165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Permissions can require inspections as part of the approval process. </a:t>
            </a:r>
            <a:br>
              <a:rPr lang="en-AU" sz="1200">
                <a:solidFill>
                  <a:schemeClr val="tx2"/>
                </a:solidFill>
                <a:latin typeface="+mj-lt"/>
              </a:rPr>
            </a:br>
            <a:r>
              <a:rPr lang="en-AU" sz="1200">
                <a:solidFill>
                  <a:schemeClr val="tx2"/>
                </a:solidFill>
                <a:latin typeface="+mj-lt"/>
              </a:rPr>
              <a:t>Inspections are also undertaken as part of compliance. Consider how inspection regimes are designed to target different permission holders depending on </a:t>
            </a:r>
            <a:br>
              <a:rPr lang="en-AU" sz="1200">
                <a:solidFill>
                  <a:schemeClr val="tx2"/>
                </a:solidFill>
                <a:latin typeface="+mj-lt"/>
              </a:rPr>
            </a:br>
            <a:r>
              <a:rPr lang="en-AU" sz="1200">
                <a:solidFill>
                  <a:schemeClr val="tx2"/>
                </a:solidFill>
                <a:latin typeface="+mj-lt"/>
              </a:rPr>
              <a:t>their risk. </a:t>
            </a:r>
            <a:endParaRPr lang="en-AU" sz="1200" b="1">
              <a:solidFill>
                <a:schemeClr val="tx2"/>
              </a:solidFill>
              <a:latin typeface="+mj-lt"/>
            </a:endParaRPr>
          </a:p>
        </p:txBody>
      </p:sp>
      <p:sp>
        <p:nvSpPr>
          <p:cNvPr id="17" name="Rectangle 16">
            <a:extLst>
              <a:ext uri="{FF2B5EF4-FFF2-40B4-BE49-F238E27FC236}">
                <a16:creationId xmlns:a16="http://schemas.microsoft.com/office/drawing/2014/main" id="{FF4547E9-B1CD-839E-9DA5-B225A603D67D}"/>
              </a:ext>
            </a:extLst>
          </p:cNvPr>
          <p:cNvSpPr/>
          <p:nvPr/>
        </p:nvSpPr>
        <p:spPr>
          <a:xfrm>
            <a:off x="2541181" y="1676622"/>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LEGISLATION </a:t>
            </a:r>
          </a:p>
        </p:txBody>
      </p:sp>
      <p:sp>
        <p:nvSpPr>
          <p:cNvPr id="18" name="Rectangle 17">
            <a:extLst>
              <a:ext uri="{FF2B5EF4-FFF2-40B4-BE49-F238E27FC236}">
                <a16:creationId xmlns:a16="http://schemas.microsoft.com/office/drawing/2014/main" id="{F7FA3262-A2F3-36B4-04A6-359B27670A1B}"/>
              </a:ext>
            </a:extLst>
          </p:cNvPr>
          <p:cNvSpPr/>
          <p:nvPr/>
        </p:nvSpPr>
        <p:spPr>
          <a:xfrm>
            <a:off x="6099775" y="1676622"/>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EDUCATION &amp; COMMUNICATION</a:t>
            </a:r>
          </a:p>
        </p:txBody>
      </p:sp>
      <p:sp>
        <p:nvSpPr>
          <p:cNvPr id="19" name="Rectangle 18">
            <a:extLst>
              <a:ext uri="{FF2B5EF4-FFF2-40B4-BE49-F238E27FC236}">
                <a16:creationId xmlns:a16="http://schemas.microsoft.com/office/drawing/2014/main" id="{A1AF7661-6DF8-D555-17BF-232705E6D85E}"/>
              </a:ext>
            </a:extLst>
          </p:cNvPr>
          <p:cNvSpPr/>
          <p:nvPr/>
        </p:nvSpPr>
        <p:spPr>
          <a:xfrm>
            <a:off x="2541181" y="3804126"/>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INTELLIGENCE &amp; DATA</a:t>
            </a:r>
          </a:p>
        </p:txBody>
      </p:sp>
      <p:sp>
        <p:nvSpPr>
          <p:cNvPr id="20" name="Rectangle 19">
            <a:extLst>
              <a:ext uri="{FF2B5EF4-FFF2-40B4-BE49-F238E27FC236}">
                <a16:creationId xmlns:a16="http://schemas.microsoft.com/office/drawing/2014/main" id="{8A149008-C2FA-D90D-8903-B5B9149A39C0}"/>
              </a:ext>
            </a:extLst>
          </p:cNvPr>
          <p:cNvSpPr/>
          <p:nvPr/>
        </p:nvSpPr>
        <p:spPr>
          <a:xfrm>
            <a:off x="6099775" y="3804126"/>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INSPECTIONS</a:t>
            </a:r>
          </a:p>
        </p:txBody>
      </p:sp>
      <p:sp>
        <p:nvSpPr>
          <p:cNvPr id="21" name="Text Placeholder 6">
            <a:extLst>
              <a:ext uri="{FF2B5EF4-FFF2-40B4-BE49-F238E27FC236}">
                <a16:creationId xmlns:a16="http://schemas.microsoft.com/office/drawing/2014/main" id="{993D3410-B90B-DD2B-7F5E-6BFD85846312}"/>
              </a:ext>
            </a:extLst>
          </p:cNvPr>
          <p:cNvSpPr txBox="1">
            <a:spLocks/>
          </p:cNvSpPr>
          <p:nvPr/>
        </p:nvSpPr>
        <p:spPr>
          <a:xfrm>
            <a:off x="7611775" y="1154242"/>
            <a:ext cx="1764000" cy="312771"/>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bg1"/>
                </a:solidFill>
                <a:latin typeface="+mn-lt"/>
                <a:ea typeface="Segoe UI" panose="020B0502040204020203" pitchFamily="34" charset="0"/>
                <a:cs typeface="Segoe UI Semilight" panose="020B0402040204020203" pitchFamily="34" charset="0"/>
              </a:defRPr>
            </a:lvl1pPr>
            <a:lvl2pPr marL="252000" indent="-252000" algn="l" defTabSz="914349" rtl="0" eaLnBrk="1" latinLnBrk="0" hangingPunct="1">
              <a:spcBef>
                <a:spcPts val="400"/>
              </a:spcBef>
              <a:buClr>
                <a:schemeClr val="bg1"/>
              </a:buClr>
              <a:buFont typeface="Arial" pitchFamily="34" charset="0"/>
              <a:buChar char="•"/>
              <a:defRPr sz="1100" kern="1200" spc="0" baseline="0">
                <a:solidFill>
                  <a:schemeClr val="bg1"/>
                </a:solidFill>
                <a:latin typeface="+mn-lt"/>
                <a:ea typeface="Segoe UI" panose="020B0502040204020203" pitchFamily="34" charset="0"/>
                <a:cs typeface="Segoe UI Semilight" panose="020B0402040204020203" pitchFamily="34" charset="0"/>
              </a:defRPr>
            </a:lvl2pPr>
            <a:lvl3pPr marL="504000" indent="-252000" algn="l" defTabSz="914349" rtl="0" eaLnBrk="1" latinLnBrk="0" hangingPunct="1">
              <a:spcBef>
                <a:spcPts val="400"/>
              </a:spcBef>
              <a:buClr>
                <a:schemeClr val="bg1"/>
              </a:buClr>
              <a:buFont typeface="Segoe UI" panose="020B0502040204020203" pitchFamily="34" charset="0"/>
              <a:buChar char="–"/>
              <a:defRPr sz="1100" kern="1200" spc="0">
                <a:solidFill>
                  <a:schemeClr val="bg1"/>
                </a:solidFill>
                <a:latin typeface="+mn-lt"/>
                <a:ea typeface="Segoe UI" panose="020B0502040204020203" pitchFamily="34" charset="0"/>
                <a:cs typeface="Segoe UI Semilight" panose="020B04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10000"/>
              </a:lnSpc>
            </a:pPr>
            <a:r>
              <a:rPr lang="en-AU" sz="1200">
                <a:solidFill>
                  <a:schemeClr val="accent1"/>
                </a:solidFill>
                <a:latin typeface="VIC SemiBold" panose="00000700000000000000" pitchFamily="50" charset="0"/>
              </a:rPr>
              <a:t>1 of 2</a:t>
            </a:r>
            <a:endParaRPr lang="en-AU" sz="1200">
              <a:solidFill>
                <a:schemeClr val="accent1"/>
              </a:solidFill>
            </a:endParaRPr>
          </a:p>
          <a:p>
            <a:pPr algn="r">
              <a:lnSpc>
                <a:spcPct val="110000"/>
              </a:lnSpc>
            </a:pPr>
            <a:endParaRPr lang="en-AU" sz="1200">
              <a:solidFill>
                <a:schemeClr val="accent1"/>
              </a:solidFill>
            </a:endParaRPr>
          </a:p>
        </p:txBody>
      </p:sp>
    </p:spTree>
    <p:extLst>
      <p:ext uri="{BB962C8B-B14F-4D97-AF65-F5344CB8AC3E}">
        <p14:creationId xmlns:p14="http://schemas.microsoft.com/office/powerpoint/2010/main" val="10144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2991D9C-BBB6-F5CE-D2A2-331D82D5C8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8" name="Object 7" hidden="1">
                        <a:extLst>
                          <a:ext uri="{FF2B5EF4-FFF2-40B4-BE49-F238E27FC236}">
                            <a16:creationId xmlns:a16="http://schemas.microsoft.com/office/drawing/2014/main" id="{62991D9C-BBB6-F5CE-D2A2-331D82D5C86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ext Placeholder 6">
            <a:extLst>
              <a:ext uri="{FF2B5EF4-FFF2-40B4-BE49-F238E27FC236}">
                <a16:creationId xmlns:a16="http://schemas.microsoft.com/office/drawing/2014/main" id="{B4A4FEB3-2C56-BCDE-378C-13DB0D4F6B9E}"/>
              </a:ext>
            </a:extLst>
          </p:cNvPr>
          <p:cNvSpPr>
            <a:spLocks noGrp="1"/>
          </p:cNvSpPr>
          <p:nvPr>
            <p:ph type="body" sz="quarter" idx="31"/>
          </p:nvPr>
        </p:nvSpPr>
        <p:spPr>
          <a:xfrm>
            <a:off x="272480" y="1116418"/>
            <a:ext cx="1764000" cy="5120893"/>
          </a:xfrm>
        </p:spPr>
        <p:txBody>
          <a:bodyPr anchor="t"/>
          <a:lstStyle/>
          <a:p>
            <a:pPr>
              <a:lnSpc>
                <a:spcPct val="110000"/>
              </a:lnSpc>
            </a:pPr>
            <a:r>
              <a:rPr lang="en-AU" sz="1200">
                <a:latin typeface="VIC SemiBold" panose="00000700000000000000" pitchFamily="50" charset="0"/>
              </a:rPr>
              <a:t>Permission processes do not exist in isolation. Other regulatory practices and activities may impact permissions, and vice versa. </a:t>
            </a:r>
          </a:p>
          <a:p>
            <a:pPr>
              <a:lnSpc>
                <a:spcPct val="110000"/>
              </a:lnSpc>
            </a:pPr>
            <a:r>
              <a:rPr lang="en-AU" sz="1200"/>
              <a:t>Before improving permission practice and processes, account for key requirements and interactions that might influence your approach. You should also consult your colleagues who are responsible in these areas to see how improvements might have upstream and downstream effects. ​</a:t>
            </a:r>
          </a:p>
          <a:p>
            <a:pPr>
              <a:lnSpc>
                <a:spcPct val="110000"/>
              </a:lnSpc>
            </a:pPr>
            <a:endParaRPr lang="en-AU" sz="1200"/>
          </a:p>
        </p:txBody>
      </p:sp>
      <p:sp>
        <p:nvSpPr>
          <p:cNvPr id="9" name="Title 2">
            <a:extLst>
              <a:ext uri="{FF2B5EF4-FFF2-40B4-BE49-F238E27FC236}">
                <a16:creationId xmlns:a16="http://schemas.microsoft.com/office/drawing/2014/main" id="{FAEFED44-8696-FF9D-145F-32373034F2E7}"/>
              </a:ext>
            </a:extLst>
          </p:cNvPr>
          <p:cNvSpPr>
            <a:spLocks noGrp="1"/>
          </p:cNvSpPr>
          <p:nvPr>
            <p:ph type="title"/>
          </p:nvPr>
        </p:nvSpPr>
        <p:spPr>
          <a:xfrm>
            <a:off x="2541181" y="346792"/>
            <a:ext cx="6883896" cy="597842"/>
          </a:xfrm>
        </p:spPr>
        <p:txBody>
          <a:bodyPr vert="horz"/>
          <a:lstStyle/>
          <a:p>
            <a:r>
              <a:rPr lang="en-AU" sz="1800">
                <a:latin typeface="+mj-lt"/>
              </a:rPr>
              <a:t>Key consideration | </a:t>
            </a:r>
            <a:r>
              <a:rPr lang="en-AU" sz="1800" b="1"/>
              <a:t>Consider how changes </a:t>
            </a:r>
            <a:r>
              <a:rPr lang="en-AU" b="1"/>
              <a:t>to </a:t>
            </a:r>
            <a:r>
              <a:rPr lang="en-AU" sz="1800" b="1"/>
              <a:t>your permission can impact other regulatory activities and vice versa (2/2)</a:t>
            </a:r>
            <a:endParaRPr lang="en-AU" b="1"/>
          </a:p>
        </p:txBody>
      </p:sp>
      <p:sp>
        <p:nvSpPr>
          <p:cNvPr id="12" name="Rectangle 11">
            <a:extLst>
              <a:ext uri="{FF2B5EF4-FFF2-40B4-BE49-F238E27FC236}">
                <a16:creationId xmlns:a16="http://schemas.microsoft.com/office/drawing/2014/main" id="{4F0282B5-6267-D5C5-D452-97350B62DF68}"/>
              </a:ext>
            </a:extLst>
          </p:cNvPr>
          <p:cNvSpPr/>
          <p:nvPr/>
        </p:nvSpPr>
        <p:spPr>
          <a:xfrm>
            <a:off x="2541181" y="1709797"/>
            <a:ext cx="3276000" cy="14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Regulators can receive complaints about permission holders which need to be investigated. Consider how outcomes of complaints and investigations can lead to necessary changes in the permission. </a:t>
            </a:r>
            <a:endParaRPr lang="en-AU" sz="1200" b="1">
              <a:solidFill>
                <a:schemeClr val="tx2">
                  <a:lumMod val="90000"/>
                  <a:lumOff val="10000"/>
                </a:schemeClr>
              </a:solidFill>
              <a:latin typeface="+mj-lt"/>
            </a:endParaRPr>
          </a:p>
        </p:txBody>
      </p:sp>
      <p:sp>
        <p:nvSpPr>
          <p:cNvPr id="13" name="Rectangle 12">
            <a:extLst>
              <a:ext uri="{FF2B5EF4-FFF2-40B4-BE49-F238E27FC236}">
                <a16:creationId xmlns:a16="http://schemas.microsoft.com/office/drawing/2014/main" id="{0C3F5FAF-EEDB-0A2D-4EF1-4116D11DE70F}"/>
              </a:ext>
            </a:extLst>
          </p:cNvPr>
          <p:cNvSpPr/>
          <p:nvPr/>
        </p:nvSpPr>
        <p:spPr>
          <a:xfrm>
            <a:off x="2541181" y="3466299"/>
            <a:ext cx="3276000" cy="14288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Permission applications collect important information. Consider how information is stored safely and in line with Public Record Office Victoria’s (PROV) recordkeeping practices and requirements. </a:t>
            </a:r>
          </a:p>
        </p:txBody>
      </p:sp>
      <p:sp>
        <p:nvSpPr>
          <p:cNvPr id="14" name="Rectangle 13">
            <a:extLst>
              <a:ext uri="{FF2B5EF4-FFF2-40B4-BE49-F238E27FC236}">
                <a16:creationId xmlns:a16="http://schemas.microsoft.com/office/drawing/2014/main" id="{CDBDF057-AD16-2658-94BE-85E0EDD07CDC}"/>
              </a:ext>
            </a:extLst>
          </p:cNvPr>
          <p:cNvSpPr/>
          <p:nvPr/>
        </p:nvSpPr>
        <p:spPr>
          <a:xfrm>
            <a:off x="6099775" y="1709797"/>
            <a:ext cx="3276000" cy="144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Many permissions are underpinned by compliance and enforcement regimes. Consider how past concerns and outcomes can influence your approach to compliance and enforcement, including condition setting. </a:t>
            </a:r>
          </a:p>
        </p:txBody>
      </p:sp>
      <p:sp>
        <p:nvSpPr>
          <p:cNvPr id="15" name="Rectangle 14">
            <a:extLst>
              <a:ext uri="{FF2B5EF4-FFF2-40B4-BE49-F238E27FC236}">
                <a16:creationId xmlns:a16="http://schemas.microsoft.com/office/drawing/2014/main" id="{9D6595B1-871D-1892-3669-1DE51EEDC253}"/>
              </a:ext>
            </a:extLst>
          </p:cNvPr>
          <p:cNvSpPr/>
          <p:nvPr/>
        </p:nvSpPr>
        <p:spPr>
          <a:xfrm>
            <a:off x="6099775" y="3466299"/>
            <a:ext cx="3276000" cy="14288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08000" rtlCol="0" anchor="t"/>
          <a:lstStyle/>
          <a:p>
            <a:pPr algn="ctr">
              <a:lnSpc>
                <a:spcPct val="110000"/>
              </a:lnSpc>
            </a:pPr>
            <a:r>
              <a:rPr lang="en-AU" sz="1200">
                <a:solidFill>
                  <a:schemeClr val="tx2"/>
                </a:solidFill>
                <a:latin typeface="+mj-lt"/>
              </a:rPr>
              <a:t>Permissions may drive reporting requirements for permission holders. Consider how these reports will be used in the ongoing management of the permission, such as risk analysis.</a:t>
            </a:r>
          </a:p>
        </p:txBody>
      </p:sp>
      <p:sp>
        <p:nvSpPr>
          <p:cNvPr id="17" name="Rectangle 16">
            <a:extLst>
              <a:ext uri="{FF2B5EF4-FFF2-40B4-BE49-F238E27FC236}">
                <a16:creationId xmlns:a16="http://schemas.microsoft.com/office/drawing/2014/main" id="{FF4547E9-B1CD-839E-9DA5-B225A603D67D}"/>
              </a:ext>
            </a:extLst>
          </p:cNvPr>
          <p:cNvSpPr/>
          <p:nvPr/>
        </p:nvSpPr>
        <p:spPr>
          <a:xfrm>
            <a:off x="2541181" y="1467013"/>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COMPLAINTS AND INVESTIGATIONS</a:t>
            </a:r>
          </a:p>
        </p:txBody>
      </p:sp>
      <p:sp>
        <p:nvSpPr>
          <p:cNvPr id="18" name="Rectangle 17">
            <a:extLst>
              <a:ext uri="{FF2B5EF4-FFF2-40B4-BE49-F238E27FC236}">
                <a16:creationId xmlns:a16="http://schemas.microsoft.com/office/drawing/2014/main" id="{F7FA3262-A2F3-36B4-04A6-359B27670A1B}"/>
              </a:ext>
            </a:extLst>
          </p:cNvPr>
          <p:cNvSpPr/>
          <p:nvPr/>
        </p:nvSpPr>
        <p:spPr>
          <a:xfrm>
            <a:off x="6099775" y="1467013"/>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COMPLIANCE &amp; ENFORCEMENT</a:t>
            </a:r>
          </a:p>
        </p:txBody>
      </p:sp>
      <p:sp>
        <p:nvSpPr>
          <p:cNvPr id="19" name="Rectangle 18">
            <a:extLst>
              <a:ext uri="{FF2B5EF4-FFF2-40B4-BE49-F238E27FC236}">
                <a16:creationId xmlns:a16="http://schemas.microsoft.com/office/drawing/2014/main" id="{A1AF7661-6DF8-D555-17BF-232705E6D85E}"/>
              </a:ext>
            </a:extLst>
          </p:cNvPr>
          <p:cNvSpPr/>
          <p:nvPr/>
        </p:nvSpPr>
        <p:spPr>
          <a:xfrm>
            <a:off x="2541181" y="3228832"/>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SECURITY &amp; RECORD KEEPING </a:t>
            </a:r>
          </a:p>
        </p:txBody>
      </p:sp>
      <p:sp>
        <p:nvSpPr>
          <p:cNvPr id="20" name="Rectangle 19">
            <a:extLst>
              <a:ext uri="{FF2B5EF4-FFF2-40B4-BE49-F238E27FC236}">
                <a16:creationId xmlns:a16="http://schemas.microsoft.com/office/drawing/2014/main" id="{8A149008-C2FA-D90D-8903-B5B9149A39C0}"/>
              </a:ext>
            </a:extLst>
          </p:cNvPr>
          <p:cNvSpPr/>
          <p:nvPr/>
        </p:nvSpPr>
        <p:spPr>
          <a:xfrm>
            <a:off x="6099775" y="3228832"/>
            <a:ext cx="3276000"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REPORTING</a:t>
            </a:r>
          </a:p>
        </p:txBody>
      </p:sp>
      <p:sp>
        <p:nvSpPr>
          <p:cNvPr id="21" name="Text Placeholder 6">
            <a:extLst>
              <a:ext uri="{FF2B5EF4-FFF2-40B4-BE49-F238E27FC236}">
                <a16:creationId xmlns:a16="http://schemas.microsoft.com/office/drawing/2014/main" id="{993D3410-B90B-DD2B-7F5E-6BFD85846312}"/>
              </a:ext>
            </a:extLst>
          </p:cNvPr>
          <p:cNvSpPr txBox="1">
            <a:spLocks/>
          </p:cNvSpPr>
          <p:nvPr/>
        </p:nvSpPr>
        <p:spPr>
          <a:xfrm>
            <a:off x="7611775" y="1154242"/>
            <a:ext cx="1764000" cy="312771"/>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bg1"/>
                </a:solidFill>
                <a:latin typeface="+mn-lt"/>
                <a:ea typeface="Segoe UI" panose="020B0502040204020203" pitchFamily="34" charset="0"/>
                <a:cs typeface="Segoe UI Semilight" panose="020B0402040204020203" pitchFamily="34" charset="0"/>
              </a:defRPr>
            </a:lvl1pPr>
            <a:lvl2pPr marL="252000" indent="-252000" algn="l" defTabSz="914349" rtl="0" eaLnBrk="1" latinLnBrk="0" hangingPunct="1">
              <a:spcBef>
                <a:spcPts val="400"/>
              </a:spcBef>
              <a:buClr>
                <a:schemeClr val="bg1"/>
              </a:buClr>
              <a:buFont typeface="Arial" pitchFamily="34" charset="0"/>
              <a:buChar char="•"/>
              <a:defRPr sz="1100" kern="1200" spc="0" baseline="0">
                <a:solidFill>
                  <a:schemeClr val="bg1"/>
                </a:solidFill>
                <a:latin typeface="+mn-lt"/>
                <a:ea typeface="Segoe UI" panose="020B0502040204020203" pitchFamily="34" charset="0"/>
                <a:cs typeface="Segoe UI Semilight" panose="020B0402040204020203" pitchFamily="34" charset="0"/>
              </a:defRPr>
            </a:lvl2pPr>
            <a:lvl3pPr marL="504000" indent="-252000" algn="l" defTabSz="914349" rtl="0" eaLnBrk="1" latinLnBrk="0" hangingPunct="1">
              <a:spcBef>
                <a:spcPts val="400"/>
              </a:spcBef>
              <a:buClr>
                <a:schemeClr val="bg1"/>
              </a:buClr>
              <a:buFont typeface="Segoe UI" panose="020B0502040204020203" pitchFamily="34" charset="0"/>
              <a:buChar char="–"/>
              <a:defRPr sz="1100" kern="1200" spc="0">
                <a:solidFill>
                  <a:schemeClr val="bg1"/>
                </a:solidFill>
                <a:latin typeface="+mn-lt"/>
                <a:ea typeface="Segoe UI" panose="020B0502040204020203" pitchFamily="34" charset="0"/>
                <a:cs typeface="Segoe UI Semilight" panose="020B04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10000"/>
              </a:lnSpc>
            </a:pPr>
            <a:r>
              <a:rPr lang="en-AU" sz="1200" dirty="0">
                <a:solidFill>
                  <a:schemeClr val="accent1"/>
                </a:solidFill>
                <a:latin typeface="VIC SemiBold" panose="00000700000000000000" pitchFamily="50" charset="0"/>
              </a:rPr>
              <a:t>2 of 2</a:t>
            </a:r>
            <a:endParaRPr lang="en-AU" sz="1200" dirty="0">
              <a:solidFill>
                <a:schemeClr val="accent1"/>
              </a:solidFill>
            </a:endParaRPr>
          </a:p>
          <a:p>
            <a:pPr algn="r">
              <a:lnSpc>
                <a:spcPct val="110000"/>
              </a:lnSpc>
            </a:pPr>
            <a:endParaRPr lang="en-AU" sz="1200" dirty="0">
              <a:solidFill>
                <a:schemeClr val="accent1"/>
              </a:solidFill>
            </a:endParaRPr>
          </a:p>
        </p:txBody>
      </p:sp>
      <p:sp>
        <p:nvSpPr>
          <p:cNvPr id="10" name="Rectangle 9">
            <a:extLst>
              <a:ext uri="{FF2B5EF4-FFF2-40B4-BE49-F238E27FC236}">
                <a16:creationId xmlns:a16="http://schemas.microsoft.com/office/drawing/2014/main" id="{220AE01B-FAA5-F3C7-A3F6-88245A6F54F2}"/>
              </a:ext>
            </a:extLst>
          </p:cNvPr>
          <p:cNvSpPr/>
          <p:nvPr/>
        </p:nvSpPr>
        <p:spPr>
          <a:xfrm>
            <a:off x="2541181" y="5239124"/>
            <a:ext cx="6834594" cy="8102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lnSpc>
                <a:spcPct val="110000"/>
              </a:lnSpc>
            </a:pPr>
            <a:r>
              <a:rPr lang="en-AU" sz="1200">
                <a:solidFill>
                  <a:schemeClr val="tx2"/>
                </a:solidFill>
                <a:latin typeface="+mj-lt"/>
              </a:rPr>
              <a:t>Permission conditions impacts compliance requirements. Conditions need to be clearly articulated and able to be enforced. Consider how a library of conditions (whether standard, common or bespoke) can be managed as an asset. </a:t>
            </a:r>
          </a:p>
        </p:txBody>
      </p:sp>
      <p:sp>
        <p:nvSpPr>
          <p:cNvPr id="11" name="Rectangle 10">
            <a:extLst>
              <a:ext uri="{FF2B5EF4-FFF2-40B4-BE49-F238E27FC236}">
                <a16:creationId xmlns:a16="http://schemas.microsoft.com/office/drawing/2014/main" id="{11B1A818-0E97-C17D-9EBB-5A1E09685DB6}"/>
              </a:ext>
            </a:extLst>
          </p:cNvPr>
          <p:cNvSpPr/>
          <p:nvPr/>
        </p:nvSpPr>
        <p:spPr>
          <a:xfrm>
            <a:off x="2541181" y="5001657"/>
            <a:ext cx="6834594" cy="23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lnSpc>
                <a:spcPct val="110000"/>
              </a:lnSpc>
            </a:pPr>
            <a:r>
              <a:rPr lang="en-AU" sz="1200" b="1">
                <a:solidFill>
                  <a:schemeClr val="bg1"/>
                </a:solidFill>
                <a:latin typeface="+mj-lt"/>
              </a:rPr>
              <a:t>CONDITIONS</a:t>
            </a:r>
          </a:p>
        </p:txBody>
      </p:sp>
    </p:spTree>
    <p:extLst>
      <p:ext uri="{BB962C8B-B14F-4D97-AF65-F5344CB8AC3E}">
        <p14:creationId xmlns:p14="http://schemas.microsoft.com/office/powerpoint/2010/main" val="3420674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5D2A672D-EFE5-23F1-FDCA-059E277CCD28}"/>
              </a:ext>
            </a:extLst>
          </p:cNvPr>
          <p:cNvSpPr/>
          <p:nvPr/>
        </p:nvSpPr>
        <p:spPr>
          <a:xfrm>
            <a:off x="0" y="1387549"/>
            <a:ext cx="4953000" cy="54704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6" name="Object 15" hidden="1">
            <a:extLst>
              <a:ext uri="{FF2B5EF4-FFF2-40B4-BE49-F238E27FC236}">
                <a16:creationId xmlns:a16="http://schemas.microsoft.com/office/drawing/2014/main" id="{D6CD8DAD-6E2F-C3E6-2AC5-27BEA651C4D8}"/>
              </a:ext>
            </a:extLst>
          </p:cNvPr>
          <p:cNvGraphicFramePr>
            <a:graphicFrameLocks noChangeAspect="1"/>
          </p:cNvGraphicFramePr>
          <p:nvPr>
            <p:custDataLst>
              <p:tags r:id="rId1"/>
            </p:custDataLst>
            <p:extLst>
              <p:ext uri="{D42A27DB-BD31-4B8C-83A1-F6EECF244321}">
                <p14:modId xmlns:p14="http://schemas.microsoft.com/office/powerpoint/2010/main" val="14048999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16" name="Object 15" hidden="1">
                        <a:extLst>
                          <a:ext uri="{FF2B5EF4-FFF2-40B4-BE49-F238E27FC236}">
                            <a16:creationId xmlns:a16="http://schemas.microsoft.com/office/drawing/2014/main" id="{D6CD8DAD-6E2F-C3E6-2AC5-27BEA651C4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B8E577E-C161-C89A-8FB8-399CA4252D89}"/>
              </a:ext>
            </a:extLst>
          </p:cNvPr>
          <p:cNvSpPr>
            <a:spLocks noGrp="1"/>
          </p:cNvSpPr>
          <p:nvPr>
            <p:ph type="title"/>
          </p:nvPr>
        </p:nvSpPr>
        <p:spPr>
          <a:xfrm>
            <a:off x="540000" y="317921"/>
            <a:ext cx="4104000" cy="847141"/>
          </a:xfrm>
        </p:spPr>
        <p:txBody>
          <a:bodyPr vert="horz"/>
          <a:lstStyle/>
          <a:p>
            <a:r>
              <a:rPr lang="en-AU" sz="1800">
                <a:latin typeface="+mj-lt"/>
              </a:rPr>
              <a:t>Implementation criteria |</a:t>
            </a:r>
            <a:br>
              <a:rPr lang="en-AU" sz="1800">
                <a:latin typeface="+mj-lt"/>
              </a:rPr>
            </a:br>
            <a:r>
              <a:rPr lang="en-AU" b="1"/>
              <a:t>Use implementation criteria to scope improvement opportunities</a:t>
            </a:r>
          </a:p>
        </p:txBody>
      </p:sp>
      <p:sp>
        <p:nvSpPr>
          <p:cNvPr id="7" name="Rectangle 6">
            <a:extLst>
              <a:ext uri="{FF2B5EF4-FFF2-40B4-BE49-F238E27FC236}">
                <a16:creationId xmlns:a16="http://schemas.microsoft.com/office/drawing/2014/main" id="{6D172D66-324F-CCC2-6696-A1F8C3974279}"/>
              </a:ext>
            </a:extLst>
          </p:cNvPr>
          <p:cNvSpPr/>
          <p:nvPr/>
        </p:nvSpPr>
        <p:spPr>
          <a:xfrm>
            <a:off x="5207264" y="1437149"/>
            <a:ext cx="4168510" cy="5223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72000" rtlCol="0" anchor="t"/>
          <a:lstStyle/>
          <a:p>
            <a:pPr>
              <a:lnSpc>
                <a:spcPct val="110000"/>
              </a:lnSpc>
              <a:spcBef>
                <a:spcPts val="600"/>
              </a:spcBef>
            </a:pPr>
            <a:r>
              <a:rPr lang="en-AU" sz="1200">
                <a:solidFill>
                  <a:schemeClr val="bg1"/>
                </a:solidFill>
              </a:rPr>
              <a:t>Implementation criteria can support you to identify, prioritise and test improvements to implement ‘better practice’ with a focus on good regulatory, administrative and user experience practices. </a:t>
            </a:r>
          </a:p>
          <a:p>
            <a:pPr>
              <a:lnSpc>
                <a:spcPct val="110000"/>
              </a:lnSpc>
              <a:spcBef>
                <a:spcPts val="600"/>
              </a:spcBef>
            </a:pPr>
            <a:r>
              <a:rPr lang="en-AU" sz="1200">
                <a:solidFill>
                  <a:schemeClr val="bg1"/>
                </a:solidFill>
              </a:rPr>
              <a:t>These implementation criteria are based on research across Victoria and comparable jurisdictions, including detailed analysis of over 20 permission schemes and engagement with BRV, regulators, Service Victoria and DTF. These criteria are aligned with BRV’s principles for good regulatory practice.</a:t>
            </a:r>
            <a:br>
              <a:rPr lang="en-AU" sz="1200">
                <a:solidFill>
                  <a:schemeClr val="tx1"/>
                </a:solidFill>
              </a:rPr>
            </a:br>
            <a:endParaRPr lang="en-AU" sz="1200">
              <a:solidFill>
                <a:schemeClr val="tx1"/>
              </a:solidFill>
            </a:endParaRPr>
          </a:p>
          <a:p>
            <a:pPr>
              <a:lnSpc>
                <a:spcPct val="110000"/>
              </a:lnSpc>
              <a:spcBef>
                <a:spcPts val="600"/>
              </a:spcBef>
            </a:pPr>
            <a:r>
              <a:rPr lang="en-AU" sz="1200" b="1">
                <a:solidFill>
                  <a:schemeClr val="bg1"/>
                </a:solidFill>
              </a:rPr>
              <a:t>How to use the implementation criteria:</a:t>
            </a:r>
          </a:p>
          <a:p>
            <a:pPr marL="171450" indent="-171450">
              <a:lnSpc>
                <a:spcPct val="110000"/>
              </a:lnSpc>
              <a:spcBef>
                <a:spcPts val="600"/>
              </a:spcBef>
              <a:buFont typeface="Arial" panose="020B0604020202020204" pitchFamily="34" charset="0"/>
              <a:buChar char="•"/>
            </a:pPr>
            <a:r>
              <a:rPr lang="en-AU" sz="1200">
                <a:solidFill>
                  <a:schemeClr val="bg1"/>
                </a:solidFill>
              </a:rPr>
              <a:t>These implementation criteria can be used as a guide to interrogate your current state practice and processes and identify improvement opportunities. </a:t>
            </a:r>
          </a:p>
          <a:p>
            <a:pPr marL="171450" indent="-171450">
              <a:lnSpc>
                <a:spcPct val="110000"/>
              </a:lnSpc>
              <a:spcBef>
                <a:spcPts val="600"/>
              </a:spcBef>
              <a:buFont typeface="Arial" panose="020B0604020202020204" pitchFamily="34" charset="0"/>
              <a:buChar char="•"/>
            </a:pPr>
            <a:r>
              <a:rPr lang="en-AU" sz="1200">
                <a:solidFill>
                  <a:schemeClr val="bg1"/>
                </a:solidFill>
              </a:rPr>
              <a:t>Sub-criteria outline practical implementation guidance for regulators. </a:t>
            </a:r>
          </a:p>
          <a:p>
            <a:pPr marL="171450" indent="-171450">
              <a:lnSpc>
                <a:spcPct val="110000"/>
              </a:lnSpc>
              <a:spcBef>
                <a:spcPts val="600"/>
              </a:spcBef>
              <a:buFont typeface="Arial" panose="020B0604020202020204" pitchFamily="34" charset="0"/>
              <a:buChar char="•"/>
            </a:pPr>
            <a:r>
              <a:rPr lang="en-AU" sz="1200">
                <a:solidFill>
                  <a:schemeClr val="bg1"/>
                </a:solidFill>
              </a:rPr>
              <a:t>You should also consider and apply these as you work through the detailed permission journey and components. Key questions and considerations are provided at each stage of the process to help you apply these criteria.  </a:t>
            </a:r>
          </a:p>
        </p:txBody>
      </p:sp>
      <p:sp>
        <p:nvSpPr>
          <p:cNvPr id="44" name="TextBox 43">
            <a:extLst>
              <a:ext uri="{FF2B5EF4-FFF2-40B4-BE49-F238E27FC236}">
                <a16:creationId xmlns:a16="http://schemas.microsoft.com/office/drawing/2014/main" id="{07A2BB7A-40D3-02BD-DABB-63F13D1B9DFE}"/>
              </a:ext>
            </a:extLst>
          </p:cNvPr>
          <p:cNvSpPr txBox="1">
            <a:spLocks/>
          </p:cNvSpPr>
          <p:nvPr/>
        </p:nvSpPr>
        <p:spPr>
          <a:xfrm>
            <a:off x="5207264" y="946503"/>
            <a:ext cx="4102625" cy="252000"/>
          </a:xfrm>
          <a:prstGeom prst="rect">
            <a:avLst/>
          </a:prstGeom>
          <a:solidFill>
            <a:schemeClr val="bg1"/>
          </a:solidFill>
        </p:spPr>
        <p:txBody>
          <a:bodyPr wrap="square" lIns="72000" rIns="72000" anchor="ctr">
            <a:noAutofit/>
          </a:bodyPr>
          <a:lstStyle/>
          <a:p>
            <a:pPr>
              <a:defRPr/>
            </a:pPr>
            <a:r>
              <a:rPr lang="en-AU" sz="1200" b="1">
                <a:solidFill>
                  <a:schemeClr val="tx2"/>
                </a:solidFill>
              </a:rPr>
              <a:t>Implementation criteria inform better practice</a:t>
            </a:r>
          </a:p>
        </p:txBody>
      </p:sp>
      <p:grpSp>
        <p:nvGrpSpPr>
          <p:cNvPr id="15" name="Group 14">
            <a:extLst>
              <a:ext uri="{FF2B5EF4-FFF2-40B4-BE49-F238E27FC236}">
                <a16:creationId xmlns:a16="http://schemas.microsoft.com/office/drawing/2014/main" id="{70BC0B17-D3B4-EDFF-FD95-320194EBF337}"/>
              </a:ext>
            </a:extLst>
          </p:cNvPr>
          <p:cNvGrpSpPr/>
          <p:nvPr/>
        </p:nvGrpSpPr>
        <p:grpSpPr>
          <a:xfrm>
            <a:off x="8716488" y="6268555"/>
            <a:ext cx="1193470" cy="593401"/>
            <a:chOff x="10069009" y="3750634"/>
            <a:chExt cx="1704975" cy="847725"/>
          </a:xfrm>
        </p:grpSpPr>
        <p:sp>
          <p:nvSpPr>
            <p:cNvPr id="21" name="Freeform: Shape 20">
              <a:extLst>
                <a:ext uri="{FF2B5EF4-FFF2-40B4-BE49-F238E27FC236}">
                  <a16:creationId xmlns:a16="http://schemas.microsoft.com/office/drawing/2014/main" id="{87B753D7-F1C4-C9E3-DA89-5BDA606CD5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CD30BA75-3FFB-62B5-F542-AA727D4C6F48}"/>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3" name="TextBox 22">
            <a:extLst>
              <a:ext uri="{FF2B5EF4-FFF2-40B4-BE49-F238E27FC236}">
                <a16:creationId xmlns:a16="http://schemas.microsoft.com/office/drawing/2014/main" id="{50232EAA-60AD-BA11-BEE9-E0825D8F533B}"/>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16</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7" name="Group 16">
            <a:extLst>
              <a:ext uri="{FF2B5EF4-FFF2-40B4-BE49-F238E27FC236}">
                <a16:creationId xmlns:a16="http://schemas.microsoft.com/office/drawing/2014/main" id="{6C7B7813-8824-9964-BDD5-92700869C763}"/>
              </a:ext>
            </a:extLst>
          </p:cNvPr>
          <p:cNvGrpSpPr/>
          <p:nvPr/>
        </p:nvGrpSpPr>
        <p:grpSpPr>
          <a:xfrm>
            <a:off x="223283" y="2032455"/>
            <a:ext cx="4599895" cy="4375855"/>
            <a:chOff x="-2780188" y="1880581"/>
            <a:chExt cx="3617912" cy="3441700"/>
          </a:xfrm>
          <a:solidFill>
            <a:schemeClr val="bg1"/>
          </a:solidFill>
        </p:grpSpPr>
        <p:sp>
          <p:nvSpPr>
            <p:cNvPr id="18" name="Freeform 5">
              <a:extLst>
                <a:ext uri="{FF2B5EF4-FFF2-40B4-BE49-F238E27FC236}">
                  <a16:creationId xmlns:a16="http://schemas.microsoft.com/office/drawing/2014/main" id="{2ABB61EE-6877-E9AC-ACA4-A8769CEF3B2E}"/>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19" name="Freeform 7">
              <a:extLst>
                <a:ext uri="{FF2B5EF4-FFF2-40B4-BE49-F238E27FC236}">
                  <a16:creationId xmlns:a16="http://schemas.microsoft.com/office/drawing/2014/main" id="{E2380203-25C3-C078-1C72-B11438E4FF8E}"/>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0" name="Freeform 9">
              <a:extLst>
                <a:ext uri="{FF2B5EF4-FFF2-40B4-BE49-F238E27FC236}">
                  <a16:creationId xmlns:a16="http://schemas.microsoft.com/office/drawing/2014/main" id="{EDFED276-9A27-4E13-2BE5-080767F12AFA}"/>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5" name="Freeform 11">
              <a:extLst>
                <a:ext uri="{FF2B5EF4-FFF2-40B4-BE49-F238E27FC236}">
                  <a16:creationId xmlns:a16="http://schemas.microsoft.com/office/drawing/2014/main" id="{5D697A21-A76E-1162-FA1B-D76792E850DE}"/>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Freeform 13">
              <a:extLst>
                <a:ext uri="{FF2B5EF4-FFF2-40B4-BE49-F238E27FC236}">
                  <a16:creationId xmlns:a16="http://schemas.microsoft.com/office/drawing/2014/main" id="{3B73C0E1-4205-E40B-2C7F-8C57FCA92DD6}"/>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8" name="Oval 27">
            <a:extLst>
              <a:ext uri="{FF2B5EF4-FFF2-40B4-BE49-F238E27FC236}">
                <a16:creationId xmlns:a16="http://schemas.microsoft.com/office/drawing/2014/main" id="{21AEF897-EB33-495F-D909-B3A380BBDBD8}"/>
              </a:ext>
            </a:extLst>
          </p:cNvPr>
          <p:cNvSpPr/>
          <p:nvPr/>
        </p:nvSpPr>
        <p:spPr>
          <a:xfrm>
            <a:off x="1877173" y="3507877"/>
            <a:ext cx="1288620" cy="12886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AU" sz="1000">
                <a:solidFill>
                  <a:schemeClr val="bg1"/>
                </a:solidFill>
                <a:latin typeface="VIC SemiBold" panose="00000700000000000000" pitchFamily="50" charset="0"/>
              </a:rPr>
              <a:t>BETTER </a:t>
            </a:r>
            <a:br>
              <a:rPr lang="en-AU" sz="1000">
                <a:solidFill>
                  <a:schemeClr val="bg1"/>
                </a:solidFill>
                <a:latin typeface="VIC SemiBold" panose="00000700000000000000" pitchFamily="50" charset="0"/>
              </a:rPr>
            </a:br>
            <a:r>
              <a:rPr lang="en-AU" sz="1000">
                <a:solidFill>
                  <a:schemeClr val="bg1"/>
                </a:solidFill>
                <a:latin typeface="VIC SemiBold" panose="00000700000000000000" pitchFamily="50" charset="0"/>
              </a:rPr>
              <a:t>PRACTICE </a:t>
            </a:r>
            <a:br>
              <a:rPr lang="en-AU" sz="1000">
                <a:solidFill>
                  <a:schemeClr val="bg1"/>
                </a:solidFill>
                <a:latin typeface="VIC SemiBold" panose="00000700000000000000" pitchFamily="50" charset="0"/>
              </a:rPr>
            </a:br>
            <a:r>
              <a:rPr lang="en-AU" sz="1000">
                <a:solidFill>
                  <a:schemeClr val="bg1"/>
                </a:solidFill>
                <a:latin typeface="VIC SemiBold" panose="00000700000000000000" pitchFamily="50" charset="0"/>
              </a:rPr>
              <a:t>IMPLEMENTATION </a:t>
            </a:r>
            <a:br>
              <a:rPr lang="en-AU" sz="1000">
                <a:solidFill>
                  <a:schemeClr val="bg1"/>
                </a:solidFill>
                <a:latin typeface="VIC SemiBold" panose="00000700000000000000" pitchFamily="50" charset="0"/>
              </a:rPr>
            </a:br>
            <a:r>
              <a:rPr lang="en-AU" sz="1000">
                <a:solidFill>
                  <a:schemeClr val="bg1"/>
                </a:solidFill>
                <a:latin typeface="VIC SemiBold" panose="00000700000000000000" pitchFamily="50" charset="0"/>
              </a:rPr>
              <a:t>CRITERIA </a:t>
            </a:r>
          </a:p>
        </p:txBody>
      </p:sp>
      <p:sp>
        <p:nvSpPr>
          <p:cNvPr id="9" name="Rectangle 8">
            <a:extLst>
              <a:ext uri="{FF2B5EF4-FFF2-40B4-BE49-F238E27FC236}">
                <a16:creationId xmlns:a16="http://schemas.microsoft.com/office/drawing/2014/main" id="{9966ECA1-2155-135B-CED5-80C8C89B8BD1}"/>
              </a:ext>
            </a:extLst>
          </p:cNvPr>
          <p:cNvSpPr/>
          <p:nvPr/>
        </p:nvSpPr>
        <p:spPr>
          <a:xfrm>
            <a:off x="935206" y="2548807"/>
            <a:ext cx="1519400" cy="106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ctr"/>
            <a:r>
              <a:rPr lang="en-AU" sz="1050">
                <a:solidFill>
                  <a:schemeClr val="tx2"/>
                </a:solidFill>
              </a:rPr>
              <a:t>Regulator effort </a:t>
            </a:r>
            <a:br>
              <a:rPr lang="en-AU" sz="1050">
                <a:solidFill>
                  <a:schemeClr val="tx2"/>
                </a:solidFill>
              </a:rPr>
            </a:br>
            <a:r>
              <a:rPr lang="en-AU" sz="1050">
                <a:solidFill>
                  <a:schemeClr val="tx2"/>
                </a:solidFill>
              </a:rPr>
              <a:t>and application requirements should be proportionate to risk </a:t>
            </a:r>
          </a:p>
        </p:txBody>
      </p:sp>
      <p:sp>
        <p:nvSpPr>
          <p:cNvPr id="12" name="Rectangle 11">
            <a:extLst>
              <a:ext uri="{FF2B5EF4-FFF2-40B4-BE49-F238E27FC236}">
                <a16:creationId xmlns:a16="http://schemas.microsoft.com/office/drawing/2014/main" id="{7A776533-B279-2899-8958-1547F73CF9D6}"/>
              </a:ext>
            </a:extLst>
          </p:cNvPr>
          <p:cNvSpPr/>
          <p:nvPr/>
        </p:nvSpPr>
        <p:spPr>
          <a:xfrm>
            <a:off x="2778556" y="2548807"/>
            <a:ext cx="1224602" cy="10673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ctr"/>
            <a:r>
              <a:rPr lang="en-AU" sz="1050">
                <a:solidFill>
                  <a:schemeClr val="tx2"/>
                </a:solidFill>
              </a:rPr>
              <a:t>Permissions should be streamlined and digital </a:t>
            </a:r>
          </a:p>
        </p:txBody>
      </p:sp>
      <p:sp>
        <p:nvSpPr>
          <p:cNvPr id="13" name="Rectangle 12">
            <a:extLst>
              <a:ext uri="{FF2B5EF4-FFF2-40B4-BE49-F238E27FC236}">
                <a16:creationId xmlns:a16="http://schemas.microsoft.com/office/drawing/2014/main" id="{57979A31-EE59-82E3-3A51-CC3D1BAD2BDC}"/>
              </a:ext>
            </a:extLst>
          </p:cNvPr>
          <p:cNvSpPr/>
          <p:nvPr/>
        </p:nvSpPr>
        <p:spPr>
          <a:xfrm>
            <a:off x="3384966" y="4234227"/>
            <a:ext cx="1237580" cy="968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1050" dirty="0">
                <a:solidFill>
                  <a:schemeClr val="tx2"/>
                </a:solidFill>
              </a:rPr>
              <a:t>Permission data collection and storage should be targeted and justified</a:t>
            </a:r>
          </a:p>
        </p:txBody>
      </p:sp>
      <p:sp>
        <p:nvSpPr>
          <p:cNvPr id="14" name="Rectangle 13">
            <a:extLst>
              <a:ext uri="{FF2B5EF4-FFF2-40B4-BE49-F238E27FC236}">
                <a16:creationId xmlns:a16="http://schemas.microsoft.com/office/drawing/2014/main" id="{6C7D5E56-7D30-6D61-D042-C7CE8E009521}"/>
              </a:ext>
            </a:extLst>
          </p:cNvPr>
          <p:cNvSpPr/>
          <p:nvPr/>
        </p:nvSpPr>
        <p:spPr>
          <a:xfrm>
            <a:off x="1680737" y="5140051"/>
            <a:ext cx="1679870" cy="968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a:solidFill>
                  <a:schemeClr val="tx2"/>
                </a:solidFill>
              </a:rPr>
              <a:t>Permission requirements and decisions should be transparent and justified</a:t>
            </a:r>
          </a:p>
        </p:txBody>
      </p:sp>
      <p:sp>
        <p:nvSpPr>
          <p:cNvPr id="27" name="Rectangle 26">
            <a:extLst>
              <a:ext uri="{FF2B5EF4-FFF2-40B4-BE49-F238E27FC236}">
                <a16:creationId xmlns:a16="http://schemas.microsoft.com/office/drawing/2014/main" id="{D8785A60-E8CD-0918-2DE1-7C5A76E3B973}"/>
              </a:ext>
            </a:extLst>
          </p:cNvPr>
          <p:cNvSpPr/>
          <p:nvPr/>
        </p:nvSpPr>
        <p:spPr>
          <a:xfrm>
            <a:off x="482306" y="4234227"/>
            <a:ext cx="1210527" cy="968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1050">
                <a:solidFill>
                  <a:schemeClr val="tx2"/>
                </a:solidFill>
              </a:rPr>
              <a:t>Permission should follow repeatable and consistent processes</a:t>
            </a:r>
          </a:p>
        </p:txBody>
      </p:sp>
      <p:grpSp>
        <p:nvGrpSpPr>
          <p:cNvPr id="32" name="Group 31">
            <a:extLst>
              <a:ext uri="{FF2B5EF4-FFF2-40B4-BE49-F238E27FC236}">
                <a16:creationId xmlns:a16="http://schemas.microsoft.com/office/drawing/2014/main" id="{E239CB8B-3ACA-948A-4C4B-EB9B5C3BC80E}"/>
              </a:ext>
            </a:extLst>
          </p:cNvPr>
          <p:cNvGrpSpPr/>
          <p:nvPr/>
        </p:nvGrpSpPr>
        <p:grpSpPr>
          <a:xfrm>
            <a:off x="1907820" y="3341576"/>
            <a:ext cx="259447" cy="283711"/>
            <a:chOff x="6199306" y="2955438"/>
            <a:chExt cx="289925" cy="317040"/>
          </a:xfrm>
        </p:grpSpPr>
        <p:sp>
          <p:nvSpPr>
            <p:cNvPr id="29" name="TextBox 28">
              <a:extLst>
                <a:ext uri="{FF2B5EF4-FFF2-40B4-BE49-F238E27FC236}">
                  <a16:creationId xmlns:a16="http://schemas.microsoft.com/office/drawing/2014/main" id="{196040B5-7541-3815-6F3E-0BC594B06CBB}"/>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b="1">
                  <a:solidFill>
                    <a:schemeClr val="tx2"/>
                  </a:solidFill>
                </a:rPr>
                <a:t>1</a:t>
              </a:r>
            </a:p>
          </p:txBody>
        </p:sp>
        <p:sp>
          <p:nvSpPr>
            <p:cNvPr id="30" name="Half Frame 29">
              <a:extLst>
                <a:ext uri="{FF2B5EF4-FFF2-40B4-BE49-F238E27FC236}">
                  <a16:creationId xmlns:a16="http://schemas.microsoft.com/office/drawing/2014/main" id="{9F32E91E-86CD-9E00-8D5A-4E64AC231E6A}"/>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33" name="Group 32">
            <a:extLst>
              <a:ext uri="{FF2B5EF4-FFF2-40B4-BE49-F238E27FC236}">
                <a16:creationId xmlns:a16="http://schemas.microsoft.com/office/drawing/2014/main" id="{562F3764-2741-E53B-7EC2-F4DEC9F1D69F}"/>
              </a:ext>
            </a:extLst>
          </p:cNvPr>
          <p:cNvGrpSpPr/>
          <p:nvPr/>
        </p:nvGrpSpPr>
        <p:grpSpPr>
          <a:xfrm rot="4417205">
            <a:off x="2882928" y="3321671"/>
            <a:ext cx="259447" cy="283711"/>
            <a:chOff x="6199306" y="2955438"/>
            <a:chExt cx="289925" cy="317040"/>
          </a:xfrm>
        </p:grpSpPr>
        <p:sp>
          <p:nvSpPr>
            <p:cNvPr id="34" name="TextBox 33">
              <a:extLst>
                <a:ext uri="{FF2B5EF4-FFF2-40B4-BE49-F238E27FC236}">
                  <a16:creationId xmlns:a16="http://schemas.microsoft.com/office/drawing/2014/main" id="{82ED6995-D61A-0CE9-02B3-0741145BBC37}"/>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b="1">
                  <a:solidFill>
                    <a:schemeClr val="tx2"/>
                  </a:solidFill>
                </a:rPr>
                <a:t>2</a:t>
              </a:r>
            </a:p>
          </p:txBody>
        </p:sp>
        <p:sp>
          <p:nvSpPr>
            <p:cNvPr id="35" name="Half Frame 34">
              <a:extLst>
                <a:ext uri="{FF2B5EF4-FFF2-40B4-BE49-F238E27FC236}">
                  <a16:creationId xmlns:a16="http://schemas.microsoft.com/office/drawing/2014/main" id="{618C2D66-167E-1BD1-5744-21F505EFB774}"/>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36" name="Group 35">
            <a:extLst>
              <a:ext uri="{FF2B5EF4-FFF2-40B4-BE49-F238E27FC236}">
                <a16:creationId xmlns:a16="http://schemas.microsoft.com/office/drawing/2014/main" id="{60FCD73B-9EEC-00E9-6A79-172EA555BF92}"/>
              </a:ext>
            </a:extLst>
          </p:cNvPr>
          <p:cNvGrpSpPr/>
          <p:nvPr/>
        </p:nvGrpSpPr>
        <p:grpSpPr>
          <a:xfrm rot="17408767">
            <a:off x="1608970" y="4174882"/>
            <a:ext cx="307854" cy="315120"/>
            <a:chOff x="6199306" y="2955438"/>
            <a:chExt cx="344019" cy="352138"/>
          </a:xfrm>
        </p:grpSpPr>
        <p:sp>
          <p:nvSpPr>
            <p:cNvPr id="37" name="TextBox 36">
              <a:extLst>
                <a:ext uri="{FF2B5EF4-FFF2-40B4-BE49-F238E27FC236}">
                  <a16:creationId xmlns:a16="http://schemas.microsoft.com/office/drawing/2014/main" id="{ECFAFBEE-BDAF-F716-0598-7DBD91BAB268}"/>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b="1">
                  <a:solidFill>
                    <a:schemeClr val="tx2"/>
                  </a:solidFill>
                </a:rPr>
                <a:t>5</a:t>
              </a:r>
            </a:p>
          </p:txBody>
        </p:sp>
        <p:sp>
          <p:nvSpPr>
            <p:cNvPr id="38" name="Half Frame 37">
              <a:extLst>
                <a:ext uri="{FF2B5EF4-FFF2-40B4-BE49-F238E27FC236}">
                  <a16:creationId xmlns:a16="http://schemas.microsoft.com/office/drawing/2014/main" id="{B43C4E2E-1E11-C0F6-04CA-5D37A5599637}"/>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39" name="Group 38">
            <a:extLst>
              <a:ext uri="{FF2B5EF4-FFF2-40B4-BE49-F238E27FC236}">
                <a16:creationId xmlns:a16="http://schemas.microsoft.com/office/drawing/2014/main" id="{3BA47A5A-759B-624C-6C23-F9BBF3AFF796}"/>
              </a:ext>
            </a:extLst>
          </p:cNvPr>
          <p:cNvGrpSpPr/>
          <p:nvPr/>
        </p:nvGrpSpPr>
        <p:grpSpPr>
          <a:xfrm rot="12872922">
            <a:off x="2347291" y="4796270"/>
            <a:ext cx="303373" cy="328692"/>
            <a:chOff x="6199306" y="2955438"/>
            <a:chExt cx="339011" cy="367305"/>
          </a:xfrm>
        </p:grpSpPr>
        <p:sp>
          <p:nvSpPr>
            <p:cNvPr id="40" name="TextBox 39">
              <a:extLst>
                <a:ext uri="{FF2B5EF4-FFF2-40B4-BE49-F238E27FC236}">
                  <a16:creationId xmlns:a16="http://schemas.microsoft.com/office/drawing/2014/main" id="{534902B6-B567-338B-06D1-60482817129F}"/>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b="1">
                  <a:solidFill>
                    <a:schemeClr val="tx2"/>
                  </a:solidFill>
                </a:rPr>
                <a:t>4</a:t>
              </a:r>
            </a:p>
          </p:txBody>
        </p:sp>
        <p:sp>
          <p:nvSpPr>
            <p:cNvPr id="41" name="Half Frame 40">
              <a:extLst>
                <a:ext uri="{FF2B5EF4-FFF2-40B4-BE49-F238E27FC236}">
                  <a16:creationId xmlns:a16="http://schemas.microsoft.com/office/drawing/2014/main" id="{C5BE3DD8-A9B2-10B9-AC25-EFE124A4B33B}"/>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grpSp>
        <p:nvGrpSpPr>
          <p:cNvPr id="42" name="Group 41">
            <a:extLst>
              <a:ext uri="{FF2B5EF4-FFF2-40B4-BE49-F238E27FC236}">
                <a16:creationId xmlns:a16="http://schemas.microsoft.com/office/drawing/2014/main" id="{0F34E2E8-79D9-1710-67D1-1F218612D1C2}"/>
              </a:ext>
            </a:extLst>
          </p:cNvPr>
          <p:cNvGrpSpPr/>
          <p:nvPr/>
        </p:nvGrpSpPr>
        <p:grpSpPr>
          <a:xfrm rot="8250532">
            <a:off x="3123693" y="4192968"/>
            <a:ext cx="303373" cy="328692"/>
            <a:chOff x="6199306" y="2955438"/>
            <a:chExt cx="339011" cy="367305"/>
          </a:xfrm>
        </p:grpSpPr>
        <p:sp>
          <p:nvSpPr>
            <p:cNvPr id="43" name="TextBox 42">
              <a:extLst>
                <a:ext uri="{FF2B5EF4-FFF2-40B4-BE49-F238E27FC236}">
                  <a16:creationId xmlns:a16="http://schemas.microsoft.com/office/drawing/2014/main" id="{C3D2B7C8-430F-71E2-DA64-F781B87A00A1}"/>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b="1">
                  <a:solidFill>
                    <a:schemeClr val="tx2"/>
                  </a:solidFill>
                </a:rPr>
                <a:t>3</a:t>
              </a:r>
            </a:p>
          </p:txBody>
        </p:sp>
        <p:sp>
          <p:nvSpPr>
            <p:cNvPr id="45" name="Half Frame 44">
              <a:extLst>
                <a:ext uri="{FF2B5EF4-FFF2-40B4-BE49-F238E27FC236}">
                  <a16:creationId xmlns:a16="http://schemas.microsoft.com/office/drawing/2014/main" id="{9EDF9D07-22CC-CECB-84F6-04166A99A8B2}"/>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pSp>
      <p:sp>
        <p:nvSpPr>
          <p:cNvPr id="4" name="TextBox 3">
            <a:extLst>
              <a:ext uri="{FF2B5EF4-FFF2-40B4-BE49-F238E27FC236}">
                <a16:creationId xmlns:a16="http://schemas.microsoft.com/office/drawing/2014/main" id="{A092DAA5-1DCA-8C99-C9AB-4E3D573201B7}"/>
              </a:ext>
            </a:extLst>
          </p:cNvPr>
          <p:cNvSpPr txBox="1"/>
          <p:nvPr/>
        </p:nvSpPr>
        <p:spPr>
          <a:xfrm>
            <a:off x="453259" y="1565116"/>
            <a:ext cx="3964569" cy="276999"/>
          </a:xfrm>
          <a:prstGeom prst="rect">
            <a:avLst/>
          </a:prstGeom>
          <a:noFill/>
        </p:spPr>
        <p:txBody>
          <a:bodyPr wrap="square">
            <a:spAutoFit/>
          </a:bodyPr>
          <a:lstStyle/>
          <a:p>
            <a:pPr>
              <a:spcBef>
                <a:spcPts val="600"/>
              </a:spcBef>
            </a:pPr>
            <a:r>
              <a:rPr lang="en-AU" sz="1200" b="1">
                <a:solidFill>
                  <a:schemeClr val="tx2"/>
                </a:solidFill>
              </a:rPr>
              <a:t>There are five key implementation criteria: </a:t>
            </a:r>
          </a:p>
        </p:txBody>
      </p:sp>
      <p:cxnSp>
        <p:nvCxnSpPr>
          <p:cNvPr id="49" name="Straight Connector 48">
            <a:extLst>
              <a:ext uri="{FF2B5EF4-FFF2-40B4-BE49-F238E27FC236}">
                <a16:creationId xmlns:a16="http://schemas.microsoft.com/office/drawing/2014/main" id="{1CC1842F-3B19-9D02-BB36-6BB3ECD7E822}"/>
              </a:ext>
            </a:extLst>
          </p:cNvPr>
          <p:cNvCxnSpPr>
            <a:cxnSpLocks/>
          </p:cNvCxnSpPr>
          <p:nvPr/>
        </p:nvCxnSpPr>
        <p:spPr>
          <a:xfrm>
            <a:off x="539998" y="1198503"/>
            <a:ext cx="411706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052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269352FA-3F13-A78A-81A7-7A1C01DDC8C4}"/>
              </a:ext>
            </a:extLst>
          </p:cNvPr>
          <p:cNvGraphicFramePr>
            <a:graphicFrameLocks noChangeAspect="1"/>
          </p:cNvGraphicFramePr>
          <p:nvPr>
            <p:custDataLst>
              <p:tags r:id="rId1"/>
            </p:custDataLst>
            <p:extLst>
              <p:ext uri="{D42A27DB-BD31-4B8C-83A1-F6EECF244321}">
                <p14:modId xmlns:p14="http://schemas.microsoft.com/office/powerpoint/2010/main" val="28179215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269352FA-3F13-A78A-81A7-7A1C01DDC8C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1">
            <a:extLst>
              <a:ext uri="{FF2B5EF4-FFF2-40B4-BE49-F238E27FC236}">
                <a16:creationId xmlns:a16="http://schemas.microsoft.com/office/drawing/2014/main" id="{F0F18010-1884-BC83-FE1A-D5447997B2FC}"/>
              </a:ext>
            </a:extLst>
          </p:cNvPr>
          <p:cNvSpPr>
            <a:spLocks noGrp="1"/>
          </p:cNvSpPr>
          <p:nvPr>
            <p:ph type="title"/>
          </p:nvPr>
        </p:nvSpPr>
        <p:spPr>
          <a:xfrm>
            <a:off x="539999" y="292457"/>
            <a:ext cx="8820000" cy="597842"/>
          </a:xfrm>
        </p:spPr>
        <p:txBody>
          <a:bodyPr vert="horz"/>
          <a:lstStyle/>
          <a:p>
            <a:r>
              <a:rPr lang="en-AU" sz="1800">
                <a:latin typeface="+mj-lt"/>
              </a:rPr>
              <a:t>Implementation criteria </a:t>
            </a:r>
            <a:r>
              <a:rPr lang="en-AU">
                <a:latin typeface="+mj-lt"/>
              </a:rPr>
              <a:t>| </a:t>
            </a:r>
            <a:r>
              <a:rPr lang="en-AU" b="1"/>
              <a:t>Five key implementation criteria are supported by sub-criteria for operational guidance (1/3)</a:t>
            </a:r>
          </a:p>
        </p:txBody>
      </p:sp>
      <p:graphicFrame>
        <p:nvGraphicFramePr>
          <p:cNvPr id="13" name="Table 12">
            <a:extLst>
              <a:ext uri="{FF2B5EF4-FFF2-40B4-BE49-F238E27FC236}">
                <a16:creationId xmlns:a16="http://schemas.microsoft.com/office/drawing/2014/main" id="{A1AB5CC8-3F36-26E1-7784-8D9025C199A1}"/>
              </a:ext>
            </a:extLst>
          </p:cNvPr>
          <p:cNvGraphicFramePr>
            <a:graphicFrameLocks noGrp="1"/>
          </p:cNvGraphicFramePr>
          <p:nvPr>
            <p:extLst>
              <p:ext uri="{D42A27DB-BD31-4B8C-83A1-F6EECF244321}">
                <p14:modId xmlns:p14="http://schemas.microsoft.com/office/powerpoint/2010/main" val="3018906634"/>
              </p:ext>
            </p:extLst>
          </p:nvPr>
        </p:nvGraphicFramePr>
        <p:xfrm>
          <a:off x="541338" y="1229688"/>
          <a:ext cx="4336539" cy="4950121"/>
        </p:xfrm>
        <a:graphic>
          <a:graphicData uri="http://schemas.openxmlformats.org/drawingml/2006/table">
            <a:tbl>
              <a:tblPr>
                <a:tableStyleId>{073A0DAA-6AF3-43AB-8588-CEC1D06C72B9}</a:tableStyleId>
              </a:tblPr>
              <a:tblGrid>
                <a:gridCol w="4336539">
                  <a:extLst>
                    <a:ext uri="{9D8B030D-6E8A-4147-A177-3AD203B41FA5}">
                      <a16:colId xmlns:a16="http://schemas.microsoft.com/office/drawing/2014/main" val="2648253550"/>
                    </a:ext>
                  </a:extLst>
                </a:gridCol>
              </a:tblGrid>
              <a:tr h="540000">
                <a:tc>
                  <a:txBody>
                    <a:bodyPr/>
                    <a:lstStyle/>
                    <a:p>
                      <a:pPr>
                        <a:lnSpc>
                          <a:spcPct val="90000"/>
                        </a:lnSpc>
                      </a:pPr>
                      <a:r>
                        <a:rPr lang="en-AU" sz="1200" b="1">
                          <a:solidFill>
                            <a:schemeClr val="tx2"/>
                          </a:solidFill>
                        </a:rPr>
                        <a:t>1. Regulator effort and application </a:t>
                      </a:r>
                      <a:br>
                        <a:rPr lang="en-AU" sz="1200" b="1">
                          <a:solidFill>
                            <a:schemeClr val="tx2"/>
                          </a:solidFill>
                        </a:rPr>
                      </a:br>
                      <a:r>
                        <a:rPr lang="en-AU" sz="1200" b="1">
                          <a:solidFill>
                            <a:schemeClr val="tx2"/>
                          </a:solidFill>
                        </a:rPr>
                        <a:t>requirements should be proportionate to risk </a:t>
                      </a:r>
                      <a:endParaRPr lang="en-AU" sz="1200" b="1" i="1">
                        <a:solidFill>
                          <a:schemeClr val="tx2"/>
                        </a:solidFill>
                        <a:latin typeface="+mj-lt"/>
                      </a:endParaRPr>
                    </a:p>
                  </a:txBody>
                  <a:tcPr marL="72000" marR="72000" marT="72000" marB="72000">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299912"/>
                  </a:ext>
                </a:extLst>
              </a:tr>
              <a:tr h="893769">
                <a:tc>
                  <a:txBody>
                    <a:bodyPr/>
                    <a:lstStyle/>
                    <a:p>
                      <a:pPr>
                        <a:lnSpc>
                          <a:spcPct val="110000"/>
                        </a:lnSpc>
                      </a:pPr>
                      <a:r>
                        <a:rPr lang="en-AU" sz="1050" b="0" i="0"/>
                        <a:t>Regulators are clear on the harm they are minimising through the permission; regulators design permission processes and apply effort based on an assessment of risk throughout the permission journey. </a:t>
                      </a:r>
                      <a:endParaRPr lang="en-AU" sz="1050" b="0" i="0">
                        <a:latin typeface="+mj-lt"/>
                      </a:endParaRPr>
                    </a:p>
                  </a:txBody>
                  <a:tcPr marL="72000" marR="72000" marT="72000" marB="72000">
                    <a:lnL w="12700" cmpd="sng">
                      <a:noFill/>
                    </a:lnL>
                    <a:lnR w="12700" cmpd="sng">
                      <a:noFill/>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012181"/>
                  </a:ext>
                </a:extLst>
              </a:tr>
              <a:tr h="370840">
                <a:tc>
                  <a:txBody>
                    <a:bodyPr/>
                    <a:lstStyle/>
                    <a:p>
                      <a:pPr>
                        <a:lnSpc>
                          <a:spcPct val="110000"/>
                        </a:lnSpc>
                        <a:spcBef>
                          <a:spcPts val="0"/>
                        </a:spcBef>
                        <a:spcAft>
                          <a:spcPts val="480"/>
                        </a:spcAft>
                      </a:pPr>
                      <a:r>
                        <a:rPr lang="en-AU" sz="1050">
                          <a:solidFill>
                            <a:schemeClr val="tx1"/>
                          </a:solidFill>
                          <a:effectLst/>
                        </a:rPr>
                        <a:t>1.1 Regulators should be clear on what harm the permission addresses or policy objectives it achieves and how the permission aims to address it. </a:t>
                      </a:r>
                      <a:endParaRPr lang="en-AU" sz="1050">
                        <a:solidFill>
                          <a:schemeClr val="tx1"/>
                        </a:solidFill>
                        <a:effectLst/>
                        <a:latin typeface="+mj-lt"/>
                        <a:ea typeface="Segoe UI" panose="020B0502040204020203" pitchFamily="34" charset="0"/>
                        <a:cs typeface="Times New Roman" panose="02020603050405020304" pitchFamily="18" charset="0"/>
                      </a:endParaRPr>
                    </a:p>
                  </a:txBody>
                  <a:tcPr marL="72000" marR="72000" marT="72000" marB="72000">
                    <a:lnL w="12700" cmpd="sng">
                      <a:noFill/>
                    </a:lnL>
                    <a:lnR w="12700" cmpd="sng">
                      <a:noFill/>
                    </a:lnR>
                    <a:lnT w="28575"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686935"/>
                  </a:ext>
                </a:extLst>
              </a:tr>
              <a:tr h="370840">
                <a:tc>
                  <a:txBody>
                    <a:bodyPr/>
                    <a:lstStyle/>
                    <a:p>
                      <a:pPr>
                        <a:lnSpc>
                          <a:spcPct val="110000"/>
                        </a:lnSpc>
                        <a:spcBef>
                          <a:spcPts val="0"/>
                        </a:spcBef>
                        <a:spcAft>
                          <a:spcPts val="480"/>
                        </a:spcAft>
                      </a:pPr>
                      <a:r>
                        <a:rPr lang="en-AU" sz="1050">
                          <a:solidFill>
                            <a:schemeClr val="tx1"/>
                          </a:solidFill>
                          <a:effectLst/>
                        </a:rPr>
                        <a:t>1.2 Regulators’ assessment of risk across the permission journey should be considered in the context of the other regulatory risk management tools available (e.g., obligations on company officers).</a:t>
                      </a:r>
                      <a:endParaRPr lang="en-AU" sz="1050">
                        <a:solidFill>
                          <a:schemeClr val="tx1"/>
                        </a:solidFill>
                        <a:effectLst/>
                        <a:latin typeface="+mj-lt"/>
                        <a:ea typeface="Segoe UI" panose="020B0502040204020203" pitchFamily="34" charset="0"/>
                        <a:cs typeface="Times New Roman" panose="02020603050405020304" pitchFamily="18" charset="0"/>
                      </a:endParaRP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501258"/>
                  </a:ext>
                </a:extLst>
              </a:tr>
              <a:tr h="370840">
                <a:tc>
                  <a:txBody>
                    <a:bodyPr/>
                    <a:lstStyle/>
                    <a:p>
                      <a:pPr>
                        <a:lnSpc>
                          <a:spcPct val="110000"/>
                        </a:lnSpc>
                        <a:spcBef>
                          <a:spcPts val="0"/>
                        </a:spcBef>
                        <a:spcAft>
                          <a:spcPts val="480"/>
                        </a:spcAft>
                      </a:pPr>
                      <a:r>
                        <a:rPr lang="en-AU" sz="1050">
                          <a:solidFill>
                            <a:schemeClr val="tx1"/>
                          </a:solidFill>
                          <a:effectLst/>
                          <a:latin typeface="+mj-lt"/>
                          <a:ea typeface="Segoe UI" panose="020B0502040204020203" pitchFamily="34" charset="0"/>
                          <a:cs typeface="Times New Roman" panose="02020603050405020304" pitchFamily="18" charset="0"/>
                        </a:rPr>
                        <a:t>1.3 Regulators should triage applications and allocate effort based on an assessment of risk throughout the permission journey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154547"/>
                  </a:ext>
                </a:extLst>
              </a:tr>
              <a:tr h="370840">
                <a:tc>
                  <a:txBody>
                    <a:bodyPr/>
                    <a:lstStyle/>
                    <a:p>
                      <a:pPr>
                        <a:lnSpc>
                          <a:spcPct val="110000"/>
                        </a:lnSpc>
                        <a:spcBef>
                          <a:spcPts val="0"/>
                        </a:spcBef>
                        <a:spcAft>
                          <a:spcPts val="480"/>
                        </a:spcAft>
                      </a:pPr>
                      <a:r>
                        <a:rPr lang="en-AU" sz="1050">
                          <a:solidFill>
                            <a:schemeClr val="tx1"/>
                          </a:solidFill>
                          <a:effectLst/>
                        </a:rPr>
                        <a:t>1.4 Regulators should design their processes to identify the risk profile of an application as early as feasible. </a:t>
                      </a:r>
                      <a:endParaRPr lang="en-AU" sz="1050">
                        <a:solidFill>
                          <a:schemeClr val="tx1"/>
                        </a:solidFill>
                        <a:effectLst/>
                        <a:latin typeface="+mj-lt"/>
                        <a:ea typeface="Segoe UI" panose="020B0502040204020203" pitchFamily="34" charset="0"/>
                        <a:cs typeface="Times New Roman" panose="02020603050405020304" pitchFamily="18" charset="0"/>
                      </a:endParaRP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1736759"/>
                  </a:ext>
                </a:extLst>
              </a:tr>
              <a:tr h="370840">
                <a:tc>
                  <a:txBody>
                    <a:bodyPr/>
                    <a:lstStyle/>
                    <a:p>
                      <a:pPr>
                        <a:lnSpc>
                          <a:spcPct val="110000"/>
                        </a:lnSpc>
                        <a:spcBef>
                          <a:spcPts val="0"/>
                        </a:spcBef>
                        <a:spcAft>
                          <a:spcPts val="480"/>
                        </a:spcAft>
                      </a:pPr>
                      <a:r>
                        <a:rPr lang="en-AU" sz="1050">
                          <a:solidFill>
                            <a:schemeClr val="tx1"/>
                          </a:solidFill>
                          <a:effectLst/>
                        </a:rPr>
                        <a:t>1.5 Accounting for risk, permissions durations and renewal processes should have the longest duration possible, and applicants should generally not need to go through a new approval process when renewing.*</a:t>
                      </a:r>
                      <a:endParaRPr lang="en-AU" sz="1050">
                        <a:solidFill>
                          <a:schemeClr val="tx1"/>
                        </a:solidFill>
                        <a:effectLst/>
                        <a:latin typeface="+mj-lt"/>
                        <a:ea typeface="Segoe UI" panose="020B0502040204020203" pitchFamily="34" charset="0"/>
                        <a:cs typeface="Times New Roman" panose="02020603050405020304" pitchFamily="18" charset="0"/>
                      </a:endParaRP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5262253"/>
                  </a:ext>
                </a:extLst>
              </a:tr>
            </a:tbl>
          </a:graphicData>
        </a:graphic>
      </p:graphicFrame>
      <p:graphicFrame>
        <p:nvGraphicFramePr>
          <p:cNvPr id="14" name="Table 12">
            <a:extLst>
              <a:ext uri="{FF2B5EF4-FFF2-40B4-BE49-F238E27FC236}">
                <a16:creationId xmlns:a16="http://schemas.microsoft.com/office/drawing/2014/main" id="{EE20D5D9-BB16-B529-8E02-426BF2CDE27C}"/>
              </a:ext>
            </a:extLst>
          </p:cNvPr>
          <p:cNvGraphicFramePr>
            <a:graphicFrameLocks noGrp="1"/>
          </p:cNvGraphicFramePr>
          <p:nvPr>
            <p:extLst>
              <p:ext uri="{D42A27DB-BD31-4B8C-83A1-F6EECF244321}">
                <p14:modId xmlns:p14="http://schemas.microsoft.com/office/powerpoint/2010/main" val="1362703859"/>
              </p:ext>
            </p:extLst>
          </p:nvPr>
        </p:nvGraphicFramePr>
        <p:xfrm>
          <a:off x="5037897" y="1229687"/>
          <a:ext cx="4337878" cy="3615524"/>
        </p:xfrm>
        <a:graphic>
          <a:graphicData uri="http://schemas.openxmlformats.org/drawingml/2006/table">
            <a:tbl>
              <a:tblPr>
                <a:tableStyleId>{073A0DAA-6AF3-43AB-8588-CEC1D06C72B9}</a:tableStyleId>
              </a:tblPr>
              <a:tblGrid>
                <a:gridCol w="4337878">
                  <a:extLst>
                    <a:ext uri="{9D8B030D-6E8A-4147-A177-3AD203B41FA5}">
                      <a16:colId xmlns:a16="http://schemas.microsoft.com/office/drawing/2014/main" val="2648253550"/>
                    </a:ext>
                  </a:extLst>
                </a:gridCol>
              </a:tblGrid>
              <a:tr h="553639">
                <a:tc>
                  <a:txBody>
                    <a:bodyPr/>
                    <a:lstStyle/>
                    <a:p>
                      <a:pPr>
                        <a:lnSpc>
                          <a:spcPct val="90000"/>
                        </a:lnSpc>
                      </a:pPr>
                      <a:r>
                        <a:rPr lang="en-AU" sz="1200" b="1">
                          <a:solidFill>
                            <a:schemeClr val="tx2"/>
                          </a:solidFill>
                        </a:rPr>
                        <a:t>2. Permissions should be streamlined </a:t>
                      </a:r>
                      <a:br>
                        <a:rPr lang="en-AU" sz="1200" b="1">
                          <a:solidFill>
                            <a:schemeClr val="tx2"/>
                          </a:solidFill>
                        </a:rPr>
                      </a:br>
                      <a:r>
                        <a:rPr lang="en-AU" sz="1200" b="1">
                          <a:solidFill>
                            <a:schemeClr val="tx2"/>
                          </a:solidFill>
                        </a:rPr>
                        <a:t>and digital </a:t>
                      </a:r>
                      <a:endParaRPr lang="en-AU" sz="1200" b="1" i="1">
                        <a:solidFill>
                          <a:schemeClr val="tx2"/>
                        </a:solidFill>
                        <a:latin typeface="+mj-lt"/>
                      </a:endParaRPr>
                    </a:p>
                  </a:txBody>
                  <a:tcPr marL="72000" marR="72000" marT="72000" marB="72000">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1630739"/>
                  </a:ext>
                </a:extLst>
              </a:tr>
              <a:tr h="880131">
                <a:tc>
                  <a:txBody>
                    <a:bodyPr/>
                    <a:lstStyle/>
                    <a:p>
                      <a:pPr>
                        <a:lnSpc>
                          <a:spcPct val="110000"/>
                        </a:lnSpc>
                      </a:pPr>
                      <a:r>
                        <a:rPr lang="en-AU" sz="1050" b="0" i="0"/>
                        <a:t>Regulators make the permission practice and processes as straightforward and clear as possible for the applicant; permission information is easily accessible, and processes are digitised. </a:t>
                      </a:r>
                      <a:endParaRPr lang="en-AU" sz="1050" b="0" i="0">
                        <a:latin typeface="+mj-lt"/>
                      </a:endParaRPr>
                    </a:p>
                  </a:txBody>
                  <a:tcPr marL="72000" marR="72000" marT="72000" marB="72000">
                    <a:lnL w="12700" cmpd="sng">
                      <a:noFill/>
                    </a:lnL>
                    <a:lnR w="12700" cmpd="sng">
                      <a:noFill/>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012181"/>
                  </a:ext>
                </a:extLst>
              </a:tr>
              <a:tr h="669600">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2.1 Permission processes should be streamlined for applicants, taking a ‘user-centric’ perspective to help applicants comply. </a:t>
                      </a:r>
                    </a:p>
                  </a:txBody>
                  <a:tcPr marL="72000" marR="72000" marT="72000" marB="72000">
                    <a:lnL w="12700" cmpd="sng">
                      <a:noFill/>
                    </a:lnL>
                    <a:lnR w="12700" cmpd="sng">
                      <a:noFill/>
                    </a:lnR>
                    <a:lnT w="28575"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686935"/>
                  </a:ext>
                </a:extLst>
              </a:tr>
              <a:tr h="449217">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2.2 Permission processes should be taking a ‘digital first’ approach and be automated wherever feasible (e.g., considering applicant digital literacy or other important objectives such as procedural fairness).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501258"/>
                  </a:ext>
                </a:extLst>
              </a:tr>
              <a:tr h="636716">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2.3 Permission processes should adhere to digital accessibility guidelines, with situation-appropriate options for non-digital information, advice and support.</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15202355"/>
                  </a:ext>
                </a:extLst>
              </a:tr>
            </a:tbl>
          </a:graphicData>
        </a:graphic>
      </p:graphicFrame>
      <p:grpSp>
        <p:nvGrpSpPr>
          <p:cNvPr id="15" name="Group 14">
            <a:extLst>
              <a:ext uri="{FF2B5EF4-FFF2-40B4-BE49-F238E27FC236}">
                <a16:creationId xmlns:a16="http://schemas.microsoft.com/office/drawing/2014/main" id="{35EF0252-0DA1-BD0A-186C-62062FF58898}"/>
              </a:ext>
            </a:extLst>
          </p:cNvPr>
          <p:cNvGrpSpPr/>
          <p:nvPr/>
        </p:nvGrpSpPr>
        <p:grpSpPr>
          <a:xfrm>
            <a:off x="4292611" y="1304207"/>
            <a:ext cx="478498" cy="455192"/>
            <a:chOff x="-2349937" y="4352926"/>
            <a:chExt cx="722387" cy="687203"/>
          </a:xfrm>
        </p:grpSpPr>
        <p:grpSp>
          <p:nvGrpSpPr>
            <p:cNvPr id="16" name="Group 15">
              <a:extLst>
                <a:ext uri="{FF2B5EF4-FFF2-40B4-BE49-F238E27FC236}">
                  <a16:creationId xmlns:a16="http://schemas.microsoft.com/office/drawing/2014/main" id="{3ED091DF-7A99-2F20-F37E-83CDB98566E4}"/>
                </a:ext>
              </a:extLst>
            </p:cNvPr>
            <p:cNvGrpSpPr/>
            <p:nvPr/>
          </p:nvGrpSpPr>
          <p:grpSpPr>
            <a:xfrm>
              <a:off x="-2349937" y="4352926"/>
              <a:ext cx="722387" cy="687203"/>
              <a:chOff x="-2780188" y="1880581"/>
              <a:chExt cx="3617912" cy="3441700"/>
            </a:xfrm>
            <a:solidFill>
              <a:schemeClr val="bg1"/>
            </a:solidFill>
          </p:grpSpPr>
          <p:sp>
            <p:nvSpPr>
              <p:cNvPr id="33" name="Freeform 5">
                <a:extLst>
                  <a:ext uri="{FF2B5EF4-FFF2-40B4-BE49-F238E27FC236}">
                    <a16:creationId xmlns:a16="http://schemas.microsoft.com/office/drawing/2014/main" id="{75ABA0F9-5D91-475C-CEB3-D40254E8D91F}"/>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34" name="Freeform 7">
                <a:extLst>
                  <a:ext uri="{FF2B5EF4-FFF2-40B4-BE49-F238E27FC236}">
                    <a16:creationId xmlns:a16="http://schemas.microsoft.com/office/drawing/2014/main" id="{E2CC5F14-1106-9BCC-C331-4705DC8AF1B0}"/>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35" name="Freeform 9">
                <a:extLst>
                  <a:ext uri="{FF2B5EF4-FFF2-40B4-BE49-F238E27FC236}">
                    <a16:creationId xmlns:a16="http://schemas.microsoft.com/office/drawing/2014/main" id="{128B5556-DADB-D7A4-C72D-AF6E259625F0}"/>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36" name="Freeform 11">
                <a:extLst>
                  <a:ext uri="{FF2B5EF4-FFF2-40B4-BE49-F238E27FC236}">
                    <a16:creationId xmlns:a16="http://schemas.microsoft.com/office/drawing/2014/main" id="{8A8AC828-2642-E9FF-8459-D164B6B55B8A}"/>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37" name="Freeform 13">
                <a:extLst>
                  <a:ext uri="{FF2B5EF4-FFF2-40B4-BE49-F238E27FC236}">
                    <a16:creationId xmlns:a16="http://schemas.microsoft.com/office/drawing/2014/main" id="{15CB2EA2-92E6-5911-2C70-CDD130CFAC68}"/>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grpSp>
        <p:sp>
          <p:nvSpPr>
            <p:cNvPr id="17" name="Oval 16">
              <a:extLst>
                <a:ext uri="{FF2B5EF4-FFF2-40B4-BE49-F238E27FC236}">
                  <a16:creationId xmlns:a16="http://schemas.microsoft.com/office/drawing/2014/main" id="{56A23454-2EC4-3941-6FB3-F48394615D0B}"/>
                </a:ext>
              </a:extLst>
            </p:cNvPr>
            <p:cNvSpPr/>
            <p:nvPr/>
          </p:nvSpPr>
          <p:spPr>
            <a:xfrm>
              <a:off x="-2129505" y="4553378"/>
              <a:ext cx="281347" cy="28134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endParaRPr lang="en-AU" sz="300" b="1">
                <a:solidFill>
                  <a:schemeClr val="tx2"/>
                </a:solidFill>
                <a:latin typeface="+mj-lt"/>
              </a:endParaRPr>
            </a:p>
          </p:txBody>
        </p:sp>
        <p:grpSp>
          <p:nvGrpSpPr>
            <p:cNvPr id="18" name="Group 17">
              <a:extLst>
                <a:ext uri="{FF2B5EF4-FFF2-40B4-BE49-F238E27FC236}">
                  <a16:creationId xmlns:a16="http://schemas.microsoft.com/office/drawing/2014/main" id="{29B49778-4AEA-4288-DB0F-0B132659E72E}"/>
                </a:ext>
              </a:extLst>
            </p:cNvPr>
            <p:cNvGrpSpPr/>
            <p:nvPr/>
          </p:nvGrpSpPr>
          <p:grpSpPr>
            <a:xfrm>
              <a:off x="-2185743" y="4432128"/>
              <a:ext cx="127465" cy="139385"/>
              <a:chOff x="6199305" y="2955438"/>
              <a:chExt cx="289926" cy="317040"/>
            </a:xfrm>
          </p:grpSpPr>
          <p:sp>
            <p:nvSpPr>
              <p:cNvPr id="31" name="TextBox 30">
                <a:extLst>
                  <a:ext uri="{FF2B5EF4-FFF2-40B4-BE49-F238E27FC236}">
                    <a16:creationId xmlns:a16="http://schemas.microsoft.com/office/drawing/2014/main" id="{B3C83AC2-00E4-52B7-0B2D-3AE34F16CE17}"/>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bg1"/>
                    </a:solidFill>
                  </a:rPr>
                  <a:t>1</a:t>
                </a:r>
              </a:p>
            </p:txBody>
          </p:sp>
          <p:sp>
            <p:nvSpPr>
              <p:cNvPr id="32" name="Half Frame 31">
                <a:extLst>
                  <a:ext uri="{FF2B5EF4-FFF2-40B4-BE49-F238E27FC236}">
                    <a16:creationId xmlns:a16="http://schemas.microsoft.com/office/drawing/2014/main" id="{D06104B5-5910-ED30-B0EF-C5C29843B2DB}"/>
                  </a:ext>
                </a:extLst>
              </p:cNvPr>
              <p:cNvSpPr/>
              <p:nvPr/>
            </p:nvSpPr>
            <p:spPr>
              <a:xfrm rot="723744">
                <a:off x="6199305"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19" name="Group 18">
              <a:extLst>
                <a:ext uri="{FF2B5EF4-FFF2-40B4-BE49-F238E27FC236}">
                  <a16:creationId xmlns:a16="http://schemas.microsoft.com/office/drawing/2014/main" id="{07A2AD03-DC0D-0253-6CB9-5F5E3389D32C}"/>
                </a:ext>
              </a:extLst>
            </p:cNvPr>
            <p:cNvGrpSpPr/>
            <p:nvPr/>
          </p:nvGrpSpPr>
          <p:grpSpPr>
            <a:xfrm rot="4417205">
              <a:off x="-1914052" y="4441594"/>
              <a:ext cx="127464" cy="139386"/>
              <a:chOff x="6199306" y="2955438"/>
              <a:chExt cx="289925" cy="317040"/>
            </a:xfrm>
          </p:grpSpPr>
          <p:sp>
            <p:nvSpPr>
              <p:cNvPr id="29" name="TextBox 28">
                <a:extLst>
                  <a:ext uri="{FF2B5EF4-FFF2-40B4-BE49-F238E27FC236}">
                    <a16:creationId xmlns:a16="http://schemas.microsoft.com/office/drawing/2014/main" id="{AB3C10D9-B584-1FA5-00EB-A33D3584C238}"/>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2</a:t>
                </a:r>
              </a:p>
            </p:txBody>
          </p:sp>
          <p:sp>
            <p:nvSpPr>
              <p:cNvPr id="30" name="Half Frame 29">
                <a:extLst>
                  <a:ext uri="{FF2B5EF4-FFF2-40B4-BE49-F238E27FC236}">
                    <a16:creationId xmlns:a16="http://schemas.microsoft.com/office/drawing/2014/main" id="{8F8EED2B-CF66-1AF0-A185-913459C50D9F}"/>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0" name="Group 19">
              <a:extLst>
                <a:ext uri="{FF2B5EF4-FFF2-40B4-BE49-F238E27FC236}">
                  <a16:creationId xmlns:a16="http://schemas.microsoft.com/office/drawing/2014/main" id="{02E2F952-9AF5-C49E-0B2C-1BCE39ECFBAB}"/>
                </a:ext>
              </a:extLst>
            </p:cNvPr>
            <p:cNvGrpSpPr/>
            <p:nvPr/>
          </p:nvGrpSpPr>
          <p:grpSpPr>
            <a:xfrm rot="17113876">
              <a:off x="-2261390" y="4674048"/>
              <a:ext cx="151246" cy="154816"/>
              <a:chOff x="6199306" y="2955438"/>
              <a:chExt cx="344019" cy="352138"/>
            </a:xfrm>
          </p:grpSpPr>
          <p:sp>
            <p:nvSpPr>
              <p:cNvPr id="27" name="TextBox 26">
                <a:extLst>
                  <a:ext uri="{FF2B5EF4-FFF2-40B4-BE49-F238E27FC236}">
                    <a16:creationId xmlns:a16="http://schemas.microsoft.com/office/drawing/2014/main" id="{89620348-E0DC-4A71-F9E9-B7F0A3866192}"/>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sz="300" b="1">
                    <a:solidFill>
                      <a:schemeClr val="tx2"/>
                    </a:solidFill>
                  </a:rPr>
                  <a:t>5</a:t>
                </a:r>
              </a:p>
            </p:txBody>
          </p:sp>
          <p:sp>
            <p:nvSpPr>
              <p:cNvPr id="28" name="Half Frame 27">
                <a:extLst>
                  <a:ext uri="{FF2B5EF4-FFF2-40B4-BE49-F238E27FC236}">
                    <a16:creationId xmlns:a16="http://schemas.microsoft.com/office/drawing/2014/main" id="{75577D57-C37F-8E03-C3F7-469382C62737}"/>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1" name="Group 20">
              <a:extLst>
                <a:ext uri="{FF2B5EF4-FFF2-40B4-BE49-F238E27FC236}">
                  <a16:creationId xmlns:a16="http://schemas.microsoft.com/office/drawing/2014/main" id="{77422A1A-03C7-EFB8-736E-E7A7D7F575E8}"/>
                </a:ext>
              </a:extLst>
            </p:cNvPr>
            <p:cNvGrpSpPr/>
            <p:nvPr/>
          </p:nvGrpSpPr>
          <p:grpSpPr>
            <a:xfrm rot="12872922">
              <a:off x="-2060886" y="4805504"/>
              <a:ext cx="149045" cy="161484"/>
              <a:chOff x="6199306" y="2955438"/>
              <a:chExt cx="339011" cy="367305"/>
            </a:xfrm>
          </p:grpSpPr>
          <p:sp>
            <p:nvSpPr>
              <p:cNvPr id="25" name="TextBox 24">
                <a:extLst>
                  <a:ext uri="{FF2B5EF4-FFF2-40B4-BE49-F238E27FC236}">
                    <a16:creationId xmlns:a16="http://schemas.microsoft.com/office/drawing/2014/main" id="{8A66AFA9-5D29-84CA-D0E8-B1E49C6C8677}"/>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4</a:t>
                </a:r>
              </a:p>
            </p:txBody>
          </p:sp>
          <p:sp>
            <p:nvSpPr>
              <p:cNvPr id="26" name="Half Frame 25">
                <a:extLst>
                  <a:ext uri="{FF2B5EF4-FFF2-40B4-BE49-F238E27FC236}">
                    <a16:creationId xmlns:a16="http://schemas.microsoft.com/office/drawing/2014/main" id="{64BD0717-AF62-2E71-5C24-A3B082F7263D}"/>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2" name="Group 21">
              <a:extLst>
                <a:ext uri="{FF2B5EF4-FFF2-40B4-BE49-F238E27FC236}">
                  <a16:creationId xmlns:a16="http://schemas.microsoft.com/office/drawing/2014/main" id="{CDD283C6-4C80-8D31-7FC1-6A0091E32624}"/>
                </a:ext>
              </a:extLst>
            </p:cNvPr>
            <p:cNvGrpSpPr/>
            <p:nvPr/>
          </p:nvGrpSpPr>
          <p:grpSpPr>
            <a:xfrm rot="8697982">
              <a:off x="-1870559" y="4664664"/>
              <a:ext cx="149045" cy="161484"/>
              <a:chOff x="6199306" y="2955438"/>
              <a:chExt cx="339011" cy="367305"/>
            </a:xfrm>
          </p:grpSpPr>
          <p:sp>
            <p:nvSpPr>
              <p:cNvPr id="23" name="TextBox 22">
                <a:extLst>
                  <a:ext uri="{FF2B5EF4-FFF2-40B4-BE49-F238E27FC236}">
                    <a16:creationId xmlns:a16="http://schemas.microsoft.com/office/drawing/2014/main" id="{E3B1DC46-B4FC-33B1-897C-CC49AC424BDC}"/>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3</a:t>
                </a:r>
              </a:p>
            </p:txBody>
          </p:sp>
          <p:sp>
            <p:nvSpPr>
              <p:cNvPr id="24" name="Half Frame 23">
                <a:extLst>
                  <a:ext uri="{FF2B5EF4-FFF2-40B4-BE49-F238E27FC236}">
                    <a16:creationId xmlns:a16="http://schemas.microsoft.com/office/drawing/2014/main" id="{70C2D0C3-43DB-BD39-69A7-06E17D4C6E21}"/>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grpSp>
        <p:nvGrpSpPr>
          <p:cNvPr id="38" name="Group 37">
            <a:extLst>
              <a:ext uri="{FF2B5EF4-FFF2-40B4-BE49-F238E27FC236}">
                <a16:creationId xmlns:a16="http://schemas.microsoft.com/office/drawing/2014/main" id="{CC62E95F-46C7-959A-FF47-818929CF67F8}"/>
              </a:ext>
            </a:extLst>
          </p:cNvPr>
          <p:cNvGrpSpPr/>
          <p:nvPr/>
        </p:nvGrpSpPr>
        <p:grpSpPr>
          <a:xfrm>
            <a:off x="8798206" y="1304207"/>
            <a:ext cx="478498" cy="455192"/>
            <a:chOff x="-2349937" y="4352926"/>
            <a:chExt cx="722387" cy="687203"/>
          </a:xfrm>
        </p:grpSpPr>
        <p:grpSp>
          <p:nvGrpSpPr>
            <p:cNvPr id="39" name="Group 38">
              <a:extLst>
                <a:ext uri="{FF2B5EF4-FFF2-40B4-BE49-F238E27FC236}">
                  <a16:creationId xmlns:a16="http://schemas.microsoft.com/office/drawing/2014/main" id="{616B8291-719A-3E8E-FF7D-F0DDE7009E75}"/>
                </a:ext>
              </a:extLst>
            </p:cNvPr>
            <p:cNvGrpSpPr/>
            <p:nvPr/>
          </p:nvGrpSpPr>
          <p:grpSpPr>
            <a:xfrm>
              <a:off x="-2349937" y="4352926"/>
              <a:ext cx="722387" cy="687203"/>
              <a:chOff x="-2780188" y="1880581"/>
              <a:chExt cx="3617912" cy="3441700"/>
            </a:xfrm>
            <a:solidFill>
              <a:schemeClr val="bg1"/>
            </a:solidFill>
          </p:grpSpPr>
          <p:sp>
            <p:nvSpPr>
              <p:cNvPr id="56" name="Freeform 5">
                <a:extLst>
                  <a:ext uri="{FF2B5EF4-FFF2-40B4-BE49-F238E27FC236}">
                    <a16:creationId xmlns:a16="http://schemas.microsoft.com/office/drawing/2014/main" id="{5C0E1F79-D63F-2FCC-5675-6BB21BDE862F}"/>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57" name="Freeform 7">
                <a:extLst>
                  <a:ext uri="{FF2B5EF4-FFF2-40B4-BE49-F238E27FC236}">
                    <a16:creationId xmlns:a16="http://schemas.microsoft.com/office/drawing/2014/main" id="{AE02292C-023A-DE2D-2DFA-86DF8A415C2C}"/>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58" name="Freeform 9">
                <a:extLst>
                  <a:ext uri="{FF2B5EF4-FFF2-40B4-BE49-F238E27FC236}">
                    <a16:creationId xmlns:a16="http://schemas.microsoft.com/office/drawing/2014/main" id="{5E028EC1-5823-BA92-B115-2B1AD75635D6}"/>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59" name="Freeform 11">
                <a:extLst>
                  <a:ext uri="{FF2B5EF4-FFF2-40B4-BE49-F238E27FC236}">
                    <a16:creationId xmlns:a16="http://schemas.microsoft.com/office/drawing/2014/main" id="{9C97AB06-8C8A-71FA-51CD-09C8275402B8}"/>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60" name="Freeform 13">
                <a:extLst>
                  <a:ext uri="{FF2B5EF4-FFF2-40B4-BE49-F238E27FC236}">
                    <a16:creationId xmlns:a16="http://schemas.microsoft.com/office/drawing/2014/main" id="{816393FD-5571-E24F-0897-E6B3EB21EF87}"/>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grpSp>
        <p:sp>
          <p:nvSpPr>
            <p:cNvPr id="40" name="Oval 39">
              <a:extLst>
                <a:ext uri="{FF2B5EF4-FFF2-40B4-BE49-F238E27FC236}">
                  <a16:creationId xmlns:a16="http://schemas.microsoft.com/office/drawing/2014/main" id="{998309D4-6D69-BCA2-2977-C224FFC108CC}"/>
                </a:ext>
              </a:extLst>
            </p:cNvPr>
            <p:cNvSpPr/>
            <p:nvPr/>
          </p:nvSpPr>
          <p:spPr>
            <a:xfrm>
              <a:off x="-2129505" y="4553378"/>
              <a:ext cx="281347" cy="28134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endParaRPr lang="en-AU" sz="300" b="1">
                <a:solidFill>
                  <a:schemeClr val="tx2"/>
                </a:solidFill>
                <a:latin typeface="+mj-lt"/>
              </a:endParaRPr>
            </a:p>
          </p:txBody>
        </p:sp>
        <p:grpSp>
          <p:nvGrpSpPr>
            <p:cNvPr id="41" name="Group 40">
              <a:extLst>
                <a:ext uri="{FF2B5EF4-FFF2-40B4-BE49-F238E27FC236}">
                  <a16:creationId xmlns:a16="http://schemas.microsoft.com/office/drawing/2014/main" id="{BF3A866A-9C35-BEF7-C6D4-40FC05DD85DB}"/>
                </a:ext>
              </a:extLst>
            </p:cNvPr>
            <p:cNvGrpSpPr/>
            <p:nvPr/>
          </p:nvGrpSpPr>
          <p:grpSpPr>
            <a:xfrm>
              <a:off x="-2185733" y="4432118"/>
              <a:ext cx="127458" cy="139380"/>
              <a:chOff x="6199305" y="2955438"/>
              <a:chExt cx="289909" cy="317031"/>
            </a:xfrm>
          </p:grpSpPr>
          <p:sp>
            <p:nvSpPr>
              <p:cNvPr id="54" name="TextBox 53">
                <a:extLst>
                  <a:ext uri="{FF2B5EF4-FFF2-40B4-BE49-F238E27FC236}">
                    <a16:creationId xmlns:a16="http://schemas.microsoft.com/office/drawing/2014/main" id="{E71FB3AD-F16F-204C-CE2F-0DC908F93BF0}"/>
                  </a:ext>
                </a:extLst>
              </p:cNvPr>
              <p:cNvSpPr txBox="1"/>
              <p:nvPr/>
            </p:nvSpPr>
            <p:spPr>
              <a:xfrm rot="19542019">
                <a:off x="6214895" y="2984176"/>
                <a:ext cx="274319" cy="288293"/>
              </a:xfrm>
              <a:prstGeom prst="rect">
                <a:avLst/>
              </a:prstGeom>
              <a:noFill/>
            </p:spPr>
            <p:txBody>
              <a:bodyPr wrap="none" lIns="36000" tIns="36000" rIns="36000" bIns="36000" rtlCol="0">
                <a:noAutofit/>
              </a:bodyPr>
              <a:lstStyle/>
              <a:p>
                <a:pPr algn="ctr"/>
                <a:r>
                  <a:rPr lang="en-AU" sz="300" b="1">
                    <a:solidFill>
                      <a:schemeClr val="tx2"/>
                    </a:solidFill>
                  </a:rPr>
                  <a:t>1</a:t>
                </a:r>
              </a:p>
            </p:txBody>
          </p:sp>
          <p:sp>
            <p:nvSpPr>
              <p:cNvPr id="55" name="Half Frame 54">
                <a:extLst>
                  <a:ext uri="{FF2B5EF4-FFF2-40B4-BE49-F238E27FC236}">
                    <a16:creationId xmlns:a16="http://schemas.microsoft.com/office/drawing/2014/main" id="{BEBEF4AE-B447-F8F7-BD31-59D21BA37573}"/>
                  </a:ext>
                </a:extLst>
              </p:cNvPr>
              <p:cNvSpPr/>
              <p:nvPr/>
            </p:nvSpPr>
            <p:spPr>
              <a:xfrm rot="723744">
                <a:off x="6199305"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2" name="Group 41">
              <a:extLst>
                <a:ext uri="{FF2B5EF4-FFF2-40B4-BE49-F238E27FC236}">
                  <a16:creationId xmlns:a16="http://schemas.microsoft.com/office/drawing/2014/main" id="{B595B23D-5FED-5847-D5CC-2F6E69F644B2}"/>
                </a:ext>
              </a:extLst>
            </p:cNvPr>
            <p:cNvGrpSpPr/>
            <p:nvPr/>
          </p:nvGrpSpPr>
          <p:grpSpPr>
            <a:xfrm rot="4417205">
              <a:off x="-1914052" y="4441594"/>
              <a:ext cx="127464" cy="139386"/>
              <a:chOff x="6199306" y="2955438"/>
              <a:chExt cx="289925" cy="317040"/>
            </a:xfrm>
          </p:grpSpPr>
          <p:sp>
            <p:nvSpPr>
              <p:cNvPr id="52" name="TextBox 51">
                <a:extLst>
                  <a:ext uri="{FF2B5EF4-FFF2-40B4-BE49-F238E27FC236}">
                    <a16:creationId xmlns:a16="http://schemas.microsoft.com/office/drawing/2014/main" id="{AE19CF62-C4AC-AF7A-C466-6764780ECEEB}"/>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bg1"/>
                    </a:solidFill>
                  </a:rPr>
                  <a:t>2</a:t>
                </a:r>
              </a:p>
            </p:txBody>
          </p:sp>
          <p:sp>
            <p:nvSpPr>
              <p:cNvPr id="53" name="Half Frame 52">
                <a:extLst>
                  <a:ext uri="{FF2B5EF4-FFF2-40B4-BE49-F238E27FC236}">
                    <a16:creationId xmlns:a16="http://schemas.microsoft.com/office/drawing/2014/main" id="{220027F1-548C-8111-1887-E9871939C767}"/>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3" name="Group 42">
              <a:extLst>
                <a:ext uri="{FF2B5EF4-FFF2-40B4-BE49-F238E27FC236}">
                  <a16:creationId xmlns:a16="http://schemas.microsoft.com/office/drawing/2014/main" id="{000FC1B2-0F4C-9934-508E-2ED8842FAA88}"/>
                </a:ext>
              </a:extLst>
            </p:cNvPr>
            <p:cNvGrpSpPr/>
            <p:nvPr/>
          </p:nvGrpSpPr>
          <p:grpSpPr>
            <a:xfrm rot="17113876">
              <a:off x="-2261390" y="4674048"/>
              <a:ext cx="151246" cy="154816"/>
              <a:chOff x="6199306" y="2955438"/>
              <a:chExt cx="344019" cy="352138"/>
            </a:xfrm>
          </p:grpSpPr>
          <p:sp>
            <p:nvSpPr>
              <p:cNvPr id="50" name="TextBox 49">
                <a:extLst>
                  <a:ext uri="{FF2B5EF4-FFF2-40B4-BE49-F238E27FC236}">
                    <a16:creationId xmlns:a16="http://schemas.microsoft.com/office/drawing/2014/main" id="{5B3B088C-C042-BCB5-5E6A-DB41AF07A3E6}"/>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sz="300" b="1">
                    <a:solidFill>
                      <a:schemeClr val="tx2"/>
                    </a:solidFill>
                  </a:rPr>
                  <a:t>5</a:t>
                </a:r>
              </a:p>
            </p:txBody>
          </p:sp>
          <p:sp>
            <p:nvSpPr>
              <p:cNvPr id="51" name="Half Frame 50">
                <a:extLst>
                  <a:ext uri="{FF2B5EF4-FFF2-40B4-BE49-F238E27FC236}">
                    <a16:creationId xmlns:a16="http://schemas.microsoft.com/office/drawing/2014/main" id="{29360053-25DA-5EE2-BB81-554DB3137ABC}"/>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4" name="Group 43">
              <a:extLst>
                <a:ext uri="{FF2B5EF4-FFF2-40B4-BE49-F238E27FC236}">
                  <a16:creationId xmlns:a16="http://schemas.microsoft.com/office/drawing/2014/main" id="{7BD0899C-C2ED-911F-56DD-645BD78A8852}"/>
                </a:ext>
              </a:extLst>
            </p:cNvPr>
            <p:cNvGrpSpPr/>
            <p:nvPr/>
          </p:nvGrpSpPr>
          <p:grpSpPr>
            <a:xfrm rot="12872922">
              <a:off x="-2060886" y="4805504"/>
              <a:ext cx="149045" cy="161484"/>
              <a:chOff x="6199306" y="2955438"/>
              <a:chExt cx="339011" cy="367305"/>
            </a:xfrm>
          </p:grpSpPr>
          <p:sp>
            <p:nvSpPr>
              <p:cNvPr id="48" name="TextBox 47">
                <a:extLst>
                  <a:ext uri="{FF2B5EF4-FFF2-40B4-BE49-F238E27FC236}">
                    <a16:creationId xmlns:a16="http://schemas.microsoft.com/office/drawing/2014/main" id="{664B0C33-BD5D-F7FC-E56B-9BBD09824796}"/>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4</a:t>
                </a:r>
              </a:p>
            </p:txBody>
          </p:sp>
          <p:sp>
            <p:nvSpPr>
              <p:cNvPr id="49" name="Half Frame 48">
                <a:extLst>
                  <a:ext uri="{FF2B5EF4-FFF2-40B4-BE49-F238E27FC236}">
                    <a16:creationId xmlns:a16="http://schemas.microsoft.com/office/drawing/2014/main" id="{2EF1A740-C5B9-A44E-F2D0-7A30B49C21C2}"/>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5" name="Group 44">
              <a:extLst>
                <a:ext uri="{FF2B5EF4-FFF2-40B4-BE49-F238E27FC236}">
                  <a16:creationId xmlns:a16="http://schemas.microsoft.com/office/drawing/2014/main" id="{2933BD3C-1951-87B8-5203-B7BF5BD857E6}"/>
                </a:ext>
              </a:extLst>
            </p:cNvPr>
            <p:cNvGrpSpPr/>
            <p:nvPr/>
          </p:nvGrpSpPr>
          <p:grpSpPr>
            <a:xfrm rot="8697982">
              <a:off x="-1870559" y="4664664"/>
              <a:ext cx="149045" cy="161484"/>
              <a:chOff x="6199306" y="2955438"/>
              <a:chExt cx="339011" cy="367305"/>
            </a:xfrm>
          </p:grpSpPr>
          <p:sp>
            <p:nvSpPr>
              <p:cNvPr id="46" name="TextBox 45">
                <a:extLst>
                  <a:ext uri="{FF2B5EF4-FFF2-40B4-BE49-F238E27FC236}">
                    <a16:creationId xmlns:a16="http://schemas.microsoft.com/office/drawing/2014/main" id="{F742A48D-D39C-5C79-45C2-FE3FF12E86E5}"/>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3</a:t>
                </a:r>
              </a:p>
            </p:txBody>
          </p:sp>
          <p:sp>
            <p:nvSpPr>
              <p:cNvPr id="47" name="Half Frame 46">
                <a:extLst>
                  <a:ext uri="{FF2B5EF4-FFF2-40B4-BE49-F238E27FC236}">
                    <a16:creationId xmlns:a16="http://schemas.microsoft.com/office/drawing/2014/main" id="{EA9574BE-C362-87FC-9BE8-DE39921DA864}"/>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sp>
        <p:nvSpPr>
          <p:cNvPr id="61" name="TextBox 60">
            <a:extLst>
              <a:ext uri="{FF2B5EF4-FFF2-40B4-BE49-F238E27FC236}">
                <a16:creationId xmlns:a16="http://schemas.microsoft.com/office/drawing/2014/main" id="{2C09941F-5EE3-F594-5530-727ED394BD1E}"/>
              </a:ext>
            </a:extLst>
          </p:cNvPr>
          <p:cNvSpPr txBox="1"/>
          <p:nvPr/>
        </p:nvSpPr>
        <p:spPr>
          <a:xfrm>
            <a:off x="539999" y="6452187"/>
            <a:ext cx="4457303" cy="223333"/>
          </a:xfrm>
          <a:prstGeom prst="rect">
            <a:avLst/>
          </a:prstGeom>
          <a:noFill/>
        </p:spPr>
        <p:txBody>
          <a:bodyPr wrap="none" lIns="36000" tIns="36000" rIns="36000" bIns="36000" rtlCol="0">
            <a:noAutofit/>
          </a:bodyPr>
          <a:lstStyle/>
          <a:p>
            <a:pPr algn="l"/>
            <a:r>
              <a:rPr lang="en-AU" sz="900">
                <a:solidFill>
                  <a:srgbClr val="1F2A44"/>
                </a:solidFill>
                <a:cs typeface="Segoe UI Semilight" panose="020B0402040204020203" pitchFamily="34" charset="0"/>
              </a:rPr>
              <a:t>* Refer to the Victorian Permissions Framework for further guidance.</a:t>
            </a:r>
          </a:p>
        </p:txBody>
      </p:sp>
    </p:spTree>
    <p:extLst>
      <p:ext uri="{BB962C8B-B14F-4D97-AF65-F5344CB8AC3E}">
        <p14:creationId xmlns:p14="http://schemas.microsoft.com/office/powerpoint/2010/main" val="1789089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F4D9896-6A27-C86B-4D78-C4823150B2D9}"/>
              </a:ext>
            </a:extLst>
          </p:cNvPr>
          <p:cNvSpPr/>
          <p:nvPr/>
        </p:nvSpPr>
        <p:spPr>
          <a:xfrm>
            <a:off x="0" y="1133677"/>
            <a:ext cx="9906000" cy="57243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6" name="Object 15" hidden="1">
            <a:extLst>
              <a:ext uri="{FF2B5EF4-FFF2-40B4-BE49-F238E27FC236}">
                <a16:creationId xmlns:a16="http://schemas.microsoft.com/office/drawing/2014/main" id="{D6CD8DAD-6E2F-C3E6-2AC5-27BEA651C4D8}"/>
              </a:ext>
            </a:extLst>
          </p:cNvPr>
          <p:cNvGraphicFramePr>
            <a:graphicFrameLocks noChangeAspect="1"/>
          </p:cNvGraphicFramePr>
          <p:nvPr>
            <p:custDataLst>
              <p:tags r:id="rId1"/>
            </p:custDataLst>
            <p:extLst>
              <p:ext uri="{D42A27DB-BD31-4B8C-83A1-F6EECF244321}">
                <p14:modId xmlns:p14="http://schemas.microsoft.com/office/powerpoint/2010/main" val="14005352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16" name="Object 15" hidden="1">
                        <a:extLst>
                          <a:ext uri="{FF2B5EF4-FFF2-40B4-BE49-F238E27FC236}">
                            <a16:creationId xmlns:a16="http://schemas.microsoft.com/office/drawing/2014/main" id="{D6CD8DAD-6E2F-C3E6-2AC5-27BEA651C4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B8E577E-C161-C89A-8FB8-399CA4252D89}"/>
              </a:ext>
            </a:extLst>
          </p:cNvPr>
          <p:cNvSpPr>
            <a:spLocks noGrp="1"/>
          </p:cNvSpPr>
          <p:nvPr>
            <p:ph type="title"/>
          </p:nvPr>
        </p:nvSpPr>
        <p:spPr>
          <a:xfrm>
            <a:off x="539999" y="292457"/>
            <a:ext cx="8820000" cy="597842"/>
          </a:xfrm>
        </p:spPr>
        <p:txBody>
          <a:bodyPr vert="horz"/>
          <a:lstStyle/>
          <a:p>
            <a:r>
              <a:rPr lang="en-AU" sz="1800">
                <a:latin typeface="+mj-lt"/>
              </a:rPr>
              <a:t>Implementation criteria </a:t>
            </a:r>
            <a:r>
              <a:rPr lang="en-AU">
                <a:latin typeface="+mj-lt"/>
              </a:rPr>
              <a:t>| </a:t>
            </a:r>
            <a:r>
              <a:rPr lang="en-AU" b="1"/>
              <a:t>Five key implementation criteria are supported by sub-criteria for operational guidance (2/3)</a:t>
            </a:r>
          </a:p>
        </p:txBody>
      </p:sp>
      <p:grpSp>
        <p:nvGrpSpPr>
          <p:cNvPr id="15" name="Group 14">
            <a:extLst>
              <a:ext uri="{FF2B5EF4-FFF2-40B4-BE49-F238E27FC236}">
                <a16:creationId xmlns:a16="http://schemas.microsoft.com/office/drawing/2014/main" id="{70BC0B17-D3B4-EDFF-FD95-320194EBF337}"/>
              </a:ext>
            </a:extLst>
          </p:cNvPr>
          <p:cNvGrpSpPr/>
          <p:nvPr/>
        </p:nvGrpSpPr>
        <p:grpSpPr>
          <a:xfrm>
            <a:off x="8712530" y="12193432"/>
            <a:ext cx="1193470" cy="593401"/>
            <a:chOff x="10069009" y="3750634"/>
            <a:chExt cx="1704975" cy="847725"/>
          </a:xfrm>
        </p:grpSpPr>
        <p:sp>
          <p:nvSpPr>
            <p:cNvPr id="21" name="Freeform: Shape 20">
              <a:extLst>
                <a:ext uri="{FF2B5EF4-FFF2-40B4-BE49-F238E27FC236}">
                  <a16:creationId xmlns:a16="http://schemas.microsoft.com/office/drawing/2014/main" id="{87B753D7-F1C4-C9E3-DA89-5BDA606CD56C}"/>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CD30BA75-3FFB-62B5-F542-AA727D4C6F48}"/>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grpSp>
      <p:sp>
        <p:nvSpPr>
          <p:cNvPr id="23" name="TextBox 22">
            <a:extLst>
              <a:ext uri="{FF2B5EF4-FFF2-40B4-BE49-F238E27FC236}">
                <a16:creationId xmlns:a16="http://schemas.microsoft.com/office/drawing/2014/main" id="{50232EAA-60AD-BA11-BEE9-E0825D8F533B}"/>
              </a:ext>
            </a:extLst>
          </p:cNvPr>
          <p:cNvSpPr txBox="1"/>
          <p:nvPr/>
        </p:nvSpPr>
        <p:spPr>
          <a:xfrm>
            <a:off x="8618018" y="12317239"/>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18</a:t>
            </a:fld>
            <a:endParaRPr lang="en-AU" sz="1200" noProof="0">
              <a:solidFill>
                <a:schemeClr val="bg1"/>
              </a:solidFill>
              <a:latin typeface="+mn-lt"/>
              <a:ea typeface="Segoe UI" panose="020B0502040204020203" pitchFamily="34" charset="0"/>
              <a:cs typeface="Segoe UI" panose="020B0502040204020203" pitchFamily="34" charset="0"/>
            </a:endParaRPr>
          </a:p>
        </p:txBody>
      </p:sp>
      <p:graphicFrame>
        <p:nvGraphicFramePr>
          <p:cNvPr id="5" name="Table 4">
            <a:extLst>
              <a:ext uri="{FF2B5EF4-FFF2-40B4-BE49-F238E27FC236}">
                <a16:creationId xmlns:a16="http://schemas.microsoft.com/office/drawing/2014/main" id="{AB776A50-A991-BFE4-D4DE-C547ECEE4784}"/>
              </a:ext>
            </a:extLst>
          </p:cNvPr>
          <p:cNvGraphicFramePr>
            <a:graphicFrameLocks noGrp="1"/>
          </p:cNvGraphicFramePr>
          <p:nvPr>
            <p:extLst>
              <p:ext uri="{D42A27DB-BD31-4B8C-83A1-F6EECF244321}">
                <p14:modId xmlns:p14="http://schemas.microsoft.com/office/powerpoint/2010/main" val="729803713"/>
              </p:ext>
            </p:extLst>
          </p:nvPr>
        </p:nvGraphicFramePr>
        <p:xfrm>
          <a:off x="541338" y="1229687"/>
          <a:ext cx="4337878" cy="4936462"/>
        </p:xfrm>
        <a:graphic>
          <a:graphicData uri="http://schemas.openxmlformats.org/drawingml/2006/table">
            <a:tbl>
              <a:tblPr>
                <a:tableStyleId>{073A0DAA-6AF3-43AB-8588-CEC1D06C72B9}</a:tableStyleId>
              </a:tblPr>
              <a:tblGrid>
                <a:gridCol w="4337878">
                  <a:extLst>
                    <a:ext uri="{9D8B030D-6E8A-4147-A177-3AD203B41FA5}">
                      <a16:colId xmlns:a16="http://schemas.microsoft.com/office/drawing/2014/main" val="2648253550"/>
                    </a:ext>
                  </a:extLst>
                </a:gridCol>
              </a:tblGrid>
              <a:tr h="540000">
                <a:tc>
                  <a:txBody>
                    <a:bodyPr/>
                    <a:lstStyle/>
                    <a:p>
                      <a:pPr>
                        <a:lnSpc>
                          <a:spcPct val="90000"/>
                        </a:lnSpc>
                      </a:pPr>
                      <a:r>
                        <a:rPr lang="en-AU" sz="1200" b="1">
                          <a:solidFill>
                            <a:schemeClr val="tx2"/>
                          </a:solidFill>
                        </a:rPr>
                        <a:t>3. Permission data collection and storage </a:t>
                      </a:r>
                      <a:br>
                        <a:rPr lang="en-AU" sz="1200" b="1">
                          <a:solidFill>
                            <a:schemeClr val="tx2"/>
                          </a:solidFill>
                        </a:rPr>
                      </a:br>
                      <a:r>
                        <a:rPr lang="en-AU" sz="1200" b="1">
                          <a:solidFill>
                            <a:schemeClr val="tx2"/>
                          </a:solidFill>
                        </a:rPr>
                        <a:t>should be targeted and justified</a:t>
                      </a:r>
                      <a:endParaRPr lang="en-AU" sz="1200" b="1" i="1">
                        <a:solidFill>
                          <a:schemeClr val="tx2"/>
                        </a:solidFill>
                        <a:latin typeface="+mj-lt"/>
                      </a:endParaRPr>
                    </a:p>
                  </a:txBody>
                  <a:tcPr marL="72000" marR="72000" marT="72000" marB="72000">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299912"/>
                  </a:ext>
                </a:extLst>
              </a:tr>
              <a:tr h="816279">
                <a:tc>
                  <a:txBody>
                    <a:bodyPr/>
                    <a:lstStyle/>
                    <a:p>
                      <a:pPr>
                        <a:lnSpc>
                          <a:spcPct val="110000"/>
                        </a:lnSpc>
                      </a:pPr>
                      <a:r>
                        <a:rPr lang="en-AU" sz="1050" b="0" i="0"/>
                        <a:t>Regulators collect the minimum information required and adopt a ‘tell us once’ approach to reuse information where possible; processes and supporting technology allow for the automatic verification of information and the integration of available data sources; any sensitive data that is collected is protected and/or deleted. </a:t>
                      </a:r>
                      <a:endParaRPr lang="en-AU" sz="1050" b="0" i="0">
                        <a:latin typeface="+mj-lt"/>
                      </a:endParaRPr>
                    </a:p>
                  </a:txBody>
                  <a:tcPr marL="72000" marR="72000" marT="72000" marB="72000">
                    <a:lnL w="12700" cmpd="sng">
                      <a:noFill/>
                    </a:lnL>
                    <a:lnR w="12700" cmpd="sng">
                      <a:noFill/>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012181"/>
                  </a:ext>
                </a:extLst>
              </a:tr>
              <a:tr h="370840">
                <a:tc>
                  <a:txBody>
                    <a:bodyPr/>
                    <a:lstStyle/>
                    <a:p>
                      <a:pPr>
                        <a:lnSpc>
                          <a:spcPct val="110000"/>
                        </a:lnSpc>
                        <a:spcBef>
                          <a:spcPts val="0"/>
                        </a:spcBef>
                        <a:spcAft>
                          <a:spcPts val="480"/>
                        </a:spcAft>
                      </a:pPr>
                      <a:r>
                        <a:rPr lang="en-AU" sz="1050">
                          <a:solidFill>
                            <a:schemeClr val="tx1"/>
                          </a:solidFill>
                          <a:effectLst/>
                        </a:rPr>
                        <a:t>3.1 Regulators have substantiated reasons for asking for information from the applicants (beyond what is required under legislation), with requests limited to what is required to evaluate or manage risk, or to gather data for government that is not collected elsewhere.</a:t>
                      </a:r>
                    </a:p>
                  </a:txBody>
                  <a:tcPr marL="72000" marR="72000" marT="72000" marB="72000">
                    <a:lnL w="12700" cmpd="sng">
                      <a:noFill/>
                    </a:lnL>
                    <a:lnR w="12700" cmpd="sng">
                      <a:noFill/>
                    </a:lnR>
                    <a:lnT w="28575"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686935"/>
                  </a:ext>
                </a:extLst>
              </a:tr>
              <a:tr h="370840">
                <a:tc>
                  <a:txBody>
                    <a:bodyPr/>
                    <a:lstStyle/>
                    <a:p>
                      <a:pPr>
                        <a:lnSpc>
                          <a:spcPct val="110000"/>
                        </a:lnSpc>
                        <a:spcBef>
                          <a:spcPts val="0"/>
                        </a:spcBef>
                        <a:spcAft>
                          <a:spcPts val="480"/>
                        </a:spcAft>
                      </a:pPr>
                      <a:r>
                        <a:rPr lang="en-AU" sz="1050">
                          <a:solidFill>
                            <a:schemeClr val="tx1"/>
                          </a:solidFill>
                          <a:effectLst/>
                        </a:rPr>
                        <a:t>3.2 Regulators should adopt a ‘tell us once’ experience and work with government to integrate with all available data sources where possible (e.g., pre-populated information, verified information from external trusted sources).</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501258"/>
                  </a:ext>
                </a:extLst>
              </a:tr>
              <a:tr h="370840">
                <a:tc>
                  <a:txBody>
                    <a:bodyPr/>
                    <a:lstStyle/>
                    <a:p>
                      <a:pPr>
                        <a:lnSpc>
                          <a:spcPct val="110000"/>
                        </a:lnSpc>
                        <a:spcBef>
                          <a:spcPts val="0"/>
                        </a:spcBef>
                        <a:spcAft>
                          <a:spcPts val="480"/>
                        </a:spcAft>
                      </a:pPr>
                      <a:r>
                        <a:rPr lang="en-AU" sz="1050">
                          <a:solidFill>
                            <a:schemeClr val="tx1"/>
                          </a:solidFill>
                          <a:effectLst/>
                          <a:latin typeface="+mj-lt"/>
                          <a:ea typeface="Segoe UI" panose="020B0502040204020203" pitchFamily="34" charset="0"/>
                          <a:cs typeface="Times New Roman" panose="02020603050405020304" pitchFamily="18" charset="0"/>
                        </a:rPr>
                        <a:t>3.3 Regulators should uphold trust and be transparent with the applicant about how information is being reused (e.g., in line with consent and legislation.)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154547"/>
                  </a:ext>
                </a:extLst>
              </a:tr>
              <a:tr h="370840">
                <a:tc>
                  <a:txBody>
                    <a:bodyPr/>
                    <a:lstStyle/>
                    <a:p>
                      <a:pPr>
                        <a:lnSpc>
                          <a:spcPct val="110000"/>
                        </a:lnSpc>
                        <a:spcBef>
                          <a:spcPts val="0"/>
                        </a:spcBef>
                        <a:spcAft>
                          <a:spcPts val="480"/>
                        </a:spcAft>
                      </a:pPr>
                      <a:r>
                        <a:rPr lang="en-AU" sz="1050">
                          <a:solidFill>
                            <a:schemeClr val="tx1"/>
                          </a:solidFill>
                          <a:effectLst/>
                        </a:rPr>
                        <a:t>3.4 Regulators should protect the privacy and security of information and avoid collecting and retaining personal data unnecessarily (e.g., date of birth).</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1736759"/>
                  </a:ext>
                </a:extLst>
              </a:tr>
            </a:tbl>
          </a:graphicData>
        </a:graphic>
      </p:graphicFrame>
      <p:graphicFrame>
        <p:nvGraphicFramePr>
          <p:cNvPr id="6" name="Table 12">
            <a:extLst>
              <a:ext uri="{FF2B5EF4-FFF2-40B4-BE49-F238E27FC236}">
                <a16:creationId xmlns:a16="http://schemas.microsoft.com/office/drawing/2014/main" id="{096FB537-EB0B-CE8E-3C9F-E1E09413CD0B}"/>
              </a:ext>
            </a:extLst>
          </p:cNvPr>
          <p:cNvGraphicFramePr>
            <a:graphicFrameLocks noGrp="1"/>
          </p:cNvGraphicFramePr>
          <p:nvPr>
            <p:extLst>
              <p:ext uri="{D42A27DB-BD31-4B8C-83A1-F6EECF244321}">
                <p14:modId xmlns:p14="http://schemas.microsoft.com/office/powerpoint/2010/main" val="52246303"/>
              </p:ext>
            </p:extLst>
          </p:nvPr>
        </p:nvGraphicFramePr>
        <p:xfrm>
          <a:off x="5025864" y="1229687"/>
          <a:ext cx="4349912" cy="5277628"/>
        </p:xfrm>
        <a:graphic>
          <a:graphicData uri="http://schemas.openxmlformats.org/drawingml/2006/table">
            <a:tbl>
              <a:tblPr>
                <a:tableStyleId>{073A0DAA-6AF3-43AB-8588-CEC1D06C72B9}</a:tableStyleId>
              </a:tblPr>
              <a:tblGrid>
                <a:gridCol w="4349912">
                  <a:extLst>
                    <a:ext uri="{9D8B030D-6E8A-4147-A177-3AD203B41FA5}">
                      <a16:colId xmlns:a16="http://schemas.microsoft.com/office/drawing/2014/main" val="2648253550"/>
                    </a:ext>
                  </a:extLst>
                </a:gridCol>
              </a:tblGrid>
              <a:tr h="553639">
                <a:tc>
                  <a:txBody>
                    <a:bodyPr/>
                    <a:lstStyle/>
                    <a:p>
                      <a:pPr>
                        <a:lnSpc>
                          <a:spcPct val="90000"/>
                        </a:lnSpc>
                      </a:pPr>
                      <a:r>
                        <a:rPr lang="en-AU" sz="1200" b="1">
                          <a:solidFill>
                            <a:schemeClr val="tx2"/>
                          </a:solidFill>
                        </a:rPr>
                        <a:t>4. Permission requirements and decisions </a:t>
                      </a:r>
                      <a:br>
                        <a:rPr lang="en-AU" sz="1200" b="1">
                          <a:solidFill>
                            <a:schemeClr val="tx2"/>
                          </a:solidFill>
                        </a:rPr>
                      </a:br>
                      <a:r>
                        <a:rPr lang="en-AU" sz="1200" b="1">
                          <a:solidFill>
                            <a:schemeClr val="tx2"/>
                          </a:solidFill>
                        </a:rPr>
                        <a:t>should be transparent and justified</a:t>
                      </a:r>
                    </a:p>
                  </a:txBody>
                  <a:tcPr marL="72000" marR="72000" marT="72000" marB="72000">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1630739"/>
                  </a:ext>
                </a:extLst>
              </a:tr>
              <a:tr h="995593">
                <a:tc>
                  <a:txBody>
                    <a:bodyPr/>
                    <a:lstStyle/>
                    <a:p>
                      <a:pPr>
                        <a:lnSpc>
                          <a:spcPct val="110000"/>
                        </a:lnSpc>
                      </a:pPr>
                      <a:r>
                        <a:rPr lang="en-AU" sz="1050" b="0" i="0"/>
                        <a:t>Regulators provide the right amount of information at the right time to help the applicant comply as well as understand all decisions and outcomes; regulators provide accessible and transparent appeal mechanisms. </a:t>
                      </a:r>
                      <a:endParaRPr lang="en-AU" sz="1050" b="0" i="0">
                        <a:latin typeface="+mj-lt"/>
                      </a:endParaRPr>
                    </a:p>
                  </a:txBody>
                  <a:tcPr marL="72000" marR="72000" marT="72000" marB="72000">
                    <a:lnL w="12700" cmpd="sng">
                      <a:noFill/>
                    </a:lnL>
                    <a:lnR w="12700" cmpd="sng">
                      <a:noFill/>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012181"/>
                  </a:ext>
                </a:extLst>
              </a:tr>
              <a:tr h="669600">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4.1 Information and guidance about the application process, what permissions are needed, what conditions might apply, and how to meet permission requirements should be readily available, timely and easily digestible. </a:t>
                      </a:r>
                    </a:p>
                  </a:txBody>
                  <a:tcPr marL="72000" marR="72000" marT="72000" marB="72000">
                    <a:lnL w="12700" cmpd="sng">
                      <a:noFill/>
                    </a:lnL>
                    <a:lnR w="12700" cmpd="sng">
                      <a:noFill/>
                    </a:lnR>
                    <a:lnT w="28575"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686935"/>
                  </a:ext>
                </a:extLst>
              </a:tr>
              <a:tr h="449217">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4.2 Permissions should meet administrative law requirements including natural justice and procedural fairness requirements (e.g., by transparently explaining processes, providing justification and recording of decisions, ensuring appropriate delegations, and providing applicants the opportunity to query decisions).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501258"/>
                  </a:ext>
                </a:extLst>
              </a:tr>
              <a:tr h="636716">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4.3 Most conditions should be standardised, with bespoke conditions only applied to address unique harm or in response to other triggers (e.g., risks non-compliance and enforcement).</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5202355"/>
                  </a:ext>
                </a:extLst>
              </a:tr>
              <a:tr h="553478">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4.4 Regulators should consider the effort and burden associated with the applicant producing additional information (accounting for the number of entities impacted), and weigh this against the benefits to the regulator of </a:t>
                      </a:r>
                      <a:br>
                        <a:rPr lang="en-AU" sz="1050" kern="1200">
                          <a:solidFill>
                            <a:schemeClr val="tx1"/>
                          </a:solidFill>
                          <a:effectLst/>
                          <a:latin typeface="+mn-lt"/>
                          <a:ea typeface="+mn-ea"/>
                          <a:cs typeface="+mn-cs"/>
                        </a:rPr>
                      </a:br>
                      <a:r>
                        <a:rPr lang="en-AU" sz="1050" kern="1200">
                          <a:solidFill>
                            <a:schemeClr val="tx1"/>
                          </a:solidFill>
                          <a:effectLst/>
                          <a:latin typeface="+mn-lt"/>
                          <a:ea typeface="+mn-ea"/>
                          <a:cs typeface="+mn-cs"/>
                        </a:rPr>
                        <a:t>acquiring this information.</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6124256"/>
                  </a:ext>
                </a:extLst>
              </a:tr>
            </a:tbl>
          </a:graphicData>
        </a:graphic>
      </p:graphicFrame>
      <p:grpSp>
        <p:nvGrpSpPr>
          <p:cNvPr id="79" name="Group 78">
            <a:extLst>
              <a:ext uri="{FF2B5EF4-FFF2-40B4-BE49-F238E27FC236}">
                <a16:creationId xmlns:a16="http://schemas.microsoft.com/office/drawing/2014/main" id="{6676CECA-781C-35FC-A540-EBA28057E669}"/>
              </a:ext>
            </a:extLst>
          </p:cNvPr>
          <p:cNvGrpSpPr/>
          <p:nvPr/>
        </p:nvGrpSpPr>
        <p:grpSpPr>
          <a:xfrm>
            <a:off x="4299552" y="1288458"/>
            <a:ext cx="478498" cy="455192"/>
            <a:chOff x="-2349937" y="4352926"/>
            <a:chExt cx="722387" cy="687203"/>
          </a:xfrm>
        </p:grpSpPr>
        <p:grpSp>
          <p:nvGrpSpPr>
            <p:cNvPr id="80" name="Group 79">
              <a:extLst>
                <a:ext uri="{FF2B5EF4-FFF2-40B4-BE49-F238E27FC236}">
                  <a16:creationId xmlns:a16="http://schemas.microsoft.com/office/drawing/2014/main" id="{526F14CA-6872-3E29-09B3-BCF7379D1C2D}"/>
                </a:ext>
              </a:extLst>
            </p:cNvPr>
            <p:cNvGrpSpPr/>
            <p:nvPr/>
          </p:nvGrpSpPr>
          <p:grpSpPr>
            <a:xfrm>
              <a:off x="-2349937" y="4352926"/>
              <a:ext cx="722387" cy="687203"/>
              <a:chOff x="-2780188" y="1880581"/>
              <a:chExt cx="3617912" cy="3441700"/>
            </a:xfrm>
            <a:solidFill>
              <a:schemeClr val="bg1"/>
            </a:solidFill>
          </p:grpSpPr>
          <p:sp>
            <p:nvSpPr>
              <p:cNvPr id="97" name="Freeform 5">
                <a:extLst>
                  <a:ext uri="{FF2B5EF4-FFF2-40B4-BE49-F238E27FC236}">
                    <a16:creationId xmlns:a16="http://schemas.microsoft.com/office/drawing/2014/main" id="{F7269C63-B72A-9BED-EFA1-298A81FEA012}"/>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98" name="Freeform 7">
                <a:extLst>
                  <a:ext uri="{FF2B5EF4-FFF2-40B4-BE49-F238E27FC236}">
                    <a16:creationId xmlns:a16="http://schemas.microsoft.com/office/drawing/2014/main" id="{2A16FBA7-F062-D127-FB0D-460C39D2EBA7}"/>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99" name="Freeform 9">
                <a:extLst>
                  <a:ext uri="{FF2B5EF4-FFF2-40B4-BE49-F238E27FC236}">
                    <a16:creationId xmlns:a16="http://schemas.microsoft.com/office/drawing/2014/main" id="{A7695BE8-6074-D55C-F302-DAE2DEF2C246}"/>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100" name="Freeform 11">
                <a:extLst>
                  <a:ext uri="{FF2B5EF4-FFF2-40B4-BE49-F238E27FC236}">
                    <a16:creationId xmlns:a16="http://schemas.microsoft.com/office/drawing/2014/main" id="{2CD71246-034B-5790-F8BE-C317BF20E9FF}"/>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101" name="Freeform 13">
                <a:extLst>
                  <a:ext uri="{FF2B5EF4-FFF2-40B4-BE49-F238E27FC236}">
                    <a16:creationId xmlns:a16="http://schemas.microsoft.com/office/drawing/2014/main" id="{86FE4EAB-B8AD-8226-D3AF-162226CFDD06}"/>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grpSp>
        <p:sp>
          <p:nvSpPr>
            <p:cNvPr id="81" name="Oval 80">
              <a:extLst>
                <a:ext uri="{FF2B5EF4-FFF2-40B4-BE49-F238E27FC236}">
                  <a16:creationId xmlns:a16="http://schemas.microsoft.com/office/drawing/2014/main" id="{5791C803-93F9-98F0-3934-F7BE3CE8FBCA}"/>
                </a:ext>
              </a:extLst>
            </p:cNvPr>
            <p:cNvSpPr/>
            <p:nvPr/>
          </p:nvSpPr>
          <p:spPr>
            <a:xfrm>
              <a:off x="-2129505" y="4553378"/>
              <a:ext cx="281347" cy="28134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endParaRPr lang="en-AU" sz="300" b="1">
                <a:solidFill>
                  <a:schemeClr val="tx2"/>
                </a:solidFill>
                <a:latin typeface="+mj-lt"/>
              </a:endParaRPr>
            </a:p>
          </p:txBody>
        </p:sp>
        <p:grpSp>
          <p:nvGrpSpPr>
            <p:cNvPr id="82" name="Group 81">
              <a:extLst>
                <a:ext uri="{FF2B5EF4-FFF2-40B4-BE49-F238E27FC236}">
                  <a16:creationId xmlns:a16="http://schemas.microsoft.com/office/drawing/2014/main" id="{13728839-7D99-1094-5219-FD5C004FA58F}"/>
                </a:ext>
              </a:extLst>
            </p:cNvPr>
            <p:cNvGrpSpPr/>
            <p:nvPr/>
          </p:nvGrpSpPr>
          <p:grpSpPr>
            <a:xfrm>
              <a:off x="-2185743" y="4432128"/>
              <a:ext cx="127465" cy="139385"/>
              <a:chOff x="6199305" y="2955438"/>
              <a:chExt cx="289926" cy="317040"/>
            </a:xfrm>
          </p:grpSpPr>
          <p:sp>
            <p:nvSpPr>
              <p:cNvPr id="95" name="TextBox 94">
                <a:extLst>
                  <a:ext uri="{FF2B5EF4-FFF2-40B4-BE49-F238E27FC236}">
                    <a16:creationId xmlns:a16="http://schemas.microsoft.com/office/drawing/2014/main" id="{64E89E8C-2C7B-1CCE-EC82-CC50CDA2AC8D}"/>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1</a:t>
                </a:r>
              </a:p>
            </p:txBody>
          </p:sp>
          <p:sp>
            <p:nvSpPr>
              <p:cNvPr id="96" name="Half Frame 95">
                <a:extLst>
                  <a:ext uri="{FF2B5EF4-FFF2-40B4-BE49-F238E27FC236}">
                    <a16:creationId xmlns:a16="http://schemas.microsoft.com/office/drawing/2014/main" id="{08066028-30AF-D5FE-EB22-CECBFD0CC054}"/>
                  </a:ext>
                </a:extLst>
              </p:cNvPr>
              <p:cNvSpPr/>
              <p:nvPr/>
            </p:nvSpPr>
            <p:spPr>
              <a:xfrm rot="723744">
                <a:off x="6199305"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83" name="Group 82">
              <a:extLst>
                <a:ext uri="{FF2B5EF4-FFF2-40B4-BE49-F238E27FC236}">
                  <a16:creationId xmlns:a16="http://schemas.microsoft.com/office/drawing/2014/main" id="{FCA16565-F9F3-367D-2697-02ABEE181DD3}"/>
                </a:ext>
              </a:extLst>
            </p:cNvPr>
            <p:cNvGrpSpPr/>
            <p:nvPr/>
          </p:nvGrpSpPr>
          <p:grpSpPr>
            <a:xfrm rot="4417205">
              <a:off x="-1914052" y="4441594"/>
              <a:ext cx="127464" cy="139386"/>
              <a:chOff x="6199306" y="2955438"/>
              <a:chExt cx="289925" cy="317040"/>
            </a:xfrm>
          </p:grpSpPr>
          <p:sp>
            <p:nvSpPr>
              <p:cNvPr id="93" name="TextBox 92">
                <a:extLst>
                  <a:ext uri="{FF2B5EF4-FFF2-40B4-BE49-F238E27FC236}">
                    <a16:creationId xmlns:a16="http://schemas.microsoft.com/office/drawing/2014/main" id="{5C530DBE-4A90-46A5-9346-5C89AD25FD76}"/>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2</a:t>
                </a:r>
              </a:p>
            </p:txBody>
          </p:sp>
          <p:sp>
            <p:nvSpPr>
              <p:cNvPr id="94" name="Half Frame 93">
                <a:extLst>
                  <a:ext uri="{FF2B5EF4-FFF2-40B4-BE49-F238E27FC236}">
                    <a16:creationId xmlns:a16="http://schemas.microsoft.com/office/drawing/2014/main" id="{06E102C5-DFD3-231D-CB3C-EFC84F0F8ABA}"/>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84" name="Group 83">
              <a:extLst>
                <a:ext uri="{FF2B5EF4-FFF2-40B4-BE49-F238E27FC236}">
                  <a16:creationId xmlns:a16="http://schemas.microsoft.com/office/drawing/2014/main" id="{23FC40A1-1830-5010-74E0-5B3BB1ADD26B}"/>
                </a:ext>
              </a:extLst>
            </p:cNvPr>
            <p:cNvGrpSpPr/>
            <p:nvPr/>
          </p:nvGrpSpPr>
          <p:grpSpPr>
            <a:xfrm rot="17113876">
              <a:off x="-2261390" y="4674048"/>
              <a:ext cx="151246" cy="154816"/>
              <a:chOff x="6199306" y="2955438"/>
              <a:chExt cx="344019" cy="352138"/>
            </a:xfrm>
          </p:grpSpPr>
          <p:sp>
            <p:nvSpPr>
              <p:cNvPr id="91" name="TextBox 90">
                <a:extLst>
                  <a:ext uri="{FF2B5EF4-FFF2-40B4-BE49-F238E27FC236}">
                    <a16:creationId xmlns:a16="http://schemas.microsoft.com/office/drawing/2014/main" id="{4696D901-07EF-EC76-E907-2994E8D754D7}"/>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sz="300" b="1">
                    <a:solidFill>
                      <a:schemeClr val="tx2"/>
                    </a:solidFill>
                  </a:rPr>
                  <a:t>5</a:t>
                </a:r>
              </a:p>
            </p:txBody>
          </p:sp>
          <p:sp>
            <p:nvSpPr>
              <p:cNvPr id="92" name="Half Frame 91">
                <a:extLst>
                  <a:ext uri="{FF2B5EF4-FFF2-40B4-BE49-F238E27FC236}">
                    <a16:creationId xmlns:a16="http://schemas.microsoft.com/office/drawing/2014/main" id="{3CC75BC0-1D51-BD36-79BD-AE7138F0D6CA}"/>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85" name="Group 84">
              <a:extLst>
                <a:ext uri="{FF2B5EF4-FFF2-40B4-BE49-F238E27FC236}">
                  <a16:creationId xmlns:a16="http://schemas.microsoft.com/office/drawing/2014/main" id="{637C8147-DAE9-7238-43C9-AC2675976E05}"/>
                </a:ext>
              </a:extLst>
            </p:cNvPr>
            <p:cNvGrpSpPr/>
            <p:nvPr/>
          </p:nvGrpSpPr>
          <p:grpSpPr>
            <a:xfrm rot="12872922">
              <a:off x="-2060886" y="4805504"/>
              <a:ext cx="149045" cy="161484"/>
              <a:chOff x="6199306" y="2955438"/>
              <a:chExt cx="339011" cy="367305"/>
            </a:xfrm>
          </p:grpSpPr>
          <p:sp>
            <p:nvSpPr>
              <p:cNvPr id="89" name="TextBox 88">
                <a:extLst>
                  <a:ext uri="{FF2B5EF4-FFF2-40B4-BE49-F238E27FC236}">
                    <a16:creationId xmlns:a16="http://schemas.microsoft.com/office/drawing/2014/main" id="{C86799C2-65A6-9F27-71BD-61B20A3A0550}"/>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4</a:t>
                </a:r>
              </a:p>
            </p:txBody>
          </p:sp>
          <p:sp>
            <p:nvSpPr>
              <p:cNvPr id="90" name="Half Frame 89">
                <a:extLst>
                  <a:ext uri="{FF2B5EF4-FFF2-40B4-BE49-F238E27FC236}">
                    <a16:creationId xmlns:a16="http://schemas.microsoft.com/office/drawing/2014/main" id="{E88D9B5E-9323-58D3-9DA0-40308F341ADB}"/>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86" name="Group 85">
              <a:extLst>
                <a:ext uri="{FF2B5EF4-FFF2-40B4-BE49-F238E27FC236}">
                  <a16:creationId xmlns:a16="http://schemas.microsoft.com/office/drawing/2014/main" id="{C9824DA2-003A-CEC5-3DD4-E6138048E433}"/>
                </a:ext>
              </a:extLst>
            </p:cNvPr>
            <p:cNvGrpSpPr/>
            <p:nvPr/>
          </p:nvGrpSpPr>
          <p:grpSpPr>
            <a:xfrm rot="8697982">
              <a:off x="-1870559" y="4664664"/>
              <a:ext cx="149045" cy="161484"/>
              <a:chOff x="6199306" y="2955438"/>
              <a:chExt cx="339011" cy="367305"/>
            </a:xfrm>
          </p:grpSpPr>
          <p:sp>
            <p:nvSpPr>
              <p:cNvPr id="87" name="TextBox 86">
                <a:extLst>
                  <a:ext uri="{FF2B5EF4-FFF2-40B4-BE49-F238E27FC236}">
                    <a16:creationId xmlns:a16="http://schemas.microsoft.com/office/drawing/2014/main" id="{7C3BC0F1-6175-D132-8240-251B31249E3C}"/>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bg1"/>
                    </a:solidFill>
                  </a:rPr>
                  <a:t>3</a:t>
                </a:r>
              </a:p>
            </p:txBody>
          </p:sp>
          <p:sp>
            <p:nvSpPr>
              <p:cNvPr id="88" name="Half Frame 87">
                <a:extLst>
                  <a:ext uri="{FF2B5EF4-FFF2-40B4-BE49-F238E27FC236}">
                    <a16:creationId xmlns:a16="http://schemas.microsoft.com/office/drawing/2014/main" id="{A46CE890-3168-C4D4-2EF8-1ECE1AAEEC4B}"/>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grpSp>
        <p:nvGrpSpPr>
          <p:cNvPr id="13" name="Group 12">
            <a:extLst>
              <a:ext uri="{FF2B5EF4-FFF2-40B4-BE49-F238E27FC236}">
                <a16:creationId xmlns:a16="http://schemas.microsoft.com/office/drawing/2014/main" id="{9456B93B-ACF5-C5C3-8E5B-EE094D4B02F8}"/>
              </a:ext>
            </a:extLst>
          </p:cNvPr>
          <p:cNvGrpSpPr/>
          <p:nvPr/>
        </p:nvGrpSpPr>
        <p:grpSpPr>
          <a:xfrm>
            <a:off x="8827433" y="1288458"/>
            <a:ext cx="478498" cy="455192"/>
            <a:chOff x="-2349937" y="4352926"/>
            <a:chExt cx="722387" cy="687203"/>
          </a:xfrm>
        </p:grpSpPr>
        <p:grpSp>
          <p:nvGrpSpPr>
            <p:cNvPr id="14" name="Group 13">
              <a:extLst>
                <a:ext uri="{FF2B5EF4-FFF2-40B4-BE49-F238E27FC236}">
                  <a16:creationId xmlns:a16="http://schemas.microsoft.com/office/drawing/2014/main" id="{DA26035E-FB16-E68B-E1AF-81CE053A3924}"/>
                </a:ext>
              </a:extLst>
            </p:cNvPr>
            <p:cNvGrpSpPr/>
            <p:nvPr/>
          </p:nvGrpSpPr>
          <p:grpSpPr>
            <a:xfrm>
              <a:off x="-2349937" y="4352926"/>
              <a:ext cx="722387" cy="687203"/>
              <a:chOff x="-2780188" y="1880581"/>
              <a:chExt cx="3617912" cy="3441700"/>
            </a:xfrm>
            <a:solidFill>
              <a:schemeClr val="bg1"/>
            </a:solidFill>
          </p:grpSpPr>
          <p:sp>
            <p:nvSpPr>
              <p:cNvPr id="53" name="Freeform 5">
                <a:extLst>
                  <a:ext uri="{FF2B5EF4-FFF2-40B4-BE49-F238E27FC236}">
                    <a16:creationId xmlns:a16="http://schemas.microsoft.com/office/drawing/2014/main" id="{597A065C-78B5-3A8B-3B8D-D4A4BBF43A04}"/>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54" name="Freeform 7">
                <a:extLst>
                  <a:ext uri="{FF2B5EF4-FFF2-40B4-BE49-F238E27FC236}">
                    <a16:creationId xmlns:a16="http://schemas.microsoft.com/office/drawing/2014/main" id="{0C13DB05-9671-9DBE-B4A5-D064A36533B0}"/>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102" name="Freeform 9">
                <a:extLst>
                  <a:ext uri="{FF2B5EF4-FFF2-40B4-BE49-F238E27FC236}">
                    <a16:creationId xmlns:a16="http://schemas.microsoft.com/office/drawing/2014/main" id="{E7C1C26C-FDE4-D193-A1B7-B53CE77B1F35}"/>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103" name="Freeform 11">
                <a:extLst>
                  <a:ext uri="{FF2B5EF4-FFF2-40B4-BE49-F238E27FC236}">
                    <a16:creationId xmlns:a16="http://schemas.microsoft.com/office/drawing/2014/main" id="{88B3D0F6-F025-4FB8-E755-8A3F2FDCB92E}"/>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104" name="Freeform 13">
                <a:extLst>
                  <a:ext uri="{FF2B5EF4-FFF2-40B4-BE49-F238E27FC236}">
                    <a16:creationId xmlns:a16="http://schemas.microsoft.com/office/drawing/2014/main" id="{D8D2C539-AB98-878D-A3FA-849F7036328E}"/>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grpSp>
        <p:sp>
          <p:nvSpPr>
            <p:cNvPr id="18" name="Oval 17">
              <a:extLst>
                <a:ext uri="{FF2B5EF4-FFF2-40B4-BE49-F238E27FC236}">
                  <a16:creationId xmlns:a16="http://schemas.microsoft.com/office/drawing/2014/main" id="{C5548605-2C81-69F9-708C-773B1E2A8F5E}"/>
                </a:ext>
              </a:extLst>
            </p:cNvPr>
            <p:cNvSpPr/>
            <p:nvPr/>
          </p:nvSpPr>
          <p:spPr>
            <a:xfrm>
              <a:off x="-2129505" y="4553378"/>
              <a:ext cx="281347" cy="28134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endParaRPr lang="en-AU" sz="300" b="1">
                <a:solidFill>
                  <a:schemeClr val="tx2"/>
                </a:solidFill>
                <a:latin typeface="+mj-lt"/>
              </a:endParaRPr>
            </a:p>
          </p:txBody>
        </p:sp>
        <p:grpSp>
          <p:nvGrpSpPr>
            <p:cNvPr id="19" name="Group 18">
              <a:extLst>
                <a:ext uri="{FF2B5EF4-FFF2-40B4-BE49-F238E27FC236}">
                  <a16:creationId xmlns:a16="http://schemas.microsoft.com/office/drawing/2014/main" id="{1F1A0666-89ED-56BA-92B6-FFE79C3584BF}"/>
                </a:ext>
              </a:extLst>
            </p:cNvPr>
            <p:cNvGrpSpPr/>
            <p:nvPr/>
          </p:nvGrpSpPr>
          <p:grpSpPr>
            <a:xfrm>
              <a:off x="-2185733" y="4432118"/>
              <a:ext cx="127458" cy="139380"/>
              <a:chOff x="6199305" y="2955438"/>
              <a:chExt cx="289909" cy="317031"/>
            </a:xfrm>
          </p:grpSpPr>
          <p:sp>
            <p:nvSpPr>
              <p:cNvPr id="51" name="TextBox 50">
                <a:extLst>
                  <a:ext uri="{FF2B5EF4-FFF2-40B4-BE49-F238E27FC236}">
                    <a16:creationId xmlns:a16="http://schemas.microsoft.com/office/drawing/2014/main" id="{AD4F996A-CE09-8C38-E8DD-017FFD02C96A}"/>
                  </a:ext>
                </a:extLst>
              </p:cNvPr>
              <p:cNvSpPr txBox="1"/>
              <p:nvPr/>
            </p:nvSpPr>
            <p:spPr>
              <a:xfrm rot="19542019">
                <a:off x="6214895" y="2984176"/>
                <a:ext cx="274319" cy="288293"/>
              </a:xfrm>
              <a:prstGeom prst="rect">
                <a:avLst/>
              </a:prstGeom>
              <a:noFill/>
            </p:spPr>
            <p:txBody>
              <a:bodyPr wrap="none" lIns="36000" tIns="36000" rIns="36000" bIns="36000" rtlCol="0">
                <a:noAutofit/>
              </a:bodyPr>
              <a:lstStyle/>
              <a:p>
                <a:pPr algn="ctr"/>
                <a:r>
                  <a:rPr lang="en-AU" sz="300" b="1">
                    <a:solidFill>
                      <a:schemeClr val="tx2"/>
                    </a:solidFill>
                  </a:rPr>
                  <a:t>1</a:t>
                </a:r>
              </a:p>
            </p:txBody>
          </p:sp>
          <p:sp>
            <p:nvSpPr>
              <p:cNvPr id="52" name="Half Frame 51">
                <a:extLst>
                  <a:ext uri="{FF2B5EF4-FFF2-40B4-BE49-F238E27FC236}">
                    <a16:creationId xmlns:a16="http://schemas.microsoft.com/office/drawing/2014/main" id="{43AF4CCF-C5BE-F388-1E86-9C6A977E10FF}"/>
                  </a:ext>
                </a:extLst>
              </p:cNvPr>
              <p:cNvSpPr/>
              <p:nvPr/>
            </p:nvSpPr>
            <p:spPr>
              <a:xfrm rot="723744">
                <a:off x="6199305"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0" name="Group 19">
              <a:extLst>
                <a:ext uri="{FF2B5EF4-FFF2-40B4-BE49-F238E27FC236}">
                  <a16:creationId xmlns:a16="http://schemas.microsoft.com/office/drawing/2014/main" id="{1A5AFE01-0885-1C44-2D04-1908991B003C}"/>
                </a:ext>
              </a:extLst>
            </p:cNvPr>
            <p:cNvGrpSpPr/>
            <p:nvPr/>
          </p:nvGrpSpPr>
          <p:grpSpPr>
            <a:xfrm rot="4417205">
              <a:off x="-1914052" y="4441594"/>
              <a:ext cx="127464" cy="139386"/>
              <a:chOff x="6199306" y="2955438"/>
              <a:chExt cx="289925" cy="317040"/>
            </a:xfrm>
          </p:grpSpPr>
          <p:sp>
            <p:nvSpPr>
              <p:cNvPr id="49" name="TextBox 48">
                <a:extLst>
                  <a:ext uri="{FF2B5EF4-FFF2-40B4-BE49-F238E27FC236}">
                    <a16:creationId xmlns:a16="http://schemas.microsoft.com/office/drawing/2014/main" id="{E2749F90-0A09-24AD-6854-22F984A87469}"/>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2</a:t>
                </a:r>
              </a:p>
            </p:txBody>
          </p:sp>
          <p:sp>
            <p:nvSpPr>
              <p:cNvPr id="50" name="Half Frame 49">
                <a:extLst>
                  <a:ext uri="{FF2B5EF4-FFF2-40B4-BE49-F238E27FC236}">
                    <a16:creationId xmlns:a16="http://schemas.microsoft.com/office/drawing/2014/main" id="{19C2A3B9-B468-367D-FA75-FAD1486D95C7}"/>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4" name="Group 23">
              <a:extLst>
                <a:ext uri="{FF2B5EF4-FFF2-40B4-BE49-F238E27FC236}">
                  <a16:creationId xmlns:a16="http://schemas.microsoft.com/office/drawing/2014/main" id="{9E0A1A41-9475-23BB-8877-4526CDDD87D2}"/>
                </a:ext>
              </a:extLst>
            </p:cNvPr>
            <p:cNvGrpSpPr/>
            <p:nvPr/>
          </p:nvGrpSpPr>
          <p:grpSpPr>
            <a:xfrm rot="17113876">
              <a:off x="-2261390" y="4674048"/>
              <a:ext cx="151246" cy="154816"/>
              <a:chOff x="6199306" y="2955438"/>
              <a:chExt cx="344019" cy="352138"/>
            </a:xfrm>
          </p:grpSpPr>
          <p:sp>
            <p:nvSpPr>
              <p:cNvPr id="47" name="TextBox 46">
                <a:extLst>
                  <a:ext uri="{FF2B5EF4-FFF2-40B4-BE49-F238E27FC236}">
                    <a16:creationId xmlns:a16="http://schemas.microsoft.com/office/drawing/2014/main" id="{4C07D4F3-9A90-9E3D-EB9D-17B3FA437134}"/>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sz="300" b="1">
                    <a:solidFill>
                      <a:schemeClr val="tx2"/>
                    </a:solidFill>
                  </a:rPr>
                  <a:t>5</a:t>
                </a:r>
              </a:p>
            </p:txBody>
          </p:sp>
          <p:sp>
            <p:nvSpPr>
              <p:cNvPr id="48" name="Half Frame 47">
                <a:extLst>
                  <a:ext uri="{FF2B5EF4-FFF2-40B4-BE49-F238E27FC236}">
                    <a16:creationId xmlns:a16="http://schemas.microsoft.com/office/drawing/2014/main" id="{92B8C1E2-717B-0539-1F7F-CFB2A8F48830}"/>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5" name="Group 24">
              <a:extLst>
                <a:ext uri="{FF2B5EF4-FFF2-40B4-BE49-F238E27FC236}">
                  <a16:creationId xmlns:a16="http://schemas.microsoft.com/office/drawing/2014/main" id="{A8943AAB-67F9-5258-3004-E699B0FDC6E3}"/>
                </a:ext>
              </a:extLst>
            </p:cNvPr>
            <p:cNvGrpSpPr/>
            <p:nvPr/>
          </p:nvGrpSpPr>
          <p:grpSpPr>
            <a:xfrm rot="12872922">
              <a:off x="-2060886" y="4805504"/>
              <a:ext cx="149045" cy="161484"/>
              <a:chOff x="6199306" y="2955438"/>
              <a:chExt cx="339011" cy="367305"/>
            </a:xfrm>
          </p:grpSpPr>
          <p:sp>
            <p:nvSpPr>
              <p:cNvPr id="45" name="TextBox 44">
                <a:extLst>
                  <a:ext uri="{FF2B5EF4-FFF2-40B4-BE49-F238E27FC236}">
                    <a16:creationId xmlns:a16="http://schemas.microsoft.com/office/drawing/2014/main" id="{18A7EBBF-29F9-D176-3FB5-1549BCDCE912}"/>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bg1"/>
                    </a:solidFill>
                  </a:rPr>
                  <a:t>4</a:t>
                </a:r>
              </a:p>
            </p:txBody>
          </p:sp>
          <p:sp>
            <p:nvSpPr>
              <p:cNvPr id="46" name="Half Frame 45">
                <a:extLst>
                  <a:ext uri="{FF2B5EF4-FFF2-40B4-BE49-F238E27FC236}">
                    <a16:creationId xmlns:a16="http://schemas.microsoft.com/office/drawing/2014/main" id="{8AF40BD8-C7CB-7BF5-2CD5-B9614CE46BE1}"/>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6" name="Group 25">
              <a:extLst>
                <a:ext uri="{FF2B5EF4-FFF2-40B4-BE49-F238E27FC236}">
                  <a16:creationId xmlns:a16="http://schemas.microsoft.com/office/drawing/2014/main" id="{C1D91C85-0A17-53DD-43B5-AAC69CBE41E5}"/>
                </a:ext>
              </a:extLst>
            </p:cNvPr>
            <p:cNvGrpSpPr/>
            <p:nvPr/>
          </p:nvGrpSpPr>
          <p:grpSpPr>
            <a:xfrm rot="8697982">
              <a:off x="-1870559" y="4664664"/>
              <a:ext cx="149045" cy="161484"/>
              <a:chOff x="6199306" y="2955438"/>
              <a:chExt cx="339011" cy="367305"/>
            </a:xfrm>
          </p:grpSpPr>
          <p:sp>
            <p:nvSpPr>
              <p:cNvPr id="42" name="TextBox 41">
                <a:extLst>
                  <a:ext uri="{FF2B5EF4-FFF2-40B4-BE49-F238E27FC236}">
                    <a16:creationId xmlns:a16="http://schemas.microsoft.com/office/drawing/2014/main" id="{C6115E94-71AB-2F6F-5C70-4DA708A82BDA}"/>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3</a:t>
                </a:r>
              </a:p>
            </p:txBody>
          </p:sp>
          <p:sp>
            <p:nvSpPr>
              <p:cNvPr id="44" name="Half Frame 43">
                <a:extLst>
                  <a:ext uri="{FF2B5EF4-FFF2-40B4-BE49-F238E27FC236}">
                    <a16:creationId xmlns:a16="http://schemas.microsoft.com/office/drawing/2014/main" id="{84182AE1-D57A-089E-33CA-9AC540A52009}"/>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sp>
        <p:nvSpPr>
          <p:cNvPr id="107" name="TextBox 106">
            <a:extLst>
              <a:ext uri="{FF2B5EF4-FFF2-40B4-BE49-F238E27FC236}">
                <a16:creationId xmlns:a16="http://schemas.microsoft.com/office/drawing/2014/main" id="{757E075B-AD59-2711-82D4-530998A8C0C0}"/>
              </a:ext>
            </a:extLst>
          </p:cNvPr>
          <p:cNvSpPr txBox="1"/>
          <p:nvPr/>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18</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108" name="TextBox 107">
            <a:extLst>
              <a:ext uri="{FF2B5EF4-FFF2-40B4-BE49-F238E27FC236}">
                <a16:creationId xmlns:a16="http://schemas.microsoft.com/office/drawing/2014/main" id="{7A040BE0-D8CE-6BF8-2C38-BAD3420DC1ED}"/>
              </a:ext>
            </a:extLst>
          </p:cNvPr>
          <p:cNvSpPr txBox="1"/>
          <p:nvPr/>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18</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109" name="Graphic elements">
            <a:extLst>
              <a:ext uri="{FF2B5EF4-FFF2-40B4-BE49-F238E27FC236}">
                <a16:creationId xmlns:a16="http://schemas.microsoft.com/office/drawing/2014/main" id="{6207C2D8-8DE1-41E0-D754-C7693081EF7C}"/>
              </a:ext>
            </a:extLst>
          </p:cNvPr>
          <p:cNvGrpSpPr/>
          <p:nvPr/>
        </p:nvGrpSpPr>
        <p:grpSpPr>
          <a:xfrm>
            <a:off x="8355768" y="6080215"/>
            <a:ext cx="1555548" cy="777785"/>
            <a:chOff x="3532313" y="2524125"/>
            <a:chExt cx="8656007" cy="4328064"/>
          </a:xfrm>
        </p:grpSpPr>
        <p:sp>
          <p:nvSpPr>
            <p:cNvPr id="110" name="Freeform: Shape 109">
              <a:extLst>
                <a:ext uri="{FF2B5EF4-FFF2-40B4-BE49-F238E27FC236}">
                  <a16:creationId xmlns:a16="http://schemas.microsoft.com/office/drawing/2014/main" id="{17B254C8-990C-A927-A967-EAAAE630E15B}"/>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11" name="Freeform: Shape 110">
              <a:extLst>
                <a:ext uri="{FF2B5EF4-FFF2-40B4-BE49-F238E27FC236}">
                  <a16:creationId xmlns:a16="http://schemas.microsoft.com/office/drawing/2014/main" id="{03D06D4A-3005-9210-E738-AD649E7661B2}"/>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12" name="Freeform: Shape 111">
              <a:extLst>
                <a:ext uri="{FF2B5EF4-FFF2-40B4-BE49-F238E27FC236}">
                  <a16:creationId xmlns:a16="http://schemas.microsoft.com/office/drawing/2014/main" id="{6C71C1DC-FFA8-B92C-6DD7-198AA3E88DA9}"/>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13" name="Freeform: Shape 112">
              <a:extLst>
                <a:ext uri="{FF2B5EF4-FFF2-40B4-BE49-F238E27FC236}">
                  <a16:creationId xmlns:a16="http://schemas.microsoft.com/office/drawing/2014/main" id="{A4CD99AA-46BC-2E78-44AF-FFDE7C3FB69C}"/>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114" name="Slide Number Placeholder 5">
            <a:extLst>
              <a:ext uri="{FF2B5EF4-FFF2-40B4-BE49-F238E27FC236}">
                <a16:creationId xmlns:a16="http://schemas.microsoft.com/office/drawing/2014/main" id="{7958E340-D29D-7604-574F-7282B1AF6071}"/>
              </a:ext>
            </a:extLst>
          </p:cNvPr>
          <p:cNvSpPr txBox="1">
            <a:spLocks/>
          </p:cNvSpPr>
          <p:nvPr/>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472147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D6CD8DAD-6E2F-C3E6-2AC5-27BEA651C4D8}"/>
              </a:ext>
            </a:extLst>
          </p:cNvPr>
          <p:cNvGraphicFramePr>
            <a:graphicFrameLocks noChangeAspect="1"/>
          </p:cNvGraphicFramePr>
          <p:nvPr>
            <p:custDataLst>
              <p:tags r:id="rId1"/>
            </p:custDataLst>
            <p:extLst>
              <p:ext uri="{D42A27DB-BD31-4B8C-83A1-F6EECF244321}">
                <p14:modId xmlns:p14="http://schemas.microsoft.com/office/powerpoint/2010/main" val="121391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6" name="Object 15" hidden="1">
                        <a:extLst>
                          <a:ext uri="{FF2B5EF4-FFF2-40B4-BE49-F238E27FC236}">
                            <a16:creationId xmlns:a16="http://schemas.microsoft.com/office/drawing/2014/main" id="{D6CD8DAD-6E2F-C3E6-2AC5-27BEA651C4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B8E577E-C161-C89A-8FB8-399CA4252D89}"/>
              </a:ext>
            </a:extLst>
          </p:cNvPr>
          <p:cNvSpPr>
            <a:spLocks noGrp="1"/>
          </p:cNvSpPr>
          <p:nvPr>
            <p:ph type="title"/>
          </p:nvPr>
        </p:nvSpPr>
        <p:spPr>
          <a:xfrm>
            <a:off x="540000" y="299382"/>
            <a:ext cx="8902032" cy="590917"/>
          </a:xfrm>
        </p:spPr>
        <p:txBody>
          <a:bodyPr vert="horz"/>
          <a:lstStyle/>
          <a:p>
            <a:r>
              <a:rPr lang="en-AU" sz="1800">
                <a:latin typeface="+mj-lt"/>
              </a:rPr>
              <a:t>Implementation criteria </a:t>
            </a:r>
            <a:r>
              <a:rPr lang="en-AU">
                <a:latin typeface="+mj-lt"/>
              </a:rPr>
              <a:t>| </a:t>
            </a:r>
            <a:r>
              <a:rPr lang="en-AU" b="1"/>
              <a:t>Five key implementation criteria are supported by sub-criteria for operational guidance (3/3)</a:t>
            </a:r>
          </a:p>
        </p:txBody>
      </p:sp>
      <p:cxnSp>
        <p:nvCxnSpPr>
          <p:cNvPr id="3" name="Straight Connector 2">
            <a:extLst>
              <a:ext uri="{FF2B5EF4-FFF2-40B4-BE49-F238E27FC236}">
                <a16:creationId xmlns:a16="http://schemas.microsoft.com/office/drawing/2014/main" id="{FBCB057B-8AC6-D6CA-ABE7-C83E7984DBE2}"/>
              </a:ext>
            </a:extLst>
          </p:cNvPr>
          <p:cNvCxnSpPr>
            <a:cxnSpLocks/>
          </p:cNvCxnSpPr>
          <p:nvPr/>
        </p:nvCxnSpPr>
        <p:spPr>
          <a:xfrm>
            <a:off x="434658" y="919349"/>
            <a:ext cx="8766434"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4" name="Table 12">
            <a:extLst>
              <a:ext uri="{FF2B5EF4-FFF2-40B4-BE49-F238E27FC236}">
                <a16:creationId xmlns:a16="http://schemas.microsoft.com/office/drawing/2014/main" id="{559F00A3-5006-565F-1A83-9D04488FDF1B}"/>
              </a:ext>
            </a:extLst>
          </p:cNvPr>
          <p:cNvGraphicFramePr>
            <a:graphicFrameLocks noGrp="1"/>
          </p:cNvGraphicFramePr>
          <p:nvPr>
            <p:extLst>
              <p:ext uri="{D42A27DB-BD31-4B8C-83A1-F6EECF244321}">
                <p14:modId xmlns:p14="http://schemas.microsoft.com/office/powerpoint/2010/main" val="2131953208"/>
              </p:ext>
            </p:extLst>
          </p:nvPr>
        </p:nvGraphicFramePr>
        <p:xfrm>
          <a:off x="539999" y="1229687"/>
          <a:ext cx="8835775" cy="4521453"/>
        </p:xfrm>
        <a:graphic>
          <a:graphicData uri="http://schemas.openxmlformats.org/drawingml/2006/table">
            <a:tbl>
              <a:tblPr>
                <a:tableStyleId>{073A0DAA-6AF3-43AB-8588-CEC1D06C72B9}</a:tableStyleId>
              </a:tblPr>
              <a:tblGrid>
                <a:gridCol w="8835775">
                  <a:extLst>
                    <a:ext uri="{9D8B030D-6E8A-4147-A177-3AD203B41FA5}">
                      <a16:colId xmlns:a16="http://schemas.microsoft.com/office/drawing/2014/main" val="2648253550"/>
                    </a:ext>
                  </a:extLst>
                </a:gridCol>
              </a:tblGrid>
              <a:tr h="553639">
                <a:tc>
                  <a:txBody>
                    <a:bodyPr/>
                    <a:lstStyle/>
                    <a:p>
                      <a:pPr>
                        <a:lnSpc>
                          <a:spcPct val="90000"/>
                        </a:lnSpc>
                      </a:pPr>
                      <a:r>
                        <a:rPr lang="en-AU" sz="1200" b="1">
                          <a:solidFill>
                            <a:schemeClr val="tx2"/>
                          </a:solidFill>
                        </a:rPr>
                        <a:t>5. Permissions should follow repeatable and consistent processes</a:t>
                      </a:r>
                    </a:p>
                  </a:txBody>
                  <a:tcPr marL="72000" marR="72000" marT="72000" marB="72000">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1630739"/>
                  </a:ext>
                </a:extLst>
              </a:tr>
              <a:tr h="720000">
                <a:tc>
                  <a:txBody>
                    <a:bodyPr/>
                    <a:lstStyle/>
                    <a:p>
                      <a:pPr>
                        <a:lnSpc>
                          <a:spcPct val="110000"/>
                        </a:lnSpc>
                      </a:pPr>
                      <a:r>
                        <a:rPr lang="en-AU" sz="1050" b="0" i="0"/>
                        <a:t>Regulators design all permissions in a repeatable and consistent way; permissions can be updated for continuous improvement and changes to policy and legislation.</a:t>
                      </a:r>
                    </a:p>
                  </a:txBody>
                  <a:tcPr marL="72000" marR="72000" marT="72000" marB="72000">
                    <a:lnL w="12700" cmpd="sng">
                      <a:noFill/>
                    </a:lnL>
                    <a:lnR w="12700" cmpd="sng">
                      <a:noFill/>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012181"/>
                  </a:ext>
                </a:extLst>
              </a:tr>
              <a:tr h="669600">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5.1 Permission processes should be repeatable and consistent across permissions, as aligned to the better practice permission journey. </a:t>
                      </a:r>
                    </a:p>
                  </a:txBody>
                  <a:tcPr marL="72000" marR="72000" marT="72000" marB="72000">
                    <a:lnL w="12700" cmpd="sng">
                      <a:noFill/>
                    </a:lnL>
                    <a:lnR w="12700" cmpd="sng">
                      <a:noFill/>
                    </a:lnR>
                    <a:lnT w="28575"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3686935"/>
                  </a:ext>
                </a:extLst>
              </a:tr>
              <a:tr h="449217">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5.2. Variations from the standard permission process should be minimised by providing a straightforward application process, and variation should only be supported in exceptional circumstances where regulatory requirements and processes are necessarily distinct (e.g., in the Act or Regulations) or complex (e.g., complex assessment for high-risk permissions).</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501258"/>
                  </a:ext>
                </a:extLst>
              </a:tr>
              <a:tr h="636716">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5.3 Permission processes should be underpinned by a consistent approach to managing interactions, so internal resources and requests for information are guided by predictable milestones, that streamline the applicant's experience.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5202355"/>
                  </a:ext>
                </a:extLst>
              </a:tr>
              <a:tr h="636716">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5.4. Permission processes (while repeatable and consistent) should remain flexible and adaptable to respond to changes (e.g., policy, legislative changes) and allow business rules and system settings to be modified. </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6124256"/>
                  </a:ext>
                </a:extLst>
              </a:tr>
              <a:tr h="636716">
                <a:tc>
                  <a:txBody>
                    <a:bodyPr/>
                    <a:lstStyle/>
                    <a:p>
                      <a:pPr marL="0" algn="l" defTabSz="914349" rtl="0" eaLnBrk="1" latinLnBrk="0" hangingPunct="1">
                        <a:lnSpc>
                          <a:spcPct val="110000"/>
                        </a:lnSpc>
                        <a:spcBef>
                          <a:spcPts val="0"/>
                        </a:spcBef>
                        <a:spcAft>
                          <a:spcPts val="480"/>
                        </a:spcAft>
                      </a:pPr>
                      <a:r>
                        <a:rPr lang="en-AU" sz="1050" kern="1200">
                          <a:solidFill>
                            <a:schemeClr val="tx1"/>
                          </a:solidFill>
                          <a:effectLst/>
                          <a:latin typeface="+mn-lt"/>
                          <a:ea typeface="+mn-ea"/>
                          <a:cs typeface="+mn-cs"/>
                        </a:rPr>
                        <a:t>5.5 Permission processes should always be reviewed for continuous improvement, especially where current processes are inefficient or difficult for applicants to comply with.</a:t>
                      </a:r>
                    </a:p>
                  </a:txBody>
                  <a:tcPr marL="72000" marR="72000" marT="72000" marB="7200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8732027"/>
                  </a:ext>
                </a:extLst>
              </a:tr>
            </a:tbl>
          </a:graphicData>
        </a:graphic>
      </p:graphicFrame>
      <p:grpSp>
        <p:nvGrpSpPr>
          <p:cNvPr id="19" name="Group 18">
            <a:extLst>
              <a:ext uri="{FF2B5EF4-FFF2-40B4-BE49-F238E27FC236}">
                <a16:creationId xmlns:a16="http://schemas.microsoft.com/office/drawing/2014/main" id="{B8313596-C914-90B0-193E-BCE565C261F6}"/>
              </a:ext>
            </a:extLst>
          </p:cNvPr>
          <p:cNvGrpSpPr/>
          <p:nvPr/>
        </p:nvGrpSpPr>
        <p:grpSpPr>
          <a:xfrm>
            <a:off x="8722594" y="1356981"/>
            <a:ext cx="478498" cy="455192"/>
            <a:chOff x="-2349937" y="4352926"/>
            <a:chExt cx="722387" cy="687203"/>
          </a:xfrm>
        </p:grpSpPr>
        <p:grpSp>
          <p:nvGrpSpPr>
            <p:cNvPr id="20" name="Group 19">
              <a:extLst>
                <a:ext uri="{FF2B5EF4-FFF2-40B4-BE49-F238E27FC236}">
                  <a16:creationId xmlns:a16="http://schemas.microsoft.com/office/drawing/2014/main" id="{131DDB10-EAE2-F054-75D3-8C8EEB4982F1}"/>
                </a:ext>
              </a:extLst>
            </p:cNvPr>
            <p:cNvGrpSpPr/>
            <p:nvPr/>
          </p:nvGrpSpPr>
          <p:grpSpPr>
            <a:xfrm>
              <a:off x="-2349937" y="4352926"/>
              <a:ext cx="722387" cy="687203"/>
              <a:chOff x="-2780188" y="1880581"/>
              <a:chExt cx="3617912" cy="3441700"/>
            </a:xfrm>
            <a:solidFill>
              <a:schemeClr val="bg1"/>
            </a:solidFill>
          </p:grpSpPr>
          <p:sp>
            <p:nvSpPr>
              <p:cNvPr id="79" name="Freeform 5">
                <a:extLst>
                  <a:ext uri="{FF2B5EF4-FFF2-40B4-BE49-F238E27FC236}">
                    <a16:creationId xmlns:a16="http://schemas.microsoft.com/office/drawing/2014/main" id="{2E3E063C-F6E2-E7F9-B2D0-02D9370876BD}"/>
                  </a:ext>
                </a:extLst>
              </p:cNvPr>
              <p:cNvSpPr>
                <a:spLocks/>
              </p:cNvSpPr>
              <p:nvPr/>
            </p:nvSpPr>
            <p:spPr bwMode="auto">
              <a:xfrm>
                <a:off x="-951388" y="1880581"/>
                <a:ext cx="1557338" cy="1639888"/>
              </a:xfrm>
              <a:custGeom>
                <a:avLst/>
                <a:gdLst>
                  <a:gd name="T0" fmla="*/ 0 w 8178"/>
                  <a:gd name="T1" fmla="*/ 0 h 8600"/>
                  <a:gd name="T2" fmla="*/ 8178 w 8178"/>
                  <a:gd name="T3" fmla="*/ 5942 h 8600"/>
                  <a:gd name="T4" fmla="*/ 0 w 8178"/>
                  <a:gd name="T5" fmla="*/ 8600 h 8600"/>
                  <a:gd name="T6" fmla="*/ 0 w 8178"/>
                  <a:gd name="T7" fmla="*/ 0 h 8600"/>
                </a:gdLst>
                <a:ahLst/>
                <a:cxnLst>
                  <a:cxn ang="0">
                    <a:pos x="T0" y="T1"/>
                  </a:cxn>
                  <a:cxn ang="0">
                    <a:pos x="T2" y="T3"/>
                  </a:cxn>
                  <a:cxn ang="0">
                    <a:pos x="T4" y="T5"/>
                  </a:cxn>
                  <a:cxn ang="0">
                    <a:pos x="T6" y="T7"/>
                  </a:cxn>
                </a:cxnLst>
                <a:rect l="0" t="0" r="r" b="b"/>
                <a:pathLst>
                  <a:path w="8178" h="8600">
                    <a:moveTo>
                      <a:pt x="0" y="0"/>
                    </a:moveTo>
                    <a:cubicBezTo>
                      <a:pt x="3725" y="0"/>
                      <a:pt x="7027" y="2399"/>
                      <a:pt x="8178" y="5942"/>
                    </a:cubicBezTo>
                    <a:lnTo>
                      <a:pt x="0" y="8600"/>
                    </a:lnTo>
                    <a:lnTo>
                      <a:pt x="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80" name="Freeform 7">
                <a:extLst>
                  <a:ext uri="{FF2B5EF4-FFF2-40B4-BE49-F238E27FC236}">
                    <a16:creationId xmlns:a16="http://schemas.microsoft.com/office/drawing/2014/main" id="{B319FEF0-DF41-E7CB-A54C-E21D2B9943C0}"/>
                  </a:ext>
                </a:extLst>
              </p:cNvPr>
              <p:cNvSpPr>
                <a:spLocks/>
              </p:cNvSpPr>
              <p:nvPr/>
            </p:nvSpPr>
            <p:spPr bwMode="auto">
              <a:xfrm>
                <a:off x="-940276" y="3050569"/>
                <a:ext cx="1778000" cy="1831975"/>
              </a:xfrm>
              <a:custGeom>
                <a:avLst/>
                <a:gdLst>
                  <a:gd name="T0" fmla="*/ 8178 w 9330"/>
                  <a:gd name="T1" fmla="*/ 0 h 9614"/>
                  <a:gd name="T2" fmla="*/ 5055 w 9330"/>
                  <a:gd name="T3" fmla="*/ 9614 h 9614"/>
                  <a:gd name="T4" fmla="*/ 0 w 9330"/>
                  <a:gd name="T5" fmla="*/ 2657 h 9614"/>
                  <a:gd name="T6" fmla="*/ 8178 w 9330"/>
                  <a:gd name="T7" fmla="*/ 0 h 9614"/>
                </a:gdLst>
                <a:ahLst/>
                <a:cxnLst>
                  <a:cxn ang="0">
                    <a:pos x="T0" y="T1"/>
                  </a:cxn>
                  <a:cxn ang="0">
                    <a:pos x="T2" y="T3"/>
                  </a:cxn>
                  <a:cxn ang="0">
                    <a:pos x="T4" y="T5"/>
                  </a:cxn>
                  <a:cxn ang="0">
                    <a:pos x="T6" y="T7"/>
                  </a:cxn>
                </a:cxnLst>
                <a:rect l="0" t="0" r="r" b="b"/>
                <a:pathLst>
                  <a:path w="9330" h="9614">
                    <a:moveTo>
                      <a:pt x="8178" y="0"/>
                    </a:moveTo>
                    <a:cubicBezTo>
                      <a:pt x="9330" y="3543"/>
                      <a:pt x="8068" y="7424"/>
                      <a:pt x="5055" y="9614"/>
                    </a:cubicBezTo>
                    <a:lnTo>
                      <a:pt x="0" y="2657"/>
                    </a:lnTo>
                    <a:lnTo>
                      <a:pt x="817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81" name="Freeform 9">
                <a:extLst>
                  <a:ext uri="{FF2B5EF4-FFF2-40B4-BE49-F238E27FC236}">
                    <a16:creationId xmlns:a16="http://schemas.microsoft.com/office/drawing/2014/main" id="{AA1BFB79-B7CF-F7AF-86FF-C3B7DDC9AD7F}"/>
                  </a:ext>
                </a:extLst>
              </p:cNvPr>
              <p:cNvSpPr>
                <a:spLocks/>
              </p:cNvSpPr>
              <p:nvPr/>
            </p:nvSpPr>
            <p:spPr bwMode="auto">
              <a:xfrm>
                <a:off x="-1934051" y="3579206"/>
                <a:ext cx="1925638" cy="1743075"/>
              </a:xfrm>
              <a:custGeom>
                <a:avLst/>
                <a:gdLst>
                  <a:gd name="T0" fmla="*/ 10109 w 10109"/>
                  <a:gd name="T1" fmla="*/ 6957 h 9146"/>
                  <a:gd name="T2" fmla="*/ 0 w 10109"/>
                  <a:gd name="T3" fmla="*/ 6957 h 9146"/>
                  <a:gd name="T4" fmla="*/ 5054 w 10109"/>
                  <a:gd name="T5" fmla="*/ 0 h 9146"/>
                  <a:gd name="T6" fmla="*/ 10109 w 10109"/>
                  <a:gd name="T7" fmla="*/ 6957 h 9146"/>
                </a:gdLst>
                <a:ahLst/>
                <a:cxnLst>
                  <a:cxn ang="0">
                    <a:pos x="T0" y="T1"/>
                  </a:cxn>
                  <a:cxn ang="0">
                    <a:pos x="T2" y="T3"/>
                  </a:cxn>
                  <a:cxn ang="0">
                    <a:pos x="T4" y="T5"/>
                  </a:cxn>
                  <a:cxn ang="0">
                    <a:pos x="T6" y="T7"/>
                  </a:cxn>
                </a:cxnLst>
                <a:rect l="0" t="0" r="r" b="b"/>
                <a:pathLst>
                  <a:path w="10109" h="9146">
                    <a:moveTo>
                      <a:pt x="10109" y="6957"/>
                    </a:moveTo>
                    <a:cubicBezTo>
                      <a:pt x="7095" y="9146"/>
                      <a:pt x="3014" y="9146"/>
                      <a:pt x="0" y="6957"/>
                    </a:cubicBezTo>
                    <a:lnTo>
                      <a:pt x="5054" y="0"/>
                    </a:lnTo>
                    <a:lnTo>
                      <a:pt x="10109" y="6957"/>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82" name="Freeform 11">
                <a:extLst>
                  <a:ext uri="{FF2B5EF4-FFF2-40B4-BE49-F238E27FC236}">
                    <a16:creationId xmlns:a16="http://schemas.microsoft.com/office/drawing/2014/main" id="{8905B91B-AD79-5D90-97BE-5C74F3FFD54D}"/>
                  </a:ext>
                </a:extLst>
              </p:cNvPr>
              <p:cNvSpPr>
                <a:spLocks/>
              </p:cNvSpPr>
              <p:nvPr/>
            </p:nvSpPr>
            <p:spPr bwMode="auto">
              <a:xfrm>
                <a:off x="-2780188" y="3050569"/>
                <a:ext cx="1778000" cy="1831975"/>
              </a:xfrm>
              <a:custGeom>
                <a:avLst/>
                <a:gdLst>
                  <a:gd name="T0" fmla="*/ 4275 w 9330"/>
                  <a:gd name="T1" fmla="*/ 9614 h 9614"/>
                  <a:gd name="T2" fmla="*/ 1152 w 9330"/>
                  <a:gd name="T3" fmla="*/ 0 h 9614"/>
                  <a:gd name="T4" fmla="*/ 9330 w 9330"/>
                  <a:gd name="T5" fmla="*/ 2657 h 9614"/>
                  <a:gd name="T6" fmla="*/ 4275 w 9330"/>
                  <a:gd name="T7" fmla="*/ 9614 h 9614"/>
                </a:gdLst>
                <a:ahLst/>
                <a:cxnLst>
                  <a:cxn ang="0">
                    <a:pos x="T0" y="T1"/>
                  </a:cxn>
                  <a:cxn ang="0">
                    <a:pos x="T2" y="T3"/>
                  </a:cxn>
                  <a:cxn ang="0">
                    <a:pos x="T4" y="T5"/>
                  </a:cxn>
                  <a:cxn ang="0">
                    <a:pos x="T6" y="T7"/>
                  </a:cxn>
                </a:cxnLst>
                <a:rect l="0" t="0" r="r" b="b"/>
                <a:pathLst>
                  <a:path w="9330" h="9614">
                    <a:moveTo>
                      <a:pt x="4275" y="9614"/>
                    </a:moveTo>
                    <a:cubicBezTo>
                      <a:pt x="1262" y="7424"/>
                      <a:pt x="0" y="3543"/>
                      <a:pt x="1152" y="0"/>
                    </a:cubicBezTo>
                    <a:lnTo>
                      <a:pt x="9330" y="2657"/>
                    </a:lnTo>
                    <a:lnTo>
                      <a:pt x="4275" y="9614"/>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sp>
            <p:nvSpPr>
              <p:cNvPr id="83" name="Freeform 13">
                <a:extLst>
                  <a:ext uri="{FF2B5EF4-FFF2-40B4-BE49-F238E27FC236}">
                    <a16:creationId xmlns:a16="http://schemas.microsoft.com/office/drawing/2014/main" id="{C450C2AF-DB4F-9519-12EE-6E513EFF31DF}"/>
                  </a:ext>
                </a:extLst>
              </p:cNvPr>
              <p:cNvSpPr>
                <a:spLocks/>
              </p:cNvSpPr>
              <p:nvPr/>
            </p:nvSpPr>
            <p:spPr bwMode="auto">
              <a:xfrm>
                <a:off x="-2548413" y="1880581"/>
                <a:ext cx="1558925" cy="1639888"/>
              </a:xfrm>
              <a:custGeom>
                <a:avLst/>
                <a:gdLst>
                  <a:gd name="T0" fmla="*/ 0 w 8178"/>
                  <a:gd name="T1" fmla="*/ 5942 h 8600"/>
                  <a:gd name="T2" fmla="*/ 8178 w 8178"/>
                  <a:gd name="T3" fmla="*/ 0 h 8600"/>
                  <a:gd name="T4" fmla="*/ 8178 w 8178"/>
                  <a:gd name="T5" fmla="*/ 8600 h 8600"/>
                  <a:gd name="T6" fmla="*/ 0 w 8178"/>
                  <a:gd name="T7" fmla="*/ 5942 h 8600"/>
                </a:gdLst>
                <a:ahLst/>
                <a:cxnLst>
                  <a:cxn ang="0">
                    <a:pos x="T0" y="T1"/>
                  </a:cxn>
                  <a:cxn ang="0">
                    <a:pos x="T2" y="T3"/>
                  </a:cxn>
                  <a:cxn ang="0">
                    <a:pos x="T4" y="T5"/>
                  </a:cxn>
                  <a:cxn ang="0">
                    <a:pos x="T6" y="T7"/>
                  </a:cxn>
                </a:cxnLst>
                <a:rect l="0" t="0" r="r" b="b"/>
                <a:pathLst>
                  <a:path w="8178" h="8600">
                    <a:moveTo>
                      <a:pt x="0" y="5942"/>
                    </a:moveTo>
                    <a:cubicBezTo>
                      <a:pt x="1151" y="2399"/>
                      <a:pt x="4453" y="0"/>
                      <a:pt x="8178" y="0"/>
                    </a:cubicBezTo>
                    <a:lnTo>
                      <a:pt x="8178" y="8600"/>
                    </a:lnTo>
                    <a:lnTo>
                      <a:pt x="0" y="5942"/>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sz="300"/>
              </a:p>
            </p:txBody>
          </p:sp>
        </p:grpSp>
        <p:sp>
          <p:nvSpPr>
            <p:cNvPr id="24" name="Oval 23">
              <a:extLst>
                <a:ext uri="{FF2B5EF4-FFF2-40B4-BE49-F238E27FC236}">
                  <a16:creationId xmlns:a16="http://schemas.microsoft.com/office/drawing/2014/main" id="{CB903F42-888A-0E62-8955-01BBF552A0ED}"/>
                </a:ext>
              </a:extLst>
            </p:cNvPr>
            <p:cNvSpPr/>
            <p:nvPr/>
          </p:nvSpPr>
          <p:spPr>
            <a:xfrm>
              <a:off x="-2129505" y="4553378"/>
              <a:ext cx="281347" cy="28134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endParaRPr lang="en-AU" sz="300" b="1">
                <a:solidFill>
                  <a:schemeClr val="tx2"/>
                </a:solidFill>
                <a:latin typeface="+mj-lt"/>
              </a:endParaRPr>
            </a:p>
          </p:txBody>
        </p:sp>
        <p:grpSp>
          <p:nvGrpSpPr>
            <p:cNvPr id="25" name="Group 24">
              <a:extLst>
                <a:ext uri="{FF2B5EF4-FFF2-40B4-BE49-F238E27FC236}">
                  <a16:creationId xmlns:a16="http://schemas.microsoft.com/office/drawing/2014/main" id="{6638C5AA-ABE4-1B93-D73D-EEE8E4D24086}"/>
                </a:ext>
              </a:extLst>
            </p:cNvPr>
            <p:cNvGrpSpPr/>
            <p:nvPr/>
          </p:nvGrpSpPr>
          <p:grpSpPr>
            <a:xfrm>
              <a:off x="-2185743" y="4432128"/>
              <a:ext cx="127465" cy="139385"/>
              <a:chOff x="6199305" y="2955438"/>
              <a:chExt cx="289926" cy="317040"/>
            </a:xfrm>
          </p:grpSpPr>
          <p:sp>
            <p:nvSpPr>
              <p:cNvPr id="54" name="TextBox 53">
                <a:extLst>
                  <a:ext uri="{FF2B5EF4-FFF2-40B4-BE49-F238E27FC236}">
                    <a16:creationId xmlns:a16="http://schemas.microsoft.com/office/drawing/2014/main" id="{596C0B20-6CD9-B3FB-B8C4-749873B99703}"/>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1</a:t>
                </a:r>
              </a:p>
            </p:txBody>
          </p:sp>
          <p:sp>
            <p:nvSpPr>
              <p:cNvPr id="78" name="Half Frame 77">
                <a:extLst>
                  <a:ext uri="{FF2B5EF4-FFF2-40B4-BE49-F238E27FC236}">
                    <a16:creationId xmlns:a16="http://schemas.microsoft.com/office/drawing/2014/main" id="{8B42F635-CBCF-E50D-25C2-71E6A62A47F2}"/>
                  </a:ext>
                </a:extLst>
              </p:cNvPr>
              <p:cNvSpPr/>
              <p:nvPr/>
            </p:nvSpPr>
            <p:spPr>
              <a:xfrm rot="723744">
                <a:off x="6199305"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26" name="Group 25">
              <a:extLst>
                <a:ext uri="{FF2B5EF4-FFF2-40B4-BE49-F238E27FC236}">
                  <a16:creationId xmlns:a16="http://schemas.microsoft.com/office/drawing/2014/main" id="{59BB449D-4415-F10D-F7EB-2C257BFB8AB2}"/>
                </a:ext>
              </a:extLst>
            </p:cNvPr>
            <p:cNvGrpSpPr/>
            <p:nvPr/>
          </p:nvGrpSpPr>
          <p:grpSpPr>
            <a:xfrm rot="4417205">
              <a:off x="-1914052" y="4441594"/>
              <a:ext cx="127464" cy="139386"/>
              <a:chOff x="6199306" y="2955438"/>
              <a:chExt cx="289925" cy="317040"/>
            </a:xfrm>
          </p:grpSpPr>
          <p:sp>
            <p:nvSpPr>
              <p:cNvPr id="52" name="TextBox 51">
                <a:extLst>
                  <a:ext uri="{FF2B5EF4-FFF2-40B4-BE49-F238E27FC236}">
                    <a16:creationId xmlns:a16="http://schemas.microsoft.com/office/drawing/2014/main" id="{85C2F182-F026-301D-112E-33A425B58229}"/>
                  </a:ext>
                </a:extLst>
              </p:cNvPr>
              <p:cNvSpPr txBox="1"/>
              <p:nvPr/>
            </p:nvSpPr>
            <p:spPr>
              <a:xfrm rot="19542019">
                <a:off x="6214911" y="2984186"/>
                <a:ext cx="274320" cy="288292"/>
              </a:xfrm>
              <a:prstGeom prst="rect">
                <a:avLst/>
              </a:prstGeom>
              <a:noFill/>
            </p:spPr>
            <p:txBody>
              <a:bodyPr wrap="none" lIns="36000" tIns="36000" rIns="36000" bIns="36000" rtlCol="0">
                <a:noAutofit/>
              </a:bodyPr>
              <a:lstStyle/>
              <a:p>
                <a:pPr algn="ctr"/>
                <a:r>
                  <a:rPr lang="en-AU" sz="300" b="1">
                    <a:solidFill>
                      <a:schemeClr val="tx2"/>
                    </a:solidFill>
                  </a:rPr>
                  <a:t>2</a:t>
                </a:r>
              </a:p>
            </p:txBody>
          </p:sp>
          <p:sp>
            <p:nvSpPr>
              <p:cNvPr id="53" name="Half Frame 52">
                <a:extLst>
                  <a:ext uri="{FF2B5EF4-FFF2-40B4-BE49-F238E27FC236}">
                    <a16:creationId xmlns:a16="http://schemas.microsoft.com/office/drawing/2014/main" id="{ED09AD95-06C0-5C80-D1C6-1BE59B959609}"/>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2" name="Group 41">
              <a:extLst>
                <a:ext uri="{FF2B5EF4-FFF2-40B4-BE49-F238E27FC236}">
                  <a16:creationId xmlns:a16="http://schemas.microsoft.com/office/drawing/2014/main" id="{B7CAEE51-0CFB-EF43-C8E1-E16987D4A69C}"/>
                </a:ext>
              </a:extLst>
            </p:cNvPr>
            <p:cNvGrpSpPr/>
            <p:nvPr/>
          </p:nvGrpSpPr>
          <p:grpSpPr>
            <a:xfrm rot="17113876">
              <a:off x="-2261390" y="4674048"/>
              <a:ext cx="151246" cy="154816"/>
              <a:chOff x="6199306" y="2955438"/>
              <a:chExt cx="344019" cy="352138"/>
            </a:xfrm>
          </p:grpSpPr>
          <p:sp>
            <p:nvSpPr>
              <p:cNvPr id="50" name="TextBox 49">
                <a:extLst>
                  <a:ext uri="{FF2B5EF4-FFF2-40B4-BE49-F238E27FC236}">
                    <a16:creationId xmlns:a16="http://schemas.microsoft.com/office/drawing/2014/main" id="{4D84795D-E544-4B1A-6945-2BDBBAC46C01}"/>
                  </a:ext>
                </a:extLst>
              </p:cNvPr>
              <p:cNvSpPr txBox="1"/>
              <p:nvPr/>
            </p:nvSpPr>
            <p:spPr>
              <a:xfrm rot="8300221">
                <a:off x="6269005" y="3019284"/>
                <a:ext cx="274320" cy="288292"/>
              </a:xfrm>
              <a:prstGeom prst="rect">
                <a:avLst/>
              </a:prstGeom>
              <a:noFill/>
            </p:spPr>
            <p:txBody>
              <a:bodyPr wrap="none" lIns="36000" tIns="36000" rIns="36000" bIns="36000" rtlCol="0">
                <a:noAutofit/>
              </a:bodyPr>
              <a:lstStyle/>
              <a:p>
                <a:pPr algn="ctr"/>
                <a:r>
                  <a:rPr lang="en-AU" sz="300" b="1">
                    <a:solidFill>
                      <a:schemeClr val="bg1"/>
                    </a:solidFill>
                  </a:rPr>
                  <a:t>5</a:t>
                </a:r>
              </a:p>
            </p:txBody>
          </p:sp>
          <p:sp>
            <p:nvSpPr>
              <p:cNvPr id="51" name="Half Frame 50">
                <a:extLst>
                  <a:ext uri="{FF2B5EF4-FFF2-40B4-BE49-F238E27FC236}">
                    <a16:creationId xmlns:a16="http://schemas.microsoft.com/office/drawing/2014/main" id="{2A9691DD-0F89-878D-5051-CE1C200720A8}"/>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4" name="Group 43">
              <a:extLst>
                <a:ext uri="{FF2B5EF4-FFF2-40B4-BE49-F238E27FC236}">
                  <a16:creationId xmlns:a16="http://schemas.microsoft.com/office/drawing/2014/main" id="{41486D63-B8F4-215A-5910-8EA88C57ADAA}"/>
                </a:ext>
              </a:extLst>
            </p:cNvPr>
            <p:cNvGrpSpPr/>
            <p:nvPr/>
          </p:nvGrpSpPr>
          <p:grpSpPr>
            <a:xfrm rot="12872922">
              <a:off x="-2060886" y="4805504"/>
              <a:ext cx="149045" cy="161484"/>
              <a:chOff x="6199306" y="2955438"/>
              <a:chExt cx="339011" cy="367305"/>
            </a:xfrm>
          </p:grpSpPr>
          <p:sp>
            <p:nvSpPr>
              <p:cNvPr id="48" name="TextBox 47">
                <a:extLst>
                  <a:ext uri="{FF2B5EF4-FFF2-40B4-BE49-F238E27FC236}">
                    <a16:creationId xmlns:a16="http://schemas.microsoft.com/office/drawing/2014/main" id="{6755AE0E-9554-B5E9-FCF2-E2580F1185E1}"/>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solidFill>
                      <a:schemeClr val="tx2"/>
                    </a:solidFill>
                  </a:rPr>
                  <a:t>4</a:t>
                </a:r>
              </a:p>
            </p:txBody>
          </p:sp>
          <p:sp>
            <p:nvSpPr>
              <p:cNvPr id="49" name="Half Frame 48">
                <a:extLst>
                  <a:ext uri="{FF2B5EF4-FFF2-40B4-BE49-F238E27FC236}">
                    <a16:creationId xmlns:a16="http://schemas.microsoft.com/office/drawing/2014/main" id="{1C2E4CEF-E430-6D7F-B2DD-2627F542BB52}"/>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nvGrpSpPr>
            <p:cNvPr id="45" name="Group 44">
              <a:extLst>
                <a:ext uri="{FF2B5EF4-FFF2-40B4-BE49-F238E27FC236}">
                  <a16:creationId xmlns:a16="http://schemas.microsoft.com/office/drawing/2014/main" id="{463F1469-C59F-EF8B-F591-BC11EE954711}"/>
                </a:ext>
              </a:extLst>
            </p:cNvPr>
            <p:cNvGrpSpPr/>
            <p:nvPr/>
          </p:nvGrpSpPr>
          <p:grpSpPr>
            <a:xfrm rot="8697982">
              <a:off x="-1870559" y="4664664"/>
              <a:ext cx="149045" cy="161484"/>
              <a:chOff x="6199306" y="2955438"/>
              <a:chExt cx="339011" cy="367305"/>
            </a:xfrm>
          </p:grpSpPr>
          <p:sp>
            <p:nvSpPr>
              <p:cNvPr id="46" name="TextBox 45">
                <a:extLst>
                  <a:ext uri="{FF2B5EF4-FFF2-40B4-BE49-F238E27FC236}">
                    <a16:creationId xmlns:a16="http://schemas.microsoft.com/office/drawing/2014/main" id="{6EF17F4C-3E54-CA3A-F5EC-CD8392855BF1}"/>
                  </a:ext>
                </a:extLst>
              </p:cNvPr>
              <p:cNvSpPr txBox="1"/>
              <p:nvPr/>
            </p:nvSpPr>
            <p:spPr>
              <a:xfrm rot="8727078">
                <a:off x="6263997" y="3034451"/>
                <a:ext cx="274320" cy="288292"/>
              </a:xfrm>
              <a:prstGeom prst="rect">
                <a:avLst/>
              </a:prstGeom>
              <a:noFill/>
            </p:spPr>
            <p:txBody>
              <a:bodyPr wrap="none" lIns="36000" tIns="36000" rIns="36000" bIns="36000" rtlCol="0">
                <a:noAutofit/>
              </a:bodyPr>
              <a:lstStyle/>
              <a:p>
                <a:pPr algn="ctr"/>
                <a:r>
                  <a:rPr lang="en-AU" sz="300" b="1"/>
                  <a:t>3</a:t>
                </a:r>
              </a:p>
            </p:txBody>
          </p:sp>
          <p:sp>
            <p:nvSpPr>
              <p:cNvPr id="47" name="Half Frame 46">
                <a:extLst>
                  <a:ext uri="{FF2B5EF4-FFF2-40B4-BE49-F238E27FC236}">
                    <a16:creationId xmlns:a16="http://schemas.microsoft.com/office/drawing/2014/main" id="{E94A5DD3-974C-1282-C061-9E686BA0FC70}"/>
                  </a:ext>
                </a:extLst>
              </p:cNvPr>
              <p:cNvSpPr/>
              <p:nvPr/>
            </p:nvSpPr>
            <p:spPr>
              <a:xfrm rot="723744">
                <a:off x="6199306" y="2955438"/>
                <a:ext cx="266700" cy="266700"/>
              </a:xfrm>
              <a:prstGeom prst="halfFrame">
                <a:avLst>
                  <a:gd name="adj1" fmla="val 23809"/>
                  <a:gd name="adj2" fmla="val 23809"/>
                </a:avLst>
              </a:prstGeom>
              <a:gradFill>
                <a:gsLst>
                  <a:gs pos="0">
                    <a:schemeClr val="accent1"/>
                  </a:gs>
                  <a:gs pos="53000">
                    <a:schemeClr val="accent5"/>
                  </a:gs>
                  <a:gs pos="100000">
                    <a:schemeClr val="accent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00" err="1">
                  <a:solidFill>
                    <a:schemeClr val="bg2"/>
                  </a:solidFill>
                </a:endParaRPr>
              </a:p>
            </p:txBody>
          </p:sp>
        </p:grpSp>
      </p:grpSp>
      <p:sp>
        <p:nvSpPr>
          <p:cNvPr id="5" name="TextBox 4">
            <a:extLst>
              <a:ext uri="{FF2B5EF4-FFF2-40B4-BE49-F238E27FC236}">
                <a16:creationId xmlns:a16="http://schemas.microsoft.com/office/drawing/2014/main" id="{85BB907B-7056-E9DA-86C2-72E451986DE5}"/>
              </a:ext>
            </a:extLst>
          </p:cNvPr>
          <p:cNvSpPr txBox="1"/>
          <p:nvPr/>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19</a:t>
            </a:fld>
            <a:endParaRPr lang="en-AU" sz="1200" noProof="0">
              <a:solidFill>
                <a:schemeClr val="bg1"/>
              </a:solidFill>
              <a:latin typeface="+mn-lt"/>
              <a:ea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2F5FFFDC-7349-8390-2EB8-7FAF121FF17A}"/>
              </a:ext>
            </a:extLst>
          </p:cNvPr>
          <p:cNvSpPr txBox="1"/>
          <p:nvPr/>
        </p:nvSpPr>
        <p:spPr>
          <a:xfrm>
            <a:off x="8627292"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19</a:t>
            </a:fld>
            <a:endParaRPr lang="en-AU" sz="1200" noProof="0">
              <a:solidFill>
                <a:schemeClr val="bg1"/>
              </a:solidFill>
              <a:latin typeface="+mn-lt"/>
              <a:ea typeface="Segoe UI" panose="020B0502040204020203" pitchFamily="34" charset="0"/>
              <a:cs typeface="Segoe UI" panose="020B0502040204020203" pitchFamily="34" charset="0"/>
            </a:endParaRPr>
          </a:p>
        </p:txBody>
      </p:sp>
      <p:grpSp>
        <p:nvGrpSpPr>
          <p:cNvPr id="7" name="Graphic elements">
            <a:extLst>
              <a:ext uri="{FF2B5EF4-FFF2-40B4-BE49-F238E27FC236}">
                <a16:creationId xmlns:a16="http://schemas.microsoft.com/office/drawing/2014/main" id="{26781DEA-445A-BA46-52BB-3DA9ED3FFC25}"/>
              </a:ext>
            </a:extLst>
          </p:cNvPr>
          <p:cNvGrpSpPr/>
          <p:nvPr/>
        </p:nvGrpSpPr>
        <p:grpSpPr>
          <a:xfrm>
            <a:off x="8355768" y="6080215"/>
            <a:ext cx="1555548" cy="777785"/>
            <a:chOff x="3532313" y="2524125"/>
            <a:chExt cx="8656007" cy="4328064"/>
          </a:xfrm>
        </p:grpSpPr>
        <p:sp>
          <p:nvSpPr>
            <p:cNvPr id="8" name="Freeform: Shape 7">
              <a:extLst>
                <a:ext uri="{FF2B5EF4-FFF2-40B4-BE49-F238E27FC236}">
                  <a16:creationId xmlns:a16="http://schemas.microsoft.com/office/drawing/2014/main" id="{E0F2B4C8-C404-8983-22EB-702FCAA590F6}"/>
                </a:ext>
              </a:extLst>
            </p:cNvPr>
            <p:cNvSpPr/>
            <p:nvPr/>
          </p:nvSpPr>
          <p:spPr>
            <a:xfrm rot="18900000">
              <a:off x="6330086" y="3157918"/>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rgbClr val="87189D"/>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9" name="Freeform: Shape 8">
              <a:extLst>
                <a:ext uri="{FF2B5EF4-FFF2-40B4-BE49-F238E27FC236}">
                  <a16:creationId xmlns:a16="http://schemas.microsoft.com/office/drawing/2014/main" id="{F2AF9D36-C43E-AC15-C71A-21046E31893E}"/>
                </a:ext>
              </a:extLst>
            </p:cNvPr>
            <p:cNvSpPr/>
            <p:nvPr/>
          </p:nvSpPr>
          <p:spPr>
            <a:xfrm>
              <a:off x="10024288"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0" name="Freeform: Shape 9">
              <a:extLst>
                <a:ext uri="{FF2B5EF4-FFF2-40B4-BE49-F238E27FC236}">
                  <a16:creationId xmlns:a16="http://schemas.microsoft.com/office/drawing/2014/main" id="{47207ADC-F997-373F-E41B-5E85A8D991BA}"/>
                </a:ext>
              </a:extLst>
            </p:cNvPr>
            <p:cNvSpPr/>
            <p:nvPr/>
          </p:nvSpPr>
          <p:spPr>
            <a:xfrm>
              <a:off x="3532313" y="4688157"/>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rgbClr val="D0A3D7"/>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sp>
          <p:nvSpPr>
            <p:cNvPr id="11" name="Freeform: Shape 10">
              <a:extLst>
                <a:ext uri="{FF2B5EF4-FFF2-40B4-BE49-F238E27FC236}">
                  <a16:creationId xmlns:a16="http://schemas.microsoft.com/office/drawing/2014/main" id="{FD9AD684-6834-4DA1-E2B4-14D08C612744}"/>
                </a:ext>
              </a:extLst>
            </p:cNvPr>
            <p:cNvSpPr/>
            <p:nvPr/>
          </p:nvSpPr>
          <p:spPr>
            <a:xfrm>
              <a:off x="7860256"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rgbClr val="AD5FB9"/>
            </a:solidFill>
            <a:ln w="1209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black"/>
                </a:solidFill>
                <a:effectLst/>
                <a:uLnTx/>
                <a:uFillTx/>
              </a:endParaRPr>
            </a:p>
          </p:txBody>
        </p:sp>
      </p:grpSp>
      <p:sp>
        <p:nvSpPr>
          <p:cNvPr id="12" name="Slide Number Placeholder 5">
            <a:extLst>
              <a:ext uri="{FF2B5EF4-FFF2-40B4-BE49-F238E27FC236}">
                <a16:creationId xmlns:a16="http://schemas.microsoft.com/office/drawing/2014/main" id="{CDB444D3-DA78-4B6B-728D-B83E86EC39E9}"/>
              </a:ext>
            </a:extLst>
          </p:cNvPr>
          <p:cNvSpPr txBox="1">
            <a:spLocks/>
          </p:cNvSpPr>
          <p:nvPr/>
        </p:nvSpPr>
        <p:spPr>
          <a:xfrm>
            <a:off x="8912168" y="6271851"/>
            <a:ext cx="441063" cy="365125"/>
          </a:xfrm>
          <a:prstGeom prst="rect">
            <a:avLst/>
          </a:prstGeom>
        </p:spPr>
        <p:txBody>
          <a:bodyPr anchor="ctr" anchorCtr="0"/>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4E047A3-478C-4E7E-BF3D-3786245819C0}" type="slidenum">
              <a:rPr kumimoji="0" lang="en-AU" sz="1200" b="0" i="0" u="none" strike="noStrike" kern="1200" cap="none" spc="0" normalizeH="0" baseline="0" noProof="0" smtClean="0">
                <a:ln>
                  <a:noFill/>
                </a:ln>
                <a:solidFill>
                  <a:prstClr val="white"/>
                </a:solidFill>
                <a:effectLst/>
                <a:uLnTx/>
                <a:uFillTx/>
                <a:latin typeface="V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AU" sz="1200" b="0" i="0" u="none" strike="noStrike" kern="1200" cap="none" spc="0" normalizeH="0" baseline="0" noProof="0">
              <a:ln>
                <a:noFill/>
              </a:ln>
              <a:solidFill>
                <a:prstClr val="white"/>
              </a:solidFill>
              <a:effectLst/>
              <a:uLnTx/>
              <a:uFillTx/>
              <a:latin typeface="VIC"/>
              <a:ea typeface="+mn-ea"/>
              <a:cs typeface="+mn-cs"/>
            </a:endParaRPr>
          </a:p>
        </p:txBody>
      </p:sp>
    </p:spTree>
    <p:extLst>
      <p:ext uri="{BB962C8B-B14F-4D97-AF65-F5344CB8AC3E}">
        <p14:creationId xmlns:p14="http://schemas.microsoft.com/office/powerpoint/2010/main" val="75171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0"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srgbClr val="D2D4DA"/>
              </a:solidFill>
              <a:effectLst/>
              <a:uLnTx/>
              <a:uFillTx/>
              <a:latin typeface="VIC"/>
              <a:ea typeface="+mn-ea"/>
              <a:cs typeface="+mn-cs"/>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VIC"/>
                <a:ea typeface="+mn-ea"/>
                <a:cs typeface="+mn-cs"/>
              </a:endParaRPr>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541258"/>
            <a:ext cx="8818287" cy="7914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dirty="0">
                <a:ln>
                  <a:noFill/>
                </a:ln>
                <a:solidFill>
                  <a:prstClr val="white"/>
                </a:solidFill>
                <a:effectLst/>
                <a:uLnTx/>
                <a:uFillTx/>
                <a:latin typeface="VIC"/>
                <a:ea typeface="+mn-ea"/>
                <a:cs typeface="Segoe UI Semilight" panose="020B0402040204020203" pitchFamily="34" charset="0"/>
              </a:rPr>
              <a:t>Overview</a:t>
            </a:r>
            <a:r>
              <a:rPr kumimoji="0" lang="en-AU" sz="1400" b="1" i="0" u="none" strike="noStrike" kern="1200" cap="none" spc="0" normalizeH="0" baseline="0" noProof="0" dirty="0">
                <a:ln>
                  <a:noFill/>
                </a:ln>
                <a:solidFill>
                  <a:prstClr val="white"/>
                </a:solidFill>
                <a:effectLst/>
                <a:uLnTx/>
                <a:uFillTx/>
                <a:latin typeface="VIC"/>
                <a:ea typeface="+mn-ea"/>
                <a:cs typeface="Segoe UI Semilight" panose="020B0402040204020203" pitchFamily="34" charset="0"/>
              </a:rPr>
              <a:t> </a:t>
            </a:r>
          </a:p>
        </p:txBody>
      </p:sp>
      <p:sp>
        <p:nvSpPr>
          <p:cNvPr id="6" name="Rectangle 5">
            <a:extLst>
              <a:ext uri="{FF2B5EF4-FFF2-40B4-BE49-F238E27FC236}">
                <a16:creationId xmlns:a16="http://schemas.microsoft.com/office/drawing/2014/main" id="{73F877C6-C339-FB9F-734E-12168DCDC1BC}"/>
              </a:ext>
            </a:extLst>
          </p:cNvPr>
          <p:cNvSpPr/>
          <p:nvPr/>
        </p:nvSpPr>
        <p:spPr>
          <a:xfrm>
            <a:off x="541711" y="2427082"/>
            <a:ext cx="8818287" cy="12221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600"/>
              </a:spcAft>
              <a:buClrTx/>
              <a:buSzTx/>
              <a:buFontTx/>
              <a:buNone/>
              <a:tabLst/>
              <a:defRPr/>
            </a:pPr>
            <a:endParaRPr kumimoji="0" lang="en-AU" sz="1400" b="1" i="0" u="none" strike="noStrike" kern="1200" cap="none" spc="0" normalizeH="0" baseline="0" noProof="0" dirty="0">
              <a:ln>
                <a:noFill/>
              </a:ln>
              <a:solidFill>
                <a:schemeClr val="accent3"/>
              </a:solidFill>
              <a:effectLst/>
              <a:uLnTx/>
              <a:uFillTx/>
              <a:latin typeface="VIC"/>
              <a:ea typeface="+mn-ea"/>
              <a:cs typeface="Segoe UI Semilight" panose="020B0402040204020203" pitchFamily="34" charset="0"/>
            </a:endParaRPr>
          </a:p>
        </p:txBody>
      </p:sp>
      <p:sp>
        <p:nvSpPr>
          <p:cNvPr id="7" name="Rectangle 6">
            <a:extLst>
              <a:ext uri="{FF2B5EF4-FFF2-40B4-BE49-F238E27FC236}">
                <a16:creationId xmlns:a16="http://schemas.microsoft.com/office/drawing/2014/main" id="{DAEBEFF5-5730-1B0F-E948-2C99194E8287}"/>
              </a:ext>
            </a:extLst>
          </p:cNvPr>
          <p:cNvSpPr/>
          <p:nvPr/>
        </p:nvSpPr>
        <p:spPr>
          <a:xfrm>
            <a:off x="541711" y="3750402"/>
            <a:ext cx="8818287" cy="1127876"/>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marR="0" lvl="0" indent="0" algn="l" defTabSz="914349" rtl="0" eaLnBrk="1" fontAlgn="auto" latinLnBrk="0" hangingPunct="1">
              <a:lnSpc>
                <a:spcPct val="100000"/>
              </a:lnSpc>
              <a:spcBef>
                <a:spcPts val="0"/>
              </a:spcBef>
              <a:spcAft>
                <a:spcPts val="600"/>
              </a:spcAft>
              <a:buClrTx/>
              <a:buSzTx/>
              <a:buFontTx/>
              <a:buNone/>
              <a:tabLst/>
              <a:defRPr/>
            </a:pPr>
            <a:endParaRPr kumimoji="0" lang="en-AU" sz="1400" b="0" i="0" u="none" strike="noStrike" kern="1200" cap="none" spc="0" normalizeH="0" baseline="0" noProof="0" dirty="0">
              <a:ln>
                <a:noFill/>
              </a:ln>
              <a:solidFill>
                <a:prstClr val="white"/>
              </a:solidFill>
              <a:effectLst/>
              <a:uLnTx/>
              <a:uFillTx/>
              <a:latin typeface="VIC"/>
              <a:ea typeface="+mn-ea"/>
              <a:cs typeface="Segoe UI Semilight" panose="020B0402040204020203" pitchFamily="34" charset="0"/>
            </a:endParaRP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63345"/>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mn-cs"/>
              </a:rPr>
              <a:t>1</a:t>
            </a:r>
          </a:p>
        </p:txBody>
      </p:sp>
      <p:sp>
        <p:nvSpPr>
          <p:cNvPr id="15" name="Rectangle 14">
            <a:extLst>
              <a:ext uri="{FF2B5EF4-FFF2-40B4-BE49-F238E27FC236}">
                <a16:creationId xmlns:a16="http://schemas.microsoft.com/office/drawing/2014/main" id="{75AAA4AF-1FE0-1CB1-8EE0-D78CB67BE38B}"/>
              </a:ext>
            </a:extLst>
          </p:cNvPr>
          <p:cNvSpPr>
            <a:spLocks noChangeAspect="1"/>
          </p:cNvSpPr>
          <p:nvPr/>
        </p:nvSpPr>
        <p:spPr>
          <a:xfrm>
            <a:off x="781970" y="2646513"/>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a:ln>
                  <a:noFill/>
                </a:ln>
                <a:solidFill>
                  <a:srgbClr val="00B2A9"/>
                </a:solidFill>
                <a:effectLst/>
                <a:uLnTx/>
                <a:uFillTx/>
                <a:latin typeface="VIC"/>
                <a:ea typeface="+mn-ea"/>
                <a:cs typeface="+mn-cs"/>
              </a:rPr>
              <a:t>2</a:t>
            </a:r>
          </a:p>
        </p:txBody>
      </p:sp>
      <p:sp>
        <p:nvSpPr>
          <p:cNvPr id="16" name="Rectangle 15">
            <a:extLst>
              <a:ext uri="{FF2B5EF4-FFF2-40B4-BE49-F238E27FC236}">
                <a16:creationId xmlns:a16="http://schemas.microsoft.com/office/drawing/2014/main" id="{A29AD431-3BE3-2789-E54D-8F03C94BE4B3}"/>
              </a:ext>
            </a:extLst>
          </p:cNvPr>
          <p:cNvSpPr>
            <a:spLocks noChangeAspect="1"/>
          </p:cNvSpPr>
          <p:nvPr/>
        </p:nvSpPr>
        <p:spPr>
          <a:xfrm>
            <a:off x="781970" y="3972488"/>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VIC"/>
                <a:ea typeface="+mn-ea"/>
                <a:cs typeface="+mn-cs"/>
              </a:rPr>
              <a:t>3</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pPr marL="0" marR="0" lvl="0" indent="0" algn="l" defTabSz="914349" rtl="0" eaLnBrk="1" fontAlgn="auto" latinLnBrk="0" hangingPunct="1">
              <a:lnSpc>
                <a:spcPct val="100000"/>
              </a:lnSpc>
              <a:spcBef>
                <a:spcPct val="0"/>
              </a:spcBef>
              <a:spcAft>
                <a:spcPts val="0"/>
              </a:spcAft>
              <a:buClrTx/>
              <a:buSzTx/>
              <a:buFontTx/>
              <a:buNone/>
              <a:tabLst/>
              <a:defRPr/>
            </a:pPr>
            <a:r>
              <a:rPr kumimoji="0" lang="en-AU" sz="2000" b="1" i="0" u="none" strike="noStrike" kern="1200" cap="none" spc="0" normalizeH="0" baseline="0" noProof="0" dirty="0">
                <a:ln>
                  <a:noFill/>
                </a:ln>
                <a:solidFill>
                  <a:prstClr val="white"/>
                </a:solidFill>
                <a:effectLst/>
                <a:uLnTx/>
                <a:uFillTx/>
                <a:latin typeface="VIC"/>
                <a:ea typeface="+mj-ea"/>
                <a:cs typeface="+mj-cs"/>
              </a:rPr>
              <a:t>Three parts of the Playbook </a:t>
            </a:r>
          </a:p>
        </p:txBody>
      </p:sp>
      <p:sp>
        <p:nvSpPr>
          <p:cNvPr id="4" name="Text Placeholder 4">
            <a:extLst>
              <a:ext uri="{FF2B5EF4-FFF2-40B4-BE49-F238E27FC236}">
                <a16:creationId xmlns:a16="http://schemas.microsoft.com/office/drawing/2014/main" id="{5D98FB29-6529-0426-FA4C-B76944FBA4B2}"/>
              </a:ext>
            </a:extLst>
          </p:cNvPr>
          <p:cNvSpPr txBox="1">
            <a:spLocks/>
          </p:cNvSpPr>
          <p:nvPr/>
        </p:nvSpPr>
        <p:spPr>
          <a:xfrm>
            <a:off x="1369454" y="2640347"/>
            <a:ext cx="7522430" cy="795569"/>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400" b="1" dirty="0">
                <a:solidFill>
                  <a:schemeClr val="accent3"/>
                </a:solidFill>
              </a:rPr>
              <a:t>Part A: defining your ambition for reform </a:t>
            </a:r>
          </a:p>
          <a:p>
            <a:pPr>
              <a:spcBef>
                <a:spcPts val="600"/>
              </a:spcBef>
            </a:pPr>
            <a:r>
              <a:rPr lang="en-AU" sz="1100" dirty="0">
                <a:solidFill>
                  <a:schemeClr val="accent3"/>
                </a:solidFill>
              </a:rPr>
              <a:t>This section is targeted at ‘Service Owners’ – regulatory leaders or senior managers responsible for permissions. It includes guidance to understand baseline practices and processes and define your parameters and ambition for reform. </a:t>
            </a:r>
          </a:p>
          <a:p>
            <a:pPr>
              <a:spcBef>
                <a:spcPts val="600"/>
              </a:spcBef>
            </a:pPr>
            <a:endParaRPr lang="en-AU" sz="1200" dirty="0"/>
          </a:p>
        </p:txBody>
      </p:sp>
      <p:sp>
        <p:nvSpPr>
          <p:cNvPr id="21" name="Text Placeholder 4">
            <a:extLst>
              <a:ext uri="{FF2B5EF4-FFF2-40B4-BE49-F238E27FC236}">
                <a16:creationId xmlns:a16="http://schemas.microsoft.com/office/drawing/2014/main" id="{0E2F7B24-DD82-BC02-5DB5-FEDF11CC14F3}"/>
              </a:ext>
            </a:extLst>
          </p:cNvPr>
          <p:cNvSpPr txBox="1">
            <a:spLocks/>
          </p:cNvSpPr>
          <p:nvPr/>
        </p:nvSpPr>
        <p:spPr>
          <a:xfrm>
            <a:off x="1369454" y="3970241"/>
            <a:ext cx="7522430" cy="876032"/>
          </a:xfrm>
          <a:prstGeom prst="rect">
            <a:avLst/>
          </a:prstGeom>
          <a:noFill/>
        </p:spPr>
        <p:txBody>
          <a:bodyPr vert="horz" lIns="0" tIns="45713" rIns="0" bIns="45713" rtlCol="0" anchor="t" anchorCtr="0">
            <a:noAutofit/>
          </a:bodyPr>
          <a:lstStyle>
            <a:lvl1pPr marL="0" indent="0" algn="l" defTabSz="914349" rtl="0" eaLnBrk="1" latinLnBrk="0" hangingPunct="1">
              <a:spcBef>
                <a:spcPts val="1200"/>
              </a:spcBef>
              <a:buFont typeface="Arial" pitchFamily="34" charset="0"/>
              <a:buNone/>
              <a:defRPr sz="2800" kern="1200" spc="0">
                <a:solidFill>
                  <a:schemeClr val="bg1"/>
                </a:solidFill>
                <a:latin typeface="+mj-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400" kern="1200" spc="0" baseline="0">
                <a:solidFill>
                  <a:schemeClr val="bg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AU" sz="1400" dirty="0"/>
              <a:t>Part B: designing better practice processes and delivering change </a:t>
            </a:r>
          </a:p>
          <a:p>
            <a:pPr>
              <a:spcBef>
                <a:spcPts val="600"/>
              </a:spcBef>
            </a:pPr>
            <a:r>
              <a:rPr lang="en-AU" sz="1100" dirty="0"/>
              <a:t>This section is targeted at ‘Reform officers’ – responsible for designing and implementing regulatory improvements. It includes guidance for designing better practice permissions and implementing reform. </a:t>
            </a:r>
          </a:p>
          <a:p>
            <a:pPr>
              <a:spcBef>
                <a:spcPts val="600"/>
              </a:spcBef>
            </a:pPr>
            <a:endParaRPr lang="en-AU" sz="1200" dirty="0"/>
          </a:p>
        </p:txBody>
      </p:sp>
    </p:spTree>
    <p:extLst>
      <p:ext uri="{BB962C8B-B14F-4D97-AF65-F5344CB8AC3E}">
        <p14:creationId xmlns:p14="http://schemas.microsoft.com/office/powerpoint/2010/main" val="3447731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a:extLst>
              <a:ext uri="{FF2B5EF4-FFF2-40B4-BE49-F238E27FC236}">
                <a16:creationId xmlns:a16="http://schemas.microsoft.com/office/drawing/2014/main" id="{1C1403B0-0ED9-D4A5-8A0A-E95D0B1BE5EF}"/>
              </a:ext>
            </a:extLst>
          </p:cNvPr>
          <p:cNvGraphicFramePr>
            <a:graphicFrameLocks noChangeAspect="1"/>
          </p:cNvGraphicFramePr>
          <p:nvPr>
            <p:custDataLst>
              <p:tags r:id="rId1"/>
            </p:custDataLst>
            <p:extLst>
              <p:ext uri="{D42A27DB-BD31-4B8C-83A1-F6EECF244321}">
                <p14:modId xmlns:p14="http://schemas.microsoft.com/office/powerpoint/2010/main" val="42062963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39" imgH="639" progId="TCLayout.ActiveDocument.1">
                  <p:embed/>
                </p:oleObj>
              </mc:Choice>
              <mc:Fallback>
                <p:oleObj name="think-cell Slide" r:id="rId4" imgW="639" imgH="639" progId="TCLayout.ActiveDocument.1">
                  <p:embed/>
                  <p:pic>
                    <p:nvPicPr>
                      <p:cNvPr id="26" name="Object 25" hidden="1">
                        <a:extLst>
                          <a:ext uri="{FF2B5EF4-FFF2-40B4-BE49-F238E27FC236}">
                            <a16:creationId xmlns:a16="http://schemas.microsoft.com/office/drawing/2014/main" id="{1C1403B0-0ED9-D4A5-8A0A-E95D0B1BE5E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Content Placeholder 1">
            <a:extLst>
              <a:ext uri="{FF2B5EF4-FFF2-40B4-BE49-F238E27FC236}">
                <a16:creationId xmlns:a16="http://schemas.microsoft.com/office/drawing/2014/main" id="{1A2FAEE7-4B39-44B0-9D4D-4B361FF08330}"/>
              </a:ext>
            </a:extLst>
          </p:cNvPr>
          <p:cNvSpPr txBox="1">
            <a:spLocks/>
          </p:cNvSpPr>
          <p:nvPr/>
        </p:nvSpPr>
        <p:spPr>
          <a:xfrm>
            <a:off x="539999" y="1547776"/>
            <a:ext cx="4269920" cy="4437099"/>
          </a:xfrm>
          <a:prstGeom prst="rect">
            <a:avLst/>
          </a:prstGeom>
        </p:spPr>
        <p:txBody>
          <a:bodyPr vert="horz" lIns="0" tIns="45713" rIns="0" bIns="45713" rtlCol="0">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Aft>
                <a:spcPts val="300"/>
              </a:spcAft>
              <a:buNone/>
            </a:pPr>
            <a:r>
              <a:rPr lang="en-AU" sz="1050">
                <a:solidFill>
                  <a:schemeClr val="tx1"/>
                </a:solidFill>
                <a:ea typeface="+mn-ea"/>
                <a:cs typeface="+mn-cs"/>
              </a:rPr>
              <a:t>Administrative law is the body of law related to government decision making in Australia and is important through the administration of permissions.</a:t>
            </a:r>
            <a:r>
              <a:rPr lang="en-AU" sz="1050" baseline="30000">
                <a:cs typeface="Segoe UI Semilight" panose="020B0402040204020203" pitchFamily="34" charset="0"/>
              </a:rPr>
              <a:t>1 </a:t>
            </a:r>
            <a:r>
              <a:rPr lang="en-AU" sz="1050">
                <a:solidFill>
                  <a:schemeClr val="tx1"/>
                </a:solidFill>
                <a:ea typeface="+mn-ea"/>
                <a:cs typeface="+mn-cs"/>
              </a:rPr>
              <a:t>It accounts for:</a:t>
            </a:r>
          </a:p>
          <a:p>
            <a:pPr marL="144000" indent="-144000">
              <a:lnSpc>
                <a:spcPct val="110000"/>
              </a:lnSpc>
              <a:spcAft>
                <a:spcPts val="300"/>
              </a:spcAft>
              <a:buClr>
                <a:schemeClr val="tx1"/>
              </a:buClr>
            </a:pPr>
            <a:r>
              <a:rPr lang="en-AU" sz="1050">
                <a:solidFill>
                  <a:schemeClr val="tx1"/>
                </a:solidFill>
              </a:rPr>
              <a:t>Decision making that is fair, high-quality, efficient and effective. Regulators follow procedural fairness and natural justice requirements, with decision-making fair and free from bias.</a:t>
            </a:r>
          </a:p>
          <a:p>
            <a:pPr marL="144000" indent="-144000">
              <a:lnSpc>
                <a:spcPct val="110000"/>
              </a:lnSpc>
              <a:spcAft>
                <a:spcPts val="300"/>
              </a:spcAft>
              <a:buClrTx/>
            </a:pPr>
            <a:r>
              <a:rPr lang="en-AU" sz="1050">
                <a:solidFill>
                  <a:schemeClr val="tx1"/>
                </a:solidFill>
              </a:rPr>
              <a:t>Individual access to review of both the merits and lawfulness of decisions and conduct. Regulators ensure applicants have an avenue for decisions to be reviewed again on the facts. </a:t>
            </a:r>
          </a:p>
          <a:p>
            <a:pPr marL="144000" indent="-144000">
              <a:lnSpc>
                <a:spcPct val="110000"/>
              </a:lnSpc>
              <a:spcAft>
                <a:spcPts val="300"/>
              </a:spcAft>
              <a:buClrTx/>
            </a:pPr>
            <a:r>
              <a:rPr lang="en-AU" sz="1050">
                <a:solidFill>
                  <a:schemeClr val="tx1"/>
                </a:solidFill>
              </a:rPr>
              <a:t>Accountability for government decisions and conduct. Regulators ensure they document clear reasons for decisions made. </a:t>
            </a:r>
          </a:p>
          <a:p>
            <a:pPr marL="144000" indent="-144000">
              <a:lnSpc>
                <a:spcPct val="110000"/>
              </a:lnSpc>
              <a:spcAft>
                <a:spcPts val="300"/>
              </a:spcAft>
              <a:buClrTx/>
            </a:pPr>
            <a:r>
              <a:rPr lang="en-AU" sz="1050">
                <a:solidFill>
                  <a:schemeClr val="tx1"/>
                </a:solidFill>
              </a:rPr>
              <a:t>Public access to information about government decisions and processes, and individual access to personal information held by the government. Regulators facilitate relevant information requests and protect personal information. </a:t>
            </a:r>
          </a:p>
          <a:p>
            <a:pPr marL="0" indent="0">
              <a:lnSpc>
                <a:spcPct val="110000"/>
              </a:lnSpc>
              <a:spcAft>
                <a:spcPts val="300"/>
              </a:spcAft>
              <a:buClrTx/>
              <a:buNone/>
            </a:pPr>
            <a:r>
              <a:rPr lang="en-AU" sz="1050" b="1">
                <a:solidFill>
                  <a:schemeClr val="tx1"/>
                </a:solidFill>
              </a:rPr>
              <a:t>You will need </a:t>
            </a:r>
            <a:r>
              <a:rPr lang="en-AU" sz="1050" b="1" kern="1200">
                <a:solidFill>
                  <a:schemeClr val="tx1"/>
                </a:solidFill>
                <a:effectLst/>
                <a:latin typeface="+mn-lt"/>
                <a:ea typeface="+mn-ea"/>
                <a:cs typeface="+mn-cs"/>
              </a:rPr>
              <a:t>to ensure that any changes to your permission practice and processes uphold and promotes these attributes</a:t>
            </a:r>
            <a:r>
              <a:rPr lang="en-AU" sz="1050" kern="1200">
                <a:solidFill>
                  <a:schemeClr val="tx1"/>
                </a:solidFill>
                <a:effectLst/>
                <a:latin typeface="+mn-lt"/>
                <a:ea typeface="+mn-ea"/>
                <a:cs typeface="+mn-cs"/>
              </a:rPr>
              <a:t>. </a:t>
            </a:r>
            <a:r>
              <a:rPr lang="en-AU" sz="1050">
                <a:solidFill>
                  <a:schemeClr val="tx1"/>
                </a:solidFill>
                <a:ea typeface="+mn-ea"/>
                <a:cs typeface="+mn-cs"/>
              </a:rPr>
              <a:t>You should also consider administrative law requirements through the design and implementation of business rules and automated decision making, ensuring this fits under your legislative framework, and is fair and justifiable.</a:t>
            </a:r>
            <a:endParaRPr lang="en-AU" sz="1050"/>
          </a:p>
          <a:p>
            <a:pPr marL="0" indent="0">
              <a:spcAft>
                <a:spcPts val="300"/>
              </a:spcAft>
              <a:buClrTx/>
              <a:buNone/>
            </a:pPr>
            <a:endParaRPr lang="en-AU" sz="1050">
              <a:solidFill>
                <a:schemeClr val="tx1"/>
              </a:solidFill>
            </a:endParaRPr>
          </a:p>
        </p:txBody>
      </p:sp>
      <p:sp>
        <p:nvSpPr>
          <p:cNvPr id="7" name="TextBox 6">
            <a:extLst>
              <a:ext uri="{FF2B5EF4-FFF2-40B4-BE49-F238E27FC236}">
                <a16:creationId xmlns:a16="http://schemas.microsoft.com/office/drawing/2014/main" id="{21819DC9-ED47-6AC3-93E7-E4D990E31149}"/>
              </a:ext>
            </a:extLst>
          </p:cNvPr>
          <p:cNvSpPr txBox="1">
            <a:spLocks/>
          </p:cNvSpPr>
          <p:nvPr/>
        </p:nvSpPr>
        <p:spPr>
          <a:xfrm>
            <a:off x="541313" y="1233488"/>
            <a:ext cx="4269920" cy="252000"/>
          </a:xfrm>
          <a:prstGeom prst="rect">
            <a:avLst/>
          </a:prstGeom>
          <a:solidFill>
            <a:schemeClr val="tx2"/>
          </a:solidFill>
        </p:spPr>
        <p:txBody>
          <a:bodyPr wrap="square" lIns="72000" tIns="36000" rIns="72000" bIns="36000" anchor="ctr">
            <a:noAutofit/>
          </a:bodyPr>
          <a:lstStyle/>
          <a:p>
            <a:pPr>
              <a:defRPr/>
            </a:pPr>
            <a:r>
              <a:rPr lang="en-AU" sz="1200">
                <a:solidFill>
                  <a:schemeClr val="bg1"/>
                </a:solidFill>
                <a:latin typeface="VIC SemiBold" panose="00000700000000000000" pitchFamily="50" charset="0"/>
              </a:rPr>
              <a:t>4.2: Australian administrative law requirements  </a:t>
            </a:r>
          </a:p>
        </p:txBody>
      </p:sp>
      <p:sp>
        <p:nvSpPr>
          <p:cNvPr id="9" name="TextBox 8">
            <a:extLst>
              <a:ext uri="{FF2B5EF4-FFF2-40B4-BE49-F238E27FC236}">
                <a16:creationId xmlns:a16="http://schemas.microsoft.com/office/drawing/2014/main" id="{67D50382-92DA-F3E2-FC4A-35C4D3F334C2}"/>
              </a:ext>
            </a:extLst>
          </p:cNvPr>
          <p:cNvSpPr txBox="1"/>
          <p:nvPr/>
        </p:nvSpPr>
        <p:spPr>
          <a:xfrm>
            <a:off x="539999" y="6387878"/>
            <a:ext cx="6725097" cy="266700"/>
          </a:xfrm>
          <a:prstGeom prst="rect">
            <a:avLst/>
          </a:prstGeom>
          <a:noFill/>
        </p:spPr>
        <p:txBody>
          <a:bodyPr wrap="none" lIns="36000" tIns="36000" rIns="36000" bIns="36000" rtlCol="0">
            <a:noAutofit/>
          </a:bodyPr>
          <a:lstStyle/>
          <a:p>
            <a:pPr algn="l"/>
            <a:r>
              <a:rPr lang="en-AU" sz="900" baseline="30000">
                <a:cs typeface="Segoe UI Semilight" panose="020B0402040204020203" pitchFamily="34" charset="0"/>
              </a:rPr>
              <a:t> 1</a:t>
            </a:r>
            <a:r>
              <a:rPr lang="en-AU" sz="900"/>
              <a:t> </a:t>
            </a:r>
            <a:r>
              <a:rPr lang="en-AU" sz="900">
                <a:cs typeface="Segoe UI" panose="020B0502040204020203" pitchFamily="34" charset="0"/>
              </a:rPr>
              <a:t>Australian Administrative Law Policy Guide, Australian Government, Attorney-General’s Department, 2011</a:t>
            </a:r>
          </a:p>
          <a:p>
            <a:r>
              <a:rPr lang="en-AU" sz="900" baseline="30000">
                <a:cs typeface="Segoe UI Semilight" panose="020B0402040204020203" pitchFamily="34" charset="0"/>
              </a:rPr>
              <a:t> 2</a:t>
            </a:r>
            <a:r>
              <a:rPr lang="en-AU" sz="900"/>
              <a:t> </a:t>
            </a:r>
            <a:r>
              <a:rPr lang="en-AU" sz="900">
                <a:cs typeface="Segoe UI" panose="020B0502040204020203" pitchFamily="34" charset="0"/>
              </a:rPr>
              <a:t>Refer to the Victorian Permissions Framework for further guidance.</a:t>
            </a:r>
          </a:p>
          <a:p>
            <a:endParaRPr lang="en-AU" sz="900">
              <a:cs typeface="Segoe UI" panose="020B0502040204020203" pitchFamily="34" charset="0"/>
            </a:endParaRPr>
          </a:p>
        </p:txBody>
      </p:sp>
      <p:sp>
        <p:nvSpPr>
          <p:cNvPr id="18" name="TextBox 17">
            <a:extLst>
              <a:ext uri="{FF2B5EF4-FFF2-40B4-BE49-F238E27FC236}">
                <a16:creationId xmlns:a16="http://schemas.microsoft.com/office/drawing/2014/main" id="{A608B064-E425-2D1C-B72F-EA21D2B62CF7}"/>
              </a:ext>
            </a:extLst>
          </p:cNvPr>
          <p:cNvSpPr txBox="1">
            <a:spLocks/>
          </p:cNvSpPr>
          <p:nvPr/>
        </p:nvSpPr>
        <p:spPr>
          <a:xfrm>
            <a:off x="4953000" y="1233488"/>
            <a:ext cx="4422775" cy="252000"/>
          </a:xfrm>
          <a:prstGeom prst="rect">
            <a:avLst/>
          </a:prstGeom>
          <a:solidFill>
            <a:schemeClr val="tx2"/>
          </a:solidFill>
        </p:spPr>
        <p:txBody>
          <a:bodyPr wrap="square" lIns="72000" tIns="36000" rIns="72000" bIns="36000" anchor="ctr">
            <a:noAutofit/>
          </a:bodyPr>
          <a:lstStyle/>
          <a:p>
            <a:pPr>
              <a:defRPr/>
            </a:pPr>
            <a:r>
              <a:rPr lang="en-AU" sz="1200">
                <a:solidFill>
                  <a:schemeClr val="bg1"/>
                </a:solidFill>
                <a:latin typeface="VIC SemiBold" panose="00000700000000000000" pitchFamily="50" charset="0"/>
              </a:rPr>
              <a:t>4.3: Conditions </a:t>
            </a:r>
          </a:p>
        </p:txBody>
      </p:sp>
      <p:sp>
        <p:nvSpPr>
          <p:cNvPr id="19" name="Content Placeholder 1">
            <a:extLst>
              <a:ext uri="{FF2B5EF4-FFF2-40B4-BE49-F238E27FC236}">
                <a16:creationId xmlns:a16="http://schemas.microsoft.com/office/drawing/2014/main" id="{39B2B3B8-C2B3-B98F-A594-7D444F826D07}"/>
              </a:ext>
            </a:extLst>
          </p:cNvPr>
          <p:cNvSpPr txBox="1">
            <a:spLocks/>
          </p:cNvSpPr>
          <p:nvPr/>
        </p:nvSpPr>
        <p:spPr>
          <a:xfrm>
            <a:off x="4953000" y="1544453"/>
            <a:ext cx="4488712" cy="4437099"/>
          </a:xfrm>
          <a:prstGeom prst="rect">
            <a:avLst/>
          </a:prstGeom>
        </p:spPr>
        <p:txBody>
          <a:bodyPr vert="horz" lIns="0" tIns="45713" rIns="0" bIns="45713" rtlCol="0">
            <a:noAutofit/>
          </a:bodyPr>
          <a:lstStyle>
            <a:lvl1pPr marL="252000" marR="0" indent="-252000" algn="l" defTabSz="914349" rtl="0" eaLnBrk="1" fontAlgn="auto" latinLnBrk="0" hangingPunct="1">
              <a:lnSpc>
                <a:spcPct val="100000"/>
              </a:lnSpc>
              <a:spcBef>
                <a:spcPts val="400"/>
              </a:spcBef>
              <a:spcAft>
                <a:spcPts val="600"/>
              </a:spcAft>
              <a:buClr>
                <a:schemeClr val="bg1"/>
              </a:buClr>
              <a:buSzTx/>
              <a:buFont typeface="Arial" panose="020B0604020202020204" pitchFamily="34" charset="0"/>
              <a:buChar char="•"/>
              <a:tabLst/>
              <a:defRPr sz="1200" kern="1200" spc="0">
                <a:solidFill>
                  <a:schemeClr val="tx2"/>
                </a:solidFill>
                <a:latin typeface="+mn-lt"/>
                <a:ea typeface="Segoe UI" panose="020B0502040204020203" pitchFamily="34" charset="0"/>
                <a:cs typeface="Segoe UI" panose="020B0502040204020203" pitchFamily="34" charset="0"/>
              </a:defRPr>
            </a:lvl1pPr>
            <a:lvl2pPr marL="504000" indent="-252000" algn="l" defTabSz="914349" rtl="0" eaLnBrk="1" latinLnBrk="0" hangingPunct="1">
              <a:spcBef>
                <a:spcPts val="400"/>
              </a:spcBef>
              <a:spcAft>
                <a:spcPts val="600"/>
              </a:spcAft>
              <a:buClr>
                <a:schemeClr val="bg1"/>
              </a:buClr>
              <a:buFont typeface="Segoe UI" panose="020B0502040204020203" pitchFamily="34" charset="0"/>
              <a:buChar char="–"/>
              <a:defRPr sz="1200" kern="1200" spc="0" baseline="0">
                <a:solidFill>
                  <a:schemeClr val="tx2"/>
                </a:solidFill>
                <a:latin typeface="+mn-lt"/>
                <a:ea typeface="Segoe UI" panose="020B0502040204020203" pitchFamily="34" charset="0"/>
                <a:cs typeface="Segoe UI" panose="020B0502040204020203" pitchFamily="34" charset="0"/>
              </a:defRPr>
            </a:lvl2pPr>
            <a:lvl3pPr marL="756000" indent="-252000" algn="l" defTabSz="914349" rtl="0" eaLnBrk="1" latinLnBrk="0" hangingPunct="1">
              <a:spcBef>
                <a:spcPts val="400"/>
              </a:spcBef>
              <a:spcAft>
                <a:spcPts val="600"/>
              </a:spcAft>
              <a:buClr>
                <a:schemeClr val="bg1"/>
              </a:buClr>
              <a:buFont typeface="Arial" panose="020B0604020202020204" pitchFamily="34" charset="0"/>
              <a:buChar char="•"/>
              <a:defRPr sz="1200" kern="1200" spc="0">
                <a:solidFill>
                  <a:schemeClr val="tx2"/>
                </a:solidFill>
                <a:latin typeface="+mn-lt"/>
                <a:ea typeface="Segoe UI" panose="020B0502040204020203" pitchFamily="34" charset="0"/>
                <a:cs typeface="Segoe UI" panose="020B0502040204020203" pitchFamily="34" charset="0"/>
              </a:defRPr>
            </a:lvl3pPr>
            <a:lvl4pPr marL="809955" indent="0" algn="l" defTabSz="914349" rtl="0" eaLnBrk="1" latinLnBrk="0" hangingPunct="1">
              <a:spcBef>
                <a:spcPts val="400"/>
              </a:spcBef>
              <a:buClr>
                <a:schemeClr val="accent4"/>
              </a:buClr>
              <a:buFont typeface="+mj-lt"/>
              <a:buNone/>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200"/>
              </a:spcBef>
              <a:spcAft>
                <a:spcPts val="300"/>
              </a:spcAft>
              <a:buNone/>
            </a:pPr>
            <a:r>
              <a:rPr lang="en-AU" sz="1050">
                <a:solidFill>
                  <a:schemeClr val="tx1"/>
                </a:solidFill>
                <a:ea typeface="+mn-ea"/>
                <a:cs typeface="+mn-cs"/>
              </a:rPr>
              <a:t>Conditions are commonly imposed on permissions and can take various forms depending on the application. This playbook considers three types of conditions: </a:t>
            </a:r>
          </a:p>
          <a:p>
            <a:pPr marL="144000" indent="-144000">
              <a:lnSpc>
                <a:spcPct val="110000"/>
              </a:lnSpc>
              <a:spcAft>
                <a:spcPts val="300"/>
              </a:spcAft>
              <a:buClr>
                <a:schemeClr val="tx1"/>
              </a:buClr>
            </a:pPr>
            <a:r>
              <a:rPr lang="en-AU" sz="1050" b="1">
                <a:solidFill>
                  <a:schemeClr val="tx1"/>
                </a:solidFill>
                <a:ea typeface="+mn-ea"/>
                <a:cs typeface="+mn-cs"/>
              </a:rPr>
              <a:t>Standard conditions: </a:t>
            </a:r>
            <a:r>
              <a:rPr lang="en-AU" sz="1050">
                <a:solidFill>
                  <a:schemeClr val="tx1"/>
                </a:solidFill>
                <a:ea typeface="+mn-ea"/>
                <a:cs typeface="+mn-cs"/>
              </a:rPr>
              <a:t>Standard conditions across all permissions, generally communicated and accepted up front through the information and application.</a:t>
            </a:r>
          </a:p>
          <a:p>
            <a:pPr marL="144000" indent="-144000">
              <a:lnSpc>
                <a:spcPct val="110000"/>
              </a:lnSpc>
              <a:spcAft>
                <a:spcPts val="300"/>
              </a:spcAft>
              <a:buClr>
                <a:schemeClr val="tx1"/>
              </a:buClr>
            </a:pPr>
            <a:r>
              <a:rPr lang="en-AU" sz="1050" b="1">
                <a:solidFill>
                  <a:schemeClr val="tx1"/>
                </a:solidFill>
                <a:ea typeface="+mn-ea"/>
                <a:cs typeface="+mn-cs"/>
              </a:rPr>
              <a:t>Common conditions: </a:t>
            </a:r>
            <a:r>
              <a:rPr lang="en-AU" sz="1050">
                <a:solidFill>
                  <a:schemeClr val="tx1"/>
                </a:solidFill>
                <a:ea typeface="+mn-ea"/>
                <a:cs typeface="+mn-cs"/>
              </a:rPr>
              <a:t>A set of common, standardised conditions that can be reused across permissions, such as those with common characteristics. </a:t>
            </a:r>
          </a:p>
          <a:p>
            <a:pPr marL="144000" indent="-144000">
              <a:lnSpc>
                <a:spcPct val="110000"/>
              </a:lnSpc>
              <a:spcAft>
                <a:spcPts val="300"/>
              </a:spcAft>
              <a:buClr>
                <a:schemeClr val="tx1"/>
              </a:buClr>
            </a:pPr>
            <a:r>
              <a:rPr lang="en-AU" sz="1050" b="1">
                <a:solidFill>
                  <a:schemeClr val="tx1"/>
                </a:solidFill>
                <a:ea typeface="+mn-ea"/>
                <a:cs typeface="+mn-cs"/>
              </a:rPr>
              <a:t>Bespoke conditions: </a:t>
            </a:r>
            <a:r>
              <a:rPr lang="en-AU" sz="1050">
                <a:solidFill>
                  <a:schemeClr val="tx1"/>
                </a:solidFill>
                <a:ea typeface="+mn-ea"/>
                <a:cs typeface="+mn-cs"/>
              </a:rPr>
              <a:t>Conditions for certain circumstances to address unique harm or in response to other triggers (e.g., non-compliance and enforcement).</a:t>
            </a:r>
          </a:p>
          <a:p>
            <a:pPr marL="0" indent="0">
              <a:lnSpc>
                <a:spcPct val="110000"/>
              </a:lnSpc>
              <a:spcAft>
                <a:spcPts val="300"/>
              </a:spcAft>
              <a:buNone/>
            </a:pPr>
            <a:r>
              <a:rPr lang="en-AU" sz="1050">
                <a:solidFill>
                  <a:schemeClr val="tx1"/>
                </a:solidFill>
                <a:ea typeface="+mn-ea"/>
                <a:cs typeface="+mn-cs"/>
              </a:rPr>
              <a:t>Conditions are often applied:</a:t>
            </a:r>
          </a:p>
          <a:p>
            <a:pPr marL="144000" indent="-144000">
              <a:lnSpc>
                <a:spcPct val="110000"/>
              </a:lnSpc>
              <a:spcAft>
                <a:spcPts val="300"/>
              </a:spcAft>
              <a:buClrTx/>
            </a:pPr>
            <a:r>
              <a:rPr lang="en-AU" sz="1050">
                <a:solidFill>
                  <a:schemeClr val="tx1"/>
                </a:solidFill>
                <a:ea typeface="+mn-ea"/>
                <a:cs typeface="+mn-cs"/>
              </a:rPr>
              <a:t>At the registration or renewal stage</a:t>
            </a:r>
          </a:p>
          <a:p>
            <a:pPr marL="144000" indent="-144000">
              <a:lnSpc>
                <a:spcPct val="110000"/>
              </a:lnSpc>
              <a:spcAft>
                <a:spcPts val="300"/>
              </a:spcAft>
              <a:buClrTx/>
            </a:pPr>
            <a:r>
              <a:rPr lang="en-AU" sz="1050">
                <a:solidFill>
                  <a:schemeClr val="tx1"/>
                </a:solidFill>
                <a:ea typeface="+mn-ea"/>
                <a:cs typeface="+mn-cs"/>
              </a:rPr>
              <a:t>When the regulator has no other tools to address risks </a:t>
            </a:r>
          </a:p>
          <a:p>
            <a:pPr marL="144000" indent="-144000">
              <a:lnSpc>
                <a:spcPct val="110000"/>
              </a:lnSpc>
              <a:spcAft>
                <a:spcPts val="300"/>
              </a:spcAft>
              <a:buClrTx/>
            </a:pPr>
            <a:r>
              <a:rPr lang="en-AU" sz="1050">
                <a:solidFill>
                  <a:schemeClr val="tx1"/>
                </a:solidFill>
                <a:ea typeface="+mn-ea"/>
                <a:cs typeface="+mn-cs"/>
              </a:rPr>
              <a:t>When the regulator needs to address systemic issues facing the regulated system </a:t>
            </a:r>
          </a:p>
          <a:p>
            <a:pPr marL="0" indent="0">
              <a:lnSpc>
                <a:spcPct val="110000"/>
              </a:lnSpc>
              <a:spcAft>
                <a:spcPts val="300"/>
              </a:spcAft>
              <a:buClrTx/>
              <a:buNone/>
            </a:pPr>
            <a:r>
              <a:rPr lang="en-AU" sz="1050" b="1">
                <a:solidFill>
                  <a:schemeClr val="tx1"/>
                </a:solidFill>
                <a:ea typeface="+mn-ea"/>
                <a:cs typeface="+mn-cs"/>
              </a:rPr>
              <a:t>You will need to carefully consider when and how conditions are applied across your permissions </a:t>
            </a:r>
            <a:r>
              <a:rPr lang="en-AU" sz="1050">
                <a:solidFill>
                  <a:schemeClr val="tx1"/>
                </a:solidFill>
                <a:ea typeface="+mn-ea"/>
                <a:cs typeface="+mn-cs"/>
              </a:rPr>
              <a:t>(e.g., up front or after assessment)</a:t>
            </a:r>
            <a:r>
              <a:rPr lang="en-AU" sz="1050" baseline="30000">
                <a:cs typeface="Segoe UI Semilight" panose="020B0402040204020203" pitchFamily="34" charset="0"/>
              </a:rPr>
              <a:t> 2</a:t>
            </a:r>
            <a:r>
              <a:rPr lang="en-AU" sz="1050">
                <a:solidFill>
                  <a:schemeClr val="tx1"/>
                </a:solidFill>
                <a:ea typeface="+mn-ea"/>
                <a:cs typeface="+mn-cs"/>
              </a:rPr>
              <a:t> and the level of prescription or flexibility they provide. You may choose to test conditions with applicants through a draft permission to ensure requirements are properly understood. </a:t>
            </a:r>
          </a:p>
        </p:txBody>
      </p:sp>
      <p:sp>
        <p:nvSpPr>
          <p:cNvPr id="29" name="Title 2">
            <a:extLst>
              <a:ext uri="{FF2B5EF4-FFF2-40B4-BE49-F238E27FC236}">
                <a16:creationId xmlns:a16="http://schemas.microsoft.com/office/drawing/2014/main" id="{B981A5EF-BC49-5DD7-03AC-64B4DF14B010}"/>
              </a:ext>
            </a:extLst>
          </p:cNvPr>
          <p:cNvSpPr>
            <a:spLocks noGrp="1"/>
          </p:cNvSpPr>
          <p:nvPr>
            <p:ph type="title"/>
          </p:nvPr>
        </p:nvSpPr>
        <p:spPr>
          <a:xfrm>
            <a:off x="545315" y="263881"/>
            <a:ext cx="9026788" cy="597842"/>
          </a:xfrm>
        </p:spPr>
        <p:txBody>
          <a:bodyPr vert="horz"/>
          <a:lstStyle/>
          <a:p>
            <a:r>
              <a:rPr lang="en-AU">
                <a:latin typeface="+mj-lt"/>
              </a:rPr>
              <a:t>Implementation criteria |</a:t>
            </a:r>
            <a:br>
              <a:rPr lang="en-AU">
                <a:latin typeface="+mj-lt"/>
              </a:rPr>
            </a:br>
            <a:r>
              <a:rPr lang="en-AU" b="1">
                <a:latin typeface="+mj-lt"/>
              </a:rPr>
              <a:t>Account for 'better practice' essentials when reviewing your processes</a:t>
            </a:r>
          </a:p>
        </p:txBody>
      </p:sp>
    </p:spTree>
    <p:extLst>
      <p:ext uri="{BB962C8B-B14F-4D97-AF65-F5344CB8AC3E}">
        <p14:creationId xmlns:p14="http://schemas.microsoft.com/office/powerpoint/2010/main" val="220397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CEA5E92-5E45-66F5-038A-9D2D81B7138B}"/>
              </a:ext>
            </a:extLst>
          </p:cNvPr>
          <p:cNvGraphicFramePr>
            <a:graphicFrameLocks noChangeAspect="1"/>
          </p:cNvGraphicFramePr>
          <p:nvPr>
            <p:custDataLst>
              <p:tags r:id="rId1"/>
            </p:custDataLst>
            <p:extLst>
              <p:ext uri="{D42A27DB-BD31-4B8C-83A1-F6EECF244321}">
                <p14:modId xmlns:p14="http://schemas.microsoft.com/office/powerpoint/2010/main" val="30954290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7CEA5E92-5E45-66F5-038A-9D2D81B7138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2">
            <a:extLst>
              <a:ext uri="{FF2B5EF4-FFF2-40B4-BE49-F238E27FC236}">
                <a16:creationId xmlns:a16="http://schemas.microsoft.com/office/drawing/2014/main" id="{7EAC2B4E-4E95-8C9E-4DFA-64A18CFF8038}"/>
              </a:ext>
            </a:extLst>
          </p:cNvPr>
          <p:cNvSpPr>
            <a:spLocks noGrp="1"/>
          </p:cNvSpPr>
          <p:nvPr>
            <p:ph type="title"/>
          </p:nvPr>
        </p:nvSpPr>
        <p:spPr>
          <a:xfrm>
            <a:off x="539999" y="490202"/>
            <a:ext cx="4313764" cy="597842"/>
          </a:xfrm>
        </p:spPr>
        <p:txBody>
          <a:bodyPr vert="horz"/>
          <a:lstStyle/>
          <a:p>
            <a:r>
              <a:rPr lang="en-AU">
                <a:latin typeface="+mj-lt"/>
              </a:rPr>
              <a:t>Digital and data | </a:t>
            </a:r>
            <a:br>
              <a:rPr lang="en-AU">
                <a:latin typeface="+mj-lt"/>
              </a:rPr>
            </a:br>
            <a:r>
              <a:rPr lang="en-AU" b="1">
                <a:latin typeface="+mj-lt"/>
              </a:rPr>
              <a:t>Consider </a:t>
            </a:r>
            <a:r>
              <a:rPr lang="en-AU" b="1"/>
              <a:t>your permission data model</a:t>
            </a:r>
          </a:p>
        </p:txBody>
      </p:sp>
      <p:cxnSp>
        <p:nvCxnSpPr>
          <p:cNvPr id="14" name="Straight Connector 13">
            <a:extLst>
              <a:ext uri="{FF2B5EF4-FFF2-40B4-BE49-F238E27FC236}">
                <a16:creationId xmlns:a16="http://schemas.microsoft.com/office/drawing/2014/main" id="{05A9F8AF-D46C-53D1-3E71-01BA4513CE8A}"/>
              </a:ext>
            </a:extLst>
          </p:cNvPr>
          <p:cNvCxnSpPr>
            <a:cxnSpLocks/>
          </p:cNvCxnSpPr>
          <p:nvPr/>
        </p:nvCxnSpPr>
        <p:spPr>
          <a:xfrm>
            <a:off x="539998" y="1198503"/>
            <a:ext cx="4223388"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20D1C70-A446-141E-A967-A6DF328CBAB3}"/>
              </a:ext>
            </a:extLst>
          </p:cNvPr>
          <p:cNvSpPr/>
          <p:nvPr/>
        </p:nvSpPr>
        <p:spPr>
          <a:xfrm>
            <a:off x="5058405" y="1428080"/>
            <a:ext cx="4306258" cy="457274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pPr>
              <a:lnSpc>
                <a:spcPct val="110000"/>
              </a:lnSpc>
              <a:spcBef>
                <a:spcPts val="400"/>
              </a:spcBef>
              <a:spcAft>
                <a:spcPts val="600"/>
              </a:spcAft>
              <a:buClr>
                <a:schemeClr val="bg1"/>
              </a:buClr>
            </a:pPr>
            <a:r>
              <a:rPr lang="en-AU" sz="1050">
                <a:solidFill>
                  <a:schemeClr val="bg1"/>
                </a:solidFill>
                <a:cs typeface="Segoe UI" panose="020B0502040204020203" pitchFamily="34" charset="0"/>
              </a:rPr>
              <a:t>A data model outlines how information is collected, organised, and retained during the permission process. It captures the relationships between different kinds of data. </a:t>
            </a:r>
          </a:p>
          <a:p>
            <a:pPr>
              <a:lnSpc>
                <a:spcPct val="110000"/>
              </a:lnSpc>
              <a:spcBef>
                <a:spcPts val="400"/>
              </a:spcBef>
              <a:spcAft>
                <a:spcPts val="600"/>
              </a:spcAft>
              <a:buClr>
                <a:schemeClr val="bg1"/>
              </a:buClr>
            </a:pPr>
            <a:r>
              <a:rPr lang="en-AU" sz="1050" b="1">
                <a:solidFill>
                  <a:schemeClr val="bg1"/>
                </a:solidFill>
                <a:cs typeface="Segoe UI" panose="020B0502040204020203" pitchFamily="34" charset="0"/>
              </a:rPr>
              <a:t>This Playbook considers three ‘layers’ of permission data that work together </a:t>
            </a:r>
            <a:r>
              <a:rPr lang="en-AU" sz="1050">
                <a:solidFill>
                  <a:schemeClr val="bg1"/>
                </a:solidFill>
                <a:cs typeface="Segoe UI" panose="020B0502040204020203" pitchFamily="34" charset="0"/>
              </a:rPr>
              <a:t>– the Entity which is the applicant or permission holder (generally the primary account), the Permission and Premises, and Attributes of the permission. These are often captured as separate records that are linked to each other.</a:t>
            </a:r>
          </a:p>
          <a:p>
            <a:pPr>
              <a:lnSpc>
                <a:spcPct val="110000"/>
              </a:lnSpc>
              <a:spcBef>
                <a:spcPts val="400"/>
              </a:spcBef>
              <a:spcAft>
                <a:spcPts val="600"/>
              </a:spcAft>
              <a:buClr>
                <a:schemeClr val="bg1"/>
              </a:buClr>
            </a:pPr>
            <a:r>
              <a:rPr lang="en-AU" sz="1050">
                <a:solidFill>
                  <a:schemeClr val="bg1"/>
                </a:solidFill>
                <a:cs typeface="Segoe UI" panose="020B0502040204020203" pitchFamily="34" charset="0"/>
              </a:rPr>
              <a:t>You should look for opportunities to consider your data model. </a:t>
            </a:r>
          </a:p>
          <a:p>
            <a:pPr marL="171450" indent="-171450">
              <a:lnSpc>
                <a:spcPct val="110000"/>
              </a:lnSpc>
              <a:spcBef>
                <a:spcPts val="400"/>
              </a:spcBef>
              <a:spcAft>
                <a:spcPts val="600"/>
              </a:spcAft>
              <a:buClr>
                <a:schemeClr val="bg1"/>
              </a:buClr>
              <a:buFont typeface="Arial" panose="020B0604020202020204" pitchFamily="34" charset="0"/>
              <a:buChar char="•"/>
            </a:pPr>
            <a:r>
              <a:rPr lang="en-AU" sz="1050">
                <a:solidFill>
                  <a:schemeClr val="bg1"/>
                </a:solidFill>
                <a:cs typeface="Segoe UI" panose="020B0502040204020203" pitchFamily="34" charset="0"/>
              </a:rPr>
              <a:t>Understand how your data is currently organised and retained, at what layer and what data is linked </a:t>
            </a:r>
          </a:p>
          <a:p>
            <a:pPr marL="171450" indent="-171450">
              <a:lnSpc>
                <a:spcPct val="110000"/>
              </a:lnSpc>
              <a:spcBef>
                <a:spcPts val="400"/>
              </a:spcBef>
              <a:spcAft>
                <a:spcPts val="600"/>
              </a:spcAft>
              <a:buClr>
                <a:schemeClr val="bg1"/>
              </a:buClr>
              <a:buFont typeface="Arial" panose="020B0604020202020204" pitchFamily="34" charset="0"/>
              <a:buChar char="•"/>
            </a:pPr>
            <a:r>
              <a:rPr lang="en-AU" sz="1050">
                <a:solidFill>
                  <a:schemeClr val="bg1"/>
                </a:solidFill>
                <a:cs typeface="Segoe UI" panose="020B0502040204020203" pitchFamily="34" charset="0"/>
              </a:rPr>
              <a:t>Consider how your permission information enables your broader regulatory outcomes, including risk assessment and intelligence, compliance management and reporting.</a:t>
            </a:r>
          </a:p>
          <a:p>
            <a:pPr marL="171450" indent="-171450">
              <a:lnSpc>
                <a:spcPct val="110000"/>
              </a:lnSpc>
              <a:spcBef>
                <a:spcPts val="400"/>
              </a:spcBef>
              <a:spcAft>
                <a:spcPts val="600"/>
              </a:spcAft>
              <a:buClr>
                <a:schemeClr val="bg1"/>
              </a:buClr>
              <a:buFont typeface="Arial" panose="020B0604020202020204" pitchFamily="34" charset="0"/>
              <a:buChar char="•"/>
            </a:pPr>
            <a:r>
              <a:rPr lang="en-AU" sz="1050">
                <a:solidFill>
                  <a:schemeClr val="bg1"/>
                </a:solidFill>
                <a:cs typeface="Segoe UI" panose="020B0502040204020203" pitchFamily="34" charset="0"/>
              </a:rPr>
              <a:t>Identify opportunities to realise greater value from your data or what other data sources would be valuable. </a:t>
            </a:r>
          </a:p>
          <a:p>
            <a:pPr>
              <a:lnSpc>
                <a:spcPct val="110000"/>
              </a:lnSpc>
              <a:spcBef>
                <a:spcPts val="400"/>
              </a:spcBef>
              <a:spcAft>
                <a:spcPts val="600"/>
              </a:spcAft>
              <a:buClr>
                <a:schemeClr val="tx2"/>
              </a:buClr>
            </a:pPr>
            <a:r>
              <a:rPr lang="en-AU" sz="1050">
                <a:solidFill>
                  <a:schemeClr val="bg1"/>
                </a:solidFill>
                <a:cs typeface="Segoe UI" panose="020B0502040204020203" pitchFamily="34" charset="0"/>
              </a:rPr>
              <a:t>You should also consider the relationships between data and information, the differences between personal and business information, and how data migration or conversion could be used to support your data processes.</a:t>
            </a:r>
          </a:p>
        </p:txBody>
      </p:sp>
      <p:sp>
        <p:nvSpPr>
          <p:cNvPr id="18" name="Rectangle 17">
            <a:extLst>
              <a:ext uri="{FF2B5EF4-FFF2-40B4-BE49-F238E27FC236}">
                <a16:creationId xmlns:a16="http://schemas.microsoft.com/office/drawing/2014/main" id="{AE34C5C9-42BD-8371-3ECD-7E60526A372D}"/>
              </a:ext>
            </a:extLst>
          </p:cNvPr>
          <p:cNvSpPr/>
          <p:nvPr/>
        </p:nvSpPr>
        <p:spPr>
          <a:xfrm>
            <a:off x="541337" y="1412132"/>
            <a:ext cx="4233159" cy="805664"/>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en-AU" sz="1050">
                <a:solidFill>
                  <a:schemeClr val="tx2"/>
                </a:solidFill>
              </a:rPr>
              <a:t>You should consider your data model and structure to ensure your data is collected, retained and used in the most effective way. </a:t>
            </a:r>
            <a:r>
              <a:rPr lang="en-AU" sz="1050">
                <a:solidFill>
                  <a:schemeClr val="tx2"/>
                </a:solidFill>
                <a:cs typeface="Segoe UI" panose="020B0502040204020203" pitchFamily="34" charset="0"/>
              </a:rPr>
              <a:t>Identify what information should be stored against the entity, permission, or attribute. </a:t>
            </a:r>
            <a:endParaRPr lang="en-AU" sz="1050">
              <a:solidFill>
                <a:schemeClr val="tx2"/>
              </a:solidFill>
            </a:endParaRPr>
          </a:p>
        </p:txBody>
      </p:sp>
      <p:sp>
        <p:nvSpPr>
          <p:cNvPr id="23" name="TextBox 22">
            <a:extLst>
              <a:ext uri="{FF2B5EF4-FFF2-40B4-BE49-F238E27FC236}">
                <a16:creationId xmlns:a16="http://schemas.microsoft.com/office/drawing/2014/main" id="{2167ED3F-808E-DDA2-C94F-30DD097498D6}"/>
              </a:ext>
            </a:extLst>
          </p:cNvPr>
          <p:cNvSpPr txBox="1">
            <a:spLocks/>
          </p:cNvSpPr>
          <p:nvPr/>
        </p:nvSpPr>
        <p:spPr>
          <a:xfrm>
            <a:off x="539999" y="2494354"/>
            <a:ext cx="4233158" cy="216000"/>
          </a:xfrm>
          <a:prstGeom prst="rect">
            <a:avLst/>
          </a:prstGeom>
          <a:solidFill>
            <a:schemeClr val="tx2"/>
          </a:solidFill>
        </p:spPr>
        <p:txBody>
          <a:bodyPr wrap="square" lIns="72000" rIns="72000" anchor="ctr">
            <a:noAutofit/>
          </a:bodyPr>
          <a:lstStyle/>
          <a:p>
            <a:r>
              <a:rPr lang="en-AU" sz="1200" b="1">
                <a:solidFill>
                  <a:schemeClr val="bg1"/>
                </a:solidFill>
              </a:rPr>
              <a:t>3 DATA MODEL LAYERS</a:t>
            </a:r>
          </a:p>
        </p:txBody>
      </p:sp>
      <p:cxnSp>
        <p:nvCxnSpPr>
          <p:cNvPr id="25" name="Straight Connector 24">
            <a:extLst>
              <a:ext uri="{FF2B5EF4-FFF2-40B4-BE49-F238E27FC236}">
                <a16:creationId xmlns:a16="http://schemas.microsoft.com/office/drawing/2014/main" id="{930A1D96-AAF0-75F1-44D9-E5E63C03AB28}"/>
              </a:ext>
            </a:extLst>
          </p:cNvPr>
          <p:cNvCxnSpPr>
            <a:cxnSpLocks/>
            <a:stCxn id="20" idx="3"/>
          </p:cNvCxnSpPr>
          <p:nvPr/>
        </p:nvCxnSpPr>
        <p:spPr>
          <a:xfrm>
            <a:off x="2876106" y="4480725"/>
            <a:ext cx="164806"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4BA6EFB-29FC-DA0F-EE18-405C4EB3B86C}"/>
              </a:ext>
            </a:extLst>
          </p:cNvPr>
          <p:cNvCxnSpPr>
            <a:cxnSpLocks/>
          </p:cNvCxnSpPr>
          <p:nvPr/>
        </p:nvCxnSpPr>
        <p:spPr>
          <a:xfrm flipH="1" flipV="1">
            <a:off x="3907033" y="3866962"/>
            <a:ext cx="1" cy="180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6C60BFA-0FEC-F887-CDCD-8D68B293A8C4}"/>
              </a:ext>
            </a:extLst>
          </p:cNvPr>
          <p:cNvCxnSpPr>
            <a:cxnSpLocks/>
          </p:cNvCxnSpPr>
          <p:nvPr/>
        </p:nvCxnSpPr>
        <p:spPr>
          <a:xfrm>
            <a:off x="1724734" y="3866962"/>
            <a:ext cx="0" cy="180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EE1EB25-509B-5757-8910-32F330EA7A81}"/>
              </a:ext>
            </a:extLst>
          </p:cNvPr>
          <p:cNvSpPr/>
          <p:nvPr/>
        </p:nvSpPr>
        <p:spPr>
          <a:xfrm>
            <a:off x="539998" y="2847670"/>
            <a:ext cx="4233159" cy="1019785"/>
          </a:xfrm>
          <a:prstGeom prst="rect">
            <a:avLst/>
          </a:prstGeom>
          <a:solidFill>
            <a:schemeClr val="bg1"/>
          </a:solidFill>
          <a:ln w="158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a:ln>
                  <a:noFill/>
                </a:ln>
                <a:solidFill>
                  <a:srgbClr val="1F2A44"/>
                </a:solidFill>
                <a:effectLst/>
                <a:uLnTx/>
                <a:uFillTx/>
                <a:ea typeface="+mn-ea"/>
                <a:cs typeface="+mn-cs"/>
              </a:rPr>
              <a:t>Entity:</a:t>
            </a:r>
            <a:r>
              <a:rPr kumimoji="0" lang="en-AU" sz="1050" i="0" u="none" strike="noStrike" kern="1200" cap="none" spc="0" normalizeH="0" baseline="0" noProof="0">
                <a:ln>
                  <a:noFill/>
                </a:ln>
                <a:solidFill>
                  <a:srgbClr val="1F2A44"/>
                </a:solidFill>
                <a:effectLst/>
                <a:uLnTx/>
                <a:uFillTx/>
                <a:ea typeface="+mn-ea"/>
                <a:cs typeface="+mn-cs"/>
              </a:rPr>
              <a:t> This is information about the applicant or permission holder, which may be a natural person or corporation, linked to the permissions they hold. The entity is generally the primary account. It can be related to other entities, such as parent entities or delegates.</a:t>
            </a:r>
            <a:endParaRPr kumimoji="0" lang="en-AU" sz="1050" b="1" i="0" u="none" strike="noStrike" kern="1200" cap="none" spc="0" normalizeH="0" baseline="0" noProof="0">
              <a:ln>
                <a:noFill/>
              </a:ln>
              <a:solidFill>
                <a:srgbClr val="1F2A44"/>
              </a:solidFill>
              <a:effectLst/>
              <a:uLnTx/>
              <a:uFillTx/>
              <a:ea typeface="+mn-ea"/>
              <a:cs typeface="+mn-cs"/>
            </a:endParaRPr>
          </a:p>
        </p:txBody>
      </p:sp>
      <p:cxnSp>
        <p:nvCxnSpPr>
          <p:cNvPr id="37" name="Straight Connector 36">
            <a:extLst>
              <a:ext uri="{FF2B5EF4-FFF2-40B4-BE49-F238E27FC236}">
                <a16:creationId xmlns:a16="http://schemas.microsoft.com/office/drawing/2014/main" id="{5A383543-CFEE-84E3-DFDE-3F946A453B54}"/>
              </a:ext>
            </a:extLst>
          </p:cNvPr>
          <p:cNvCxnSpPr>
            <a:cxnSpLocks/>
          </p:cNvCxnSpPr>
          <p:nvPr/>
        </p:nvCxnSpPr>
        <p:spPr>
          <a:xfrm>
            <a:off x="1724734" y="4919339"/>
            <a:ext cx="0" cy="18000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C165EC32-7031-CD80-640A-BCC90675E446}"/>
              </a:ext>
            </a:extLst>
          </p:cNvPr>
          <p:cNvSpPr/>
          <p:nvPr/>
        </p:nvSpPr>
        <p:spPr>
          <a:xfrm>
            <a:off x="539998" y="5099340"/>
            <a:ext cx="4233159" cy="886048"/>
          </a:xfrm>
          <a:prstGeom prst="rect">
            <a:avLst/>
          </a:prstGeom>
          <a:solidFill>
            <a:schemeClr val="bg1"/>
          </a:solidFill>
          <a:ln w="158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a:ln>
                  <a:noFill/>
                </a:ln>
                <a:solidFill>
                  <a:srgbClr val="1F2A44"/>
                </a:solidFill>
                <a:effectLst/>
                <a:uLnTx/>
                <a:uFillTx/>
                <a:ea typeface="+mn-ea"/>
                <a:cs typeface="+mn-cs"/>
              </a:rPr>
              <a:t>Attribute:</a:t>
            </a:r>
            <a:r>
              <a:rPr lang="en-AU" sz="1050">
                <a:solidFill>
                  <a:srgbClr val="1F2A44"/>
                </a:solidFill>
              </a:rPr>
              <a:t> This is information about specific attributes of the Permission, such as duration, status and conditions. </a:t>
            </a:r>
          </a:p>
          <a:p>
            <a:pPr marL="0" marR="0" lvl="0" indent="0" algn="l" defTabSz="914349" rtl="0" eaLnBrk="1" fontAlgn="auto" latinLnBrk="0" hangingPunct="1">
              <a:lnSpc>
                <a:spcPct val="100000"/>
              </a:lnSpc>
              <a:spcBef>
                <a:spcPts val="0"/>
              </a:spcBef>
              <a:spcAft>
                <a:spcPts val="0"/>
              </a:spcAft>
              <a:buClrTx/>
              <a:buSzTx/>
              <a:buFontTx/>
              <a:buNone/>
              <a:tabLst/>
              <a:defRPr/>
            </a:pPr>
            <a:endParaRPr lang="en-AU" sz="1050">
              <a:solidFill>
                <a:srgbClr val="1F2A44"/>
              </a:solidFill>
            </a:endParaRPr>
          </a:p>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rgbClr val="1F2A44"/>
                </a:solidFill>
              </a:rPr>
              <a:t>Permissions can </a:t>
            </a:r>
            <a:r>
              <a:rPr kumimoji="0" lang="en-AU" sz="1050" b="0" i="0" u="none" strike="noStrike" kern="1200" cap="none" spc="0" normalizeH="0" baseline="0" noProof="0">
                <a:ln>
                  <a:noFill/>
                </a:ln>
                <a:solidFill>
                  <a:srgbClr val="1F2A44"/>
                </a:solidFill>
                <a:effectLst/>
                <a:uLnTx/>
                <a:uFillTx/>
                <a:ea typeface="+mn-ea"/>
                <a:cs typeface="+mn-cs"/>
              </a:rPr>
              <a:t>have multiple attributes.</a:t>
            </a:r>
          </a:p>
        </p:txBody>
      </p:sp>
      <p:sp>
        <p:nvSpPr>
          <p:cNvPr id="20" name="Rectangle 19">
            <a:extLst>
              <a:ext uri="{FF2B5EF4-FFF2-40B4-BE49-F238E27FC236}">
                <a16:creationId xmlns:a16="http://schemas.microsoft.com/office/drawing/2014/main" id="{35331214-70F6-C836-6D1C-19A0126C97B1}"/>
              </a:ext>
            </a:extLst>
          </p:cNvPr>
          <p:cNvSpPr/>
          <p:nvPr/>
        </p:nvSpPr>
        <p:spPr>
          <a:xfrm>
            <a:off x="539998" y="4032356"/>
            <a:ext cx="2336108" cy="896738"/>
          </a:xfrm>
          <a:prstGeom prst="rect">
            <a:avLst/>
          </a:prstGeom>
          <a:solidFill>
            <a:schemeClr val="bg1"/>
          </a:solidFill>
          <a:ln w="158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r>
              <a:rPr lang="en-AU" sz="1050" b="1">
                <a:solidFill>
                  <a:srgbClr val="1F2A44"/>
                </a:solidFill>
              </a:rPr>
              <a:t>Permission: </a:t>
            </a:r>
            <a:r>
              <a:rPr lang="en-AU" sz="1050">
                <a:solidFill>
                  <a:srgbClr val="1F2A44"/>
                </a:solidFill>
              </a:rPr>
              <a:t>This is the record of a specific permission, held by an Entity account.</a:t>
            </a:r>
            <a:r>
              <a:rPr kumimoji="0" lang="en-AU" sz="1050" i="0" u="none" strike="noStrike" kern="1200" cap="none" spc="0" normalizeH="0" baseline="0" noProof="0">
                <a:ln>
                  <a:noFill/>
                </a:ln>
                <a:solidFill>
                  <a:srgbClr val="1F2A44"/>
                </a:solidFill>
                <a:effectLst/>
                <a:uLnTx/>
                <a:uFillTx/>
                <a:ea typeface="+mn-ea"/>
                <a:cs typeface="+mn-cs"/>
              </a:rPr>
              <a:t> It can be related to other permissions. </a:t>
            </a:r>
            <a:endParaRPr kumimoji="0" lang="en-AU" sz="1050" b="0" i="0" u="none" strike="noStrike" kern="1200" cap="none" spc="0" normalizeH="0" baseline="0" noProof="0">
              <a:ln>
                <a:noFill/>
              </a:ln>
              <a:solidFill>
                <a:srgbClr val="1F2A44"/>
              </a:solidFill>
              <a:effectLst/>
              <a:uLnTx/>
              <a:uFillTx/>
              <a:ea typeface="+mn-ea"/>
              <a:cs typeface="+mn-cs"/>
            </a:endParaRPr>
          </a:p>
        </p:txBody>
      </p:sp>
      <p:sp>
        <p:nvSpPr>
          <p:cNvPr id="24" name="Rectangle 23">
            <a:extLst>
              <a:ext uri="{FF2B5EF4-FFF2-40B4-BE49-F238E27FC236}">
                <a16:creationId xmlns:a16="http://schemas.microsoft.com/office/drawing/2014/main" id="{313A772A-7A0B-629D-EC5E-A4C65321A607}"/>
              </a:ext>
            </a:extLst>
          </p:cNvPr>
          <p:cNvSpPr/>
          <p:nvPr/>
        </p:nvSpPr>
        <p:spPr>
          <a:xfrm>
            <a:off x="3040912" y="4032356"/>
            <a:ext cx="1732245" cy="896738"/>
          </a:xfrm>
          <a:prstGeom prst="rect">
            <a:avLst/>
          </a:prstGeom>
          <a:solidFill>
            <a:schemeClr val="bg1"/>
          </a:solidFill>
          <a:ln w="158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r>
              <a:rPr lang="en-AU" sz="1050" b="1">
                <a:solidFill>
                  <a:srgbClr val="1F2A44"/>
                </a:solidFill>
              </a:rPr>
              <a:t>Premises: </a:t>
            </a:r>
            <a:r>
              <a:rPr lang="en-AU" sz="1050">
                <a:solidFill>
                  <a:srgbClr val="1F2A44"/>
                </a:solidFill>
              </a:rPr>
              <a:t>This is the record of a physical location assigned to an Entity or Permission.</a:t>
            </a:r>
            <a:endParaRPr kumimoji="0" lang="en-AU" sz="1050" b="0" i="0" u="none" strike="noStrike" kern="1200" cap="none" spc="0" normalizeH="0" baseline="0" noProof="0">
              <a:ln>
                <a:noFill/>
              </a:ln>
              <a:solidFill>
                <a:srgbClr val="1F2A44"/>
              </a:solidFill>
              <a:effectLst/>
              <a:uLnTx/>
              <a:uFillTx/>
              <a:ea typeface="+mn-ea"/>
              <a:cs typeface="+mn-cs"/>
            </a:endParaRPr>
          </a:p>
        </p:txBody>
      </p:sp>
      <p:sp>
        <p:nvSpPr>
          <p:cNvPr id="38" name="TextBox 37">
            <a:extLst>
              <a:ext uri="{FF2B5EF4-FFF2-40B4-BE49-F238E27FC236}">
                <a16:creationId xmlns:a16="http://schemas.microsoft.com/office/drawing/2014/main" id="{4A06C798-E489-6236-F6E6-E4EAA7896CFF}"/>
              </a:ext>
            </a:extLst>
          </p:cNvPr>
          <p:cNvSpPr txBox="1"/>
          <p:nvPr/>
        </p:nvSpPr>
        <p:spPr>
          <a:xfrm>
            <a:off x="539999" y="6396672"/>
            <a:ext cx="4244651" cy="266700"/>
          </a:xfrm>
          <a:prstGeom prst="rect">
            <a:avLst/>
          </a:prstGeom>
          <a:noFill/>
        </p:spPr>
        <p:txBody>
          <a:bodyPr wrap="none" lIns="36000" tIns="36000" rIns="36000" bIns="36000" rtlCol="0" anchor="ctr">
            <a:noAutofit/>
          </a:bodyPr>
          <a:lstStyle>
            <a:defPPr>
              <a:defRPr lang="en-US"/>
            </a:defPPr>
            <a:lvl1pPr>
              <a:defRPr sz="1000" b="1">
                <a:solidFill>
                  <a:schemeClr val="tx2"/>
                </a:solidFill>
              </a:defRPr>
            </a:lvl1pPr>
          </a:lstStyle>
          <a:p>
            <a:r>
              <a:rPr lang="en-AU" sz="900" b="0" dirty="0"/>
              <a:t>An example </a:t>
            </a:r>
            <a:r>
              <a:rPr lang="en-AU" sz="900" dirty="0">
                <a:hlinkClick r:id="rId5" action="ppaction://hlinksldjump"/>
              </a:rPr>
              <a:t>data model </a:t>
            </a:r>
            <a:r>
              <a:rPr lang="en-AU" sz="900" b="0" dirty="0"/>
              <a:t>and </a:t>
            </a:r>
            <a:r>
              <a:rPr lang="en-AU" sz="900" dirty="0">
                <a:hlinkClick r:id="rId6" action="ppaction://hlinksldjump"/>
              </a:rPr>
              <a:t>relationship model </a:t>
            </a:r>
            <a:r>
              <a:rPr lang="en-AU" sz="900" b="0" dirty="0"/>
              <a:t>are provided in </a:t>
            </a:r>
            <a:br>
              <a:rPr lang="en-AU" sz="900" b="0" dirty="0"/>
            </a:br>
            <a:r>
              <a:rPr lang="en-AU" sz="900" b="0" dirty="0"/>
              <a:t>the appendices.</a:t>
            </a:r>
          </a:p>
        </p:txBody>
      </p:sp>
    </p:spTree>
    <p:extLst>
      <p:ext uri="{BB962C8B-B14F-4D97-AF65-F5344CB8AC3E}">
        <p14:creationId xmlns:p14="http://schemas.microsoft.com/office/powerpoint/2010/main" val="2874531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36BFBE72-1B39-B67B-8311-4E0B78033B88}"/>
              </a:ext>
            </a:extLst>
          </p:cNvPr>
          <p:cNvGraphicFramePr>
            <a:graphicFrameLocks noChangeAspect="1"/>
          </p:cNvGraphicFramePr>
          <p:nvPr>
            <p:custDataLst>
              <p:tags r:id="rId1"/>
            </p:custDataLst>
            <p:extLst>
              <p:ext uri="{D42A27DB-BD31-4B8C-83A1-F6EECF244321}">
                <p14:modId xmlns:p14="http://schemas.microsoft.com/office/powerpoint/2010/main" val="3901254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36BFBE72-1B39-B67B-8311-4E0B78033B8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Title 2">
            <a:extLst>
              <a:ext uri="{FF2B5EF4-FFF2-40B4-BE49-F238E27FC236}">
                <a16:creationId xmlns:a16="http://schemas.microsoft.com/office/drawing/2014/main" id="{D72D8A79-A689-AFFA-8050-8056D5AE33C4}"/>
              </a:ext>
            </a:extLst>
          </p:cNvPr>
          <p:cNvSpPr txBox="1">
            <a:spLocks/>
          </p:cNvSpPr>
          <p:nvPr/>
        </p:nvSpPr>
        <p:spPr>
          <a:xfrm>
            <a:off x="539999" y="299382"/>
            <a:ext cx="8554840" cy="590917"/>
          </a:xfrm>
          <a:prstGeom prst="rect">
            <a:avLst/>
          </a:prstGeom>
        </p:spPr>
        <p:txBody>
          <a:bodyPr vert="horz" wrap="square" lIns="0" tIns="45713" rIns="0" bIns="45713" rtlCol="0" anchor="b" anchorCtr="0">
            <a:spAutoFit/>
          </a:bodyPr>
          <a:lstStyle>
            <a:lvl1pPr algn="l" defTabSz="914349" rtl="0" eaLnBrk="1" latinLnBrk="0" hangingPunct="1">
              <a:lnSpc>
                <a:spcPct val="90000"/>
              </a:lnSpc>
              <a:spcBef>
                <a:spcPct val="0"/>
              </a:spcBef>
              <a:buNone/>
              <a:defRPr lang="en-AU" sz="1800" kern="1200" baseline="0" noProof="0" dirty="0">
                <a:solidFill>
                  <a:schemeClr val="tx2"/>
                </a:solidFill>
                <a:latin typeface="+mj-lt"/>
                <a:ea typeface="+mj-ea"/>
                <a:cs typeface="+mj-cs"/>
              </a:defRPr>
            </a:lvl1pPr>
          </a:lstStyle>
          <a:p>
            <a:r>
              <a:rPr lang="en-AU">
                <a:latin typeface="+mj-lt"/>
              </a:rPr>
              <a:t>Digital and data |</a:t>
            </a:r>
            <a:r>
              <a:rPr lang="en-AU" b="1">
                <a:latin typeface="+mj-lt"/>
              </a:rPr>
              <a:t> Permission c</a:t>
            </a:r>
            <a:r>
              <a:rPr lang="en-AU" b="1"/>
              <a:t>omponents can be </a:t>
            </a:r>
            <a:r>
              <a:rPr lang="en-AU" sz="1800" b="1">
                <a:solidFill>
                  <a:schemeClr val="tx2"/>
                </a:solidFill>
                <a:latin typeface="+mj-lt"/>
              </a:rPr>
              <a:t>digitised by regulators, aligned with Service Victoria’s offering</a:t>
            </a:r>
            <a:endParaRPr lang="en-AU" b="1"/>
          </a:p>
        </p:txBody>
      </p:sp>
      <p:sp>
        <p:nvSpPr>
          <p:cNvPr id="13" name="TextBox 12">
            <a:extLst>
              <a:ext uri="{FF2B5EF4-FFF2-40B4-BE49-F238E27FC236}">
                <a16:creationId xmlns:a16="http://schemas.microsoft.com/office/drawing/2014/main" id="{31ADB277-BF79-B347-B523-BA2A0BBF60AE}"/>
              </a:ext>
            </a:extLst>
          </p:cNvPr>
          <p:cNvSpPr txBox="1"/>
          <p:nvPr/>
        </p:nvSpPr>
        <p:spPr>
          <a:xfrm>
            <a:off x="450149" y="1547763"/>
            <a:ext cx="8925625" cy="1053943"/>
          </a:xfrm>
          <a:prstGeom prst="rect">
            <a:avLst/>
          </a:prstGeom>
          <a:noFill/>
        </p:spPr>
        <p:txBody>
          <a:bodyPr wrap="square">
            <a:spAutoFit/>
          </a:bodyPr>
          <a:lstStyle/>
          <a:p>
            <a:pPr>
              <a:lnSpc>
                <a:spcPct val="110000"/>
              </a:lnSpc>
              <a:spcBef>
                <a:spcPts val="600"/>
              </a:spcBef>
            </a:pPr>
            <a:r>
              <a:rPr lang="en-AU" sz="1050">
                <a:solidFill>
                  <a:schemeClr val="tx2"/>
                </a:solidFill>
                <a:latin typeface="+mj-lt"/>
              </a:rPr>
              <a:t>The Playbook outlines considerations for how you can prepare to digitise your processes and practice, considering Service Victoria and other whole of Victorian Government products where this is relevant. </a:t>
            </a:r>
          </a:p>
          <a:p>
            <a:pPr>
              <a:lnSpc>
                <a:spcPct val="110000"/>
              </a:lnSpc>
              <a:spcBef>
                <a:spcPts val="600"/>
              </a:spcBef>
            </a:pPr>
            <a:r>
              <a:rPr lang="en-AU" sz="1050">
                <a:solidFill>
                  <a:schemeClr val="tx2"/>
                </a:solidFill>
                <a:latin typeface="+mj-lt"/>
              </a:rPr>
              <a:t>Practice and processes should be improved before or in parallel to digitisation. It does not have to be achieved all at once but can be focused on where it is most valuable. Digital reform can be a significant change and you should also consider and plan to manage the impact of change on regulated entities and your people.</a:t>
            </a:r>
          </a:p>
        </p:txBody>
      </p:sp>
      <p:sp>
        <p:nvSpPr>
          <p:cNvPr id="14" name="TextBox 13">
            <a:extLst>
              <a:ext uri="{FF2B5EF4-FFF2-40B4-BE49-F238E27FC236}">
                <a16:creationId xmlns:a16="http://schemas.microsoft.com/office/drawing/2014/main" id="{5AB40811-3F38-6861-D013-796B8C206B5C}"/>
              </a:ext>
            </a:extLst>
          </p:cNvPr>
          <p:cNvSpPr txBox="1">
            <a:spLocks/>
          </p:cNvSpPr>
          <p:nvPr/>
        </p:nvSpPr>
        <p:spPr>
          <a:xfrm>
            <a:off x="463694" y="1240532"/>
            <a:ext cx="8782410" cy="282441"/>
          </a:xfrm>
          <a:prstGeom prst="rect">
            <a:avLst/>
          </a:prstGeom>
          <a:noFill/>
        </p:spPr>
        <p:txBody>
          <a:bodyPr wrap="square" lIns="72000" rIns="72000" anchor="ctr">
            <a:noAutofit/>
          </a:body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a:ln>
                  <a:noFill/>
                </a:ln>
                <a:solidFill>
                  <a:schemeClr val="tx2"/>
                </a:solidFill>
                <a:effectLst/>
                <a:uLnTx/>
                <a:uFillTx/>
                <a:latin typeface="VIC SemiBold" panose="00000700000000000000" pitchFamily="50" charset="0"/>
              </a:rPr>
              <a:t>Digital reform can be enabled through better practice and this Playbook</a:t>
            </a:r>
          </a:p>
        </p:txBody>
      </p:sp>
      <p:sp>
        <p:nvSpPr>
          <p:cNvPr id="15" name="TextBox 14">
            <a:extLst>
              <a:ext uri="{FF2B5EF4-FFF2-40B4-BE49-F238E27FC236}">
                <a16:creationId xmlns:a16="http://schemas.microsoft.com/office/drawing/2014/main" id="{32CEA0CC-E7C9-EF77-CD51-41A24DFE288A}"/>
              </a:ext>
            </a:extLst>
          </p:cNvPr>
          <p:cNvSpPr txBox="1">
            <a:spLocks/>
          </p:cNvSpPr>
          <p:nvPr/>
        </p:nvSpPr>
        <p:spPr>
          <a:xfrm>
            <a:off x="463694" y="2699240"/>
            <a:ext cx="8925625" cy="297960"/>
          </a:xfrm>
          <a:prstGeom prst="rect">
            <a:avLst/>
          </a:prstGeom>
          <a:noFill/>
        </p:spPr>
        <p:txBody>
          <a:bodyPr wrap="square" lIns="72000" rIns="72000" anchor="ctr">
            <a:noAutofit/>
          </a:body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400" i="0" u="none" strike="noStrike" kern="1200" cap="none" spc="0" normalizeH="0" baseline="0" noProof="0">
                <a:ln>
                  <a:noFill/>
                </a:ln>
                <a:solidFill>
                  <a:schemeClr val="tx2"/>
                </a:solidFill>
                <a:effectLst/>
                <a:uLnTx/>
                <a:uFillTx/>
                <a:latin typeface="VIC SemiBold" panose="00000700000000000000" pitchFamily="50" charset="0"/>
              </a:rPr>
              <a:t>Permissions can be made of common and configurable digital components </a:t>
            </a:r>
          </a:p>
        </p:txBody>
      </p:sp>
      <p:sp>
        <p:nvSpPr>
          <p:cNvPr id="16" name="TextBox 15">
            <a:extLst>
              <a:ext uri="{FF2B5EF4-FFF2-40B4-BE49-F238E27FC236}">
                <a16:creationId xmlns:a16="http://schemas.microsoft.com/office/drawing/2014/main" id="{A4EFCE23-1289-407D-8CC5-5705AAD22A9B}"/>
              </a:ext>
            </a:extLst>
          </p:cNvPr>
          <p:cNvSpPr txBox="1"/>
          <p:nvPr/>
        </p:nvSpPr>
        <p:spPr>
          <a:xfrm>
            <a:off x="447746" y="3094734"/>
            <a:ext cx="3683004" cy="2447145"/>
          </a:xfrm>
          <a:prstGeom prst="rect">
            <a:avLst/>
          </a:prstGeom>
          <a:noFill/>
        </p:spPr>
        <p:txBody>
          <a:bodyPr wrap="square">
            <a:spAutoFit/>
          </a:bodyPr>
          <a:lstStyle/>
          <a:p>
            <a:pPr>
              <a:lnSpc>
                <a:spcPct val="110000"/>
              </a:lnSpc>
              <a:spcBef>
                <a:spcPts val="600"/>
              </a:spcBef>
            </a:pPr>
            <a:r>
              <a:rPr lang="en-AU" sz="1050" b="1">
                <a:solidFill>
                  <a:schemeClr val="tx2"/>
                </a:solidFill>
                <a:latin typeface="+mj-lt"/>
              </a:rPr>
              <a:t>Permissions can be broken into ‘common’ and ‘configurable’ digital components. </a:t>
            </a:r>
          </a:p>
          <a:p>
            <a:pPr>
              <a:lnSpc>
                <a:spcPct val="110000"/>
              </a:lnSpc>
              <a:spcBef>
                <a:spcPts val="600"/>
              </a:spcBef>
            </a:pPr>
            <a:r>
              <a:rPr lang="en-AU" sz="1050">
                <a:solidFill>
                  <a:schemeClr val="tx2"/>
                </a:solidFill>
                <a:latin typeface="+mj-lt"/>
              </a:rPr>
              <a:t>Common components will have processes and collect information that can be made consistent. This allows for common components to be copied and easily incorporated into digital workflows when using the same systems.</a:t>
            </a:r>
          </a:p>
          <a:p>
            <a:pPr>
              <a:lnSpc>
                <a:spcPct val="110000"/>
              </a:lnSpc>
              <a:spcBef>
                <a:spcPts val="600"/>
              </a:spcBef>
            </a:pPr>
            <a:r>
              <a:rPr lang="en-AU" sz="1050">
                <a:solidFill>
                  <a:schemeClr val="tx2"/>
                </a:solidFill>
                <a:latin typeface="+mj-lt"/>
              </a:rPr>
              <a:t>Configurable components can also have consistent processes but require varying information fields. These components will need to be tailored to your processes as needed/ </a:t>
            </a:r>
          </a:p>
          <a:p>
            <a:pPr>
              <a:lnSpc>
                <a:spcPct val="110000"/>
              </a:lnSpc>
              <a:spcBef>
                <a:spcPts val="600"/>
              </a:spcBef>
            </a:pPr>
            <a:r>
              <a:rPr lang="en-AU" sz="1050">
                <a:solidFill>
                  <a:schemeClr val="tx2"/>
                </a:solidFill>
                <a:latin typeface="+mj-lt"/>
              </a:rPr>
              <a:t>This aligns with Service Victoria’s view of how ‘components’ (i.e. digital processes and information capture) can be made consistent and where variation is likely to occur. </a:t>
            </a:r>
          </a:p>
        </p:txBody>
      </p:sp>
      <p:grpSp>
        <p:nvGrpSpPr>
          <p:cNvPr id="17" name="Group 16">
            <a:extLst>
              <a:ext uri="{FF2B5EF4-FFF2-40B4-BE49-F238E27FC236}">
                <a16:creationId xmlns:a16="http://schemas.microsoft.com/office/drawing/2014/main" id="{07A2FA6F-39B2-9DA2-649B-404D10060E60}"/>
              </a:ext>
            </a:extLst>
          </p:cNvPr>
          <p:cNvGrpSpPr/>
          <p:nvPr/>
        </p:nvGrpSpPr>
        <p:grpSpPr>
          <a:xfrm>
            <a:off x="4327451" y="3173821"/>
            <a:ext cx="5048323" cy="2811430"/>
            <a:chOff x="5117009" y="2819384"/>
            <a:chExt cx="4069908" cy="1303870"/>
          </a:xfrm>
        </p:grpSpPr>
        <p:sp>
          <p:nvSpPr>
            <p:cNvPr id="18" name="Rectangle 17">
              <a:extLst>
                <a:ext uri="{FF2B5EF4-FFF2-40B4-BE49-F238E27FC236}">
                  <a16:creationId xmlns:a16="http://schemas.microsoft.com/office/drawing/2014/main" id="{C7F54F0A-FB00-51DB-0E47-AF5475E4063D}"/>
                </a:ext>
              </a:extLst>
            </p:cNvPr>
            <p:cNvSpPr/>
            <p:nvPr/>
          </p:nvSpPr>
          <p:spPr>
            <a:xfrm>
              <a:off x="5117009" y="2819384"/>
              <a:ext cx="1206491" cy="623342"/>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a:solidFill>
                    <a:schemeClr val="bg1"/>
                  </a:solidFill>
                  <a:latin typeface="+mj-lt"/>
                </a:rPr>
                <a:t>COMMON COMPONENTS</a:t>
              </a:r>
            </a:p>
          </p:txBody>
        </p:sp>
        <p:sp>
          <p:nvSpPr>
            <p:cNvPr id="19" name="Rectangle 18">
              <a:extLst>
                <a:ext uri="{FF2B5EF4-FFF2-40B4-BE49-F238E27FC236}">
                  <a16:creationId xmlns:a16="http://schemas.microsoft.com/office/drawing/2014/main" id="{E7D52569-269A-6204-D4F4-B4C26376B803}"/>
                </a:ext>
              </a:extLst>
            </p:cNvPr>
            <p:cNvSpPr/>
            <p:nvPr/>
          </p:nvSpPr>
          <p:spPr>
            <a:xfrm>
              <a:off x="5117009" y="3499912"/>
              <a:ext cx="1206491" cy="623342"/>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a:solidFill>
                    <a:schemeClr val="bg1"/>
                  </a:solidFill>
                  <a:latin typeface="+mj-lt"/>
                </a:rPr>
                <a:t>CONFIGURABLE COMPONENTS </a:t>
              </a:r>
            </a:p>
          </p:txBody>
        </p:sp>
        <p:sp>
          <p:nvSpPr>
            <p:cNvPr id="20" name="Rectangle 19">
              <a:extLst>
                <a:ext uri="{FF2B5EF4-FFF2-40B4-BE49-F238E27FC236}">
                  <a16:creationId xmlns:a16="http://schemas.microsoft.com/office/drawing/2014/main" id="{E8049B9A-0FD6-FAC9-C8B1-D13D353F7638}"/>
                </a:ext>
              </a:extLst>
            </p:cNvPr>
            <p:cNvSpPr/>
            <p:nvPr/>
          </p:nvSpPr>
          <p:spPr>
            <a:xfrm>
              <a:off x="6383353" y="2819384"/>
              <a:ext cx="2803564" cy="623342"/>
            </a:xfrm>
            <a:prstGeom prst="rect">
              <a:avLst/>
            </a:prstGeom>
            <a:solidFill>
              <a:schemeClr val="bg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a:solidFill>
                    <a:schemeClr val="tx2"/>
                  </a:solidFill>
                  <a:latin typeface="VIC SemiBold" panose="00000700000000000000" pitchFamily="50" charset="0"/>
                </a:rPr>
                <a:t>Standardised process / standardised information</a:t>
              </a:r>
              <a:br>
                <a:rPr lang="en-AU" sz="1050">
                  <a:solidFill>
                    <a:schemeClr val="tx2"/>
                  </a:solidFill>
                </a:rPr>
              </a:br>
              <a:endParaRPr lang="en-AU" sz="1050">
                <a:solidFill>
                  <a:schemeClr val="tx2"/>
                </a:solidFill>
              </a:endParaRPr>
            </a:p>
            <a:p>
              <a:r>
                <a:rPr lang="en-AU" sz="1050" i="1">
                  <a:solidFill>
                    <a:schemeClr val="tx2"/>
                  </a:solidFill>
                </a:rPr>
                <a:t>For example, the same applicant information (i.e. name, address) should be captured in the same way across all permissions.   </a:t>
              </a:r>
            </a:p>
          </p:txBody>
        </p:sp>
        <p:sp>
          <p:nvSpPr>
            <p:cNvPr id="21" name="Rectangle 20">
              <a:extLst>
                <a:ext uri="{FF2B5EF4-FFF2-40B4-BE49-F238E27FC236}">
                  <a16:creationId xmlns:a16="http://schemas.microsoft.com/office/drawing/2014/main" id="{B7EFEFA9-E036-CC98-8E2A-29631D9585A2}"/>
                </a:ext>
              </a:extLst>
            </p:cNvPr>
            <p:cNvSpPr/>
            <p:nvPr/>
          </p:nvSpPr>
          <p:spPr>
            <a:xfrm>
              <a:off x="6383353" y="3499912"/>
              <a:ext cx="2803564" cy="623342"/>
            </a:xfrm>
            <a:prstGeom prst="rect">
              <a:avLst/>
            </a:prstGeom>
            <a:solidFill>
              <a:schemeClr val="bg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a:solidFill>
                    <a:schemeClr val="tx2"/>
                  </a:solidFill>
                  <a:latin typeface="VIC SemiBold" panose="00000700000000000000" pitchFamily="50" charset="0"/>
                </a:rPr>
                <a:t>Standardised process / variable information </a:t>
              </a:r>
              <a:br>
                <a:rPr lang="en-AU" sz="1050">
                  <a:solidFill>
                    <a:schemeClr val="tx2"/>
                  </a:solidFill>
                  <a:latin typeface="VIC SemiBold" panose="00000700000000000000" pitchFamily="50" charset="0"/>
                </a:rPr>
              </a:br>
              <a:endParaRPr lang="en-AU" sz="1050">
                <a:solidFill>
                  <a:schemeClr val="tx2"/>
                </a:solidFill>
                <a:latin typeface="VIC SemiBold" panose="00000700000000000000" pitchFamily="50" charset="0"/>
              </a:endParaRPr>
            </a:p>
            <a:p>
              <a:r>
                <a:rPr lang="en-AU" sz="1050" i="1">
                  <a:solidFill>
                    <a:schemeClr val="tx2"/>
                  </a:solidFill>
                </a:rPr>
                <a:t>For example, information specific to a permission will vary depending on the activity being regulated and requirements. </a:t>
              </a:r>
            </a:p>
          </p:txBody>
        </p:sp>
        <p:cxnSp>
          <p:nvCxnSpPr>
            <p:cNvPr id="22" name="Straight Connector 21">
              <a:extLst>
                <a:ext uri="{FF2B5EF4-FFF2-40B4-BE49-F238E27FC236}">
                  <a16:creationId xmlns:a16="http://schemas.microsoft.com/office/drawing/2014/main" id="{8C72C5F5-02D6-7429-BB3D-435050AC8E48}"/>
                </a:ext>
              </a:extLst>
            </p:cNvPr>
            <p:cNvCxnSpPr/>
            <p:nvPr/>
          </p:nvCxnSpPr>
          <p:spPr>
            <a:xfrm>
              <a:off x="5129592" y="2819384"/>
              <a:ext cx="0" cy="623342"/>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7E392BD-D6C6-85E5-1B60-8E6573AB5085}"/>
                </a:ext>
              </a:extLst>
            </p:cNvPr>
            <p:cNvCxnSpPr/>
            <p:nvPr/>
          </p:nvCxnSpPr>
          <p:spPr>
            <a:xfrm>
              <a:off x="5129592" y="3499912"/>
              <a:ext cx="0" cy="623342"/>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9543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EE8E31F-0D2A-1CF2-DA06-B5F9725A366C}"/>
              </a:ext>
            </a:extLst>
          </p:cNvPr>
          <p:cNvGraphicFramePr>
            <a:graphicFrameLocks noChangeAspect="1"/>
          </p:cNvGraphicFramePr>
          <p:nvPr>
            <p:custDataLst>
              <p:tags r:id="rId1"/>
            </p:custDataLst>
            <p:extLst>
              <p:ext uri="{D42A27DB-BD31-4B8C-83A1-F6EECF244321}">
                <p14:modId xmlns:p14="http://schemas.microsoft.com/office/powerpoint/2010/main" val="35727620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6" name="Object 5" hidden="1">
                        <a:extLst>
                          <a:ext uri="{FF2B5EF4-FFF2-40B4-BE49-F238E27FC236}">
                            <a16:creationId xmlns:a16="http://schemas.microsoft.com/office/drawing/2014/main" id="{5EE8E31F-0D2A-1CF2-DA06-B5F9725A366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56561B1-978D-7EC7-9EF8-6036E4D65FB5}"/>
              </a:ext>
            </a:extLst>
          </p:cNvPr>
          <p:cNvSpPr>
            <a:spLocks noGrp="1"/>
          </p:cNvSpPr>
          <p:nvPr>
            <p:ph type="title"/>
          </p:nvPr>
        </p:nvSpPr>
        <p:spPr>
          <a:xfrm>
            <a:off x="539999" y="299382"/>
            <a:ext cx="8820000" cy="590917"/>
          </a:xfrm>
        </p:spPr>
        <p:txBody>
          <a:bodyPr vert="horz"/>
          <a:lstStyle/>
          <a:p>
            <a:r>
              <a:rPr lang="en-AU">
                <a:latin typeface="+mj-lt"/>
              </a:rPr>
              <a:t>Digital considerations |</a:t>
            </a:r>
            <a:r>
              <a:rPr lang="en-AU" b="1">
                <a:latin typeface="+mj-lt"/>
              </a:rPr>
              <a:t> </a:t>
            </a:r>
            <a:r>
              <a:rPr lang="en-AU" b="1"/>
              <a:t>There are important broader considerations for information and digitisation</a:t>
            </a:r>
          </a:p>
        </p:txBody>
      </p:sp>
      <p:sp>
        <p:nvSpPr>
          <p:cNvPr id="22" name="Rectangle 21">
            <a:extLst>
              <a:ext uri="{FF2B5EF4-FFF2-40B4-BE49-F238E27FC236}">
                <a16:creationId xmlns:a16="http://schemas.microsoft.com/office/drawing/2014/main" id="{DA470FED-5457-08F8-AC93-B30D19C4C589}"/>
              </a:ext>
            </a:extLst>
          </p:cNvPr>
          <p:cNvSpPr/>
          <p:nvPr/>
        </p:nvSpPr>
        <p:spPr>
          <a:xfrm>
            <a:off x="539999" y="1938416"/>
            <a:ext cx="4028939" cy="4100436"/>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a:lnSpc>
                <a:spcPct val="110000"/>
              </a:lnSpc>
            </a:pPr>
            <a:r>
              <a:rPr lang="en-AU" sz="1050" b="1" dirty="0">
                <a:solidFill>
                  <a:srgbClr val="1F2A44"/>
                </a:solidFill>
                <a:latin typeface="VIC SemiBold" panose="00000700000000000000" pitchFamily="50" charset="0"/>
              </a:rPr>
              <a:t>You should consider the privacy of information collected through the permission process</a:t>
            </a:r>
            <a:r>
              <a:rPr lang="en-AU" sz="1050" dirty="0">
                <a:solidFill>
                  <a:srgbClr val="1F2A44"/>
                </a:solidFill>
              </a:rPr>
              <a:t>. </a:t>
            </a:r>
          </a:p>
          <a:p>
            <a:pPr>
              <a:lnSpc>
                <a:spcPct val="110000"/>
              </a:lnSpc>
              <a:spcBef>
                <a:spcPts val="600"/>
              </a:spcBef>
              <a:defRPr/>
            </a:pPr>
            <a:r>
              <a:rPr lang="en-AU" sz="1050" dirty="0">
                <a:solidFill>
                  <a:srgbClr val="1F2A44"/>
                </a:solidFill>
              </a:rPr>
              <a:t>Some information may be ‘personal information’ under the Privacy and Data Protection Act 2014, particularly when about an individual as a natural person, and therefore must be managed and protected to align with the Office of the Victorian Information Commissioner (OVIC) Information Privacy Principles (IPPs). </a:t>
            </a:r>
          </a:p>
          <a:p>
            <a:pPr>
              <a:lnSpc>
                <a:spcPct val="110000"/>
              </a:lnSpc>
              <a:spcBef>
                <a:spcPts val="600"/>
              </a:spcBef>
              <a:defRPr/>
            </a:pPr>
            <a:r>
              <a:rPr lang="en-AU" sz="1050" dirty="0">
                <a:solidFill>
                  <a:srgbClr val="1F2A44"/>
                </a:solidFill>
              </a:rPr>
              <a:t>Some personal information may also be ‘sensitive information’ which has additional requirements, as outlined in OVIC IPP-10. </a:t>
            </a:r>
          </a:p>
          <a:p>
            <a:pPr>
              <a:lnSpc>
                <a:spcPct val="110000"/>
              </a:lnSpc>
              <a:spcBef>
                <a:spcPts val="600"/>
              </a:spcBef>
              <a:defRPr/>
            </a:pPr>
            <a:r>
              <a:rPr lang="en-AU" sz="1050" dirty="0">
                <a:solidFill>
                  <a:srgbClr val="1F2A44"/>
                </a:solidFill>
              </a:rPr>
              <a:t>You should seek advice for the privacy requirements of information collected. </a:t>
            </a:r>
          </a:p>
        </p:txBody>
      </p:sp>
      <p:sp>
        <p:nvSpPr>
          <p:cNvPr id="31" name="Rectangle 30">
            <a:extLst>
              <a:ext uri="{FF2B5EF4-FFF2-40B4-BE49-F238E27FC236}">
                <a16:creationId xmlns:a16="http://schemas.microsoft.com/office/drawing/2014/main" id="{CEA64266-4413-B0A9-AF57-1106E87468ED}"/>
              </a:ext>
            </a:extLst>
          </p:cNvPr>
          <p:cNvSpPr/>
          <p:nvPr/>
        </p:nvSpPr>
        <p:spPr>
          <a:xfrm>
            <a:off x="5337061" y="1938415"/>
            <a:ext cx="4004815" cy="4100435"/>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latin typeface="VIC SemiBold" panose="00000700000000000000" pitchFamily="50" charset="0"/>
              </a:rPr>
              <a:t>You should take a risk-based approach to </a:t>
            </a:r>
            <a:r>
              <a:rPr lang="en-AU" sz="1050" b="1" dirty="0">
                <a:solidFill>
                  <a:srgbClr val="1F2A44"/>
                </a:solidFill>
                <a:latin typeface="VIC SemiBold" panose="00000700000000000000" pitchFamily="50" charset="0"/>
              </a:rPr>
              <a:t>implement security controls commensurate with the sensitivity of the information and security risks,</a:t>
            </a:r>
            <a:r>
              <a:rPr lang="en-AU" sz="1050" dirty="0">
                <a:solidFill>
                  <a:srgbClr val="1F2A44"/>
                </a:solidFill>
                <a:latin typeface="VIC SemiBold" panose="00000700000000000000" pitchFamily="50" charset="0"/>
              </a:rPr>
              <a:t> and regularly assess those controls.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You should consult with relevant agencies, including OVIC, and monitor potential cyber security risks. Information should be minimised by default, only collected and retained as necessary.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Some information collected may need to comply with the Public Record Office Victoria (PROV) standards framework, which outlines requirements such as retention, storage and disposal.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chemeClr val="tx2"/>
                </a:solidFill>
                <a:latin typeface="VIC SemiBold" panose="00000700000000000000" pitchFamily="50" charset="0"/>
              </a:rPr>
              <a:t>You could complete a Privacy Impact Assessment </a:t>
            </a:r>
            <a:r>
              <a:rPr lang="en-AU" sz="1050" dirty="0">
                <a:solidFill>
                  <a:srgbClr val="1F2A44"/>
                </a:solidFill>
              </a:rPr>
              <a:t>to identify all systems where the personal information is collected, stored, processed, transferred and/or archived. </a:t>
            </a:r>
          </a:p>
        </p:txBody>
      </p:sp>
      <p:grpSp>
        <p:nvGrpSpPr>
          <p:cNvPr id="8" name="Group 7">
            <a:extLst>
              <a:ext uri="{FF2B5EF4-FFF2-40B4-BE49-F238E27FC236}">
                <a16:creationId xmlns:a16="http://schemas.microsoft.com/office/drawing/2014/main" id="{A3BD99B1-171E-3974-E04C-3367761F45F2}"/>
              </a:ext>
            </a:extLst>
          </p:cNvPr>
          <p:cNvGrpSpPr/>
          <p:nvPr/>
        </p:nvGrpSpPr>
        <p:grpSpPr>
          <a:xfrm>
            <a:off x="539998" y="1455997"/>
            <a:ext cx="4028939" cy="396246"/>
            <a:chOff x="539998" y="1196560"/>
            <a:chExt cx="1361123" cy="914400"/>
          </a:xfrm>
        </p:grpSpPr>
        <p:sp>
          <p:nvSpPr>
            <p:cNvPr id="20" name="Rectangle 19">
              <a:extLst>
                <a:ext uri="{FF2B5EF4-FFF2-40B4-BE49-F238E27FC236}">
                  <a16:creationId xmlns:a16="http://schemas.microsoft.com/office/drawing/2014/main" id="{92C50CA2-CCD9-7F28-0378-2DF3271F3E0B}"/>
                </a:ext>
              </a:extLst>
            </p:cNvPr>
            <p:cNvSpPr/>
            <p:nvPr/>
          </p:nvSpPr>
          <p:spPr>
            <a:xfrm>
              <a:off x="539998" y="1196560"/>
              <a:ext cx="1361123" cy="914400"/>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a:solidFill>
                    <a:schemeClr val="bg1"/>
                  </a:solidFill>
                  <a:latin typeface="+mj-lt"/>
                </a:rPr>
                <a:t>PRIVACY</a:t>
              </a:r>
            </a:p>
          </p:txBody>
        </p:sp>
        <p:cxnSp>
          <p:nvCxnSpPr>
            <p:cNvPr id="24" name="Straight Connector 23">
              <a:extLst>
                <a:ext uri="{FF2B5EF4-FFF2-40B4-BE49-F238E27FC236}">
                  <a16:creationId xmlns:a16="http://schemas.microsoft.com/office/drawing/2014/main" id="{56D35110-36C9-A4CC-BEF7-63BF8ACD7ABC}"/>
                </a:ext>
              </a:extLst>
            </p:cNvPr>
            <p:cNvCxnSpPr/>
            <p:nvPr/>
          </p:nvCxnSpPr>
          <p:spPr>
            <a:xfrm>
              <a:off x="541319" y="1196560"/>
              <a:ext cx="0" cy="91440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33F34AE-0B01-852A-3020-5009B2FAF3C5}"/>
              </a:ext>
            </a:extLst>
          </p:cNvPr>
          <p:cNvGrpSpPr/>
          <p:nvPr/>
        </p:nvGrpSpPr>
        <p:grpSpPr>
          <a:xfrm>
            <a:off x="5337058" y="1455997"/>
            <a:ext cx="4004815" cy="396247"/>
            <a:chOff x="3591877" y="1196560"/>
            <a:chExt cx="1361123" cy="914402"/>
          </a:xfrm>
        </p:grpSpPr>
        <p:sp>
          <p:nvSpPr>
            <p:cNvPr id="30" name="Rectangle 29">
              <a:extLst>
                <a:ext uri="{FF2B5EF4-FFF2-40B4-BE49-F238E27FC236}">
                  <a16:creationId xmlns:a16="http://schemas.microsoft.com/office/drawing/2014/main" id="{3092D4F1-630D-5098-0ED6-1BCF8B188970}"/>
                </a:ext>
              </a:extLst>
            </p:cNvPr>
            <p:cNvSpPr/>
            <p:nvPr/>
          </p:nvSpPr>
          <p:spPr>
            <a:xfrm>
              <a:off x="3591877" y="1196560"/>
              <a:ext cx="1361123" cy="914401"/>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a:solidFill>
                    <a:schemeClr val="bg1"/>
                  </a:solidFill>
                  <a:latin typeface="+mj-lt"/>
                </a:rPr>
                <a:t>SECURITY</a:t>
              </a:r>
            </a:p>
          </p:txBody>
        </p:sp>
        <p:cxnSp>
          <p:nvCxnSpPr>
            <p:cNvPr id="32" name="Straight Connector 31">
              <a:extLst>
                <a:ext uri="{FF2B5EF4-FFF2-40B4-BE49-F238E27FC236}">
                  <a16:creationId xmlns:a16="http://schemas.microsoft.com/office/drawing/2014/main" id="{BD25A9D4-69E0-2D8D-EAAC-D087CF643806}"/>
                </a:ext>
              </a:extLst>
            </p:cNvPr>
            <p:cNvCxnSpPr/>
            <p:nvPr/>
          </p:nvCxnSpPr>
          <p:spPr>
            <a:xfrm>
              <a:off x="3593198" y="1196561"/>
              <a:ext cx="0" cy="914401"/>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 name="Text Placeholder 6">
            <a:extLst>
              <a:ext uri="{FF2B5EF4-FFF2-40B4-BE49-F238E27FC236}">
                <a16:creationId xmlns:a16="http://schemas.microsoft.com/office/drawing/2014/main" id="{D9E2922E-C5B9-59ED-1CBF-D4BC8EF8B067}"/>
              </a:ext>
            </a:extLst>
          </p:cNvPr>
          <p:cNvSpPr txBox="1">
            <a:spLocks/>
          </p:cNvSpPr>
          <p:nvPr/>
        </p:nvSpPr>
        <p:spPr>
          <a:xfrm>
            <a:off x="7611775" y="1154242"/>
            <a:ext cx="1764000" cy="312771"/>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bg1"/>
                </a:solidFill>
                <a:latin typeface="+mn-lt"/>
                <a:ea typeface="Segoe UI" panose="020B0502040204020203" pitchFamily="34" charset="0"/>
                <a:cs typeface="Segoe UI Semilight" panose="020B0402040204020203" pitchFamily="34" charset="0"/>
              </a:defRPr>
            </a:lvl1pPr>
            <a:lvl2pPr marL="252000" indent="-252000" algn="l" defTabSz="914349" rtl="0" eaLnBrk="1" latinLnBrk="0" hangingPunct="1">
              <a:spcBef>
                <a:spcPts val="400"/>
              </a:spcBef>
              <a:buClr>
                <a:schemeClr val="bg1"/>
              </a:buClr>
              <a:buFont typeface="Arial" pitchFamily="34" charset="0"/>
              <a:buChar char="•"/>
              <a:defRPr sz="1100" kern="1200" spc="0" baseline="0">
                <a:solidFill>
                  <a:schemeClr val="bg1"/>
                </a:solidFill>
                <a:latin typeface="+mn-lt"/>
                <a:ea typeface="Segoe UI" panose="020B0502040204020203" pitchFamily="34" charset="0"/>
                <a:cs typeface="Segoe UI Semilight" panose="020B0402040204020203" pitchFamily="34" charset="0"/>
              </a:defRPr>
            </a:lvl2pPr>
            <a:lvl3pPr marL="504000" indent="-252000" algn="l" defTabSz="914349" rtl="0" eaLnBrk="1" latinLnBrk="0" hangingPunct="1">
              <a:spcBef>
                <a:spcPts val="400"/>
              </a:spcBef>
              <a:buClr>
                <a:schemeClr val="bg1"/>
              </a:buClr>
              <a:buFont typeface="Segoe UI" panose="020B0502040204020203" pitchFamily="34" charset="0"/>
              <a:buChar char="–"/>
              <a:defRPr sz="1100" kern="1200" spc="0">
                <a:solidFill>
                  <a:schemeClr val="bg1"/>
                </a:solidFill>
                <a:latin typeface="+mn-lt"/>
                <a:ea typeface="Segoe UI" panose="020B0502040204020203" pitchFamily="34" charset="0"/>
                <a:cs typeface="Segoe UI Semilight" panose="020B04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10000"/>
              </a:lnSpc>
            </a:pPr>
            <a:r>
              <a:rPr lang="en-AU" sz="1200" dirty="0">
                <a:solidFill>
                  <a:schemeClr val="accent1"/>
                </a:solidFill>
                <a:latin typeface="VIC SemiBold" panose="00000700000000000000" pitchFamily="50" charset="0"/>
              </a:rPr>
              <a:t>1 of 2</a:t>
            </a:r>
            <a:endParaRPr lang="en-AU" sz="1200" dirty="0">
              <a:solidFill>
                <a:schemeClr val="accent1"/>
              </a:solidFill>
            </a:endParaRPr>
          </a:p>
          <a:p>
            <a:pPr algn="r">
              <a:lnSpc>
                <a:spcPct val="110000"/>
              </a:lnSpc>
            </a:pPr>
            <a:endParaRPr lang="en-AU" sz="1200" dirty="0">
              <a:solidFill>
                <a:schemeClr val="accent1"/>
              </a:solidFill>
            </a:endParaRPr>
          </a:p>
        </p:txBody>
      </p:sp>
    </p:spTree>
    <p:extLst>
      <p:ext uri="{BB962C8B-B14F-4D97-AF65-F5344CB8AC3E}">
        <p14:creationId xmlns:p14="http://schemas.microsoft.com/office/powerpoint/2010/main" val="1380433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EE8E31F-0D2A-1CF2-DA06-B5F9725A366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6" name="Object 5" hidden="1">
                        <a:extLst>
                          <a:ext uri="{FF2B5EF4-FFF2-40B4-BE49-F238E27FC236}">
                            <a16:creationId xmlns:a16="http://schemas.microsoft.com/office/drawing/2014/main" id="{5EE8E31F-0D2A-1CF2-DA06-B5F9725A366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56561B1-978D-7EC7-9EF8-6036E4D65FB5}"/>
              </a:ext>
            </a:extLst>
          </p:cNvPr>
          <p:cNvSpPr>
            <a:spLocks noGrp="1"/>
          </p:cNvSpPr>
          <p:nvPr>
            <p:ph type="title"/>
          </p:nvPr>
        </p:nvSpPr>
        <p:spPr>
          <a:xfrm>
            <a:off x="539999" y="299382"/>
            <a:ext cx="8820000" cy="590917"/>
          </a:xfrm>
        </p:spPr>
        <p:txBody>
          <a:bodyPr vert="horz"/>
          <a:lstStyle/>
          <a:p>
            <a:r>
              <a:rPr lang="en-AU">
                <a:latin typeface="+mj-lt"/>
              </a:rPr>
              <a:t>Digital considerations |</a:t>
            </a:r>
            <a:r>
              <a:rPr lang="en-AU" b="1">
                <a:latin typeface="+mj-lt"/>
              </a:rPr>
              <a:t> </a:t>
            </a:r>
            <a:r>
              <a:rPr lang="en-AU" b="1"/>
              <a:t>There are important broader considerations for information and digitisation</a:t>
            </a:r>
          </a:p>
        </p:txBody>
      </p:sp>
      <p:sp>
        <p:nvSpPr>
          <p:cNvPr id="27" name="Rectangle 26">
            <a:extLst>
              <a:ext uri="{FF2B5EF4-FFF2-40B4-BE49-F238E27FC236}">
                <a16:creationId xmlns:a16="http://schemas.microsoft.com/office/drawing/2014/main" id="{CE08743A-FBE4-C47C-978C-810F981445CE}"/>
              </a:ext>
            </a:extLst>
          </p:cNvPr>
          <p:cNvSpPr/>
          <p:nvPr/>
        </p:nvSpPr>
        <p:spPr>
          <a:xfrm>
            <a:off x="539999" y="1938415"/>
            <a:ext cx="2449960" cy="4100435"/>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b="1" dirty="0">
                <a:solidFill>
                  <a:srgbClr val="1F2A44"/>
                </a:solidFill>
                <a:latin typeface="VIC SemiBold" panose="00000700000000000000" pitchFamily="50" charset="0"/>
              </a:rPr>
              <a:t>You should identify where consent is required and consider how this information will be used</a:t>
            </a:r>
            <a:r>
              <a:rPr lang="en-AU" sz="1050" dirty="0">
                <a:solidFill>
                  <a:srgbClr val="1F2A44"/>
                </a:solidFill>
              </a:rPr>
              <a:t>.</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Information used within a permission may not require consent or may require implied consent, such as captured through completion and declaration of the application and declaration process and supported by a collection statement, as outlined in OVIC IPP-1.3.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Information shared and used more broadly may require more explicit and informed consent, such as for identity verification and police checks.</a:t>
            </a:r>
          </a:p>
        </p:txBody>
      </p:sp>
      <p:sp>
        <p:nvSpPr>
          <p:cNvPr id="35" name="Rectangle 34">
            <a:extLst>
              <a:ext uri="{FF2B5EF4-FFF2-40B4-BE49-F238E27FC236}">
                <a16:creationId xmlns:a16="http://schemas.microsoft.com/office/drawing/2014/main" id="{F6A7F242-E48B-67F9-B3E9-99470115C241}"/>
              </a:ext>
            </a:extLst>
          </p:cNvPr>
          <p:cNvSpPr/>
          <p:nvPr/>
        </p:nvSpPr>
        <p:spPr>
          <a:xfrm>
            <a:off x="3725019" y="1938415"/>
            <a:ext cx="2449960" cy="4100435"/>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latin typeface="VIC SemiBold" panose="00000700000000000000" pitchFamily="50" charset="0"/>
              </a:rPr>
              <a:t>You should ensure that all </a:t>
            </a:r>
            <a:r>
              <a:rPr lang="en-AU" sz="1050" b="1" dirty="0">
                <a:solidFill>
                  <a:srgbClr val="1F2A44"/>
                </a:solidFill>
                <a:latin typeface="VIC SemiBold" panose="00000700000000000000" pitchFamily="50" charset="0"/>
              </a:rPr>
              <a:t>information is readily available and understandable</a:t>
            </a:r>
            <a:r>
              <a:rPr lang="en-AU" sz="1050" dirty="0">
                <a:solidFill>
                  <a:srgbClr val="1F2A44"/>
                </a:solidFill>
                <a:latin typeface="VIC SemiBold" panose="00000700000000000000" pitchFamily="50" charset="0"/>
              </a:rPr>
              <a:t>.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The Victorian Digital Guides provides guidance. You should aim for content to be accessible to meet Web Content Accessibility Guidelines (WCAG) 2.1 (AA) standards and is understandable for your audiences, at a Grade 8 reading level for general information.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Translation services can also be used to communicate more effectively with culturally and linguistically diverse (CALD) communities.</a:t>
            </a:r>
          </a:p>
        </p:txBody>
      </p:sp>
      <p:sp>
        <p:nvSpPr>
          <p:cNvPr id="39" name="Rectangle 38">
            <a:extLst>
              <a:ext uri="{FF2B5EF4-FFF2-40B4-BE49-F238E27FC236}">
                <a16:creationId xmlns:a16="http://schemas.microsoft.com/office/drawing/2014/main" id="{ABA55F03-CF32-8F17-DABE-651478F76F07}"/>
              </a:ext>
            </a:extLst>
          </p:cNvPr>
          <p:cNvSpPr/>
          <p:nvPr/>
        </p:nvSpPr>
        <p:spPr>
          <a:xfrm>
            <a:off x="6910039" y="1938415"/>
            <a:ext cx="2449960" cy="4100435"/>
          </a:xfrm>
          <a:prstGeom prst="rect">
            <a:avLst/>
          </a:prstGeom>
          <a:solidFill>
            <a:schemeClr val="bg1"/>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latin typeface="VIC SemiBold" panose="00000700000000000000" pitchFamily="50" charset="0"/>
              </a:rPr>
              <a:t>You should consider required uses for information, what systems will be used, and </a:t>
            </a:r>
            <a:r>
              <a:rPr lang="en-AU" sz="1050" b="1" dirty="0">
                <a:solidFill>
                  <a:srgbClr val="1F2A44"/>
                </a:solidFill>
                <a:latin typeface="VIC SemiBold" panose="00000700000000000000" pitchFamily="50" charset="0"/>
              </a:rPr>
              <a:t>how these systems will communicate information between each other</a:t>
            </a:r>
            <a:r>
              <a:rPr lang="en-AU" sz="1050" dirty="0">
                <a:solidFill>
                  <a:srgbClr val="1F2A44"/>
                </a:solidFill>
                <a:latin typeface="VIC SemiBold" panose="00000700000000000000" pitchFamily="50" charset="0"/>
              </a:rPr>
              <a:t>. </a:t>
            </a:r>
          </a:p>
          <a:p>
            <a:pPr marL="0" marR="0" lvl="0" indent="0" algn="l" defTabSz="914349" rtl="0" eaLnBrk="1" fontAlgn="auto" latinLnBrk="0" hangingPunct="1">
              <a:lnSpc>
                <a:spcPct val="110000"/>
              </a:lnSpc>
              <a:spcBef>
                <a:spcPts val="600"/>
              </a:spcBef>
              <a:spcAft>
                <a:spcPts val="0"/>
              </a:spcAft>
              <a:buClrTx/>
              <a:buSzTx/>
              <a:buFontTx/>
              <a:buNone/>
              <a:tabLst/>
              <a:defRPr/>
            </a:pPr>
            <a:r>
              <a:rPr lang="en-AU" sz="1050" dirty="0">
                <a:solidFill>
                  <a:srgbClr val="1F2A44"/>
                </a:solidFill>
              </a:rPr>
              <a:t>Understand how your different front and back-end systems work together to identify any issues and where new options, such as new platforms or APIs, can be used to support your data model.</a:t>
            </a:r>
          </a:p>
        </p:txBody>
      </p:sp>
      <p:grpSp>
        <p:nvGrpSpPr>
          <p:cNvPr id="7" name="Group 6">
            <a:extLst>
              <a:ext uri="{FF2B5EF4-FFF2-40B4-BE49-F238E27FC236}">
                <a16:creationId xmlns:a16="http://schemas.microsoft.com/office/drawing/2014/main" id="{D318B177-39B6-CB17-5AB7-3AB766379E78}"/>
              </a:ext>
            </a:extLst>
          </p:cNvPr>
          <p:cNvGrpSpPr/>
          <p:nvPr/>
        </p:nvGrpSpPr>
        <p:grpSpPr>
          <a:xfrm>
            <a:off x="539998" y="1455997"/>
            <a:ext cx="2449960" cy="396246"/>
            <a:chOff x="2065770" y="1196560"/>
            <a:chExt cx="1361123" cy="914400"/>
          </a:xfrm>
        </p:grpSpPr>
        <p:sp>
          <p:nvSpPr>
            <p:cNvPr id="26" name="Rectangle 25">
              <a:extLst>
                <a:ext uri="{FF2B5EF4-FFF2-40B4-BE49-F238E27FC236}">
                  <a16:creationId xmlns:a16="http://schemas.microsoft.com/office/drawing/2014/main" id="{645A8153-DDAA-9748-3D5D-3EF9158B95C0}"/>
                </a:ext>
              </a:extLst>
            </p:cNvPr>
            <p:cNvSpPr/>
            <p:nvPr/>
          </p:nvSpPr>
          <p:spPr>
            <a:xfrm>
              <a:off x="2065770" y="1196560"/>
              <a:ext cx="1361123" cy="914400"/>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dirty="0">
                  <a:solidFill>
                    <a:schemeClr val="bg1"/>
                  </a:solidFill>
                  <a:latin typeface="+mj-lt"/>
                </a:rPr>
                <a:t>CONSENT</a:t>
              </a:r>
            </a:p>
          </p:txBody>
        </p:sp>
        <p:cxnSp>
          <p:nvCxnSpPr>
            <p:cNvPr id="28" name="Straight Connector 27">
              <a:extLst>
                <a:ext uri="{FF2B5EF4-FFF2-40B4-BE49-F238E27FC236}">
                  <a16:creationId xmlns:a16="http://schemas.microsoft.com/office/drawing/2014/main" id="{66391080-2D76-B959-389D-778D99F6EFE3}"/>
                </a:ext>
              </a:extLst>
            </p:cNvPr>
            <p:cNvCxnSpPr/>
            <p:nvPr/>
          </p:nvCxnSpPr>
          <p:spPr>
            <a:xfrm>
              <a:off x="2067091" y="1196560"/>
              <a:ext cx="0" cy="91440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7D3798D6-DE1B-B1AB-BFB4-7F5DCD0949B8}"/>
              </a:ext>
            </a:extLst>
          </p:cNvPr>
          <p:cNvGrpSpPr/>
          <p:nvPr/>
        </p:nvGrpSpPr>
        <p:grpSpPr>
          <a:xfrm>
            <a:off x="3725018" y="1455997"/>
            <a:ext cx="2449960" cy="396246"/>
            <a:chOff x="5117649" y="1182688"/>
            <a:chExt cx="1361123" cy="914400"/>
          </a:xfrm>
        </p:grpSpPr>
        <p:sp>
          <p:nvSpPr>
            <p:cNvPr id="34" name="Rectangle 33">
              <a:extLst>
                <a:ext uri="{FF2B5EF4-FFF2-40B4-BE49-F238E27FC236}">
                  <a16:creationId xmlns:a16="http://schemas.microsoft.com/office/drawing/2014/main" id="{6BEB46C2-4C3F-0055-DE1E-ADC91248BE26}"/>
                </a:ext>
              </a:extLst>
            </p:cNvPr>
            <p:cNvSpPr/>
            <p:nvPr/>
          </p:nvSpPr>
          <p:spPr>
            <a:xfrm>
              <a:off x="5117649" y="1182688"/>
              <a:ext cx="1361123" cy="914400"/>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AU" sz="1050" b="1">
                  <a:solidFill>
                    <a:schemeClr val="bg1"/>
                  </a:solidFill>
                  <a:latin typeface="+mj-lt"/>
                </a:rPr>
                <a:t>ACCESSIBILITY</a:t>
              </a:r>
            </a:p>
          </p:txBody>
        </p:sp>
        <p:cxnSp>
          <p:nvCxnSpPr>
            <p:cNvPr id="36" name="Straight Connector 35">
              <a:extLst>
                <a:ext uri="{FF2B5EF4-FFF2-40B4-BE49-F238E27FC236}">
                  <a16:creationId xmlns:a16="http://schemas.microsoft.com/office/drawing/2014/main" id="{1ED1CC7F-B6B8-7D8C-2E8F-A3113D6B1BF1}"/>
                </a:ext>
              </a:extLst>
            </p:cNvPr>
            <p:cNvCxnSpPr/>
            <p:nvPr/>
          </p:nvCxnSpPr>
          <p:spPr>
            <a:xfrm>
              <a:off x="5118970" y="1182688"/>
              <a:ext cx="0" cy="91440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D5CCBD46-1470-F08A-EA06-B741183AEADE}"/>
              </a:ext>
            </a:extLst>
          </p:cNvPr>
          <p:cNvGrpSpPr/>
          <p:nvPr/>
        </p:nvGrpSpPr>
        <p:grpSpPr>
          <a:xfrm>
            <a:off x="6910038" y="1455997"/>
            <a:ext cx="2449960" cy="396246"/>
            <a:chOff x="6643421" y="1182688"/>
            <a:chExt cx="1361123" cy="914400"/>
          </a:xfrm>
        </p:grpSpPr>
        <p:sp>
          <p:nvSpPr>
            <p:cNvPr id="38" name="Rectangle 37">
              <a:extLst>
                <a:ext uri="{FF2B5EF4-FFF2-40B4-BE49-F238E27FC236}">
                  <a16:creationId xmlns:a16="http://schemas.microsoft.com/office/drawing/2014/main" id="{0104929E-2BED-F33B-6F7F-F5468A70BBFA}"/>
                </a:ext>
              </a:extLst>
            </p:cNvPr>
            <p:cNvSpPr/>
            <p:nvPr/>
          </p:nvSpPr>
          <p:spPr>
            <a:xfrm>
              <a:off x="6643421" y="1182688"/>
              <a:ext cx="1361123" cy="914400"/>
            </a:xfrm>
            <a:prstGeom prst="rect">
              <a:avLst/>
            </a:prstGeom>
            <a:solidFill>
              <a:schemeClr val="tx2"/>
            </a:solidFill>
            <a:ln w="9525"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b="1">
                  <a:solidFill>
                    <a:schemeClr val="bg1"/>
                  </a:solidFill>
                  <a:latin typeface="+mj-lt"/>
                </a:rPr>
                <a:t>INTEROPERABILITY</a:t>
              </a:r>
            </a:p>
          </p:txBody>
        </p:sp>
        <p:cxnSp>
          <p:nvCxnSpPr>
            <p:cNvPr id="40" name="Straight Connector 39">
              <a:extLst>
                <a:ext uri="{FF2B5EF4-FFF2-40B4-BE49-F238E27FC236}">
                  <a16:creationId xmlns:a16="http://schemas.microsoft.com/office/drawing/2014/main" id="{8817336F-263F-663A-6C90-0F7CD2682CDD}"/>
                </a:ext>
              </a:extLst>
            </p:cNvPr>
            <p:cNvCxnSpPr/>
            <p:nvPr/>
          </p:nvCxnSpPr>
          <p:spPr>
            <a:xfrm>
              <a:off x="6644742" y="1182688"/>
              <a:ext cx="0" cy="91440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 name="Text Placeholder 6">
            <a:extLst>
              <a:ext uri="{FF2B5EF4-FFF2-40B4-BE49-F238E27FC236}">
                <a16:creationId xmlns:a16="http://schemas.microsoft.com/office/drawing/2014/main" id="{238F9C6E-BA64-63ED-151F-D6EBCFB11145}"/>
              </a:ext>
            </a:extLst>
          </p:cNvPr>
          <p:cNvSpPr txBox="1">
            <a:spLocks/>
          </p:cNvSpPr>
          <p:nvPr/>
        </p:nvSpPr>
        <p:spPr>
          <a:xfrm>
            <a:off x="7611775" y="1154242"/>
            <a:ext cx="1764000" cy="312771"/>
          </a:xfrm>
          <a:prstGeom prst="rect">
            <a:avLst/>
          </a:prstGeom>
        </p:spPr>
        <p:txBody>
          <a:bodyPr vert="horz" lIns="0" tIns="45713" rIns="0" bIns="45713" rtlCol="0" anchor="t">
            <a:noAutofit/>
          </a:bodyPr>
          <a:lstStyle>
            <a:lvl1pPr marL="0" indent="0" algn="l" defTabSz="914349" rtl="0" eaLnBrk="1" latinLnBrk="0" hangingPunct="1">
              <a:spcBef>
                <a:spcPts val="1200"/>
              </a:spcBef>
              <a:buFont typeface="Arial" pitchFamily="34" charset="0"/>
              <a:buNone/>
              <a:defRPr sz="1100" kern="1200" spc="0">
                <a:solidFill>
                  <a:schemeClr val="bg1"/>
                </a:solidFill>
                <a:latin typeface="+mn-lt"/>
                <a:ea typeface="Segoe UI" panose="020B0502040204020203" pitchFamily="34" charset="0"/>
                <a:cs typeface="Segoe UI Semilight" panose="020B0402040204020203" pitchFamily="34" charset="0"/>
              </a:defRPr>
            </a:lvl1pPr>
            <a:lvl2pPr marL="252000" indent="-252000" algn="l" defTabSz="914349" rtl="0" eaLnBrk="1" latinLnBrk="0" hangingPunct="1">
              <a:spcBef>
                <a:spcPts val="400"/>
              </a:spcBef>
              <a:buClr>
                <a:schemeClr val="bg1"/>
              </a:buClr>
              <a:buFont typeface="Arial" pitchFamily="34" charset="0"/>
              <a:buChar char="•"/>
              <a:defRPr sz="1100" kern="1200" spc="0" baseline="0">
                <a:solidFill>
                  <a:schemeClr val="bg1"/>
                </a:solidFill>
                <a:latin typeface="+mn-lt"/>
                <a:ea typeface="Segoe UI" panose="020B0502040204020203" pitchFamily="34" charset="0"/>
                <a:cs typeface="Segoe UI Semilight" panose="020B0402040204020203" pitchFamily="34" charset="0"/>
              </a:defRPr>
            </a:lvl2pPr>
            <a:lvl3pPr marL="504000" indent="-252000" algn="l" defTabSz="914349" rtl="0" eaLnBrk="1" latinLnBrk="0" hangingPunct="1">
              <a:spcBef>
                <a:spcPts val="400"/>
              </a:spcBef>
              <a:buClr>
                <a:schemeClr val="bg1"/>
              </a:buClr>
              <a:buFont typeface="Segoe UI" panose="020B0502040204020203" pitchFamily="34" charset="0"/>
              <a:buChar char="–"/>
              <a:defRPr sz="1100" kern="1200" spc="0">
                <a:solidFill>
                  <a:schemeClr val="bg1"/>
                </a:solidFill>
                <a:latin typeface="+mn-lt"/>
                <a:ea typeface="Segoe UI" panose="020B0502040204020203" pitchFamily="34" charset="0"/>
                <a:cs typeface="Segoe UI Semilight" panose="020B04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400" kern="1200" spc="0">
                <a:solidFill>
                  <a:schemeClr val="bg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10000"/>
              </a:lnSpc>
            </a:pPr>
            <a:r>
              <a:rPr lang="en-AU" sz="1200" dirty="0">
                <a:solidFill>
                  <a:schemeClr val="accent1"/>
                </a:solidFill>
                <a:latin typeface="VIC SemiBold" panose="00000700000000000000" pitchFamily="50" charset="0"/>
              </a:rPr>
              <a:t>2 of 2</a:t>
            </a:r>
            <a:endParaRPr lang="en-AU" sz="1200" dirty="0">
              <a:solidFill>
                <a:schemeClr val="accent1"/>
              </a:solidFill>
            </a:endParaRPr>
          </a:p>
          <a:p>
            <a:pPr algn="r">
              <a:lnSpc>
                <a:spcPct val="110000"/>
              </a:lnSpc>
            </a:pPr>
            <a:endParaRPr lang="en-AU" sz="1200" dirty="0">
              <a:solidFill>
                <a:schemeClr val="accent1"/>
              </a:solidFill>
            </a:endParaRPr>
          </a:p>
        </p:txBody>
      </p:sp>
    </p:spTree>
    <p:extLst>
      <p:ext uri="{BB962C8B-B14F-4D97-AF65-F5344CB8AC3E}">
        <p14:creationId xmlns:p14="http://schemas.microsoft.com/office/powerpoint/2010/main" val="1259444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a:extLst>
              <a:ext uri="{FF2B5EF4-FFF2-40B4-BE49-F238E27FC236}">
                <a16:creationId xmlns:a16="http://schemas.microsoft.com/office/drawing/2014/main" id="{C32A82C7-CDE2-80EF-246F-3704278E76D8}"/>
              </a:ext>
            </a:extLst>
          </p:cNvPr>
          <p:cNvGraphicFramePr>
            <a:graphicFrameLocks noChangeAspect="1"/>
          </p:cNvGraphicFramePr>
          <p:nvPr>
            <p:custDataLst>
              <p:tags r:id="rId1"/>
            </p:custDataLst>
            <p:extLst>
              <p:ext uri="{D42A27DB-BD31-4B8C-83A1-F6EECF244321}">
                <p14:modId xmlns:p14="http://schemas.microsoft.com/office/powerpoint/2010/main" val="36983850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1" name="Object 30" hidden="1">
                        <a:extLst>
                          <a:ext uri="{FF2B5EF4-FFF2-40B4-BE49-F238E27FC236}">
                            <a16:creationId xmlns:a16="http://schemas.microsoft.com/office/drawing/2014/main" id="{C32A82C7-CDE2-80EF-246F-3704278E76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9A54DF9-5CCD-5211-571E-83E6E7B3F2C9}"/>
              </a:ext>
            </a:extLst>
          </p:cNvPr>
          <p:cNvSpPr>
            <a:spLocks noGrp="1"/>
          </p:cNvSpPr>
          <p:nvPr>
            <p:ph type="title"/>
          </p:nvPr>
        </p:nvSpPr>
        <p:spPr>
          <a:xfrm>
            <a:off x="539998" y="542885"/>
            <a:ext cx="8810539" cy="341618"/>
          </a:xfrm>
        </p:spPr>
        <p:txBody>
          <a:bodyPr vert="horz"/>
          <a:lstStyle/>
          <a:p>
            <a:r>
              <a:rPr lang="en-AU">
                <a:latin typeface="+mj-lt"/>
              </a:rPr>
              <a:t>Pause and reflect </a:t>
            </a:r>
            <a:r>
              <a:rPr lang="en-AU" b="1">
                <a:latin typeface="+mj-lt"/>
              </a:rPr>
              <a:t>| </a:t>
            </a:r>
            <a:r>
              <a:rPr lang="en-US" b="1">
                <a:cs typeface="Arial"/>
              </a:rPr>
              <a:t>Think about how you are going to effectively deliver reform</a:t>
            </a:r>
            <a:endParaRPr lang="en-AU" b="1"/>
          </a:p>
        </p:txBody>
      </p:sp>
      <p:sp>
        <p:nvSpPr>
          <p:cNvPr id="44" name="Rectangle 43">
            <a:extLst>
              <a:ext uri="{FF2B5EF4-FFF2-40B4-BE49-F238E27FC236}">
                <a16:creationId xmlns:a16="http://schemas.microsoft.com/office/drawing/2014/main" id="{E34F5DFB-3767-4398-4E7D-DCCB589A86D1}"/>
              </a:ext>
            </a:extLst>
          </p:cNvPr>
          <p:cNvSpPr/>
          <p:nvPr/>
        </p:nvSpPr>
        <p:spPr>
          <a:xfrm>
            <a:off x="444354" y="1206908"/>
            <a:ext cx="8942053" cy="505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solidFill>
                  <a:schemeClr val="tx2"/>
                </a:solidFill>
                <a:latin typeface="+mj-lt"/>
                <a:cs typeface="Segoe UI Semilight" panose="020B0402040204020203" pitchFamily="34" charset="0"/>
              </a:rPr>
              <a:t>Reflect on the ambition and parameters to guide reform. </a:t>
            </a:r>
            <a:r>
              <a:rPr lang="en-AU" sz="1200">
                <a:solidFill>
                  <a:schemeClr val="tx2"/>
                </a:solidFill>
                <a:latin typeface="+mj-lt"/>
                <a:cs typeface="Segoe UI Semilight" panose="020B0402040204020203" pitchFamily="34" charset="0"/>
              </a:rPr>
              <a:t>It is important to think about the people running the process and those who are impacted, the process of running the project itself and what you want to get out of the project.</a:t>
            </a:r>
          </a:p>
        </p:txBody>
      </p:sp>
      <p:cxnSp>
        <p:nvCxnSpPr>
          <p:cNvPr id="33" name="Straight Connector 32">
            <a:extLst>
              <a:ext uri="{FF2B5EF4-FFF2-40B4-BE49-F238E27FC236}">
                <a16:creationId xmlns:a16="http://schemas.microsoft.com/office/drawing/2014/main" id="{9D5F21DF-3545-62A8-2305-8EECF328C71A}"/>
              </a:ext>
            </a:extLst>
          </p:cNvPr>
          <p:cNvCxnSpPr>
            <a:cxnSpLocks/>
          </p:cNvCxnSpPr>
          <p:nvPr/>
        </p:nvCxnSpPr>
        <p:spPr>
          <a:xfrm flipH="1">
            <a:off x="3336153" y="3751146"/>
            <a:ext cx="121185" cy="130787"/>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7E8B733-752C-F862-6E22-C68DB30973BF}"/>
              </a:ext>
            </a:extLst>
          </p:cNvPr>
          <p:cNvCxnSpPr>
            <a:cxnSpLocks/>
          </p:cNvCxnSpPr>
          <p:nvPr/>
        </p:nvCxnSpPr>
        <p:spPr>
          <a:xfrm flipH="1" flipV="1">
            <a:off x="6056402" y="3751146"/>
            <a:ext cx="535190" cy="130787"/>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9EAF8FBF-CD93-0239-5102-72229D09147A}"/>
              </a:ext>
            </a:extLst>
          </p:cNvPr>
          <p:cNvGrpSpPr/>
          <p:nvPr/>
        </p:nvGrpSpPr>
        <p:grpSpPr>
          <a:xfrm>
            <a:off x="541338" y="1908626"/>
            <a:ext cx="8845068" cy="3968299"/>
            <a:chOff x="541338" y="1836933"/>
            <a:chExt cx="8431063" cy="4228454"/>
          </a:xfrm>
        </p:grpSpPr>
        <p:grpSp>
          <p:nvGrpSpPr>
            <p:cNvPr id="35" name="Group 34">
              <a:extLst>
                <a:ext uri="{FF2B5EF4-FFF2-40B4-BE49-F238E27FC236}">
                  <a16:creationId xmlns:a16="http://schemas.microsoft.com/office/drawing/2014/main" id="{FDBAE98C-AC72-90BC-8CBB-7B906306CD57}"/>
                </a:ext>
              </a:extLst>
            </p:cNvPr>
            <p:cNvGrpSpPr/>
            <p:nvPr/>
          </p:nvGrpSpPr>
          <p:grpSpPr>
            <a:xfrm>
              <a:off x="541338" y="1836933"/>
              <a:ext cx="2664000" cy="4228454"/>
              <a:chOff x="705001" y="2052000"/>
              <a:chExt cx="2664000" cy="3294000"/>
            </a:xfrm>
          </p:grpSpPr>
          <p:sp>
            <p:nvSpPr>
              <p:cNvPr id="36" name="Text Placeholder 7">
                <a:extLst>
                  <a:ext uri="{FF2B5EF4-FFF2-40B4-BE49-F238E27FC236}">
                    <a16:creationId xmlns:a16="http://schemas.microsoft.com/office/drawing/2014/main" id="{C8C67276-CB38-4D06-039E-7C127B69477C}"/>
                  </a:ext>
                </a:extLst>
              </p:cNvPr>
              <p:cNvSpPr txBox="1">
                <a:spLocks/>
              </p:cNvSpPr>
              <p:nvPr/>
            </p:nvSpPr>
            <p:spPr>
              <a:xfrm>
                <a:off x="705001" y="2052000"/>
                <a:ext cx="2664000" cy="3276000"/>
              </a:xfrm>
              <a:prstGeom prst="rect">
                <a:avLst/>
              </a:prstGeom>
              <a:solidFill>
                <a:schemeClr val="bg1"/>
              </a:solidFill>
              <a:ln w="19050">
                <a:noFill/>
              </a:ln>
            </p:spPr>
            <p:txBody>
              <a:bodyPr wrap="square" lIns="144000" tIns="126000" rIns="144000" bIns="144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600"/>
                  </a:spcAft>
                  <a:buClrTx/>
                  <a:buSzTx/>
                  <a:buFontTx/>
                  <a:buNone/>
                  <a:tabLst/>
                  <a:defRPr/>
                </a:pPr>
                <a:r>
                  <a:rPr lang="en-US" sz="1200">
                    <a:solidFill>
                      <a:schemeClr val="tx2"/>
                    </a:solidFill>
                    <a:latin typeface="VIC SemiBold" panose="00000700000000000000" pitchFamily="50" charset="0"/>
                    <a:ea typeface="+mn-ea"/>
                    <a:cs typeface="+mn-cs"/>
                  </a:rPr>
                  <a:t>PEOPLE </a:t>
                </a:r>
                <a:endParaRPr lang="en-US" sz="1200">
                  <a:solidFill>
                    <a:schemeClr val="bg2"/>
                  </a:solidFill>
                  <a:latin typeface="VIC SemiBold" panose="00000700000000000000" pitchFamily="50" charset="0"/>
                  <a:cs typeface="Segoe UI" panose="020B0502040204020203" pitchFamily="34" charset="0"/>
                </a:endParaRP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Who will run the reform project and who is responsible for the outcome (ownership might be shared where it involves cross-cutting data sets and interactions)?</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What staff capabilities are needed to run and work on the project? How will you manage change?</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How will endorsement and executive sign-off be obtained, including project funding?</a:t>
                </a:r>
              </a:p>
              <a:p>
                <a:pPr marL="144000" indent="-144000">
                  <a:spcBef>
                    <a:spcPts val="200"/>
                  </a:spcBef>
                  <a:spcAft>
                    <a:spcPts val="600"/>
                  </a:spcAft>
                  <a:buClr>
                    <a:schemeClr val="tx1"/>
                  </a:buClr>
                  <a:buFont typeface="Arial" panose="020B0604020202020204" pitchFamily="34" charset="0"/>
                  <a:buChar char="•"/>
                </a:pPr>
                <a:r>
                  <a:rPr lang="en-AU" sz="1050">
                    <a:solidFill>
                      <a:schemeClr val="tx2"/>
                    </a:solidFill>
                    <a:latin typeface="+mn-lt"/>
                    <a:ea typeface="+mn-ea"/>
                    <a:cs typeface="Segoe UI" panose="020B0502040204020203" pitchFamily="34" charset="0"/>
                  </a:rPr>
                  <a:t>How will the benefits of the reform product will be communicated to staff?</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What is the governance?</a:t>
                </a:r>
              </a:p>
              <a:p>
                <a:pPr indent="-251460">
                  <a:spcBef>
                    <a:spcPts val="400"/>
                  </a:spcBef>
                  <a:spcAft>
                    <a:spcPts val="600"/>
                  </a:spcAft>
                  <a:buClr>
                    <a:schemeClr val="tx1"/>
                  </a:buClr>
                  <a:buFont typeface="Arial" panose="020B0604020202020204" pitchFamily="34" charset="0"/>
                  <a:buChar char="•"/>
                </a:pPr>
                <a:endParaRPr lang="en-US" sz="1050">
                  <a:solidFill>
                    <a:schemeClr val="tx1"/>
                  </a:solidFill>
                  <a:highlight>
                    <a:srgbClr val="FFFF00"/>
                  </a:highlight>
                  <a:latin typeface="+mn-lt"/>
                  <a:cs typeface="Segoe UI"/>
                </a:endParaRPr>
              </a:p>
            </p:txBody>
          </p:sp>
          <p:sp>
            <p:nvSpPr>
              <p:cNvPr id="37" name="Text Placeholder 26">
                <a:extLst>
                  <a:ext uri="{FF2B5EF4-FFF2-40B4-BE49-F238E27FC236}">
                    <a16:creationId xmlns:a16="http://schemas.microsoft.com/office/drawing/2014/main" id="{A36460CB-A17B-6BE0-4739-F73E826BACB0}"/>
                  </a:ext>
                </a:extLst>
              </p:cNvPr>
              <p:cNvSpPr txBox="1">
                <a:spLocks/>
              </p:cNvSpPr>
              <p:nvPr/>
            </p:nvSpPr>
            <p:spPr>
              <a:xfrm>
                <a:off x="705001" y="5256000"/>
                <a:ext cx="2664000" cy="90000"/>
              </a:xfrm>
              <a:prstGeom prst="rect">
                <a:avLst/>
              </a:prstGeom>
              <a:solidFill>
                <a:schemeClr val="tx2"/>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300">
                  <a:solidFill>
                    <a:schemeClr val="bg1"/>
                  </a:solidFill>
                </a:endParaRPr>
              </a:p>
            </p:txBody>
          </p:sp>
        </p:grpSp>
        <p:grpSp>
          <p:nvGrpSpPr>
            <p:cNvPr id="38" name="Group 37">
              <a:extLst>
                <a:ext uri="{FF2B5EF4-FFF2-40B4-BE49-F238E27FC236}">
                  <a16:creationId xmlns:a16="http://schemas.microsoft.com/office/drawing/2014/main" id="{77687F94-5B63-BEDE-723F-0B06DD15C570}"/>
                </a:ext>
              </a:extLst>
            </p:cNvPr>
            <p:cNvGrpSpPr/>
            <p:nvPr/>
          </p:nvGrpSpPr>
          <p:grpSpPr>
            <a:xfrm>
              <a:off x="3457337" y="1836933"/>
              <a:ext cx="2664000" cy="4228454"/>
              <a:chOff x="3621001" y="2052000"/>
              <a:chExt cx="2664000" cy="3294000"/>
            </a:xfrm>
          </p:grpSpPr>
          <p:sp>
            <p:nvSpPr>
              <p:cNvPr id="39" name="Text Placeholder 7">
                <a:extLst>
                  <a:ext uri="{FF2B5EF4-FFF2-40B4-BE49-F238E27FC236}">
                    <a16:creationId xmlns:a16="http://schemas.microsoft.com/office/drawing/2014/main" id="{E42E6EDE-4AE0-D36D-B47A-8B115A1D0ADE}"/>
                  </a:ext>
                </a:extLst>
              </p:cNvPr>
              <p:cNvSpPr txBox="1">
                <a:spLocks/>
              </p:cNvSpPr>
              <p:nvPr/>
            </p:nvSpPr>
            <p:spPr>
              <a:xfrm>
                <a:off x="3621001" y="2052000"/>
                <a:ext cx="2664000" cy="3276000"/>
              </a:xfrm>
              <a:prstGeom prst="rect">
                <a:avLst/>
              </a:prstGeom>
              <a:solidFill>
                <a:schemeClr val="bg1"/>
              </a:solidFill>
              <a:ln w="19050">
                <a:noFill/>
              </a:ln>
            </p:spPr>
            <p:txBody>
              <a:bodyPr wrap="square" lIns="144000" tIns="126000" rIns="144000" bIns="144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chemeClr val="accent3"/>
                    </a:solidFill>
                    <a:effectLst/>
                    <a:uLnTx/>
                    <a:uFillTx/>
                    <a:latin typeface="VIC SemiBold" panose="00000700000000000000" pitchFamily="50" charset="0"/>
                    <a:ea typeface="+mn-ea"/>
                    <a:cs typeface="+mn-cs"/>
                  </a:rPr>
                  <a:t>PROCESS </a:t>
                </a:r>
              </a:p>
              <a:p>
                <a:pPr marL="144000" indent="-144000">
                  <a:spcBef>
                    <a:spcPts val="200"/>
                  </a:spcBef>
                  <a:spcAft>
                    <a:spcPts val="600"/>
                  </a:spcAft>
                  <a:buClr>
                    <a:schemeClr val="tx1"/>
                  </a:buClr>
                  <a:buFont typeface="Arial" panose="020B0604020202020204" pitchFamily="34" charset="0"/>
                  <a:buChar char="•"/>
                </a:pPr>
                <a:r>
                  <a:rPr lang="en-AU" sz="1050">
                    <a:solidFill>
                      <a:schemeClr val="tx2"/>
                    </a:solidFill>
                    <a:latin typeface="+mn-lt"/>
                    <a:ea typeface="+mn-ea"/>
                    <a:cs typeface="Segoe UI" panose="020B0502040204020203" pitchFamily="34" charset="0"/>
                  </a:rPr>
                  <a:t>What level of investment is needed for the reform project?</a:t>
                </a:r>
              </a:p>
              <a:p>
                <a:pPr marL="144000" indent="-144000">
                  <a:spcBef>
                    <a:spcPts val="200"/>
                  </a:spcBef>
                  <a:spcAft>
                    <a:spcPts val="600"/>
                  </a:spcAft>
                  <a:buClr>
                    <a:schemeClr val="tx1"/>
                  </a:buClr>
                  <a:buFont typeface="Arial" panose="020B0604020202020204" pitchFamily="34" charset="0"/>
                  <a:buChar char="•"/>
                </a:pPr>
                <a:r>
                  <a:rPr lang="en-AU" sz="1050">
                    <a:solidFill>
                      <a:schemeClr val="tx2"/>
                    </a:solidFill>
                    <a:latin typeface="+mn-lt"/>
                    <a:ea typeface="+mn-ea"/>
                    <a:cs typeface="Segoe UI" panose="020B0502040204020203" pitchFamily="34" charset="0"/>
                  </a:rPr>
                  <a:t>What are the user expectations of the reform?</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What your engagement or project management strategy is with staff beyond user testing for the transitional period</a:t>
                </a:r>
              </a:p>
              <a:p>
                <a:pPr marL="144000" indent="-144000">
                  <a:spcBef>
                    <a:spcPts val="200"/>
                  </a:spcBef>
                  <a:spcAft>
                    <a:spcPts val="600"/>
                  </a:spcAft>
                  <a:buFont typeface="Arial" panose="020B0604020202020204" pitchFamily="34" charset="0"/>
                  <a:buChar char="•"/>
                </a:pPr>
                <a:r>
                  <a:rPr lang="en-US" sz="1050">
                    <a:solidFill>
                      <a:schemeClr val="tx2"/>
                    </a:solidFill>
                    <a:latin typeface="+mn-lt"/>
                    <a:ea typeface="+mn-ea"/>
                    <a:cs typeface="Segoe UI" panose="020B0502040204020203" pitchFamily="34" charset="0"/>
                  </a:rPr>
                  <a:t>What are the key actions that need to be taken before starting the reform project (e.g., data quality/cleaning, research into systems, compliance with records requirements)?</a:t>
                </a:r>
                <a:endParaRPr lang="en-AU" sz="1050">
                  <a:solidFill>
                    <a:schemeClr val="bg2"/>
                  </a:solidFill>
                  <a:highlight>
                    <a:srgbClr val="FFFF00"/>
                  </a:highlight>
                  <a:latin typeface="+mn-lt"/>
                  <a:cs typeface="Segoe UI" panose="020B0502040204020203" pitchFamily="34" charset="0"/>
                </a:endParaRPr>
              </a:p>
            </p:txBody>
          </p:sp>
          <p:sp>
            <p:nvSpPr>
              <p:cNvPr id="40" name="Text Placeholder 26">
                <a:extLst>
                  <a:ext uri="{FF2B5EF4-FFF2-40B4-BE49-F238E27FC236}">
                    <a16:creationId xmlns:a16="http://schemas.microsoft.com/office/drawing/2014/main" id="{E80A0C02-67F5-BCF3-F8B4-D427132E538B}"/>
                  </a:ext>
                </a:extLst>
              </p:cNvPr>
              <p:cNvSpPr txBox="1">
                <a:spLocks/>
              </p:cNvSpPr>
              <p:nvPr/>
            </p:nvSpPr>
            <p:spPr>
              <a:xfrm>
                <a:off x="3621001" y="5256000"/>
                <a:ext cx="2664000" cy="90000"/>
              </a:xfrm>
              <a:prstGeom prst="rect">
                <a:avLst/>
              </a:prstGeom>
              <a:solidFill>
                <a:schemeClr val="accent3"/>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300">
                  <a:solidFill>
                    <a:schemeClr val="bg1"/>
                  </a:solidFill>
                </a:endParaRPr>
              </a:p>
            </p:txBody>
          </p:sp>
        </p:grpSp>
        <p:grpSp>
          <p:nvGrpSpPr>
            <p:cNvPr id="41" name="Group 40">
              <a:extLst>
                <a:ext uri="{FF2B5EF4-FFF2-40B4-BE49-F238E27FC236}">
                  <a16:creationId xmlns:a16="http://schemas.microsoft.com/office/drawing/2014/main" id="{47BF2733-48DD-E628-D7CF-B320C88CD551}"/>
                </a:ext>
              </a:extLst>
            </p:cNvPr>
            <p:cNvGrpSpPr/>
            <p:nvPr/>
          </p:nvGrpSpPr>
          <p:grpSpPr>
            <a:xfrm>
              <a:off x="6308401" y="1836933"/>
              <a:ext cx="2664000" cy="4228454"/>
              <a:chOff x="6537000" y="2052000"/>
              <a:chExt cx="2664000" cy="3294000"/>
            </a:xfrm>
          </p:grpSpPr>
          <p:sp>
            <p:nvSpPr>
              <p:cNvPr id="42" name="Text Placeholder 7">
                <a:extLst>
                  <a:ext uri="{FF2B5EF4-FFF2-40B4-BE49-F238E27FC236}">
                    <a16:creationId xmlns:a16="http://schemas.microsoft.com/office/drawing/2014/main" id="{EFD00776-44E7-156C-2D23-6A297CEF1CCE}"/>
                  </a:ext>
                </a:extLst>
              </p:cNvPr>
              <p:cNvSpPr txBox="1">
                <a:spLocks/>
              </p:cNvSpPr>
              <p:nvPr/>
            </p:nvSpPr>
            <p:spPr>
              <a:xfrm>
                <a:off x="6537000" y="2052000"/>
                <a:ext cx="2664000" cy="3276000"/>
              </a:xfrm>
              <a:prstGeom prst="rect">
                <a:avLst/>
              </a:prstGeom>
              <a:solidFill>
                <a:schemeClr val="bg1"/>
              </a:solidFill>
              <a:ln w="19050">
                <a:noFill/>
              </a:ln>
            </p:spPr>
            <p:txBody>
              <a:bodyPr wrap="square" lIns="144000" tIns="126000" rIns="144000" bIns="144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349"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chemeClr val="accent1"/>
                    </a:solidFill>
                    <a:effectLst/>
                    <a:uLnTx/>
                    <a:uFillTx/>
                    <a:latin typeface="VIC SemiBold" panose="00000700000000000000" pitchFamily="50" charset="0"/>
                    <a:ea typeface="+mn-ea"/>
                    <a:cs typeface="+mn-cs"/>
                  </a:rPr>
                  <a:t>PROJECT </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What do you want to get out of the project? Have you got a clear idea about what your minimum viable product is at the end of the process?</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How can you preference off-the-shelf solutions vs. designing bespoke solutions? How can you challenge your processes where there might be unnecessary </a:t>
                </a:r>
                <a:r>
                  <a:rPr lang="en-US" sz="1050" err="1">
                    <a:solidFill>
                      <a:schemeClr val="tx2"/>
                    </a:solidFill>
                    <a:latin typeface="+mn-lt"/>
                    <a:ea typeface="+mn-ea"/>
                    <a:cs typeface="Segoe UI" panose="020B0502040204020203" pitchFamily="34" charset="0"/>
                  </a:rPr>
                  <a:t>customisation</a:t>
                </a:r>
                <a:r>
                  <a:rPr lang="en-US" sz="1050">
                    <a:solidFill>
                      <a:schemeClr val="tx2"/>
                    </a:solidFill>
                    <a:latin typeface="+mn-lt"/>
                    <a:ea typeface="+mn-ea"/>
                    <a:cs typeface="Segoe UI" panose="020B0502040204020203" pitchFamily="34" charset="0"/>
                  </a:rPr>
                  <a:t>?</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How will new processes and products be tested (at a minimum by staff but ideally by applicants)? </a:t>
                </a:r>
              </a:p>
              <a:p>
                <a:pPr marL="144000" indent="-144000">
                  <a:spcBef>
                    <a:spcPts val="200"/>
                  </a:spcBef>
                  <a:spcAft>
                    <a:spcPts val="600"/>
                  </a:spcAft>
                  <a:buClr>
                    <a:schemeClr val="tx1"/>
                  </a:buClr>
                  <a:buFont typeface="Arial" panose="020B0604020202020204" pitchFamily="34" charset="0"/>
                  <a:buChar char="•"/>
                </a:pPr>
                <a:r>
                  <a:rPr lang="en-US" sz="1050">
                    <a:solidFill>
                      <a:schemeClr val="tx2"/>
                    </a:solidFill>
                    <a:latin typeface="+mn-lt"/>
                    <a:ea typeface="+mn-ea"/>
                    <a:cs typeface="Segoe UI" panose="020B0502040204020203" pitchFamily="34" charset="0"/>
                  </a:rPr>
                  <a:t>How will you account for data hygiene and quality practices as enablers and constraints?</a:t>
                </a:r>
              </a:p>
              <a:p>
                <a:pPr>
                  <a:spcBef>
                    <a:spcPts val="0"/>
                  </a:spcBef>
                  <a:spcAft>
                    <a:spcPts val="400"/>
                  </a:spcAft>
                </a:pPr>
                <a:endParaRPr lang="en-AU" sz="1050">
                  <a:solidFill>
                    <a:schemeClr val="tx1"/>
                  </a:solidFill>
                  <a:latin typeface="Segoe UI" panose="020B0502040204020203" pitchFamily="34" charset="0"/>
                  <a:cs typeface="Segoe UI" panose="020B0502040204020203" pitchFamily="34" charset="0"/>
                </a:endParaRPr>
              </a:p>
            </p:txBody>
          </p:sp>
          <p:sp>
            <p:nvSpPr>
              <p:cNvPr id="43" name="Text Placeholder 26">
                <a:extLst>
                  <a:ext uri="{FF2B5EF4-FFF2-40B4-BE49-F238E27FC236}">
                    <a16:creationId xmlns:a16="http://schemas.microsoft.com/office/drawing/2014/main" id="{FF99810B-EF70-8D5F-6FA3-24321D59168C}"/>
                  </a:ext>
                </a:extLst>
              </p:cNvPr>
              <p:cNvSpPr txBox="1">
                <a:spLocks/>
              </p:cNvSpPr>
              <p:nvPr/>
            </p:nvSpPr>
            <p:spPr>
              <a:xfrm>
                <a:off x="6537000" y="5256000"/>
                <a:ext cx="2664000" cy="90000"/>
              </a:xfrm>
              <a:prstGeom prst="rect">
                <a:avLst/>
              </a:prstGeom>
              <a:solidFill>
                <a:schemeClr val="accent1"/>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300">
                  <a:solidFill>
                    <a:schemeClr val="bg1"/>
                  </a:solidFill>
                </a:endParaRPr>
              </a:p>
            </p:txBody>
          </p:sp>
        </p:grpSp>
      </p:grpSp>
    </p:spTree>
    <p:extLst>
      <p:ext uri="{BB962C8B-B14F-4D97-AF65-F5344CB8AC3E}">
        <p14:creationId xmlns:p14="http://schemas.microsoft.com/office/powerpoint/2010/main" val="3041432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30F74B-6880-2F03-AFA4-A88E53DBCA2B}"/>
              </a:ext>
            </a:extLst>
          </p:cNvPr>
          <p:cNvSpPr>
            <a:spLocks noGrp="1"/>
          </p:cNvSpPr>
          <p:nvPr>
            <p:ph type="body" sz="quarter" idx="10"/>
          </p:nvPr>
        </p:nvSpPr>
        <p:spPr/>
        <p:txBody>
          <a:bodyPr/>
          <a:lstStyle/>
          <a:p>
            <a:r>
              <a:rPr lang="en-AU" dirty="0">
                <a:latin typeface="VIC SemiBold" panose="00000700000000000000" pitchFamily="50" charset="0"/>
              </a:rPr>
              <a:t>Appendices</a:t>
            </a:r>
          </a:p>
        </p:txBody>
      </p:sp>
    </p:spTree>
    <p:extLst>
      <p:ext uri="{BB962C8B-B14F-4D97-AF65-F5344CB8AC3E}">
        <p14:creationId xmlns:p14="http://schemas.microsoft.com/office/powerpoint/2010/main" val="863251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7F6AD3-2795-C5F0-2353-E481FC68924F}"/>
              </a:ext>
            </a:extLst>
          </p:cNvPr>
          <p:cNvSpPr/>
          <p:nvPr/>
        </p:nvSpPr>
        <p:spPr>
          <a:xfrm>
            <a:off x="0" y="1124125"/>
            <a:ext cx="9906000" cy="57338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15" name="Object 114" hidden="1">
            <a:extLst>
              <a:ext uri="{FF2B5EF4-FFF2-40B4-BE49-F238E27FC236}">
                <a16:creationId xmlns:a16="http://schemas.microsoft.com/office/drawing/2014/main" id="{7AB4AE3A-9E8B-759D-82BE-59045760DD07}"/>
              </a:ext>
            </a:extLst>
          </p:cNvPr>
          <p:cNvGraphicFramePr>
            <a:graphicFrameLocks noChangeAspect="1"/>
          </p:cNvGraphicFramePr>
          <p:nvPr>
            <p:custDataLst>
              <p:tags r:id="rId1"/>
            </p:custDataLst>
            <p:extLst>
              <p:ext uri="{D42A27DB-BD31-4B8C-83A1-F6EECF244321}">
                <p14:modId xmlns:p14="http://schemas.microsoft.com/office/powerpoint/2010/main" val="1502270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09" progId="TCLayout.ActiveDocument.1">
                  <p:embed/>
                </p:oleObj>
              </mc:Choice>
              <mc:Fallback>
                <p:oleObj name="think-cell Slide" r:id="rId3" imgW="411" imgH="409" progId="TCLayout.ActiveDocument.1">
                  <p:embed/>
                  <p:pic>
                    <p:nvPicPr>
                      <p:cNvPr id="115" name="Object 114" hidden="1">
                        <a:extLst>
                          <a:ext uri="{FF2B5EF4-FFF2-40B4-BE49-F238E27FC236}">
                            <a16:creationId xmlns:a16="http://schemas.microsoft.com/office/drawing/2014/main" id="{7AB4AE3A-9E8B-759D-82BE-59045760DD0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A632B6D5-6FE2-913A-5318-A1E9427E8426}"/>
              </a:ext>
            </a:extLst>
          </p:cNvPr>
          <p:cNvSpPr>
            <a:spLocks noGrp="1"/>
          </p:cNvSpPr>
          <p:nvPr>
            <p:ph type="title"/>
          </p:nvPr>
        </p:nvSpPr>
        <p:spPr>
          <a:xfrm>
            <a:off x="539999" y="299382"/>
            <a:ext cx="8820000" cy="590917"/>
          </a:xfrm>
        </p:spPr>
        <p:txBody>
          <a:bodyPr vert="horz"/>
          <a:lstStyle/>
          <a:p>
            <a:r>
              <a:rPr lang="en-AU" b="1"/>
              <a:t>An example data structure for permissions, with defined relationship between the entity, permission and attributes</a:t>
            </a:r>
          </a:p>
        </p:txBody>
      </p:sp>
      <p:sp>
        <p:nvSpPr>
          <p:cNvPr id="59" name="Rectangle 58">
            <a:extLst>
              <a:ext uri="{FF2B5EF4-FFF2-40B4-BE49-F238E27FC236}">
                <a16:creationId xmlns:a16="http://schemas.microsoft.com/office/drawing/2014/main" id="{2D9FDA34-2BF9-3AD3-306C-AE1DB85822D5}"/>
              </a:ext>
            </a:extLst>
          </p:cNvPr>
          <p:cNvSpPr/>
          <p:nvPr/>
        </p:nvSpPr>
        <p:spPr>
          <a:xfrm>
            <a:off x="4083760" y="3811714"/>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PERMISSION ENTITY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(ACCOUNT)</a:t>
            </a:r>
          </a:p>
        </p:txBody>
      </p:sp>
      <p:sp>
        <p:nvSpPr>
          <p:cNvPr id="60" name="Rectangle 59">
            <a:extLst>
              <a:ext uri="{FF2B5EF4-FFF2-40B4-BE49-F238E27FC236}">
                <a16:creationId xmlns:a16="http://schemas.microsoft.com/office/drawing/2014/main" id="{A7D81984-7FF0-D1FB-EE16-F2A7DB4A4552}"/>
              </a:ext>
            </a:extLst>
          </p:cNvPr>
          <p:cNvSpPr/>
          <p:nvPr/>
        </p:nvSpPr>
        <p:spPr>
          <a:xfrm>
            <a:off x="4083760" y="4838869"/>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PERMISSION</a:t>
            </a:r>
          </a:p>
        </p:txBody>
      </p:sp>
      <p:sp>
        <p:nvSpPr>
          <p:cNvPr id="61" name="Rectangle 60">
            <a:extLst>
              <a:ext uri="{FF2B5EF4-FFF2-40B4-BE49-F238E27FC236}">
                <a16:creationId xmlns:a16="http://schemas.microsoft.com/office/drawing/2014/main" id="{3D532CA4-0AA2-A2A1-FACD-8365C34500D7}"/>
              </a:ext>
            </a:extLst>
          </p:cNvPr>
          <p:cNvSpPr/>
          <p:nvPr/>
        </p:nvSpPr>
        <p:spPr>
          <a:xfrm>
            <a:off x="1340469" y="4838868"/>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TRANSACTIONS</a:t>
            </a:r>
          </a:p>
        </p:txBody>
      </p:sp>
      <p:sp>
        <p:nvSpPr>
          <p:cNvPr id="62" name="Rectangle 61">
            <a:extLst>
              <a:ext uri="{FF2B5EF4-FFF2-40B4-BE49-F238E27FC236}">
                <a16:creationId xmlns:a16="http://schemas.microsoft.com/office/drawing/2014/main" id="{4D1B54A9-84A7-0862-9806-C58A35A2BF80}"/>
              </a:ext>
            </a:extLst>
          </p:cNvPr>
          <p:cNvSpPr/>
          <p:nvPr/>
        </p:nvSpPr>
        <p:spPr>
          <a:xfrm>
            <a:off x="1699877" y="5963511"/>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STATUS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(ATTRIBUTE)</a:t>
            </a:r>
          </a:p>
        </p:txBody>
      </p:sp>
      <p:sp>
        <p:nvSpPr>
          <p:cNvPr id="63" name="Rectangle 62">
            <a:extLst>
              <a:ext uri="{FF2B5EF4-FFF2-40B4-BE49-F238E27FC236}">
                <a16:creationId xmlns:a16="http://schemas.microsoft.com/office/drawing/2014/main" id="{659D0C34-6112-3438-3B18-9993D941345F}"/>
              </a:ext>
            </a:extLst>
          </p:cNvPr>
          <p:cNvSpPr/>
          <p:nvPr/>
        </p:nvSpPr>
        <p:spPr>
          <a:xfrm>
            <a:off x="4087601" y="5955242"/>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CONDITIONS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(ATTRIBUTE)</a:t>
            </a:r>
          </a:p>
        </p:txBody>
      </p:sp>
      <p:sp>
        <p:nvSpPr>
          <p:cNvPr id="64" name="Rectangle 63">
            <a:extLst>
              <a:ext uri="{FF2B5EF4-FFF2-40B4-BE49-F238E27FC236}">
                <a16:creationId xmlns:a16="http://schemas.microsoft.com/office/drawing/2014/main" id="{F3A1E8B6-70F7-34E2-CE47-C3FD136B27D2}"/>
              </a:ext>
            </a:extLst>
          </p:cNvPr>
          <p:cNvSpPr/>
          <p:nvPr/>
        </p:nvSpPr>
        <p:spPr>
          <a:xfrm>
            <a:off x="6415524" y="5960514"/>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VARIATIONS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(ATTRIBUTE)</a:t>
            </a:r>
          </a:p>
        </p:txBody>
      </p:sp>
      <p:sp>
        <p:nvSpPr>
          <p:cNvPr id="65" name="Rectangle 64">
            <a:extLst>
              <a:ext uri="{FF2B5EF4-FFF2-40B4-BE49-F238E27FC236}">
                <a16:creationId xmlns:a16="http://schemas.microsoft.com/office/drawing/2014/main" id="{86ECCCA5-C15D-B6A7-D26C-D636AF1194F9}"/>
              </a:ext>
            </a:extLst>
          </p:cNvPr>
          <p:cNvSpPr/>
          <p:nvPr/>
        </p:nvSpPr>
        <p:spPr>
          <a:xfrm>
            <a:off x="6415524" y="4277814"/>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RELATIONSHIP/ ROLE</a:t>
            </a:r>
          </a:p>
        </p:txBody>
      </p:sp>
      <p:sp>
        <p:nvSpPr>
          <p:cNvPr id="66" name="Rectangle 65">
            <a:extLst>
              <a:ext uri="{FF2B5EF4-FFF2-40B4-BE49-F238E27FC236}">
                <a16:creationId xmlns:a16="http://schemas.microsoft.com/office/drawing/2014/main" id="{66BF9B34-E44A-2E03-0B19-FD091AF3BC91}"/>
              </a:ext>
            </a:extLst>
          </p:cNvPr>
          <p:cNvSpPr/>
          <p:nvPr/>
        </p:nvSpPr>
        <p:spPr>
          <a:xfrm>
            <a:off x="4093449" y="2610396"/>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PARENT ENTITY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(ACCOUNT)</a:t>
            </a:r>
          </a:p>
        </p:txBody>
      </p:sp>
      <p:sp>
        <p:nvSpPr>
          <p:cNvPr id="67" name="Rectangle 66">
            <a:extLst>
              <a:ext uri="{FF2B5EF4-FFF2-40B4-BE49-F238E27FC236}">
                <a16:creationId xmlns:a16="http://schemas.microsoft.com/office/drawing/2014/main" id="{59504314-132F-5068-50E1-99D7519E8674}"/>
              </a:ext>
            </a:extLst>
          </p:cNvPr>
          <p:cNvSpPr/>
          <p:nvPr/>
        </p:nvSpPr>
        <p:spPr>
          <a:xfrm>
            <a:off x="6066994" y="2610396"/>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RELATED ENTITY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(ACCOUNT)</a:t>
            </a:r>
          </a:p>
        </p:txBody>
      </p:sp>
      <p:sp>
        <p:nvSpPr>
          <p:cNvPr id="68" name="Rectangle 67">
            <a:extLst>
              <a:ext uri="{FF2B5EF4-FFF2-40B4-BE49-F238E27FC236}">
                <a16:creationId xmlns:a16="http://schemas.microsoft.com/office/drawing/2014/main" id="{FB8C2959-7B12-63FE-E963-BDC652C3058D}"/>
              </a:ext>
            </a:extLst>
          </p:cNvPr>
          <p:cNvSpPr/>
          <p:nvPr/>
        </p:nvSpPr>
        <p:spPr>
          <a:xfrm>
            <a:off x="8418652" y="4277814"/>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APPLICANT/ AUTH REP (CONTACT)</a:t>
            </a:r>
          </a:p>
        </p:txBody>
      </p:sp>
      <p:cxnSp>
        <p:nvCxnSpPr>
          <p:cNvPr id="69" name="Straight Arrow Connector 68">
            <a:extLst>
              <a:ext uri="{FF2B5EF4-FFF2-40B4-BE49-F238E27FC236}">
                <a16:creationId xmlns:a16="http://schemas.microsoft.com/office/drawing/2014/main" id="{D026C2E1-928D-3417-6880-904E77C6436B}"/>
              </a:ext>
            </a:extLst>
          </p:cNvPr>
          <p:cNvCxnSpPr>
            <a:stCxn id="66" idx="2"/>
            <a:endCxn id="59" idx="0"/>
          </p:cNvCxnSpPr>
          <p:nvPr/>
        </p:nvCxnSpPr>
        <p:spPr>
          <a:xfrm flipH="1">
            <a:off x="4698540" y="3205503"/>
            <a:ext cx="0" cy="606211"/>
          </a:xfrm>
          <a:prstGeom prst="straightConnector1">
            <a:avLst/>
          </a:prstGeom>
          <a:noFill/>
          <a:ln w="19050" cap="rnd" cmpd="sng" algn="ctr">
            <a:solidFill>
              <a:srgbClr val="00264D"/>
            </a:solidFill>
            <a:prstDash val="sysDot"/>
            <a:headEnd type="diamond" w="med" len="med"/>
            <a:tailEnd type="none" w="med" len="med"/>
          </a:ln>
          <a:effectLst/>
        </p:spPr>
      </p:cxnSp>
      <p:cxnSp>
        <p:nvCxnSpPr>
          <p:cNvPr id="70" name="Straight Arrow Connector 69">
            <a:extLst>
              <a:ext uri="{FF2B5EF4-FFF2-40B4-BE49-F238E27FC236}">
                <a16:creationId xmlns:a16="http://schemas.microsoft.com/office/drawing/2014/main" id="{0C0B2355-D744-9DB1-E226-03A4F51EF452}"/>
              </a:ext>
            </a:extLst>
          </p:cNvPr>
          <p:cNvCxnSpPr>
            <a:cxnSpLocks/>
            <a:stCxn id="67" idx="1"/>
            <a:endCxn id="66" idx="3"/>
          </p:cNvCxnSpPr>
          <p:nvPr/>
        </p:nvCxnSpPr>
        <p:spPr>
          <a:xfrm flipH="1">
            <a:off x="5323009" y="2907950"/>
            <a:ext cx="743985" cy="0"/>
          </a:xfrm>
          <a:prstGeom prst="straightConnector1">
            <a:avLst/>
          </a:prstGeom>
          <a:noFill/>
          <a:ln w="19050" cap="rnd" cmpd="sng" algn="ctr">
            <a:solidFill>
              <a:srgbClr val="00264D"/>
            </a:solidFill>
            <a:prstDash val="sysDot"/>
            <a:headEnd type="diamond" w="med" len="med"/>
            <a:tailEnd type="diamond" w="med" len="med"/>
          </a:ln>
          <a:effectLst/>
        </p:spPr>
      </p:cxnSp>
      <p:sp>
        <p:nvSpPr>
          <p:cNvPr id="71" name="TextBox 70">
            <a:extLst>
              <a:ext uri="{FF2B5EF4-FFF2-40B4-BE49-F238E27FC236}">
                <a16:creationId xmlns:a16="http://schemas.microsoft.com/office/drawing/2014/main" id="{42248B16-2822-D75C-F95E-6179CBDEDFAE}"/>
              </a:ext>
            </a:extLst>
          </p:cNvPr>
          <p:cNvSpPr txBox="1"/>
          <p:nvPr/>
        </p:nvSpPr>
        <p:spPr>
          <a:xfrm>
            <a:off x="4263892" y="3195254"/>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72" name="TextBox 71">
            <a:extLst>
              <a:ext uri="{FF2B5EF4-FFF2-40B4-BE49-F238E27FC236}">
                <a16:creationId xmlns:a16="http://schemas.microsoft.com/office/drawing/2014/main" id="{1BABAD82-063C-DFFD-0087-71CC72F2F7E5}"/>
              </a:ext>
            </a:extLst>
          </p:cNvPr>
          <p:cNvSpPr txBox="1"/>
          <p:nvPr/>
        </p:nvSpPr>
        <p:spPr>
          <a:xfrm>
            <a:off x="4506542" y="3631386"/>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73" name="TextBox 72">
            <a:extLst>
              <a:ext uri="{FF2B5EF4-FFF2-40B4-BE49-F238E27FC236}">
                <a16:creationId xmlns:a16="http://schemas.microsoft.com/office/drawing/2014/main" id="{828D562E-21F6-D2D1-CBC5-85BBAF3573F7}"/>
              </a:ext>
            </a:extLst>
          </p:cNvPr>
          <p:cNvSpPr txBox="1"/>
          <p:nvPr/>
        </p:nvSpPr>
        <p:spPr>
          <a:xfrm>
            <a:off x="5252483" y="2928146"/>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74" name="TextBox 73">
            <a:extLst>
              <a:ext uri="{FF2B5EF4-FFF2-40B4-BE49-F238E27FC236}">
                <a16:creationId xmlns:a16="http://schemas.microsoft.com/office/drawing/2014/main" id="{76144795-14CF-F848-3383-D5747B3AB5E3}"/>
              </a:ext>
            </a:extLst>
          </p:cNvPr>
          <p:cNvSpPr txBox="1"/>
          <p:nvPr/>
        </p:nvSpPr>
        <p:spPr>
          <a:xfrm>
            <a:off x="5651490" y="2717953"/>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cxnSp>
        <p:nvCxnSpPr>
          <p:cNvPr id="75" name="Straight Arrow Connector 74">
            <a:extLst>
              <a:ext uri="{FF2B5EF4-FFF2-40B4-BE49-F238E27FC236}">
                <a16:creationId xmlns:a16="http://schemas.microsoft.com/office/drawing/2014/main" id="{E58E9266-99CF-AD2B-98B8-E8F85D23BD81}"/>
              </a:ext>
            </a:extLst>
          </p:cNvPr>
          <p:cNvCxnSpPr>
            <a:stCxn id="59" idx="2"/>
            <a:endCxn id="60" idx="0"/>
          </p:cNvCxnSpPr>
          <p:nvPr/>
        </p:nvCxnSpPr>
        <p:spPr>
          <a:xfrm>
            <a:off x="4698540" y="4406821"/>
            <a:ext cx="0" cy="432048"/>
          </a:xfrm>
          <a:prstGeom prst="straightConnector1">
            <a:avLst/>
          </a:prstGeom>
          <a:noFill/>
          <a:ln w="25400" cap="flat" cmpd="sng" algn="ctr">
            <a:solidFill>
              <a:srgbClr val="00264D"/>
            </a:solidFill>
            <a:prstDash val="solid"/>
            <a:tailEnd type="diamond"/>
          </a:ln>
          <a:effectLst/>
        </p:spPr>
      </p:cxnSp>
      <p:sp>
        <p:nvSpPr>
          <p:cNvPr id="76" name="TextBox 75">
            <a:extLst>
              <a:ext uri="{FF2B5EF4-FFF2-40B4-BE49-F238E27FC236}">
                <a16:creationId xmlns:a16="http://schemas.microsoft.com/office/drawing/2014/main" id="{2417C7A2-6744-77F8-F020-854480208A04}"/>
              </a:ext>
            </a:extLst>
          </p:cNvPr>
          <p:cNvSpPr txBox="1"/>
          <p:nvPr/>
        </p:nvSpPr>
        <p:spPr>
          <a:xfrm>
            <a:off x="4263527" y="4640451"/>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77" name="TextBox 76">
            <a:extLst>
              <a:ext uri="{FF2B5EF4-FFF2-40B4-BE49-F238E27FC236}">
                <a16:creationId xmlns:a16="http://schemas.microsoft.com/office/drawing/2014/main" id="{9266907D-CCAA-747B-A960-9F5C3867047B}"/>
              </a:ext>
            </a:extLst>
          </p:cNvPr>
          <p:cNvSpPr txBox="1"/>
          <p:nvPr/>
        </p:nvSpPr>
        <p:spPr>
          <a:xfrm>
            <a:off x="4485091" y="4418230"/>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78" name="Straight Arrow Connector 39">
            <a:extLst>
              <a:ext uri="{FF2B5EF4-FFF2-40B4-BE49-F238E27FC236}">
                <a16:creationId xmlns:a16="http://schemas.microsoft.com/office/drawing/2014/main" id="{40CEDCB9-351B-FDF3-77EA-7A3A24DA9B11}"/>
              </a:ext>
            </a:extLst>
          </p:cNvPr>
          <p:cNvCxnSpPr>
            <a:cxnSpLocks/>
            <a:stCxn id="59" idx="3"/>
            <a:endCxn id="65" idx="1"/>
          </p:cNvCxnSpPr>
          <p:nvPr/>
        </p:nvCxnSpPr>
        <p:spPr>
          <a:xfrm>
            <a:off x="5313320" y="4109268"/>
            <a:ext cx="1102204" cy="466100"/>
          </a:xfrm>
          <a:prstGeom prst="bentConnector3">
            <a:avLst>
              <a:gd name="adj1" fmla="val 50000"/>
            </a:avLst>
          </a:prstGeom>
          <a:noFill/>
          <a:ln w="25400" cap="flat" cmpd="sng" algn="ctr">
            <a:solidFill>
              <a:srgbClr val="00264D"/>
            </a:solidFill>
            <a:prstDash val="solid"/>
            <a:tailEnd type="diamond"/>
          </a:ln>
          <a:effectLst/>
        </p:spPr>
      </p:cxnSp>
      <p:cxnSp>
        <p:nvCxnSpPr>
          <p:cNvPr id="79" name="Straight Arrow Connector 42">
            <a:extLst>
              <a:ext uri="{FF2B5EF4-FFF2-40B4-BE49-F238E27FC236}">
                <a16:creationId xmlns:a16="http://schemas.microsoft.com/office/drawing/2014/main" id="{AF8F2AB6-D969-4BF6-ACB3-696F8EAF2C30}"/>
              </a:ext>
            </a:extLst>
          </p:cNvPr>
          <p:cNvCxnSpPr>
            <a:cxnSpLocks/>
            <a:stCxn id="60" idx="3"/>
            <a:endCxn id="65" idx="1"/>
          </p:cNvCxnSpPr>
          <p:nvPr/>
        </p:nvCxnSpPr>
        <p:spPr>
          <a:xfrm flipV="1">
            <a:off x="5313320" y="4575368"/>
            <a:ext cx="1102204" cy="561055"/>
          </a:xfrm>
          <a:prstGeom prst="bentConnector3">
            <a:avLst>
              <a:gd name="adj1" fmla="val 50000"/>
            </a:avLst>
          </a:prstGeom>
          <a:noFill/>
          <a:ln w="25400" cap="flat" cmpd="sng" algn="ctr">
            <a:solidFill>
              <a:srgbClr val="00264D"/>
            </a:solidFill>
            <a:prstDash val="solid"/>
            <a:tailEnd type="diamond"/>
          </a:ln>
          <a:effectLst/>
        </p:spPr>
      </p:cxnSp>
      <p:sp>
        <p:nvSpPr>
          <p:cNvPr id="80" name="TextBox 79">
            <a:extLst>
              <a:ext uri="{FF2B5EF4-FFF2-40B4-BE49-F238E27FC236}">
                <a16:creationId xmlns:a16="http://schemas.microsoft.com/office/drawing/2014/main" id="{4D725E22-2922-ABF4-921F-56B7D49A378D}"/>
              </a:ext>
            </a:extLst>
          </p:cNvPr>
          <p:cNvSpPr txBox="1"/>
          <p:nvPr/>
        </p:nvSpPr>
        <p:spPr>
          <a:xfrm>
            <a:off x="5311003" y="4119778"/>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81" name="TextBox 80">
            <a:extLst>
              <a:ext uri="{FF2B5EF4-FFF2-40B4-BE49-F238E27FC236}">
                <a16:creationId xmlns:a16="http://schemas.microsoft.com/office/drawing/2014/main" id="{9E0C5FB3-FCE6-7E7D-870E-C1138F17BBD7}"/>
              </a:ext>
            </a:extLst>
          </p:cNvPr>
          <p:cNvSpPr txBox="1"/>
          <p:nvPr/>
        </p:nvSpPr>
        <p:spPr>
          <a:xfrm>
            <a:off x="5311003" y="4914524"/>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82" name="TextBox 81">
            <a:extLst>
              <a:ext uri="{FF2B5EF4-FFF2-40B4-BE49-F238E27FC236}">
                <a16:creationId xmlns:a16="http://schemas.microsoft.com/office/drawing/2014/main" id="{B3A13362-958E-4D67-60E4-712E59419266}"/>
              </a:ext>
            </a:extLst>
          </p:cNvPr>
          <p:cNvSpPr txBox="1"/>
          <p:nvPr/>
        </p:nvSpPr>
        <p:spPr>
          <a:xfrm>
            <a:off x="5823979" y="4589100"/>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cxnSp>
        <p:nvCxnSpPr>
          <p:cNvPr id="83" name="Straight Arrow Connector 82">
            <a:extLst>
              <a:ext uri="{FF2B5EF4-FFF2-40B4-BE49-F238E27FC236}">
                <a16:creationId xmlns:a16="http://schemas.microsoft.com/office/drawing/2014/main" id="{5093D006-49C3-3854-DC03-586433F43CC3}"/>
              </a:ext>
            </a:extLst>
          </p:cNvPr>
          <p:cNvCxnSpPr>
            <a:cxnSpLocks/>
            <a:stCxn id="68" idx="1"/>
            <a:endCxn id="65" idx="3"/>
          </p:cNvCxnSpPr>
          <p:nvPr/>
        </p:nvCxnSpPr>
        <p:spPr>
          <a:xfrm flipH="1">
            <a:off x="7645084" y="4575368"/>
            <a:ext cx="773568" cy="0"/>
          </a:xfrm>
          <a:prstGeom prst="straightConnector1">
            <a:avLst/>
          </a:prstGeom>
          <a:noFill/>
          <a:ln w="25400" cap="flat" cmpd="sng" algn="ctr">
            <a:solidFill>
              <a:srgbClr val="00264D"/>
            </a:solidFill>
            <a:prstDash val="solid"/>
            <a:headEnd type="diamond"/>
            <a:tailEnd type="diamond"/>
          </a:ln>
          <a:effectLst/>
        </p:spPr>
      </p:cxnSp>
      <p:sp>
        <p:nvSpPr>
          <p:cNvPr id="84" name="TextBox 83">
            <a:extLst>
              <a:ext uri="{FF2B5EF4-FFF2-40B4-BE49-F238E27FC236}">
                <a16:creationId xmlns:a16="http://schemas.microsoft.com/office/drawing/2014/main" id="{9B8FE23B-4173-7626-0FBE-B06142EA70BE}"/>
              </a:ext>
            </a:extLst>
          </p:cNvPr>
          <p:cNvSpPr txBox="1"/>
          <p:nvPr/>
        </p:nvSpPr>
        <p:spPr>
          <a:xfrm>
            <a:off x="7603109" y="4577952"/>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85" name="TextBox 84">
            <a:extLst>
              <a:ext uri="{FF2B5EF4-FFF2-40B4-BE49-F238E27FC236}">
                <a16:creationId xmlns:a16="http://schemas.microsoft.com/office/drawing/2014/main" id="{E78E8BDA-CD74-7B40-3D2B-190A88104CDE}"/>
              </a:ext>
            </a:extLst>
          </p:cNvPr>
          <p:cNvSpPr txBox="1"/>
          <p:nvPr/>
        </p:nvSpPr>
        <p:spPr>
          <a:xfrm>
            <a:off x="7940855" y="4365518"/>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cxnSp>
        <p:nvCxnSpPr>
          <p:cNvPr id="86" name="Straight Arrow Connector 39">
            <a:extLst>
              <a:ext uri="{FF2B5EF4-FFF2-40B4-BE49-F238E27FC236}">
                <a16:creationId xmlns:a16="http://schemas.microsoft.com/office/drawing/2014/main" id="{20033AFB-E57B-C65E-8041-BC8C67A4794E}"/>
              </a:ext>
            </a:extLst>
          </p:cNvPr>
          <p:cNvCxnSpPr>
            <a:cxnSpLocks/>
            <a:stCxn id="60" idx="2"/>
            <a:endCxn id="62" idx="0"/>
          </p:cNvCxnSpPr>
          <p:nvPr/>
        </p:nvCxnSpPr>
        <p:spPr>
          <a:xfrm rot="5400000">
            <a:off x="3241832" y="4506802"/>
            <a:ext cx="529535" cy="2383883"/>
          </a:xfrm>
          <a:prstGeom prst="bentConnector3">
            <a:avLst>
              <a:gd name="adj1" fmla="val 50000"/>
            </a:avLst>
          </a:prstGeom>
          <a:noFill/>
          <a:ln w="25400" cap="flat" cmpd="sng" algn="ctr">
            <a:solidFill>
              <a:srgbClr val="00264D"/>
            </a:solidFill>
            <a:prstDash val="solid"/>
            <a:tailEnd type="none"/>
          </a:ln>
          <a:effectLst/>
        </p:spPr>
      </p:cxnSp>
      <p:cxnSp>
        <p:nvCxnSpPr>
          <p:cNvPr id="87" name="Straight Arrow Connector 86">
            <a:extLst>
              <a:ext uri="{FF2B5EF4-FFF2-40B4-BE49-F238E27FC236}">
                <a16:creationId xmlns:a16="http://schemas.microsoft.com/office/drawing/2014/main" id="{A686D701-06B9-EB45-67F0-E31A6C6C2A8A}"/>
              </a:ext>
            </a:extLst>
          </p:cNvPr>
          <p:cNvCxnSpPr>
            <a:cxnSpLocks/>
            <a:stCxn id="60" idx="2"/>
            <a:endCxn id="63" idx="0"/>
          </p:cNvCxnSpPr>
          <p:nvPr/>
        </p:nvCxnSpPr>
        <p:spPr>
          <a:xfrm>
            <a:off x="4698540" y="5433976"/>
            <a:ext cx="3841" cy="521266"/>
          </a:xfrm>
          <a:prstGeom prst="straightConnector1">
            <a:avLst/>
          </a:prstGeom>
          <a:noFill/>
          <a:ln w="25400" cap="flat" cmpd="sng" algn="ctr">
            <a:solidFill>
              <a:srgbClr val="00264D"/>
            </a:solidFill>
            <a:prstDash val="solid"/>
            <a:tailEnd type="diamond"/>
          </a:ln>
          <a:effectLst/>
        </p:spPr>
      </p:cxnSp>
      <p:cxnSp>
        <p:nvCxnSpPr>
          <p:cNvPr id="88" name="Straight Arrow Connector 59">
            <a:extLst>
              <a:ext uri="{FF2B5EF4-FFF2-40B4-BE49-F238E27FC236}">
                <a16:creationId xmlns:a16="http://schemas.microsoft.com/office/drawing/2014/main" id="{0A7421C9-7027-E068-8A93-F7AAE4D52189}"/>
              </a:ext>
            </a:extLst>
          </p:cNvPr>
          <p:cNvCxnSpPr>
            <a:cxnSpLocks/>
            <a:stCxn id="60" idx="2"/>
            <a:endCxn id="64" idx="0"/>
          </p:cNvCxnSpPr>
          <p:nvPr/>
        </p:nvCxnSpPr>
        <p:spPr>
          <a:xfrm rot="16200000" flipH="1">
            <a:off x="5601153" y="4531363"/>
            <a:ext cx="526538" cy="2331764"/>
          </a:xfrm>
          <a:prstGeom prst="bentConnector3">
            <a:avLst>
              <a:gd name="adj1" fmla="val 50000"/>
            </a:avLst>
          </a:prstGeom>
          <a:noFill/>
          <a:ln w="25400" cap="flat" cmpd="sng" algn="ctr">
            <a:solidFill>
              <a:srgbClr val="00264D"/>
            </a:solidFill>
            <a:prstDash val="solid"/>
            <a:tailEnd type="diamond"/>
          </a:ln>
          <a:effectLst/>
        </p:spPr>
      </p:cxnSp>
      <p:sp>
        <p:nvSpPr>
          <p:cNvPr id="89" name="TextBox 88">
            <a:extLst>
              <a:ext uri="{FF2B5EF4-FFF2-40B4-BE49-F238E27FC236}">
                <a16:creationId xmlns:a16="http://schemas.microsoft.com/office/drawing/2014/main" id="{E85EB565-8DD9-5943-451B-0725812929BE}"/>
              </a:ext>
            </a:extLst>
          </p:cNvPr>
          <p:cNvSpPr txBox="1"/>
          <p:nvPr/>
        </p:nvSpPr>
        <p:spPr>
          <a:xfrm>
            <a:off x="4485091" y="5426881"/>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90" name="TextBox 89">
            <a:extLst>
              <a:ext uri="{FF2B5EF4-FFF2-40B4-BE49-F238E27FC236}">
                <a16:creationId xmlns:a16="http://schemas.microsoft.com/office/drawing/2014/main" id="{1AF21153-345D-0658-DE7E-969613661DE7}"/>
              </a:ext>
            </a:extLst>
          </p:cNvPr>
          <p:cNvSpPr txBox="1"/>
          <p:nvPr/>
        </p:nvSpPr>
        <p:spPr>
          <a:xfrm>
            <a:off x="4243650" y="5739798"/>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91" name="TextBox 90">
            <a:extLst>
              <a:ext uri="{FF2B5EF4-FFF2-40B4-BE49-F238E27FC236}">
                <a16:creationId xmlns:a16="http://schemas.microsoft.com/office/drawing/2014/main" id="{BB1A4761-618B-00A1-F2F0-16539EED995B}"/>
              </a:ext>
            </a:extLst>
          </p:cNvPr>
          <p:cNvSpPr txBox="1"/>
          <p:nvPr/>
        </p:nvSpPr>
        <p:spPr>
          <a:xfrm>
            <a:off x="2327765" y="5739798"/>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92" name="TextBox 91">
            <a:extLst>
              <a:ext uri="{FF2B5EF4-FFF2-40B4-BE49-F238E27FC236}">
                <a16:creationId xmlns:a16="http://schemas.microsoft.com/office/drawing/2014/main" id="{54786B4F-6109-8042-62C7-B45E53AD705C}"/>
              </a:ext>
            </a:extLst>
          </p:cNvPr>
          <p:cNvSpPr txBox="1"/>
          <p:nvPr/>
        </p:nvSpPr>
        <p:spPr>
          <a:xfrm>
            <a:off x="6523878" y="5734880"/>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cxnSp>
        <p:nvCxnSpPr>
          <p:cNvPr id="93" name="Straight Arrow Connector 92">
            <a:extLst>
              <a:ext uri="{FF2B5EF4-FFF2-40B4-BE49-F238E27FC236}">
                <a16:creationId xmlns:a16="http://schemas.microsoft.com/office/drawing/2014/main" id="{5A3BC77B-28E4-1975-DB41-156D5A862B1F}"/>
              </a:ext>
            </a:extLst>
          </p:cNvPr>
          <p:cNvCxnSpPr>
            <a:cxnSpLocks/>
            <a:stCxn id="60" idx="1"/>
            <a:endCxn id="61" idx="3"/>
          </p:cNvCxnSpPr>
          <p:nvPr/>
        </p:nvCxnSpPr>
        <p:spPr>
          <a:xfrm flipH="1" flipV="1">
            <a:off x="2570029" y="5136422"/>
            <a:ext cx="1513731" cy="1"/>
          </a:xfrm>
          <a:prstGeom prst="straightConnector1">
            <a:avLst/>
          </a:prstGeom>
          <a:noFill/>
          <a:ln w="25400" cap="flat" cmpd="sng" algn="ctr">
            <a:solidFill>
              <a:srgbClr val="00264D"/>
            </a:solidFill>
            <a:prstDash val="solid"/>
            <a:tailEnd type="diamond"/>
          </a:ln>
          <a:effectLst/>
        </p:spPr>
      </p:cxnSp>
      <p:sp>
        <p:nvSpPr>
          <p:cNvPr id="94" name="TextBox 93">
            <a:extLst>
              <a:ext uri="{FF2B5EF4-FFF2-40B4-BE49-F238E27FC236}">
                <a16:creationId xmlns:a16="http://schemas.microsoft.com/office/drawing/2014/main" id="{C5E5BE9E-A326-BDEC-3E14-499607836AC2}"/>
              </a:ext>
            </a:extLst>
          </p:cNvPr>
          <p:cNvSpPr txBox="1"/>
          <p:nvPr/>
        </p:nvSpPr>
        <p:spPr>
          <a:xfrm>
            <a:off x="2541466" y="5156669"/>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95" name="TextBox 94">
            <a:extLst>
              <a:ext uri="{FF2B5EF4-FFF2-40B4-BE49-F238E27FC236}">
                <a16:creationId xmlns:a16="http://schemas.microsoft.com/office/drawing/2014/main" id="{A285CC54-EA83-88B3-66BA-28C7D00CC8CC}"/>
              </a:ext>
            </a:extLst>
          </p:cNvPr>
          <p:cNvSpPr txBox="1"/>
          <p:nvPr/>
        </p:nvSpPr>
        <p:spPr>
          <a:xfrm>
            <a:off x="3878109" y="4935796"/>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111" name="Rectangle 110">
            <a:extLst>
              <a:ext uri="{FF2B5EF4-FFF2-40B4-BE49-F238E27FC236}">
                <a16:creationId xmlns:a16="http://schemas.microsoft.com/office/drawing/2014/main" id="{3059323F-C9E5-170A-64F6-552B627DC53D}"/>
              </a:ext>
            </a:extLst>
          </p:cNvPr>
          <p:cNvSpPr/>
          <p:nvPr/>
        </p:nvSpPr>
        <p:spPr>
          <a:xfrm>
            <a:off x="6415524" y="5006347"/>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RELATED PERMISSION</a:t>
            </a:r>
          </a:p>
        </p:txBody>
      </p:sp>
      <p:cxnSp>
        <p:nvCxnSpPr>
          <p:cNvPr id="112" name="Straight Arrow Connector 119">
            <a:extLst>
              <a:ext uri="{FF2B5EF4-FFF2-40B4-BE49-F238E27FC236}">
                <a16:creationId xmlns:a16="http://schemas.microsoft.com/office/drawing/2014/main" id="{016A2ACB-618E-64C5-04FB-3B224778E6D5}"/>
              </a:ext>
            </a:extLst>
          </p:cNvPr>
          <p:cNvCxnSpPr>
            <a:cxnSpLocks/>
            <a:stCxn id="111" idx="1"/>
            <a:endCxn id="60" idx="3"/>
          </p:cNvCxnSpPr>
          <p:nvPr/>
        </p:nvCxnSpPr>
        <p:spPr>
          <a:xfrm rot="10800000">
            <a:off x="5313320" y="5136423"/>
            <a:ext cx="1102204" cy="167478"/>
          </a:xfrm>
          <a:prstGeom prst="bentConnector3">
            <a:avLst>
              <a:gd name="adj1" fmla="val 50000"/>
            </a:avLst>
          </a:prstGeom>
          <a:noFill/>
          <a:ln w="19050" cap="rnd" cmpd="sng" algn="ctr">
            <a:solidFill>
              <a:srgbClr val="00264D"/>
            </a:solidFill>
            <a:prstDash val="sysDot"/>
            <a:headEnd type="diamond" w="med" len="med"/>
            <a:tailEnd type="none" w="med" len="med"/>
          </a:ln>
          <a:effectLst/>
        </p:spPr>
      </p:cxnSp>
      <p:sp>
        <p:nvSpPr>
          <p:cNvPr id="113" name="TextBox 112">
            <a:extLst>
              <a:ext uri="{FF2B5EF4-FFF2-40B4-BE49-F238E27FC236}">
                <a16:creationId xmlns:a16="http://schemas.microsoft.com/office/drawing/2014/main" id="{F394D015-D45F-8209-BB7B-0E569EA1A9D8}"/>
              </a:ext>
            </a:extLst>
          </p:cNvPr>
          <p:cNvSpPr txBox="1"/>
          <p:nvPr/>
        </p:nvSpPr>
        <p:spPr>
          <a:xfrm>
            <a:off x="5993869" y="5300549"/>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4" name="Rectangle 3">
            <a:extLst>
              <a:ext uri="{FF2B5EF4-FFF2-40B4-BE49-F238E27FC236}">
                <a16:creationId xmlns:a16="http://schemas.microsoft.com/office/drawing/2014/main" id="{7FE68A3C-73B6-D6DC-2BE0-936448E1C893}"/>
              </a:ext>
            </a:extLst>
          </p:cNvPr>
          <p:cNvSpPr/>
          <p:nvPr/>
        </p:nvSpPr>
        <p:spPr>
          <a:xfrm>
            <a:off x="539999" y="1231401"/>
            <a:ext cx="8835776" cy="1197685"/>
          </a:xfrm>
          <a:prstGeom prst="rect">
            <a:avLst/>
          </a:prstGeom>
          <a:solidFill>
            <a:schemeClr val="bg2"/>
          </a:solidFill>
          <a:ln w="25400" cap="flat" cmpd="sng" algn="ctr">
            <a:noFill/>
            <a:prstDash val="solid"/>
          </a:ln>
          <a:effectLst/>
        </p:spPr>
        <p:txBody>
          <a:bodyPr lIns="91440" tIns="45720" rIns="91440" bIns="45720" rtlCol="0" anchor="ctr"/>
          <a:lstStyle/>
          <a:p>
            <a:pPr defTabSz="914400">
              <a:spcBef>
                <a:spcPts val="600"/>
              </a:spcBef>
              <a:defRPr/>
            </a:pPr>
            <a:r>
              <a:rPr kumimoji="0" lang="en-AU" sz="900" b="1" i="0" u="none" strike="noStrike" kern="0" cap="none" spc="0" normalizeH="0" baseline="0" noProof="0">
                <a:ln>
                  <a:noFill/>
                </a:ln>
                <a:solidFill>
                  <a:schemeClr val="tx2"/>
                </a:solidFill>
                <a:effectLst/>
                <a:uLnTx/>
                <a:uFillTx/>
                <a:latin typeface="VIC Medium" panose="00000600000000000000" pitchFamily="50" charset="0"/>
              </a:rPr>
              <a:t>What is this for?</a:t>
            </a:r>
          </a:p>
          <a:p>
            <a:pPr marL="0" marR="0" lvl="0" indent="0" defTabSz="914400" eaLnBrk="1" fontAlgn="auto" latinLnBrk="0" hangingPunct="1">
              <a:spcBef>
                <a:spcPts val="200"/>
              </a:spcBef>
              <a:spcAft>
                <a:spcPts val="0"/>
              </a:spcAft>
              <a:buClrTx/>
              <a:buSzTx/>
              <a:buFontTx/>
              <a:buNone/>
              <a:tabLst/>
              <a:defRPr/>
            </a:pPr>
            <a:r>
              <a:rPr lang="en-AU" sz="900" kern="0">
                <a:solidFill>
                  <a:schemeClr val="tx2"/>
                </a:solidFill>
                <a:latin typeface="VIC Medium" panose="00000600000000000000" pitchFamily="50" charset="0"/>
              </a:rPr>
              <a:t>This is an example data structure for common permissions. You can use this as a reference or starting point for your data structure, including to map your data fields to the different components (e.g., business information to the permission entity) and to support your broader regulatory outcomes (e.g., how this enables compliance and enforcement processes).</a:t>
            </a:r>
            <a:endParaRPr lang="en-AU" sz="900" b="0" i="0" u="none" strike="noStrike" kern="0" cap="none" spc="0" normalizeH="0" baseline="0" noProof="0">
              <a:ln>
                <a:noFill/>
              </a:ln>
              <a:solidFill>
                <a:schemeClr val="tx2"/>
              </a:solidFill>
              <a:effectLst/>
              <a:uLnTx/>
              <a:uFillTx/>
              <a:latin typeface="VIC Medium" panose="00000600000000000000" pitchFamily="50" charset="0"/>
              <a:cs typeface="Arial"/>
            </a:endParaRPr>
          </a:p>
          <a:p>
            <a:pPr marL="0" marR="0" lvl="0" indent="0" defTabSz="914400" eaLnBrk="1" fontAlgn="auto" latinLnBrk="0" hangingPunct="1">
              <a:spcBef>
                <a:spcPts val="600"/>
              </a:spcBef>
              <a:spcAft>
                <a:spcPts val="0"/>
              </a:spcAft>
              <a:buClrTx/>
              <a:buSzTx/>
              <a:buFontTx/>
              <a:buNone/>
              <a:tabLst/>
              <a:defRPr/>
            </a:pPr>
            <a:r>
              <a:rPr kumimoji="0" lang="en-AU" sz="900" b="1" i="0" u="none" strike="noStrike" kern="0" cap="none" spc="0" normalizeH="0" baseline="0" noProof="0">
                <a:ln>
                  <a:noFill/>
                </a:ln>
                <a:solidFill>
                  <a:schemeClr val="tx2"/>
                </a:solidFill>
                <a:effectLst/>
                <a:uLnTx/>
                <a:uFillTx/>
                <a:latin typeface="VIC Medium" panose="00000600000000000000" pitchFamily="50" charset="0"/>
              </a:rPr>
              <a:t>Who should use this?</a:t>
            </a:r>
            <a:endParaRPr lang="en-AU" sz="900" b="1" i="0" u="none" strike="noStrike" kern="0" cap="none" spc="0" normalizeH="0" baseline="0" noProof="0">
              <a:ln>
                <a:noFill/>
              </a:ln>
              <a:solidFill>
                <a:schemeClr val="tx2"/>
              </a:solidFill>
              <a:effectLst/>
              <a:uLnTx/>
              <a:uFillTx/>
              <a:latin typeface="VIC Medium" panose="00000600000000000000" pitchFamily="50" charset="0"/>
              <a:cs typeface="Arial"/>
            </a:endParaRPr>
          </a:p>
          <a:p>
            <a:pPr marL="0" marR="0" lvl="0" indent="0" defTabSz="914400" eaLnBrk="1" fontAlgn="auto" latinLnBrk="0" hangingPunct="1">
              <a:spcBef>
                <a:spcPts val="200"/>
              </a:spcBef>
              <a:spcAft>
                <a:spcPts val="0"/>
              </a:spcAft>
              <a:buClrTx/>
              <a:buSzTx/>
              <a:buFontTx/>
              <a:buNone/>
              <a:tabLst/>
              <a:defRPr/>
            </a:pPr>
            <a:r>
              <a:rPr lang="en-AU" sz="900" kern="0">
                <a:solidFill>
                  <a:schemeClr val="tx2"/>
                </a:solidFill>
                <a:latin typeface="VIC Medium" panose="00000600000000000000" pitchFamily="50" charset="0"/>
              </a:rPr>
              <a:t>It is likely that your digital and data team will consider the data structure and model through detailed design, but it is something that is valuable to be familiar with. A senior regulatory leader will often be the data steward of a regulator.</a:t>
            </a:r>
            <a:endParaRPr lang="en-AU" sz="900" b="0" i="0" u="none" strike="noStrike" kern="0" cap="none" spc="0" normalizeH="0" baseline="0" noProof="0">
              <a:ln>
                <a:noFill/>
              </a:ln>
              <a:solidFill>
                <a:schemeClr val="tx2"/>
              </a:solidFill>
              <a:effectLst/>
              <a:uLnTx/>
              <a:uFillTx/>
              <a:latin typeface="VIC Medium" panose="00000600000000000000" pitchFamily="50" charset="0"/>
              <a:cs typeface="Arial"/>
            </a:endParaRPr>
          </a:p>
        </p:txBody>
      </p:sp>
      <p:sp>
        <p:nvSpPr>
          <p:cNvPr id="2" name="Rectangle 1">
            <a:extLst>
              <a:ext uri="{FF2B5EF4-FFF2-40B4-BE49-F238E27FC236}">
                <a16:creationId xmlns:a16="http://schemas.microsoft.com/office/drawing/2014/main" id="{2490225A-93D6-FF73-4ECB-8826885050BF}"/>
              </a:ext>
            </a:extLst>
          </p:cNvPr>
          <p:cNvSpPr/>
          <p:nvPr/>
        </p:nvSpPr>
        <p:spPr>
          <a:xfrm>
            <a:off x="2649714" y="4299515"/>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PREMISES (LOCATION)</a:t>
            </a:r>
          </a:p>
        </p:txBody>
      </p:sp>
      <p:sp>
        <p:nvSpPr>
          <p:cNvPr id="13" name="TextBox 12">
            <a:extLst>
              <a:ext uri="{FF2B5EF4-FFF2-40B4-BE49-F238E27FC236}">
                <a16:creationId xmlns:a16="http://schemas.microsoft.com/office/drawing/2014/main" id="{E263D1E1-5EE9-7C60-259C-7D046F0FD697}"/>
              </a:ext>
            </a:extLst>
          </p:cNvPr>
          <p:cNvSpPr txBox="1"/>
          <p:nvPr/>
        </p:nvSpPr>
        <p:spPr>
          <a:xfrm>
            <a:off x="4749557" y="3348165"/>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14" name="TextBox 13">
            <a:extLst>
              <a:ext uri="{FF2B5EF4-FFF2-40B4-BE49-F238E27FC236}">
                <a16:creationId xmlns:a16="http://schemas.microsoft.com/office/drawing/2014/main" id="{B2AE9ADB-B64A-DD13-990B-6982FAB3A776}"/>
              </a:ext>
            </a:extLst>
          </p:cNvPr>
          <p:cNvSpPr txBox="1"/>
          <p:nvPr/>
        </p:nvSpPr>
        <p:spPr>
          <a:xfrm>
            <a:off x="3802524" y="4396552"/>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cxnSp>
        <p:nvCxnSpPr>
          <p:cNvPr id="7" name="Straight Arrow Connector 39">
            <a:extLst>
              <a:ext uri="{FF2B5EF4-FFF2-40B4-BE49-F238E27FC236}">
                <a16:creationId xmlns:a16="http://schemas.microsoft.com/office/drawing/2014/main" id="{BE4A1BF8-A410-058C-A6D5-78DCAFB24C3D}"/>
              </a:ext>
            </a:extLst>
          </p:cNvPr>
          <p:cNvCxnSpPr>
            <a:cxnSpLocks/>
            <a:stCxn id="59" idx="2"/>
            <a:endCxn id="2" idx="3"/>
          </p:cNvCxnSpPr>
          <p:nvPr/>
        </p:nvCxnSpPr>
        <p:spPr>
          <a:xfrm rot="5400000">
            <a:off x="4193783" y="4092312"/>
            <a:ext cx="190248" cy="819266"/>
          </a:xfrm>
          <a:prstGeom prst="bentConnector2">
            <a:avLst/>
          </a:prstGeom>
          <a:noFill/>
          <a:ln w="25400" cap="flat" cmpd="sng" algn="ctr">
            <a:solidFill>
              <a:srgbClr val="00264D"/>
            </a:solidFill>
            <a:prstDash val="solid"/>
            <a:tailEnd type="diamond"/>
          </a:ln>
          <a:effectLst/>
        </p:spPr>
      </p:cxnSp>
      <p:grpSp>
        <p:nvGrpSpPr>
          <p:cNvPr id="6" name="Group 5">
            <a:extLst>
              <a:ext uri="{FF2B5EF4-FFF2-40B4-BE49-F238E27FC236}">
                <a16:creationId xmlns:a16="http://schemas.microsoft.com/office/drawing/2014/main" id="{6EFF6D50-CC51-86C8-6163-7E5DADD4BA01}"/>
              </a:ext>
            </a:extLst>
          </p:cNvPr>
          <p:cNvGrpSpPr/>
          <p:nvPr/>
        </p:nvGrpSpPr>
        <p:grpSpPr>
          <a:xfrm>
            <a:off x="8716488" y="5668486"/>
            <a:ext cx="1193470" cy="1193469"/>
            <a:chOff x="10069009" y="2893384"/>
            <a:chExt cx="1704975" cy="1704975"/>
          </a:xfrm>
        </p:grpSpPr>
        <p:sp>
          <p:nvSpPr>
            <p:cNvPr id="8" name="Freeform: Shape 7">
              <a:extLst>
                <a:ext uri="{FF2B5EF4-FFF2-40B4-BE49-F238E27FC236}">
                  <a16:creationId xmlns:a16="http://schemas.microsoft.com/office/drawing/2014/main" id="{177B602D-7C6D-23A6-09AE-E07C209CD708}"/>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9" name="Freeform: Shape 8">
              <a:extLst>
                <a:ext uri="{FF2B5EF4-FFF2-40B4-BE49-F238E27FC236}">
                  <a16:creationId xmlns:a16="http://schemas.microsoft.com/office/drawing/2014/main" id="{78EA9F32-DAFF-EAD5-370A-4674B5D93753}"/>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33202050-5E25-7866-2670-A1C32E7ADDB6}"/>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11" name="TextBox 10">
            <a:extLst>
              <a:ext uri="{FF2B5EF4-FFF2-40B4-BE49-F238E27FC236}">
                <a16:creationId xmlns:a16="http://schemas.microsoft.com/office/drawing/2014/main" id="{F15E9DD2-C476-9A1A-588D-F8BF6F247C8D}"/>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27</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43621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695E792-CE50-09E7-03FD-B6558BE43201}"/>
              </a:ext>
            </a:extLst>
          </p:cNvPr>
          <p:cNvSpPr>
            <a:spLocks noGrp="1" noRot="1" noMove="1" noResize="1" noEditPoints="1" noAdjustHandles="1" noChangeArrowheads="1" noChangeShapeType="1"/>
          </p:cNvSpPr>
          <p:nvPr/>
        </p:nvSpPr>
        <p:spPr>
          <a:xfrm>
            <a:off x="0" y="1124125"/>
            <a:ext cx="9906000" cy="57338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54" name="Object 153" hidden="1">
            <a:extLst>
              <a:ext uri="{FF2B5EF4-FFF2-40B4-BE49-F238E27FC236}">
                <a16:creationId xmlns:a16="http://schemas.microsoft.com/office/drawing/2014/main" id="{6B645842-AD9F-6F43-C7D7-5E10CD972A20}"/>
              </a:ext>
            </a:extLst>
          </p:cNvPr>
          <p:cNvGraphicFramePr>
            <a:graphicFrameLocks noChangeAspect="1"/>
          </p:cNvGraphicFramePr>
          <p:nvPr>
            <p:custDataLst>
              <p:tags r:id="rId1"/>
            </p:custDataLst>
            <p:extLst>
              <p:ext uri="{D42A27DB-BD31-4B8C-83A1-F6EECF244321}">
                <p14:modId xmlns:p14="http://schemas.microsoft.com/office/powerpoint/2010/main" val="37513020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154" name="Object 153" hidden="1">
                        <a:extLst>
                          <a:ext uri="{FF2B5EF4-FFF2-40B4-BE49-F238E27FC236}">
                            <a16:creationId xmlns:a16="http://schemas.microsoft.com/office/drawing/2014/main" id="{6B645842-AD9F-6F43-C7D7-5E10CD972A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31AE691A-B4C5-B1D2-59BD-CE36BF4A23BC}"/>
              </a:ext>
            </a:extLst>
          </p:cNvPr>
          <p:cNvSpPr>
            <a:spLocks noGrp="1"/>
          </p:cNvSpPr>
          <p:nvPr>
            <p:ph type="title"/>
          </p:nvPr>
        </p:nvSpPr>
        <p:spPr>
          <a:xfrm>
            <a:off x="539999" y="299382"/>
            <a:ext cx="8820000" cy="590917"/>
          </a:xfrm>
        </p:spPr>
        <p:txBody>
          <a:bodyPr vert="horz"/>
          <a:lstStyle/>
          <a:p>
            <a:r>
              <a:rPr lang="en-AU" b="1"/>
              <a:t>An example data model for permissions, visualising how entities and roles connect with activities</a:t>
            </a:r>
          </a:p>
        </p:txBody>
      </p:sp>
      <p:sp>
        <p:nvSpPr>
          <p:cNvPr id="4" name="Rectangle 3">
            <a:extLst>
              <a:ext uri="{FF2B5EF4-FFF2-40B4-BE49-F238E27FC236}">
                <a16:creationId xmlns:a16="http://schemas.microsoft.com/office/drawing/2014/main" id="{BFEC83EF-3608-E14B-C9CC-11BD339A7E5D}"/>
              </a:ext>
            </a:extLst>
          </p:cNvPr>
          <p:cNvSpPr/>
          <p:nvPr/>
        </p:nvSpPr>
        <p:spPr>
          <a:xfrm>
            <a:off x="2576624" y="4919045"/>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ENTITY/ ACCOUNT</a:t>
            </a:r>
          </a:p>
        </p:txBody>
      </p:sp>
      <p:sp>
        <p:nvSpPr>
          <p:cNvPr id="5" name="Rectangle 4">
            <a:extLst>
              <a:ext uri="{FF2B5EF4-FFF2-40B4-BE49-F238E27FC236}">
                <a16:creationId xmlns:a16="http://schemas.microsoft.com/office/drawing/2014/main" id="{45AB5023-F903-95E6-01F6-96F728AF8D37}"/>
              </a:ext>
            </a:extLst>
          </p:cNvPr>
          <p:cNvSpPr/>
          <p:nvPr/>
        </p:nvSpPr>
        <p:spPr>
          <a:xfrm>
            <a:off x="2576624" y="3536636"/>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RELATIONSHIP</a:t>
            </a:r>
          </a:p>
        </p:txBody>
      </p:sp>
      <p:sp>
        <p:nvSpPr>
          <p:cNvPr id="6" name="Rectangle 5">
            <a:extLst>
              <a:ext uri="{FF2B5EF4-FFF2-40B4-BE49-F238E27FC236}">
                <a16:creationId xmlns:a16="http://schemas.microsoft.com/office/drawing/2014/main" id="{A9990482-15B6-34BA-0B50-7627F5F8FC20}"/>
              </a:ext>
            </a:extLst>
          </p:cNvPr>
          <p:cNvSpPr/>
          <p:nvPr/>
        </p:nvSpPr>
        <p:spPr>
          <a:xfrm>
            <a:off x="2576624" y="2154227"/>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DELEGATE/ CONTACT</a:t>
            </a:r>
          </a:p>
        </p:txBody>
      </p:sp>
      <p:sp>
        <p:nvSpPr>
          <p:cNvPr id="7" name="Rectangle 6">
            <a:extLst>
              <a:ext uri="{FF2B5EF4-FFF2-40B4-BE49-F238E27FC236}">
                <a16:creationId xmlns:a16="http://schemas.microsoft.com/office/drawing/2014/main" id="{04078DF1-D1CB-5FC7-91D7-1276BE0905AE}"/>
              </a:ext>
            </a:extLst>
          </p:cNvPr>
          <p:cNvSpPr/>
          <p:nvPr/>
        </p:nvSpPr>
        <p:spPr>
          <a:xfrm>
            <a:off x="5917848" y="4919045"/>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ENTITY/ ACCOUNT ROLE</a:t>
            </a:r>
          </a:p>
        </p:txBody>
      </p:sp>
      <p:sp>
        <p:nvSpPr>
          <p:cNvPr id="8" name="Rectangle 7">
            <a:extLst>
              <a:ext uri="{FF2B5EF4-FFF2-40B4-BE49-F238E27FC236}">
                <a16:creationId xmlns:a16="http://schemas.microsoft.com/office/drawing/2014/main" id="{C6B40E88-8D14-6646-9EDB-70A6E24DB7CF}"/>
              </a:ext>
            </a:extLst>
          </p:cNvPr>
          <p:cNvSpPr/>
          <p:nvPr/>
        </p:nvSpPr>
        <p:spPr>
          <a:xfrm>
            <a:off x="5917848" y="3536636"/>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ROLE</a:t>
            </a:r>
          </a:p>
        </p:txBody>
      </p:sp>
      <p:sp>
        <p:nvSpPr>
          <p:cNvPr id="9" name="Rectangle 8">
            <a:extLst>
              <a:ext uri="{FF2B5EF4-FFF2-40B4-BE49-F238E27FC236}">
                <a16:creationId xmlns:a16="http://schemas.microsoft.com/office/drawing/2014/main" id="{018C3364-27FB-A161-9D3F-0D725455004C}"/>
              </a:ext>
            </a:extLst>
          </p:cNvPr>
          <p:cNvSpPr/>
          <p:nvPr/>
        </p:nvSpPr>
        <p:spPr>
          <a:xfrm>
            <a:off x="5917848" y="2154227"/>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DELEGATE/ CONTACT ROLE</a:t>
            </a:r>
          </a:p>
        </p:txBody>
      </p:sp>
      <p:sp>
        <p:nvSpPr>
          <p:cNvPr id="10" name="Rectangle 9">
            <a:extLst>
              <a:ext uri="{FF2B5EF4-FFF2-40B4-BE49-F238E27FC236}">
                <a16:creationId xmlns:a16="http://schemas.microsoft.com/office/drawing/2014/main" id="{E2534272-58F7-1D29-7D8E-753C3C0EAAAB}"/>
              </a:ext>
            </a:extLst>
          </p:cNvPr>
          <p:cNvSpPr/>
          <p:nvPr/>
        </p:nvSpPr>
        <p:spPr>
          <a:xfrm>
            <a:off x="8029512" y="3536635"/>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PERMISSIONS</a:t>
            </a:r>
          </a:p>
        </p:txBody>
      </p:sp>
      <p:cxnSp>
        <p:nvCxnSpPr>
          <p:cNvPr id="13" name="Straight Arrow Connector 12">
            <a:extLst>
              <a:ext uri="{FF2B5EF4-FFF2-40B4-BE49-F238E27FC236}">
                <a16:creationId xmlns:a16="http://schemas.microsoft.com/office/drawing/2014/main" id="{4B8A1F50-C5FA-CDD1-6EFA-0E073893C198}"/>
              </a:ext>
            </a:extLst>
          </p:cNvPr>
          <p:cNvCxnSpPr>
            <a:cxnSpLocks/>
            <a:stCxn id="6" idx="3"/>
            <a:endCxn id="9" idx="1"/>
          </p:cNvCxnSpPr>
          <p:nvPr/>
        </p:nvCxnSpPr>
        <p:spPr>
          <a:xfrm>
            <a:off x="3806184" y="2451781"/>
            <a:ext cx="2111664" cy="0"/>
          </a:xfrm>
          <a:prstGeom prst="straightConnector1">
            <a:avLst/>
          </a:prstGeom>
          <a:noFill/>
          <a:ln w="19050" cap="flat" cmpd="sng" algn="ctr">
            <a:solidFill>
              <a:srgbClr val="00264D"/>
            </a:solidFill>
            <a:prstDash val="solid"/>
            <a:tailEnd type="diamond"/>
          </a:ln>
          <a:effectLst/>
        </p:spPr>
      </p:cxnSp>
      <p:sp>
        <p:nvSpPr>
          <p:cNvPr id="14" name="TextBox 13">
            <a:extLst>
              <a:ext uri="{FF2B5EF4-FFF2-40B4-BE49-F238E27FC236}">
                <a16:creationId xmlns:a16="http://schemas.microsoft.com/office/drawing/2014/main" id="{B1D06754-5BE4-2580-770E-162B8838628C}"/>
              </a:ext>
            </a:extLst>
          </p:cNvPr>
          <p:cNvSpPr txBox="1"/>
          <p:nvPr/>
        </p:nvSpPr>
        <p:spPr>
          <a:xfrm>
            <a:off x="5485939" y="2477952"/>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15" name="TextBox 14">
            <a:extLst>
              <a:ext uri="{FF2B5EF4-FFF2-40B4-BE49-F238E27FC236}">
                <a16:creationId xmlns:a16="http://schemas.microsoft.com/office/drawing/2014/main" id="{CB8B7E69-2F30-E1F5-7FCE-8BDE383DBBA7}"/>
              </a:ext>
            </a:extLst>
          </p:cNvPr>
          <p:cNvSpPr txBox="1"/>
          <p:nvPr/>
        </p:nvSpPr>
        <p:spPr>
          <a:xfrm>
            <a:off x="3806184" y="2233624"/>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18" name="Straight Arrow Connector 17">
            <a:extLst>
              <a:ext uri="{FF2B5EF4-FFF2-40B4-BE49-F238E27FC236}">
                <a16:creationId xmlns:a16="http://schemas.microsoft.com/office/drawing/2014/main" id="{9B549B61-B0ED-9C44-F600-68A1D6421A8E}"/>
              </a:ext>
            </a:extLst>
          </p:cNvPr>
          <p:cNvCxnSpPr>
            <a:cxnSpLocks/>
            <a:stCxn id="6" idx="2"/>
            <a:endCxn id="5" idx="0"/>
          </p:cNvCxnSpPr>
          <p:nvPr/>
        </p:nvCxnSpPr>
        <p:spPr>
          <a:xfrm>
            <a:off x="3191404" y="2749334"/>
            <a:ext cx="0" cy="787302"/>
          </a:xfrm>
          <a:prstGeom prst="straightConnector1">
            <a:avLst/>
          </a:prstGeom>
          <a:noFill/>
          <a:ln w="19050" cap="flat" cmpd="sng" algn="ctr">
            <a:solidFill>
              <a:srgbClr val="00264D"/>
            </a:solidFill>
            <a:prstDash val="solid"/>
            <a:tailEnd type="diamond"/>
          </a:ln>
          <a:effectLst/>
        </p:spPr>
      </p:cxnSp>
      <p:sp>
        <p:nvSpPr>
          <p:cNvPr id="19" name="TextBox 18">
            <a:extLst>
              <a:ext uri="{FF2B5EF4-FFF2-40B4-BE49-F238E27FC236}">
                <a16:creationId xmlns:a16="http://schemas.microsoft.com/office/drawing/2014/main" id="{6CFE6629-FF39-B655-A3B1-DCF7EFA9D162}"/>
              </a:ext>
            </a:extLst>
          </p:cNvPr>
          <p:cNvSpPr txBox="1"/>
          <p:nvPr/>
        </p:nvSpPr>
        <p:spPr>
          <a:xfrm>
            <a:off x="2728057" y="3313676"/>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20" name="TextBox 19">
            <a:extLst>
              <a:ext uri="{FF2B5EF4-FFF2-40B4-BE49-F238E27FC236}">
                <a16:creationId xmlns:a16="http://schemas.microsoft.com/office/drawing/2014/main" id="{FEC1AEEB-25BB-3DDE-B310-3A58A5A1ABB7}"/>
              </a:ext>
            </a:extLst>
          </p:cNvPr>
          <p:cNvSpPr txBox="1"/>
          <p:nvPr/>
        </p:nvSpPr>
        <p:spPr>
          <a:xfrm>
            <a:off x="3185512" y="2749334"/>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23" name="Straight Arrow Connector 22">
            <a:extLst>
              <a:ext uri="{FF2B5EF4-FFF2-40B4-BE49-F238E27FC236}">
                <a16:creationId xmlns:a16="http://schemas.microsoft.com/office/drawing/2014/main" id="{FD13EC81-022D-D448-3A69-0F736275D637}"/>
              </a:ext>
            </a:extLst>
          </p:cNvPr>
          <p:cNvCxnSpPr>
            <a:cxnSpLocks/>
            <a:stCxn id="4" idx="0"/>
            <a:endCxn id="5" idx="2"/>
          </p:cNvCxnSpPr>
          <p:nvPr/>
        </p:nvCxnSpPr>
        <p:spPr>
          <a:xfrm flipV="1">
            <a:off x="3191404" y="4131743"/>
            <a:ext cx="0" cy="787302"/>
          </a:xfrm>
          <a:prstGeom prst="straightConnector1">
            <a:avLst/>
          </a:prstGeom>
          <a:noFill/>
          <a:ln w="19050" cap="flat" cmpd="sng" algn="ctr">
            <a:solidFill>
              <a:srgbClr val="00264D"/>
            </a:solidFill>
            <a:prstDash val="solid"/>
            <a:tailEnd type="diamond"/>
          </a:ln>
          <a:effectLst/>
        </p:spPr>
      </p:cxnSp>
      <p:sp>
        <p:nvSpPr>
          <p:cNvPr id="27" name="TextBox 26">
            <a:extLst>
              <a:ext uri="{FF2B5EF4-FFF2-40B4-BE49-F238E27FC236}">
                <a16:creationId xmlns:a16="http://schemas.microsoft.com/office/drawing/2014/main" id="{29778783-C977-46A2-31D3-55E2CC52FB8F}"/>
              </a:ext>
            </a:extLst>
          </p:cNvPr>
          <p:cNvSpPr txBox="1"/>
          <p:nvPr/>
        </p:nvSpPr>
        <p:spPr>
          <a:xfrm>
            <a:off x="2728057" y="4139259"/>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28" name="TextBox 27">
            <a:extLst>
              <a:ext uri="{FF2B5EF4-FFF2-40B4-BE49-F238E27FC236}">
                <a16:creationId xmlns:a16="http://schemas.microsoft.com/office/drawing/2014/main" id="{12628055-0480-4A33-D332-A2838C2156C4}"/>
              </a:ext>
            </a:extLst>
          </p:cNvPr>
          <p:cNvSpPr txBox="1"/>
          <p:nvPr/>
        </p:nvSpPr>
        <p:spPr>
          <a:xfrm>
            <a:off x="3185512" y="4696085"/>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29" name="Rectangle 28">
            <a:extLst>
              <a:ext uri="{FF2B5EF4-FFF2-40B4-BE49-F238E27FC236}">
                <a16:creationId xmlns:a16="http://schemas.microsoft.com/office/drawing/2014/main" id="{EC951513-FAED-CF98-8329-7C6EE134A957}"/>
              </a:ext>
            </a:extLst>
          </p:cNvPr>
          <p:cNvSpPr/>
          <p:nvPr/>
        </p:nvSpPr>
        <p:spPr>
          <a:xfrm>
            <a:off x="688098" y="2154227"/>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RELATED DELEGATE/ CONTACT</a:t>
            </a:r>
          </a:p>
        </p:txBody>
      </p:sp>
      <p:cxnSp>
        <p:nvCxnSpPr>
          <p:cNvPr id="30" name="Straight Arrow Connector 29">
            <a:extLst>
              <a:ext uri="{FF2B5EF4-FFF2-40B4-BE49-F238E27FC236}">
                <a16:creationId xmlns:a16="http://schemas.microsoft.com/office/drawing/2014/main" id="{575EF84B-FA68-9CDE-4909-B8B33DCA702D}"/>
              </a:ext>
            </a:extLst>
          </p:cNvPr>
          <p:cNvCxnSpPr>
            <a:cxnSpLocks/>
            <a:stCxn id="29" idx="3"/>
            <a:endCxn id="6" idx="1"/>
          </p:cNvCxnSpPr>
          <p:nvPr/>
        </p:nvCxnSpPr>
        <p:spPr>
          <a:xfrm>
            <a:off x="1917658" y="2451781"/>
            <a:ext cx="658966" cy="0"/>
          </a:xfrm>
          <a:prstGeom prst="straightConnector1">
            <a:avLst/>
          </a:prstGeom>
          <a:noFill/>
          <a:ln w="19050" cap="rnd" cmpd="sng" algn="ctr">
            <a:solidFill>
              <a:srgbClr val="00264D"/>
            </a:solidFill>
            <a:prstDash val="sysDot"/>
            <a:tailEnd type="diamond"/>
          </a:ln>
          <a:effectLst/>
        </p:spPr>
      </p:cxnSp>
      <p:sp>
        <p:nvSpPr>
          <p:cNvPr id="31" name="TextBox 30">
            <a:extLst>
              <a:ext uri="{FF2B5EF4-FFF2-40B4-BE49-F238E27FC236}">
                <a16:creationId xmlns:a16="http://schemas.microsoft.com/office/drawing/2014/main" id="{B2CAF564-AF3F-4FB0-E767-116433486B86}"/>
              </a:ext>
            </a:extLst>
          </p:cNvPr>
          <p:cNvSpPr txBox="1"/>
          <p:nvPr/>
        </p:nvSpPr>
        <p:spPr>
          <a:xfrm>
            <a:off x="1874640" y="2479043"/>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32" name="TextBox 31">
            <a:extLst>
              <a:ext uri="{FF2B5EF4-FFF2-40B4-BE49-F238E27FC236}">
                <a16:creationId xmlns:a16="http://schemas.microsoft.com/office/drawing/2014/main" id="{EFF2A470-9CB0-0160-093C-FB348FE1F1CF}"/>
              </a:ext>
            </a:extLst>
          </p:cNvPr>
          <p:cNvSpPr txBox="1"/>
          <p:nvPr/>
        </p:nvSpPr>
        <p:spPr>
          <a:xfrm>
            <a:off x="2349567" y="2221731"/>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36" name="Rectangle 35">
            <a:extLst>
              <a:ext uri="{FF2B5EF4-FFF2-40B4-BE49-F238E27FC236}">
                <a16:creationId xmlns:a16="http://schemas.microsoft.com/office/drawing/2014/main" id="{3F57E825-2C71-A04B-C77A-B55D63D03DCF}"/>
              </a:ext>
            </a:extLst>
          </p:cNvPr>
          <p:cNvSpPr/>
          <p:nvPr/>
        </p:nvSpPr>
        <p:spPr>
          <a:xfrm>
            <a:off x="688098" y="4911529"/>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RELATED ENTITY/ </a:t>
            </a:r>
            <a:r>
              <a:rPr lang="en-AU" sz="1000" kern="0">
                <a:solidFill>
                  <a:schemeClr val="tx2"/>
                </a:solidFill>
              </a:rPr>
              <a:t>A</a:t>
            </a:r>
            <a:r>
              <a:rPr kumimoji="0" lang="en-AU" sz="1000" b="0" i="0" u="none" strike="noStrike" kern="0" cap="none" spc="0" normalizeH="0" baseline="0" noProof="0">
                <a:ln>
                  <a:noFill/>
                </a:ln>
                <a:solidFill>
                  <a:schemeClr val="tx2"/>
                </a:solidFill>
                <a:effectLst/>
                <a:uLnTx/>
                <a:uFillTx/>
                <a:ea typeface="+mn-ea"/>
                <a:cs typeface="+mn-cs"/>
              </a:rPr>
              <a:t>CCOUNT</a:t>
            </a:r>
          </a:p>
        </p:txBody>
      </p:sp>
      <p:cxnSp>
        <p:nvCxnSpPr>
          <p:cNvPr id="37" name="Straight Arrow Connector 36">
            <a:extLst>
              <a:ext uri="{FF2B5EF4-FFF2-40B4-BE49-F238E27FC236}">
                <a16:creationId xmlns:a16="http://schemas.microsoft.com/office/drawing/2014/main" id="{28E22948-8B78-8E41-3A0C-EE226407C4AF}"/>
              </a:ext>
            </a:extLst>
          </p:cNvPr>
          <p:cNvCxnSpPr>
            <a:cxnSpLocks/>
            <a:stCxn id="36" idx="3"/>
            <a:endCxn id="4" idx="1"/>
          </p:cNvCxnSpPr>
          <p:nvPr/>
        </p:nvCxnSpPr>
        <p:spPr>
          <a:xfrm>
            <a:off x="1917658" y="5209083"/>
            <a:ext cx="658966" cy="0"/>
          </a:xfrm>
          <a:prstGeom prst="straightConnector1">
            <a:avLst/>
          </a:prstGeom>
          <a:noFill/>
          <a:ln w="19050" cap="rnd" cmpd="sng" algn="ctr">
            <a:solidFill>
              <a:srgbClr val="00264D"/>
            </a:solidFill>
            <a:prstDash val="sysDot"/>
            <a:tailEnd type="diamond"/>
          </a:ln>
          <a:effectLst/>
        </p:spPr>
      </p:cxnSp>
      <p:sp>
        <p:nvSpPr>
          <p:cNvPr id="38" name="TextBox 37">
            <a:extLst>
              <a:ext uri="{FF2B5EF4-FFF2-40B4-BE49-F238E27FC236}">
                <a16:creationId xmlns:a16="http://schemas.microsoft.com/office/drawing/2014/main" id="{E0207122-B575-DBF3-39C0-152CFA0B62F6}"/>
              </a:ext>
            </a:extLst>
          </p:cNvPr>
          <p:cNvSpPr txBox="1"/>
          <p:nvPr/>
        </p:nvSpPr>
        <p:spPr>
          <a:xfrm>
            <a:off x="1874640" y="5236345"/>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39" name="TextBox 38">
            <a:extLst>
              <a:ext uri="{FF2B5EF4-FFF2-40B4-BE49-F238E27FC236}">
                <a16:creationId xmlns:a16="http://schemas.microsoft.com/office/drawing/2014/main" id="{371CE787-232D-3C03-B8DF-154365E78613}"/>
              </a:ext>
            </a:extLst>
          </p:cNvPr>
          <p:cNvSpPr txBox="1"/>
          <p:nvPr/>
        </p:nvSpPr>
        <p:spPr>
          <a:xfrm>
            <a:off x="2349567" y="4979033"/>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59" name="Rectangle 58">
            <a:extLst>
              <a:ext uri="{FF2B5EF4-FFF2-40B4-BE49-F238E27FC236}">
                <a16:creationId xmlns:a16="http://schemas.microsoft.com/office/drawing/2014/main" id="{B8D7E48D-F46D-02A5-A92D-63DEB04AF2C8}"/>
              </a:ext>
            </a:extLst>
          </p:cNvPr>
          <p:cNvSpPr/>
          <p:nvPr/>
        </p:nvSpPr>
        <p:spPr>
          <a:xfrm>
            <a:off x="2570732" y="5831470"/>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CHILD ENTITY/ ACCOUNT</a:t>
            </a:r>
          </a:p>
        </p:txBody>
      </p:sp>
      <p:cxnSp>
        <p:nvCxnSpPr>
          <p:cNvPr id="60" name="Straight Arrow Connector 59">
            <a:extLst>
              <a:ext uri="{FF2B5EF4-FFF2-40B4-BE49-F238E27FC236}">
                <a16:creationId xmlns:a16="http://schemas.microsoft.com/office/drawing/2014/main" id="{88438C48-8B95-43B9-8CE1-037B9859E959}"/>
              </a:ext>
            </a:extLst>
          </p:cNvPr>
          <p:cNvCxnSpPr>
            <a:cxnSpLocks/>
            <a:stCxn id="4" idx="2"/>
            <a:endCxn id="59" idx="0"/>
          </p:cNvCxnSpPr>
          <p:nvPr/>
        </p:nvCxnSpPr>
        <p:spPr>
          <a:xfrm flipH="1">
            <a:off x="3185512" y="5514152"/>
            <a:ext cx="0" cy="317318"/>
          </a:xfrm>
          <a:prstGeom prst="straightConnector1">
            <a:avLst/>
          </a:prstGeom>
          <a:noFill/>
          <a:ln w="19050" cap="rnd" cmpd="sng" algn="ctr">
            <a:solidFill>
              <a:srgbClr val="00264D"/>
            </a:solidFill>
            <a:prstDash val="sysDot"/>
            <a:tailEnd type="diamond"/>
          </a:ln>
          <a:effectLst/>
        </p:spPr>
      </p:cxnSp>
      <p:sp>
        <p:nvSpPr>
          <p:cNvPr id="61" name="TextBox 60">
            <a:extLst>
              <a:ext uri="{FF2B5EF4-FFF2-40B4-BE49-F238E27FC236}">
                <a16:creationId xmlns:a16="http://schemas.microsoft.com/office/drawing/2014/main" id="{C7DC7679-F8FC-A586-4BD0-F7818738455A}"/>
              </a:ext>
            </a:extLst>
          </p:cNvPr>
          <p:cNvSpPr txBox="1"/>
          <p:nvPr/>
        </p:nvSpPr>
        <p:spPr>
          <a:xfrm>
            <a:off x="2743374" y="5639275"/>
            <a:ext cx="508509"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62" name="TextBox 61">
            <a:extLst>
              <a:ext uri="{FF2B5EF4-FFF2-40B4-BE49-F238E27FC236}">
                <a16:creationId xmlns:a16="http://schemas.microsoft.com/office/drawing/2014/main" id="{2824DDA5-AFC4-0232-0742-82BD302BBFEE}"/>
              </a:ext>
            </a:extLst>
          </p:cNvPr>
          <p:cNvSpPr txBox="1"/>
          <p:nvPr/>
        </p:nvSpPr>
        <p:spPr>
          <a:xfrm>
            <a:off x="3175571" y="5490903"/>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71" name="Straight Arrow Connector 70">
            <a:extLst>
              <a:ext uri="{FF2B5EF4-FFF2-40B4-BE49-F238E27FC236}">
                <a16:creationId xmlns:a16="http://schemas.microsoft.com/office/drawing/2014/main" id="{01F367D6-648D-4874-2EF2-08718AB3AF29}"/>
              </a:ext>
            </a:extLst>
          </p:cNvPr>
          <p:cNvCxnSpPr>
            <a:cxnSpLocks/>
          </p:cNvCxnSpPr>
          <p:nvPr/>
        </p:nvCxnSpPr>
        <p:spPr>
          <a:xfrm>
            <a:off x="3799000" y="5197190"/>
            <a:ext cx="2111664" cy="0"/>
          </a:xfrm>
          <a:prstGeom prst="straightConnector1">
            <a:avLst/>
          </a:prstGeom>
          <a:noFill/>
          <a:ln w="19050" cap="flat" cmpd="sng" algn="ctr">
            <a:solidFill>
              <a:srgbClr val="00264D"/>
            </a:solidFill>
            <a:prstDash val="solid"/>
            <a:tailEnd type="diamond"/>
          </a:ln>
          <a:effectLst/>
        </p:spPr>
      </p:cxnSp>
      <p:sp>
        <p:nvSpPr>
          <p:cNvPr id="72" name="TextBox 71">
            <a:extLst>
              <a:ext uri="{FF2B5EF4-FFF2-40B4-BE49-F238E27FC236}">
                <a16:creationId xmlns:a16="http://schemas.microsoft.com/office/drawing/2014/main" id="{97479C1C-97E9-4726-ED4F-17E3C5BE333B}"/>
              </a:ext>
            </a:extLst>
          </p:cNvPr>
          <p:cNvSpPr txBox="1"/>
          <p:nvPr/>
        </p:nvSpPr>
        <p:spPr>
          <a:xfrm>
            <a:off x="5478755" y="5223361"/>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73" name="TextBox 72">
            <a:extLst>
              <a:ext uri="{FF2B5EF4-FFF2-40B4-BE49-F238E27FC236}">
                <a16:creationId xmlns:a16="http://schemas.microsoft.com/office/drawing/2014/main" id="{4ADAF12E-F4EE-2965-6E91-EC9FAF497465}"/>
              </a:ext>
            </a:extLst>
          </p:cNvPr>
          <p:cNvSpPr txBox="1"/>
          <p:nvPr/>
        </p:nvSpPr>
        <p:spPr>
          <a:xfrm>
            <a:off x="3799000" y="4979033"/>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74" name="Rectangle 73">
            <a:extLst>
              <a:ext uri="{FF2B5EF4-FFF2-40B4-BE49-F238E27FC236}">
                <a16:creationId xmlns:a16="http://schemas.microsoft.com/office/drawing/2014/main" id="{123C1552-6DD0-F0A6-386B-4CEE58FAC427}"/>
              </a:ext>
            </a:extLst>
          </p:cNvPr>
          <p:cNvSpPr/>
          <p:nvPr/>
        </p:nvSpPr>
        <p:spPr>
          <a:xfrm>
            <a:off x="8029511" y="4476510"/>
            <a:ext cx="1229560" cy="595107"/>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000" b="0" i="0" u="none" strike="noStrike" kern="0" cap="none" spc="0" normalizeH="0" baseline="0" noProof="0">
                <a:ln>
                  <a:noFill/>
                </a:ln>
                <a:solidFill>
                  <a:schemeClr val="tx2"/>
                </a:solidFill>
                <a:effectLst/>
                <a:uLnTx/>
                <a:uFillTx/>
                <a:ea typeface="+mn-ea"/>
                <a:cs typeface="+mn-cs"/>
              </a:rPr>
              <a:t>ATTRIBUTES</a:t>
            </a:r>
          </a:p>
        </p:txBody>
      </p:sp>
      <p:cxnSp>
        <p:nvCxnSpPr>
          <p:cNvPr id="75" name="Straight Arrow Connector 74">
            <a:extLst>
              <a:ext uri="{FF2B5EF4-FFF2-40B4-BE49-F238E27FC236}">
                <a16:creationId xmlns:a16="http://schemas.microsoft.com/office/drawing/2014/main" id="{3D72D43F-D986-87DA-AEE3-8C6B68A13AA3}"/>
              </a:ext>
            </a:extLst>
          </p:cNvPr>
          <p:cNvCxnSpPr>
            <a:cxnSpLocks/>
            <a:stCxn id="10" idx="2"/>
            <a:endCxn id="74" idx="0"/>
          </p:cNvCxnSpPr>
          <p:nvPr/>
        </p:nvCxnSpPr>
        <p:spPr>
          <a:xfrm flipH="1">
            <a:off x="8644291" y="4131742"/>
            <a:ext cx="1" cy="344768"/>
          </a:xfrm>
          <a:prstGeom prst="straightConnector1">
            <a:avLst/>
          </a:prstGeom>
          <a:noFill/>
          <a:ln w="19050" cap="flat" cmpd="sng" algn="ctr">
            <a:solidFill>
              <a:srgbClr val="00264D"/>
            </a:solidFill>
            <a:prstDash val="solid"/>
            <a:tailEnd type="diamond"/>
          </a:ln>
          <a:effectLst/>
        </p:spPr>
      </p:cxnSp>
      <p:sp>
        <p:nvSpPr>
          <p:cNvPr id="76" name="TextBox 75">
            <a:extLst>
              <a:ext uri="{FF2B5EF4-FFF2-40B4-BE49-F238E27FC236}">
                <a16:creationId xmlns:a16="http://schemas.microsoft.com/office/drawing/2014/main" id="{BED6796A-3770-937D-735D-037F662287A8}"/>
              </a:ext>
            </a:extLst>
          </p:cNvPr>
          <p:cNvSpPr txBox="1"/>
          <p:nvPr/>
        </p:nvSpPr>
        <p:spPr>
          <a:xfrm>
            <a:off x="8164172" y="4295241"/>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77" name="TextBox 76">
            <a:extLst>
              <a:ext uri="{FF2B5EF4-FFF2-40B4-BE49-F238E27FC236}">
                <a16:creationId xmlns:a16="http://schemas.microsoft.com/office/drawing/2014/main" id="{454C1AD7-945C-B30D-37BE-544C7C7C7262}"/>
              </a:ext>
            </a:extLst>
          </p:cNvPr>
          <p:cNvSpPr txBox="1"/>
          <p:nvPr/>
        </p:nvSpPr>
        <p:spPr>
          <a:xfrm>
            <a:off x="8621609" y="4113972"/>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91" name="Straight Arrow Connector 39">
            <a:extLst>
              <a:ext uri="{FF2B5EF4-FFF2-40B4-BE49-F238E27FC236}">
                <a16:creationId xmlns:a16="http://schemas.microsoft.com/office/drawing/2014/main" id="{4C4B47EA-EAFF-8AE8-6DF8-03557A525526}"/>
              </a:ext>
            </a:extLst>
          </p:cNvPr>
          <p:cNvCxnSpPr>
            <a:cxnSpLocks/>
            <a:stCxn id="10" idx="1"/>
            <a:endCxn id="7" idx="3"/>
          </p:cNvCxnSpPr>
          <p:nvPr/>
        </p:nvCxnSpPr>
        <p:spPr>
          <a:xfrm rot="10800000" flipV="1">
            <a:off x="7147408" y="3834189"/>
            <a:ext cx="882104" cy="1382410"/>
          </a:xfrm>
          <a:prstGeom prst="bentConnector3">
            <a:avLst>
              <a:gd name="adj1" fmla="val 50000"/>
            </a:avLst>
          </a:prstGeom>
          <a:noFill/>
          <a:ln w="19050" cap="flat" cmpd="sng" algn="ctr">
            <a:solidFill>
              <a:srgbClr val="00264D"/>
            </a:solidFill>
            <a:prstDash val="solid"/>
            <a:tailEnd type="diamond"/>
          </a:ln>
          <a:effectLst/>
        </p:spPr>
      </p:cxnSp>
      <p:cxnSp>
        <p:nvCxnSpPr>
          <p:cNvPr id="94" name="Straight Arrow Connector 39">
            <a:extLst>
              <a:ext uri="{FF2B5EF4-FFF2-40B4-BE49-F238E27FC236}">
                <a16:creationId xmlns:a16="http://schemas.microsoft.com/office/drawing/2014/main" id="{F239843B-F4FF-2205-9CEF-36CA861AA5F4}"/>
              </a:ext>
            </a:extLst>
          </p:cNvPr>
          <p:cNvCxnSpPr>
            <a:cxnSpLocks/>
            <a:stCxn id="10" idx="1"/>
            <a:endCxn id="9" idx="3"/>
          </p:cNvCxnSpPr>
          <p:nvPr/>
        </p:nvCxnSpPr>
        <p:spPr>
          <a:xfrm rot="10800000">
            <a:off x="7147408" y="2451781"/>
            <a:ext cx="882104" cy="1382408"/>
          </a:xfrm>
          <a:prstGeom prst="bentConnector3">
            <a:avLst>
              <a:gd name="adj1" fmla="val 50000"/>
            </a:avLst>
          </a:prstGeom>
          <a:noFill/>
          <a:ln w="19050" cap="flat" cmpd="sng" algn="ctr">
            <a:solidFill>
              <a:srgbClr val="00264D"/>
            </a:solidFill>
            <a:prstDash val="solid"/>
            <a:tailEnd type="diamond"/>
          </a:ln>
          <a:effectLst/>
        </p:spPr>
      </p:cxnSp>
      <p:sp>
        <p:nvSpPr>
          <p:cNvPr id="97" name="Rectangle 96">
            <a:extLst>
              <a:ext uri="{FF2B5EF4-FFF2-40B4-BE49-F238E27FC236}">
                <a16:creationId xmlns:a16="http://schemas.microsoft.com/office/drawing/2014/main" id="{CE40D276-A69C-4CF1-3839-87FEAA1DB374}"/>
              </a:ext>
            </a:extLst>
          </p:cNvPr>
          <p:cNvSpPr/>
          <p:nvPr/>
        </p:nvSpPr>
        <p:spPr>
          <a:xfrm>
            <a:off x="471252" y="5831452"/>
            <a:ext cx="1873914" cy="59510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Accounts can be hierarchical – one account can have many child accounts, which can also have child accounts of their own</a:t>
            </a:r>
          </a:p>
        </p:txBody>
      </p:sp>
      <p:cxnSp>
        <p:nvCxnSpPr>
          <p:cNvPr id="98" name="Straight Arrow Connector 97">
            <a:extLst>
              <a:ext uri="{FF2B5EF4-FFF2-40B4-BE49-F238E27FC236}">
                <a16:creationId xmlns:a16="http://schemas.microsoft.com/office/drawing/2014/main" id="{A6DE7585-D90A-B24A-EF4B-0036AE36EA56}"/>
              </a:ext>
            </a:extLst>
          </p:cNvPr>
          <p:cNvCxnSpPr>
            <a:cxnSpLocks/>
            <a:endCxn id="59" idx="1"/>
          </p:cNvCxnSpPr>
          <p:nvPr/>
        </p:nvCxnSpPr>
        <p:spPr>
          <a:xfrm flipV="1">
            <a:off x="2343487" y="6129024"/>
            <a:ext cx="227245" cy="350"/>
          </a:xfrm>
          <a:prstGeom prst="straightConnector1">
            <a:avLst/>
          </a:prstGeom>
          <a:noFill/>
          <a:ln w="19050" cap="flat" cmpd="sng" algn="ctr">
            <a:solidFill>
              <a:srgbClr val="00264D"/>
            </a:solidFill>
            <a:prstDash val="solid"/>
            <a:headEnd type="none" w="med" len="med"/>
            <a:tailEnd type="triangle" w="med" len="med"/>
          </a:ln>
          <a:effectLst/>
        </p:spPr>
      </p:cxnSp>
      <p:sp>
        <p:nvSpPr>
          <p:cNvPr id="100" name="Rectangle 99">
            <a:extLst>
              <a:ext uri="{FF2B5EF4-FFF2-40B4-BE49-F238E27FC236}">
                <a16:creationId xmlns:a16="http://schemas.microsoft.com/office/drawing/2014/main" id="{B67CF1B5-2A82-4018-ADB0-2D1E56F51FD8}"/>
              </a:ext>
            </a:extLst>
          </p:cNvPr>
          <p:cNvSpPr/>
          <p:nvPr/>
        </p:nvSpPr>
        <p:spPr>
          <a:xfrm>
            <a:off x="688098" y="4274030"/>
            <a:ext cx="1229558" cy="4733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An account can have relationship/s with other accounts</a:t>
            </a:r>
          </a:p>
        </p:txBody>
      </p:sp>
      <p:cxnSp>
        <p:nvCxnSpPr>
          <p:cNvPr id="101" name="Straight Arrow Connector 100">
            <a:extLst>
              <a:ext uri="{FF2B5EF4-FFF2-40B4-BE49-F238E27FC236}">
                <a16:creationId xmlns:a16="http://schemas.microsoft.com/office/drawing/2014/main" id="{3D16253A-2ABC-35EB-5E4E-71D24AEE2D55}"/>
              </a:ext>
            </a:extLst>
          </p:cNvPr>
          <p:cNvCxnSpPr>
            <a:cxnSpLocks/>
            <a:stCxn id="100" idx="2"/>
            <a:endCxn id="36" idx="0"/>
          </p:cNvCxnSpPr>
          <p:nvPr/>
        </p:nvCxnSpPr>
        <p:spPr>
          <a:xfrm>
            <a:off x="1302877" y="4747340"/>
            <a:ext cx="1" cy="164189"/>
          </a:xfrm>
          <a:prstGeom prst="straightConnector1">
            <a:avLst/>
          </a:prstGeom>
          <a:noFill/>
          <a:ln w="19050" cap="flat" cmpd="sng" algn="ctr">
            <a:solidFill>
              <a:srgbClr val="00264D"/>
            </a:solidFill>
            <a:prstDash val="solid"/>
            <a:headEnd type="none" w="med" len="med"/>
            <a:tailEnd type="triangle" w="med" len="med"/>
          </a:ln>
          <a:effectLst/>
        </p:spPr>
      </p:cxnSp>
      <p:sp>
        <p:nvSpPr>
          <p:cNvPr id="107" name="Rectangle 106">
            <a:extLst>
              <a:ext uri="{FF2B5EF4-FFF2-40B4-BE49-F238E27FC236}">
                <a16:creationId xmlns:a16="http://schemas.microsoft.com/office/drawing/2014/main" id="{BC60B6E2-D6E5-CF3D-B10C-1B6321BCF66B}"/>
              </a:ext>
            </a:extLst>
          </p:cNvPr>
          <p:cNvSpPr/>
          <p:nvPr/>
        </p:nvSpPr>
        <p:spPr>
          <a:xfrm>
            <a:off x="688099" y="2919575"/>
            <a:ext cx="1229558" cy="4733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A contact can have relationship/s with other contacts</a:t>
            </a:r>
          </a:p>
        </p:txBody>
      </p:sp>
      <p:cxnSp>
        <p:nvCxnSpPr>
          <p:cNvPr id="108" name="Straight Arrow Connector 107">
            <a:extLst>
              <a:ext uri="{FF2B5EF4-FFF2-40B4-BE49-F238E27FC236}">
                <a16:creationId xmlns:a16="http://schemas.microsoft.com/office/drawing/2014/main" id="{12D9CAAC-35D3-65CF-375B-7773EE4CF603}"/>
              </a:ext>
            </a:extLst>
          </p:cNvPr>
          <p:cNvCxnSpPr>
            <a:cxnSpLocks/>
            <a:stCxn id="107" idx="0"/>
            <a:endCxn id="29" idx="2"/>
          </p:cNvCxnSpPr>
          <p:nvPr/>
        </p:nvCxnSpPr>
        <p:spPr>
          <a:xfrm flipV="1">
            <a:off x="1302878" y="2749334"/>
            <a:ext cx="0" cy="170241"/>
          </a:xfrm>
          <a:prstGeom prst="straightConnector1">
            <a:avLst/>
          </a:prstGeom>
          <a:noFill/>
          <a:ln w="19050" cap="flat" cmpd="sng" algn="ctr">
            <a:solidFill>
              <a:srgbClr val="00264D"/>
            </a:solidFill>
            <a:prstDash val="solid"/>
            <a:headEnd type="none" w="med" len="med"/>
            <a:tailEnd type="triangle" w="med" len="med"/>
          </a:ln>
          <a:effectLst/>
        </p:spPr>
      </p:cxnSp>
      <p:sp>
        <p:nvSpPr>
          <p:cNvPr id="112" name="Rectangle 111">
            <a:extLst>
              <a:ext uri="{FF2B5EF4-FFF2-40B4-BE49-F238E27FC236}">
                <a16:creationId xmlns:a16="http://schemas.microsoft.com/office/drawing/2014/main" id="{54034203-CEE8-8A2F-6A06-337CCB95FFC9}"/>
              </a:ext>
            </a:extLst>
          </p:cNvPr>
          <p:cNvSpPr/>
          <p:nvPr/>
        </p:nvSpPr>
        <p:spPr>
          <a:xfrm>
            <a:off x="4004951" y="3596625"/>
            <a:ext cx="1229558" cy="4733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 employs, contracts, manages, legally represents</a:t>
            </a:r>
          </a:p>
        </p:txBody>
      </p:sp>
      <p:cxnSp>
        <p:nvCxnSpPr>
          <p:cNvPr id="113" name="Straight Arrow Connector 112">
            <a:extLst>
              <a:ext uri="{FF2B5EF4-FFF2-40B4-BE49-F238E27FC236}">
                <a16:creationId xmlns:a16="http://schemas.microsoft.com/office/drawing/2014/main" id="{759255BC-0A07-59F8-824B-E9D8A9897B63}"/>
              </a:ext>
            </a:extLst>
          </p:cNvPr>
          <p:cNvCxnSpPr>
            <a:cxnSpLocks/>
            <a:stCxn id="112" idx="1"/>
            <a:endCxn id="5" idx="3"/>
          </p:cNvCxnSpPr>
          <p:nvPr/>
        </p:nvCxnSpPr>
        <p:spPr>
          <a:xfrm flipH="1">
            <a:off x="3806184" y="3833280"/>
            <a:ext cx="198767" cy="910"/>
          </a:xfrm>
          <a:prstGeom prst="straightConnector1">
            <a:avLst/>
          </a:prstGeom>
          <a:noFill/>
          <a:ln w="25400" cap="flat" cmpd="sng" algn="ctr">
            <a:solidFill>
              <a:srgbClr val="00264D"/>
            </a:solidFill>
            <a:prstDash val="solid"/>
            <a:headEnd type="none" w="med" len="med"/>
            <a:tailEnd type="triangle" w="med" len="med"/>
          </a:ln>
          <a:effectLst/>
        </p:spPr>
      </p:cxnSp>
      <p:sp>
        <p:nvSpPr>
          <p:cNvPr id="116" name="Rectangle 115">
            <a:extLst>
              <a:ext uri="{FF2B5EF4-FFF2-40B4-BE49-F238E27FC236}">
                <a16:creationId xmlns:a16="http://schemas.microsoft.com/office/drawing/2014/main" id="{4646ABD7-89FD-2250-5E8F-B6B34CCD30D4}"/>
              </a:ext>
            </a:extLst>
          </p:cNvPr>
          <p:cNvSpPr/>
          <p:nvPr/>
        </p:nvSpPr>
        <p:spPr>
          <a:xfrm>
            <a:off x="3995689" y="2597799"/>
            <a:ext cx="1229558" cy="318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 A person, position/title</a:t>
            </a:r>
          </a:p>
        </p:txBody>
      </p:sp>
      <p:cxnSp>
        <p:nvCxnSpPr>
          <p:cNvPr id="117" name="Straight Arrow Connector 116">
            <a:extLst>
              <a:ext uri="{FF2B5EF4-FFF2-40B4-BE49-F238E27FC236}">
                <a16:creationId xmlns:a16="http://schemas.microsoft.com/office/drawing/2014/main" id="{DDC1C004-CFF6-F24B-6382-388D6C6E478E}"/>
              </a:ext>
            </a:extLst>
          </p:cNvPr>
          <p:cNvCxnSpPr>
            <a:cxnSpLocks/>
          </p:cNvCxnSpPr>
          <p:nvPr/>
        </p:nvCxnSpPr>
        <p:spPr>
          <a:xfrm flipH="1" flipV="1">
            <a:off x="3806184" y="2693396"/>
            <a:ext cx="198767" cy="1091"/>
          </a:xfrm>
          <a:prstGeom prst="straightConnector1">
            <a:avLst/>
          </a:prstGeom>
          <a:noFill/>
          <a:ln w="25400" cap="flat" cmpd="sng" algn="ctr">
            <a:solidFill>
              <a:srgbClr val="00264D"/>
            </a:solidFill>
            <a:prstDash val="solid"/>
            <a:headEnd type="none" w="med" len="med"/>
            <a:tailEnd type="triangle" w="med" len="med"/>
          </a:ln>
          <a:effectLst/>
        </p:spPr>
      </p:cxnSp>
      <p:cxnSp>
        <p:nvCxnSpPr>
          <p:cNvPr id="121" name="Straight Arrow Connector 120">
            <a:extLst>
              <a:ext uri="{FF2B5EF4-FFF2-40B4-BE49-F238E27FC236}">
                <a16:creationId xmlns:a16="http://schemas.microsoft.com/office/drawing/2014/main" id="{12389F8B-EEB9-BD05-E676-9C7408A26BDE}"/>
              </a:ext>
            </a:extLst>
          </p:cNvPr>
          <p:cNvCxnSpPr>
            <a:cxnSpLocks/>
            <a:stCxn id="8" idx="2"/>
            <a:endCxn id="7" idx="0"/>
          </p:cNvCxnSpPr>
          <p:nvPr/>
        </p:nvCxnSpPr>
        <p:spPr>
          <a:xfrm>
            <a:off x="6532628" y="4131743"/>
            <a:ext cx="0" cy="787302"/>
          </a:xfrm>
          <a:prstGeom prst="straightConnector1">
            <a:avLst/>
          </a:prstGeom>
          <a:noFill/>
          <a:ln w="19050" cap="flat" cmpd="sng" algn="ctr">
            <a:solidFill>
              <a:srgbClr val="00264D"/>
            </a:solidFill>
            <a:prstDash val="solid"/>
            <a:tailEnd type="diamond"/>
          </a:ln>
          <a:effectLst/>
        </p:spPr>
      </p:cxnSp>
      <p:sp>
        <p:nvSpPr>
          <p:cNvPr id="122" name="TextBox 121">
            <a:extLst>
              <a:ext uri="{FF2B5EF4-FFF2-40B4-BE49-F238E27FC236}">
                <a16:creationId xmlns:a16="http://schemas.microsoft.com/office/drawing/2014/main" id="{03DC1B8C-79F4-9939-3B81-39F2ACAD5CA0}"/>
              </a:ext>
            </a:extLst>
          </p:cNvPr>
          <p:cNvSpPr txBox="1"/>
          <p:nvPr/>
        </p:nvSpPr>
        <p:spPr>
          <a:xfrm>
            <a:off x="6081208" y="4696085"/>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123" name="TextBox 122">
            <a:extLst>
              <a:ext uri="{FF2B5EF4-FFF2-40B4-BE49-F238E27FC236}">
                <a16:creationId xmlns:a16="http://schemas.microsoft.com/office/drawing/2014/main" id="{D7C9B4CE-5641-B1BD-BB2A-71CFF7844793}"/>
              </a:ext>
            </a:extLst>
          </p:cNvPr>
          <p:cNvSpPr txBox="1"/>
          <p:nvPr/>
        </p:nvSpPr>
        <p:spPr>
          <a:xfrm>
            <a:off x="6532628" y="4131742"/>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cxnSp>
        <p:nvCxnSpPr>
          <p:cNvPr id="126" name="Straight Arrow Connector 125">
            <a:extLst>
              <a:ext uri="{FF2B5EF4-FFF2-40B4-BE49-F238E27FC236}">
                <a16:creationId xmlns:a16="http://schemas.microsoft.com/office/drawing/2014/main" id="{AF70EBA4-A57E-11A4-5657-825E3208408A}"/>
              </a:ext>
            </a:extLst>
          </p:cNvPr>
          <p:cNvCxnSpPr>
            <a:cxnSpLocks/>
            <a:stCxn id="8" idx="0"/>
            <a:endCxn id="9" idx="2"/>
          </p:cNvCxnSpPr>
          <p:nvPr/>
        </p:nvCxnSpPr>
        <p:spPr>
          <a:xfrm flipV="1">
            <a:off x="6532628" y="2749334"/>
            <a:ext cx="0" cy="787302"/>
          </a:xfrm>
          <a:prstGeom prst="straightConnector1">
            <a:avLst/>
          </a:prstGeom>
          <a:noFill/>
          <a:ln w="19050" cap="flat" cmpd="sng" algn="ctr">
            <a:solidFill>
              <a:srgbClr val="00264D"/>
            </a:solidFill>
            <a:prstDash val="solid"/>
            <a:tailEnd type="diamond"/>
          </a:ln>
          <a:effectLst/>
        </p:spPr>
      </p:cxnSp>
      <p:sp>
        <p:nvSpPr>
          <p:cNvPr id="127" name="TextBox 126">
            <a:extLst>
              <a:ext uri="{FF2B5EF4-FFF2-40B4-BE49-F238E27FC236}">
                <a16:creationId xmlns:a16="http://schemas.microsoft.com/office/drawing/2014/main" id="{956408C9-3EEC-68EC-0A68-08052F6170A7}"/>
              </a:ext>
            </a:extLst>
          </p:cNvPr>
          <p:cNvSpPr txBox="1"/>
          <p:nvPr/>
        </p:nvSpPr>
        <p:spPr>
          <a:xfrm>
            <a:off x="6079009" y="2763593"/>
            <a:ext cx="486030"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MANY</a:t>
            </a:r>
          </a:p>
        </p:txBody>
      </p:sp>
      <p:sp>
        <p:nvSpPr>
          <p:cNvPr id="128" name="TextBox 127">
            <a:extLst>
              <a:ext uri="{FF2B5EF4-FFF2-40B4-BE49-F238E27FC236}">
                <a16:creationId xmlns:a16="http://schemas.microsoft.com/office/drawing/2014/main" id="{9E4A8D47-3A34-8815-7AE2-273A2F63A980}"/>
              </a:ext>
            </a:extLst>
          </p:cNvPr>
          <p:cNvSpPr txBox="1"/>
          <p:nvPr/>
        </p:nvSpPr>
        <p:spPr>
          <a:xfrm>
            <a:off x="6526736" y="3310691"/>
            <a:ext cx="223138" cy="215444"/>
          </a:xfrm>
          <a:prstGeom prst="rect">
            <a:avLst/>
          </a:prstGeom>
          <a:noFill/>
        </p:spPr>
        <p:txBody>
          <a:bodyPr wrap="square" rtlCol="0">
            <a:spAutoFit/>
          </a:bodyPr>
          <a:lstStyle/>
          <a:p>
            <a:pPr algn="r"/>
            <a:r>
              <a:rPr lang="en-AU" sz="800">
                <a:solidFill>
                  <a:srgbClr val="00264D"/>
                </a:solidFill>
                <a:cs typeface="Segoe UI Semilight" panose="020B0402040204020203" pitchFamily="34" charset="0"/>
              </a:rPr>
              <a:t>1</a:t>
            </a:r>
          </a:p>
        </p:txBody>
      </p:sp>
      <p:sp>
        <p:nvSpPr>
          <p:cNvPr id="133" name="Rectangle 132">
            <a:extLst>
              <a:ext uri="{FF2B5EF4-FFF2-40B4-BE49-F238E27FC236}">
                <a16:creationId xmlns:a16="http://schemas.microsoft.com/office/drawing/2014/main" id="{8971DCA6-20B3-5418-4C51-19F721B8F186}"/>
              </a:ext>
            </a:extLst>
          </p:cNvPr>
          <p:cNvSpPr/>
          <p:nvPr/>
        </p:nvSpPr>
        <p:spPr>
          <a:xfrm>
            <a:off x="3992424" y="5317735"/>
            <a:ext cx="1310643" cy="6671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 A company, sole trader, government agency, partnership, NFP organisation</a:t>
            </a:r>
          </a:p>
        </p:txBody>
      </p:sp>
      <p:cxnSp>
        <p:nvCxnSpPr>
          <p:cNvPr id="134" name="Straight Arrow Connector 133">
            <a:extLst>
              <a:ext uri="{FF2B5EF4-FFF2-40B4-BE49-F238E27FC236}">
                <a16:creationId xmlns:a16="http://schemas.microsoft.com/office/drawing/2014/main" id="{F6F983AC-9EA5-B7B9-879F-F11E3C1CE4D4}"/>
              </a:ext>
            </a:extLst>
          </p:cNvPr>
          <p:cNvCxnSpPr>
            <a:cxnSpLocks/>
          </p:cNvCxnSpPr>
          <p:nvPr/>
        </p:nvCxnSpPr>
        <p:spPr>
          <a:xfrm flipH="1" flipV="1">
            <a:off x="3790065" y="5413332"/>
            <a:ext cx="198767" cy="1091"/>
          </a:xfrm>
          <a:prstGeom prst="straightConnector1">
            <a:avLst/>
          </a:prstGeom>
          <a:noFill/>
          <a:ln w="19050" cap="flat" cmpd="sng" algn="ctr">
            <a:solidFill>
              <a:srgbClr val="00264D"/>
            </a:solidFill>
            <a:prstDash val="solid"/>
            <a:headEnd type="none" w="med" len="med"/>
            <a:tailEnd type="triangle" w="med" len="med"/>
          </a:ln>
          <a:effectLst/>
        </p:spPr>
      </p:cxnSp>
      <p:sp>
        <p:nvSpPr>
          <p:cNvPr id="135" name="Rectangle 134">
            <a:extLst>
              <a:ext uri="{FF2B5EF4-FFF2-40B4-BE49-F238E27FC236}">
                <a16:creationId xmlns:a16="http://schemas.microsoft.com/office/drawing/2014/main" id="{BA16A887-5085-9512-C143-1E041E265D26}"/>
              </a:ext>
            </a:extLst>
          </p:cNvPr>
          <p:cNvSpPr/>
          <p:nvPr/>
        </p:nvSpPr>
        <p:spPr>
          <a:xfrm>
            <a:off x="5742424" y="5724445"/>
            <a:ext cx="1580407" cy="7141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 </a:t>
            </a:r>
          </a:p>
          <a:p>
            <a:pPr algn="ctr"/>
            <a:r>
              <a:rPr lang="en-AU" sz="800">
                <a:solidFill>
                  <a:schemeClr val="tx2"/>
                </a:solidFill>
              </a:rPr>
              <a:t>Company A submits</a:t>
            </a:r>
          </a:p>
          <a:p>
            <a:pPr algn="ctr"/>
            <a:r>
              <a:rPr lang="en-AU" sz="800">
                <a:solidFill>
                  <a:schemeClr val="tx2"/>
                </a:solidFill>
              </a:rPr>
              <a:t>Sole trader X approves</a:t>
            </a:r>
          </a:p>
          <a:p>
            <a:pPr algn="ctr"/>
            <a:r>
              <a:rPr lang="en-AU" sz="800">
                <a:solidFill>
                  <a:schemeClr val="tx2"/>
                </a:solidFill>
              </a:rPr>
              <a:t>Agency F is the subject of</a:t>
            </a:r>
          </a:p>
          <a:p>
            <a:pPr algn="ctr"/>
            <a:r>
              <a:rPr lang="en-AU" sz="800">
                <a:solidFill>
                  <a:schemeClr val="tx2"/>
                </a:solidFill>
              </a:rPr>
              <a:t>NFP organisation N notified </a:t>
            </a:r>
          </a:p>
        </p:txBody>
      </p:sp>
      <p:cxnSp>
        <p:nvCxnSpPr>
          <p:cNvPr id="136" name="Straight Arrow Connector 135">
            <a:extLst>
              <a:ext uri="{FF2B5EF4-FFF2-40B4-BE49-F238E27FC236}">
                <a16:creationId xmlns:a16="http://schemas.microsoft.com/office/drawing/2014/main" id="{D5884AD5-515F-C42F-01F8-8E700DC7660F}"/>
              </a:ext>
            </a:extLst>
          </p:cNvPr>
          <p:cNvCxnSpPr>
            <a:cxnSpLocks/>
            <a:stCxn id="135" idx="0"/>
            <a:endCxn id="7" idx="2"/>
          </p:cNvCxnSpPr>
          <p:nvPr/>
        </p:nvCxnSpPr>
        <p:spPr>
          <a:xfrm flipV="1">
            <a:off x="6532628" y="5514152"/>
            <a:ext cx="0" cy="210293"/>
          </a:xfrm>
          <a:prstGeom prst="straightConnector1">
            <a:avLst/>
          </a:prstGeom>
          <a:noFill/>
          <a:ln w="19050" cap="flat" cmpd="sng" algn="ctr">
            <a:solidFill>
              <a:srgbClr val="00264D"/>
            </a:solidFill>
            <a:prstDash val="solid"/>
            <a:headEnd type="none" w="med" len="med"/>
            <a:tailEnd type="triangle" w="med" len="med"/>
          </a:ln>
          <a:effectLst/>
        </p:spPr>
      </p:cxnSp>
      <p:sp>
        <p:nvSpPr>
          <p:cNvPr id="140" name="Rectangle 139">
            <a:extLst>
              <a:ext uri="{FF2B5EF4-FFF2-40B4-BE49-F238E27FC236}">
                <a16:creationId xmlns:a16="http://schemas.microsoft.com/office/drawing/2014/main" id="{31086EF8-5B20-5914-79A3-D3F7297749B9}"/>
              </a:ext>
            </a:extLst>
          </p:cNvPr>
          <p:cNvSpPr/>
          <p:nvPr/>
        </p:nvSpPr>
        <p:spPr>
          <a:xfrm>
            <a:off x="7840009" y="1828916"/>
            <a:ext cx="1229558" cy="8515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a:t>
            </a:r>
          </a:p>
          <a:p>
            <a:pPr algn="ctr"/>
            <a:r>
              <a:rPr lang="en-AU" sz="800">
                <a:solidFill>
                  <a:schemeClr val="tx2"/>
                </a:solidFill>
              </a:rPr>
              <a:t>Person A submits</a:t>
            </a:r>
          </a:p>
          <a:p>
            <a:pPr algn="ctr"/>
            <a:r>
              <a:rPr lang="en-AU" sz="800">
                <a:solidFill>
                  <a:schemeClr val="tx2"/>
                </a:solidFill>
              </a:rPr>
              <a:t>Position X approves</a:t>
            </a:r>
          </a:p>
          <a:p>
            <a:pPr algn="ctr"/>
            <a:r>
              <a:rPr lang="en-AU" sz="800">
                <a:solidFill>
                  <a:schemeClr val="tx2"/>
                </a:solidFill>
              </a:rPr>
              <a:t>Person F is subject of</a:t>
            </a:r>
          </a:p>
          <a:p>
            <a:pPr algn="ctr"/>
            <a:r>
              <a:rPr lang="en-AU" sz="800">
                <a:solidFill>
                  <a:schemeClr val="tx2"/>
                </a:solidFill>
              </a:rPr>
              <a:t>Person D attends</a:t>
            </a:r>
          </a:p>
          <a:p>
            <a:pPr algn="ctr"/>
            <a:r>
              <a:rPr lang="en-AU" sz="800">
                <a:solidFill>
                  <a:schemeClr val="tx2"/>
                </a:solidFill>
              </a:rPr>
              <a:t>Position N notified</a:t>
            </a:r>
          </a:p>
        </p:txBody>
      </p:sp>
      <p:cxnSp>
        <p:nvCxnSpPr>
          <p:cNvPr id="141" name="Straight Arrow Connector 140">
            <a:extLst>
              <a:ext uri="{FF2B5EF4-FFF2-40B4-BE49-F238E27FC236}">
                <a16:creationId xmlns:a16="http://schemas.microsoft.com/office/drawing/2014/main" id="{A00533CE-6692-F1CB-B0F4-384B0470B6A6}"/>
              </a:ext>
            </a:extLst>
          </p:cNvPr>
          <p:cNvCxnSpPr>
            <a:cxnSpLocks/>
            <a:stCxn id="140" idx="1"/>
          </p:cNvCxnSpPr>
          <p:nvPr/>
        </p:nvCxnSpPr>
        <p:spPr>
          <a:xfrm flipH="1">
            <a:off x="7147407" y="2254702"/>
            <a:ext cx="692602" cy="0"/>
          </a:xfrm>
          <a:prstGeom prst="straightConnector1">
            <a:avLst/>
          </a:prstGeom>
          <a:noFill/>
          <a:ln w="19050" cap="flat" cmpd="sng" algn="ctr">
            <a:solidFill>
              <a:srgbClr val="00264D"/>
            </a:solidFill>
            <a:prstDash val="solid"/>
            <a:headEnd type="none" w="med" len="med"/>
            <a:tailEnd type="triangle" w="med" len="med"/>
          </a:ln>
          <a:effectLst/>
        </p:spPr>
      </p:cxnSp>
      <p:sp>
        <p:nvSpPr>
          <p:cNvPr id="25" name="Rectangle 24">
            <a:extLst>
              <a:ext uri="{FF2B5EF4-FFF2-40B4-BE49-F238E27FC236}">
                <a16:creationId xmlns:a16="http://schemas.microsoft.com/office/drawing/2014/main" id="{816BC86F-F112-E95E-B088-433381252E77}"/>
              </a:ext>
            </a:extLst>
          </p:cNvPr>
          <p:cNvSpPr/>
          <p:nvPr/>
        </p:nvSpPr>
        <p:spPr>
          <a:xfrm>
            <a:off x="8018969" y="2805559"/>
            <a:ext cx="1229558" cy="58615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a:t>
            </a:r>
          </a:p>
          <a:p>
            <a:pPr algn="ctr"/>
            <a:r>
              <a:rPr lang="en-AU" sz="800">
                <a:solidFill>
                  <a:schemeClr val="tx2"/>
                </a:solidFill>
              </a:rPr>
              <a:t>A licence, permit, registration, occupational licence</a:t>
            </a:r>
          </a:p>
        </p:txBody>
      </p:sp>
      <p:cxnSp>
        <p:nvCxnSpPr>
          <p:cNvPr id="26" name="Straight Arrow Connector 25">
            <a:extLst>
              <a:ext uri="{FF2B5EF4-FFF2-40B4-BE49-F238E27FC236}">
                <a16:creationId xmlns:a16="http://schemas.microsoft.com/office/drawing/2014/main" id="{6BA1E5DF-D12A-2A9E-2326-64952967FCD3}"/>
              </a:ext>
            </a:extLst>
          </p:cNvPr>
          <p:cNvCxnSpPr>
            <a:cxnSpLocks/>
            <a:endCxn id="10" idx="0"/>
          </p:cNvCxnSpPr>
          <p:nvPr/>
        </p:nvCxnSpPr>
        <p:spPr>
          <a:xfrm>
            <a:off x="8644291" y="3391717"/>
            <a:ext cx="1" cy="144918"/>
          </a:xfrm>
          <a:prstGeom prst="straightConnector1">
            <a:avLst/>
          </a:prstGeom>
          <a:noFill/>
          <a:ln w="19050" cap="flat" cmpd="sng" algn="ctr">
            <a:solidFill>
              <a:srgbClr val="00264D"/>
            </a:solidFill>
            <a:prstDash val="solid"/>
            <a:headEnd type="none" w="med" len="med"/>
            <a:tailEnd type="triangle" w="med" len="med"/>
          </a:ln>
          <a:effectLst/>
        </p:spPr>
      </p:cxnSp>
      <p:sp>
        <p:nvSpPr>
          <p:cNvPr id="40" name="Rectangle 39">
            <a:extLst>
              <a:ext uri="{FF2B5EF4-FFF2-40B4-BE49-F238E27FC236}">
                <a16:creationId xmlns:a16="http://schemas.microsoft.com/office/drawing/2014/main" id="{2070C952-7A7B-3BBD-F79A-19922963E83C}"/>
              </a:ext>
            </a:extLst>
          </p:cNvPr>
          <p:cNvSpPr/>
          <p:nvPr/>
        </p:nvSpPr>
        <p:spPr>
          <a:xfrm>
            <a:off x="8031360" y="5223361"/>
            <a:ext cx="1229558" cy="58615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a:solidFill>
                  <a:schemeClr val="tx2"/>
                </a:solidFill>
              </a:rPr>
              <a:t>Examples:</a:t>
            </a:r>
          </a:p>
          <a:p>
            <a:pPr algn="ctr"/>
            <a:r>
              <a:rPr lang="en-AU" sz="800">
                <a:solidFill>
                  <a:schemeClr val="tx2"/>
                </a:solidFill>
              </a:rPr>
              <a:t>Status, duration, conditions</a:t>
            </a:r>
          </a:p>
        </p:txBody>
      </p:sp>
      <p:cxnSp>
        <p:nvCxnSpPr>
          <p:cNvPr id="41" name="Straight Arrow Connector 40">
            <a:extLst>
              <a:ext uri="{FF2B5EF4-FFF2-40B4-BE49-F238E27FC236}">
                <a16:creationId xmlns:a16="http://schemas.microsoft.com/office/drawing/2014/main" id="{A01B193B-2BA3-B40F-FC4A-16D83A7EB834}"/>
              </a:ext>
            </a:extLst>
          </p:cNvPr>
          <p:cNvCxnSpPr>
            <a:cxnSpLocks/>
            <a:endCxn id="74" idx="2"/>
          </p:cNvCxnSpPr>
          <p:nvPr/>
        </p:nvCxnSpPr>
        <p:spPr>
          <a:xfrm flipV="1">
            <a:off x="8644291" y="5071617"/>
            <a:ext cx="0" cy="144981"/>
          </a:xfrm>
          <a:prstGeom prst="straightConnector1">
            <a:avLst/>
          </a:prstGeom>
          <a:noFill/>
          <a:ln w="19050" cap="flat" cmpd="sng" algn="ctr">
            <a:solidFill>
              <a:srgbClr val="00264D"/>
            </a:solidFill>
            <a:prstDash val="solid"/>
            <a:headEnd type="none" w="med" len="med"/>
            <a:tailEnd type="triangle" w="med" len="med"/>
          </a:ln>
          <a:effectLst/>
        </p:spPr>
      </p:cxnSp>
      <p:sp>
        <p:nvSpPr>
          <p:cNvPr id="2" name="Rectangle 1">
            <a:extLst>
              <a:ext uri="{FF2B5EF4-FFF2-40B4-BE49-F238E27FC236}">
                <a16:creationId xmlns:a16="http://schemas.microsoft.com/office/drawing/2014/main" id="{565BEB59-0636-DD39-32DB-78E893A173A7}"/>
              </a:ext>
            </a:extLst>
          </p:cNvPr>
          <p:cNvSpPr/>
          <p:nvPr/>
        </p:nvSpPr>
        <p:spPr>
          <a:xfrm>
            <a:off x="539929" y="1180555"/>
            <a:ext cx="8835845" cy="545631"/>
          </a:xfrm>
          <a:prstGeom prst="rect">
            <a:avLst/>
          </a:prstGeom>
          <a:solidFill>
            <a:schemeClr val="bg2"/>
          </a:solidFill>
          <a:ln w="25400" cap="flat" cmpd="sng" algn="ctr">
            <a:noFill/>
            <a:prstDash val="solid"/>
          </a:ln>
          <a:effectLst/>
        </p:spPr>
        <p:txBody>
          <a:bodyPr rtlCol="0" anchor="ctr"/>
          <a:lstStyle/>
          <a:p>
            <a:pPr marL="0" marR="0" lvl="0" indent="0" defTabSz="914400" eaLnBrk="1" fontAlgn="auto" latinLnBrk="0" hangingPunct="1">
              <a:spcBef>
                <a:spcPts val="600"/>
              </a:spcBef>
              <a:spcAft>
                <a:spcPts val="0"/>
              </a:spcAft>
              <a:buClrTx/>
              <a:buSzTx/>
              <a:buFontTx/>
              <a:buNone/>
              <a:tabLst/>
              <a:defRPr/>
            </a:pPr>
            <a:r>
              <a:rPr kumimoji="0" lang="en-AU" sz="900" b="1" i="0" u="none" strike="noStrike" kern="0" cap="none" spc="0" normalizeH="0" baseline="0" noProof="0">
                <a:ln>
                  <a:noFill/>
                </a:ln>
                <a:effectLst/>
                <a:uLnTx/>
                <a:uFillTx/>
                <a:ea typeface="+mn-ea"/>
                <a:cs typeface="+mn-cs"/>
              </a:rPr>
              <a:t>What is this used for?</a:t>
            </a:r>
          </a:p>
          <a:p>
            <a:pPr marL="0" marR="0" lvl="0" indent="0" defTabSz="914400" eaLnBrk="1" fontAlgn="auto" latinLnBrk="0" hangingPunct="1">
              <a:spcBef>
                <a:spcPts val="200"/>
              </a:spcBef>
              <a:spcAft>
                <a:spcPts val="0"/>
              </a:spcAft>
              <a:buClrTx/>
              <a:buSzTx/>
              <a:buFontTx/>
              <a:buNone/>
              <a:tabLst/>
              <a:defRPr/>
            </a:pPr>
            <a:r>
              <a:rPr lang="en-AU" sz="900" kern="0"/>
              <a:t>You can use this as an example and reference to develop your data flow between components and the actions </a:t>
            </a:r>
            <a:r>
              <a:rPr lang="en-AU" sz="900" kern="0" err="1"/>
              <a:t>involved,</a:t>
            </a:r>
            <a:r>
              <a:rPr lang="en-AU" sz="900" kern="0"/>
              <a:t> </a:t>
            </a:r>
            <a:r>
              <a:rPr lang="en-AU" sz="900" kern="0" err="1"/>
              <a:t>aligned</a:t>
            </a:r>
            <a:r>
              <a:rPr lang="en-AU" sz="900" kern="0"/>
              <a:t> with the data structure above.</a:t>
            </a:r>
            <a:endParaRPr kumimoji="0" lang="en-AU" sz="900" b="0" i="0" u="none" strike="noStrike" kern="0" cap="none" spc="0" normalizeH="0" baseline="0" noProof="0">
              <a:ln>
                <a:noFill/>
              </a:ln>
              <a:effectLst/>
              <a:uLnTx/>
              <a:uFillTx/>
              <a:ea typeface="+mn-ea"/>
              <a:cs typeface="+mn-cs"/>
            </a:endParaRPr>
          </a:p>
        </p:txBody>
      </p:sp>
      <p:grpSp>
        <p:nvGrpSpPr>
          <p:cNvPr id="12" name="Group 11">
            <a:extLst>
              <a:ext uri="{FF2B5EF4-FFF2-40B4-BE49-F238E27FC236}">
                <a16:creationId xmlns:a16="http://schemas.microsoft.com/office/drawing/2014/main" id="{D4C39A55-1C43-C81F-E3A1-CE6B4789BDB1}"/>
              </a:ext>
            </a:extLst>
          </p:cNvPr>
          <p:cNvGrpSpPr/>
          <p:nvPr/>
        </p:nvGrpSpPr>
        <p:grpSpPr>
          <a:xfrm>
            <a:off x="8716488" y="5668486"/>
            <a:ext cx="1193470" cy="1193469"/>
            <a:chOff x="10069009" y="2893384"/>
            <a:chExt cx="1704975" cy="1704975"/>
          </a:xfrm>
        </p:grpSpPr>
        <p:sp>
          <p:nvSpPr>
            <p:cNvPr id="16" name="Freeform: Shape 15">
              <a:extLst>
                <a:ext uri="{FF2B5EF4-FFF2-40B4-BE49-F238E27FC236}">
                  <a16:creationId xmlns:a16="http://schemas.microsoft.com/office/drawing/2014/main" id="{683C55E5-663C-89F9-F0B4-B0C4FB312957}"/>
                </a:ext>
              </a:extLst>
            </p:cNvPr>
            <p:cNvSpPr/>
            <p:nvPr/>
          </p:nvSpPr>
          <p:spPr>
            <a:xfrm>
              <a:off x="10069009" y="3750634"/>
              <a:ext cx="1704975" cy="847725"/>
            </a:xfrm>
            <a:custGeom>
              <a:avLst/>
              <a:gdLst>
                <a:gd name="connsiteX0" fmla="*/ 847725 w 1704975"/>
                <a:gd name="connsiteY0" fmla="*/ 0 h 847725"/>
                <a:gd name="connsiteX1" fmla="*/ 0 w 1704975"/>
                <a:gd name="connsiteY1" fmla="*/ 847725 h 847725"/>
                <a:gd name="connsiteX2" fmla="*/ 1704975 w 1704975"/>
                <a:gd name="connsiteY2" fmla="*/ 847725 h 847725"/>
                <a:gd name="connsiteX3" fmla="*/ 847725 w 1704975"/>
                <a:gd name="connsiteY3" fmla="*/ 0 h 847725"/>
              </a:gdLst>
              <a:ahLst/>
              <a:cxnLst>
                <a:cxn ang="0">
                  <a:pos x="connsiteX0" y="connsiteY0"/>
                </a:cxn>
                <a:cxn ang="0">
                  <a:pos x="connsiteX1" y="connsiteY1"/>
                </a:cxn>
                <a:cxn ang="0">
                  <a:pos x="connsiteX2" y="connsiteY2"/>
                </a:cxn>
                <a:cxn ang="0">
                  <a:pos x="connsiteX3" y="connsiteY3"/>
                </a:cxn>
              </a:cxnLst>
              <a:rect l="l" t="t" r="r" b="b"/>
              <a:pathLst>
                <a:path w="1704975" h="847725">
                  <a:moveTo>
                    <a:pt x="847725" y="0"/>
                  </a:moveTo>
                  <a:lnTo>
                    <a:pt x="0" y="847725"/>
                  </a:lnTo>
                  <a:lnTo>
                    <a:pt x="1704975" y="847725"/>
                  </a:lnTo>
                  <a:lnTo>
                    <a:pt x="847725" y="0"/>
                  </a:lnTo>
                  <a:close/>
                </a:path>
              </a:pathLst>
            </a:custGeom>
            <a:solidFill>
              <a:schemeClr val="accent1"/>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50D7219B-3B9C-C128-5E94-D9639FCC6A15}"/>
                </a:ext>
              </a:extLst>
            </p:cNvPr>
            <p:cNvSpPr/>
            <p:nvPr/>
          </p:nvSpPr>
          <p:spPr>
            <a:xfrm>
              <a:off x="10916734" y="3750634"/>
              <a:ext cx="857250" cy="847725"/>
            </a:xfrm>
            <a:custGeom>
              <a:avLst/>
              <a:gdLst>
                <a:gd name="connsiteX0" fmla="*/ 857250 w 857250"/>
                <a:gd name="connsiteY0" fmla="*/ 0 h 847725"/>
                <a:gd name="connsiteX1" fmla="*/ 0 w 857250"/>
                <a:gd name="connsiteY1" fmla="*/ 0 h 847725"/>
                <a:gd name="connsiteX2" fmla="*/ 857250 w 857250"/>
                <a:gd name="connsiteY2" fmla="*/ 847725 h 847725"/>
                <a:gd name="connsiteX3" fmla="*/ 857250 w 857250"/>
                <a:gd name="connsiteY3" fmla="*/ 0 h 847725"/>
              </a:gdLst>
              <a:ahLst/>
              <a:cxnLst>
                <a:cxn ang="0">
                  <a:pos x="connsiteX0" y="connsiteY0"/>
                </a:cxn>
                <a:cxn ang="0">
                  <a:pos x="connsiteX1" y="connsiteY1"/>
                </a:cxn>
                <a:cxn ang="0">
                  <a:pos x="connsiteX2" y="connsiteY2"/>
                </a:cxn>
                <a:cxn ang="0">
                  <a:pos x="connsiteX3" y="connsiteY3"/>
                </a:cxn>
              </a:cxnLst>
              <a:rect l="l" t="t" r="r" b="b"/>
              <a:pathLst>
                <a:path w="857250" h="847725">
                  <a:moveTo>
                    <a:pt x="857250" y="0"/>
                  </a:moveTo>
                  <a:lnTo>
                    <a:pt x="0" y="0"/>
                  </a:lnTo>
                  <a:lnTo>
                    <a:pt x="857250" y="847725"/>
                  </a:lnTo>
                  <a:lnTo>
                    <a:pt x="857250" y="0"/>
                  </a:lnTo>
                  <a:close/>
                </a:path>
              </a:pathLst>
            </a:custGeom>
            <a:solidFill>
              <a:schemeClr val="accent6"/>
            </a:solidFill>
            <a:ln w="9525"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C8E5B29D-07E5-4CBE-C6C4-23F3F60F9651}"/>
                </a:ext>
              </a:extLst>
            </p:cNvPr>
            <p:cNvSpPr/>
            <p:nvPr/>
          </p:nvSpPr>
          <p:spPr>
            <a:xfrm>
              <a:off x="10916734" y="2893384"/>
              <a:ext cx="857250" cy="857250"/>
            </a:xfrm>
            <a:custGeom>
              <a:avLst/>
              <a:gdLst>
                <a:gd name="connsiteX0" fmla="*/ 857250 w 857250"/>
                <a:gd name="connsiteY0" fmla="*/ 0 h 857250"/>
                <a:gd name="connsiteX1" fmla="*/ 0 w 857250"/>
                <a:gd name="connsiteY1" fmla="*/ 857250 h 857250"/>
                <a:gd name="connsiteX2" fmla="*/ 857250 w 857250"/>
                <a:gd name="connsiteY2" fmla="*/ 857250 h 857250"/>
                <a:gd name="connsiteX3" fmla="*/ 857250 w 857250"/>
                <a:gd name="connsiteY3" fmla="*/ 0 h 857250"/>
              </a:gdLst>
              <a:ahLst/>
              <a:cxnLst>
                <a:cxn ang="0">
                  <a:pos x="connsiteX0" y="connsiteY0"/>
                </a:cxn>
                <a:cxn ang="0">
                  <a:pos x="connsiteX1" y="connsiteY1"/>
                </a:cxn>
                <a:cxn ang="0">
                  <a:pos x="connsiteX2" y="connsiteY2"/>
                </a:cxn>
                <a:cxn ang="0">
                  <a:pos x="connsiteX3" y="connsiteY3"/>
                </a:cxn>
              </a:cxnLst>
              <a:rect l="l" t="t" r="r" b="b"/>
              <a:pathLst>
                <a:path w="857250" h="857250">
                  <a:moveTo>
                    <a:pt x="857250" y="0"/>
                  </a:moveTo>
                  <a:lnTo>
                    <a:pt x="0" y="857250"/>
                  </a:lnTo>
                  <a:lnTo>
                    <a:pt x="857250" y="857250"/>
                  </a:lnTo>
                  <a:lnTo>
                    <a:pt x="857250" y="0"/>
                  </a:lnTo>
                  <a:close/>
                </a:path>
              </a:pathLst>
            </a:custGeom>
            <a:solidFill>
              <a:schemeClr val="accent5"/>
            </a:solidFill>
            <a:ln w="9525" cap="flat">
              <a:noFill/>
              <a:prstDash val="solid"/>
              <a:miter/>
            </a:ln>
          </p:spPr>
          <p:txBody>
            <a:bodyPr rtlCol="0" anchor="ctr"/>
            <a:lstStyle/>
            <a:p>
              <a:endParaRPr lang="en-AU"/>
            </a:p>
          </p:txBody>
        </p:sp>
      </p:grpSp>
      <p:sp>
        <p:nvSpPr>
          <p:cNvPr id="22" name="TextBox 21">
            <a:extLst>
              <a:ext uri="{FF2B5EF4-FFF2-40B4-BE49-F238E27FC236}">
                <a16:creationId xmlns:a16="http://schemas.microsoft.com/office/drawing/2014/main" id="{52742F2D-B4A5-4C41-5D03-B6931F4C2C8E}"/>
              </a:ext>
            </a:extLst>
          </p:cNvPr>
          <p:cNvSpPr txBox="1"/>
          <p:nvPr/>
        </p:nvSpPr>
        <p:spPr>
          <a:xfrm>
            <a:off x="8621976" y="6392362"/>
            <a:ext cx="792089" cy="276999"/>
          </a:xfrm>
          <a:prstGeom prst="rect">
            <a:avLst/>
          </a:prstGeom>
          <a:noFill/>
        </p:spPr>
        <p:txBody>
          <a:bodyPr wrap="square" lIns="0" rIns="0" rtlCol="0">
            <a:spAutoFit/>
          </a:bodyPr>
          <a:lstStyle/>
          <a:p>
            <a:pPr algn="r" rtl="0"/>
            <a:fld id="{6E8856DA-B77A-4A94-8E84-45BF77D9376B}" type="slidenum">
              <a:rPr lang="en-AU" sz="1200" noProof="0" smtClean="0">
                <a:solidFill>
                  <a:schemeClr val="bg1"/>
                </a:solidFill>
                <a:latin typeface="+mn-lt"/>
                <a:ea typeface="Segoe UI" panose="020B0502040204020203" pitchFamily="34" charset="0"/>
                <a:cs typeface="Segoe UI" panose="020B0502040204020203" pitchFamily="34" charset="0"/>
              </a:rPr>
              <a:pPr algn="r" rtl="0"/>
              <a:t>28</a:t>
            </a:fld>
            <a:endParaRPr lang="en-AU" sz="1200" noProof="0">
              <a:solidFill>
                <a:schemeClr val="bg1"/>
              </a:solidFill>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02890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7ABADF2-32B1-B584-11F4-443EF08CC92A}"/>
              </a:ext>
            </a:extLst>
          </p:cNvPr>
          <p:cNvGraphicFramePr>
            <a:graphicFrameLocks noChangeAspect="1"/>
          </p:cNvGraphicFramePr>
          <p:nvPr>
            <p:custDataLst>
              <p:tags r:id="rId1"/>
            </p:custDataLst>
            <p:extLst>
              <p:ext uri="{D42A27DB-BD31-4B8C-83A1-F6EECF244321}">
                <p14:modId xmlns:p14="http://schemas.microsoft.com/office/powerpoint/2010/main" val="12961175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639" imgH="639" progId="TCLayout.ActiveDocument.1">
                  <p:embed/>
                </p:oleObj>
              </mc:Choice>
              <mc:Fallback>
                <p:oleObj name="think-cell Slide" r:id="rId3" imgW="639" imgH="639" progId="TCLayout.ActiveDocument.1">
                  <p:embed/>
                  <p:pic>
                    <p:nvPicPr>
                      <p:cNvPr id="5" name="Object 4" hidden="1">
                        <a:extLst>
                          <a:ext uri="{FF2B5EF4-FFF2-40B4-BE49-F238E27FC236}">
                            <a16:creationId xmlns:a16="http://schemas.microsoft.com/office/drawing/2014/main" id="{07ABADF2-32B1-B584-11F4-443EF08CC92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Table 6">
            <a:extLst>
              <a:ext uri="{FF2B5EF4-FFF2-40B4-BE49-F238E27FC236}">
                <a16:creationId xmlns:a16="http://schemas.microsoft.com/office/drawing/2014/main" id="{77CF9529-2C60-56DF-8EAB-5F371401FFDF}"/>
              </a:ext>
            </a:extLst>
          </p:cNvPr>
          <p:cNvGraphicFramePr>
            <a:graphicFrameLocks noGrp="1"/>
          </p:cNvGraphicFramePr>
          <p:nvPr>
            <p:ph sz="quarter" idx="13"/>
            <p:extLst>
              <p:ext uri="{D42A27DB-BD31-4B8C-83A1-F6EECF244321}">
                <p14:modId xmlns:p14="http://schemas.microsoft.com/office/powerpoint/2010/main" val="4188027630"/>
              </p:ext>
            </p:extLst>
          </p:nvPr>
        </p:nvGraphicFramePr>
        <p:xfrm>
          <a:off x="539750" y="1230313"/>
          <a:ext cx="8820001" cy="4889118"/>
        </p:xfrm>
        <a:graphic>
          <a:graphicData uri="http://schemas.openxmlformats.org/drawingml/2006/table">
            <a:tbl>
              <a:tblPr firstRow="1" bandRow="1">
                <a:tableStyleId>{5C22544A-7EE6-4342-B048-85BDC9FD1C3A}</a:tableStyleId>
              </a:tblPr>
              <a:tblGrid>
                <a:gridCol w="1498600">
                  <a:extLst>
                    <a:ext uri="{9D8B030D-6E8A-4147-A177-3AD203B41FA5}">
                      <a16:colId xmlns:a16="http://schemas.microsoft.com/office/drawing/2014/main" val="3275227183"/>
                    </a:ext>
                  </a:extLst>
                </a:gridCol>
                <a:gridCol w="7321401">
                  <a:extLst>
                    <a:ext uri="{9D8B030D-6E8A-4147-A177-3AD203B41FA5}">
                      <a16:colId xmlns:a16="http://schemas.microsoft.com/office/drawing/2014/main" val="1213312840"/>
                    </a:ext>
                  </a:extLst>
                </a:gridCol>
              </a:tblGrid>
              <a:tr h="329237">
                <a:tc>
                  <a:txBody>
                    <a:bodyPr/>
                    <a:lstStyle/>
                    <a:p>
                      <a:r>
                        <a:rPr lang="en-AU" sz="1200" b="0">
                          <a:latin typeface="VIC SemiBold" panose="00000700000000000000" pitchFamily="50" charset="0"/>
                        </a:rPr>
                        <a:t>TERM</a:t>
                      </a:r>
                    </a:p>
                  </a:txBody>
                  <a:tcPr marL="54000" marR="54000" marT="54000" marB="54000" anchor="b">
                    <a:lnL w="12700" cmpd="sng">
                      <a:noFill/>
                    </a:lnL>
                    <a:lnR w="9525" cap="flat" cmpd="sng" algn="ctr">
                      <a:solidFill>
                        <a:schemeClr val="tx2"/>
                      </a:solidFill>
                      <a:prstDash val="solid"/>
                      <a:round/>
                      <a:headEnd type="none" w="med" len="med"/>
                      <a:tailEnd type="none" w="med" len="med"/>
                    </a:lnR>
                    <a:lnT w="12700" cmpd="sng">
                      <a:noFill/>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AU" sz="1200" b="0">
                          <a:latin typeface="VIC SemiBold" panose="00000700000000000000" pitchFamily="50" charset="0"/>
                        </a:rPr>
                        <a:t>DEFINITION</a:t>
                      </a:r>
                    </a:p>
                  </a:txBody>
                  <a:tcPr marL="54000" marR="54000" marT="54000" marB="54000" anchor="b">
                    <a:lnL w="9525" cap="flat" cmpd="sng" algn="ctr">
                      <a:solidFill>
                        <a:schemeClr val="tx2"/>
                      </a:solidFill>
                      <a:prstDash val="solid"/>
                      <a:round/>
                      <a:headEnd type="none" w="med" len="med"/>
                      <a:tailEnd type="none" w="med" len="med"/>
                    </a:lnL>
                    <a:lnR w="12700" cmpd="sng">
                      <a:noFill/>
                    </a:lnR>
                    <a:lnT w="12700" cmpd="sng">
                      <a:noFill/>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21607074"/>
                  </a:ext>
                </a:extLst>
              </a:tr>
              <a:tr h="563881">
                <a:tc>
                  <a:txBody>
                    <a:bodyPr/>
                    <a:lstStyle/>
                    <a:p>
                      <a:pPr algn="l" rtl="0" fontAlgn="ctr"/>
                      <a:r>
                        <a:rPr lang="en-AU" sz="1050" b="1" i="0" u="none" strike="noStrike">
                          <a:solidFill>
                            <a:schemeClr val="bg1"/>
                          </a:solidFill>
                          <a:effectLst/>
                          <a:latin typeface="VIC SemiBold" panose="00000700000000000000" pitchFamily="50" charset="0"/>
                        </a:rPr>
                        <a:t>Applicant</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An entity applying for a permission. This could be an individual, sole trader or company.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312250089"/>
                  </a:ext>
                </a:extLst>
              </a:tr>
              <a:tr h="612000">
                <a:tc>
                  <a:txBody>
                    <a:bodyPr/>
                    <a:lstStyle/>
                    <a:p>
                      <a:pPr algn="l" rtl="0" fontAlgn="ctr"/>
                      <a:r>
                        <a:rPr lang="en-AU" sz="1050" b="1" i="0" u="none" strike="noStrike">
                          <a:solidFill>
                            <a:schemeClr val="bg1"/>
                          </a:solidFill>
                          <a:effectLst/>
                          <a:latin typeface="VIC SemiBold" panose="00000700000000000000" pitchFamily="50" charset="0"/>
                        </a:rPr>
                        <a:t>User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An individual who uses the regulator’s platforms or systems. This is a general term that can refer to an applicant, representative, permission holder or regulated entity. When applying for a permission through digital services, a user can be considered a ‘customer’ of government services. </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1843036568"/>
                  </a:ext>
                </a:extLst>
              </a:tr>
              <a:tr h="612000">
                <a:tc>
                  <a:txBody>
                    <a:bodyPr/>
                    <a:lstStyle/>
                    <a:p>
                      <a:pPr algn="l" rtl="0" fontAlgn="ctr"/>
                      <a:r>
                        <a:rPr lang="en-AU" sz="1050" b="1" i="0" u="none" strike="noStrike">
                          <a:solidFill>
                            <a:schemeClr val="bg1"/>
                          </a:solidFill>
                          <a:effectLst/>
                          <a:latin typeface="VIC SemiBold" panose="00000700000000000000" pitchFamily="50" charset="0"/>
                        </a:rPr>
                        <a:t>Delegate</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role that that undertakes activities due to their expertise or position. This could include more senior regulator officers involved in more complex assessment or approval decisions or representatives with the authority to act on behalf of a business. Delegates can be either in a regulator or regulated entity.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153226538"/>
                  </a:ext>
                </a:extLst>
              </a:tr>
              <a:tr h="612000">
                <a:tc>
                  <a:txBody>
                    <a:bodyPr/>
                    <a:lstStyle/>
                    <a:p>
                      <a:pPr algn="l" rtl="0" fontAlgn="ctr"/>
                      <a:r>
                        <a:rPr lang="en-AU" sz="1050" b="1" i="0" u="none" strike="noStrike">
                          <a:solidFill>
                            <a:schemeClr val="bg1"/>
                          </a:solidFill>
                          <a:effectLst/>
                          <a:latin typeface="VIC SemiBold" panose="00000700000000000000" pitchFamily="50" charset="0"/>
                        </a:rPr>
                        <a:t>Permission</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The right to engage in specific activities or conduct specified actions as granted by a regulatory authority. This can take the form of a licence, registration, permit, or other approval administered by a regulatory authority.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3845780090"/>
                  </a:ext>
                </a:extLst>
              </a:tr>
              <a:tr h="540000">
                <a:tc>
                  <a:txBody>
                    <a:bodyPr/>
                    <a:lstStyle/>
                    <a:p>
                      <a:pPr algn="l" rtl="0" fontAlgn="ctr"/>
                      <a:r>
                        <a:rPr lang="en-AU" sz="1050" b="1" i="0" u="none" strike="noStrike">
                          <a:solidFill>
                            <a:schemeClr val="bg1"/>
                          </a:solidFill>
                          <a:effectLst/>
                          <a:latin typeface="VIC SemiBold" panose="00000700000000000000" pitchFamily="50" charset="0"/>
                        </a:rPr>
                        <a:t>Permission holder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The entity that holds a permission from a regulatory authority and can undertake activities as defined through the permission. This could be an individual, sole trader or company.</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143222956"/>
                  </a:ext>
                </a:extLst>
              </a:tr>
              <a:tr h="540000">
                <a:tc>
                  <a:txBody>
                    <a:bodyPr/>
                    <a:lstStyle/>
                    <a:p>
                      <a:pPr algn="l" rtl="0" fontAlgn="ctr"/>
                      <a:r>
                        <a:rPr lang="en-AU" sz="1050" b="1" i="0" u="none" strike="noStrike">
                          <a:solidFill>
                            <a:schemeClr val="bg1"/>
                          </a:solidFill>
                          <a:effectLst/>
                          <a:latin typeface="VIC SemiBold" panose="00000700000000000000" pitchFamily="50" charset="0"/>
                        </a:rPr>
                        <a:t>Regulated entity</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business or individual that holds a permission, and whose conduct and activity is regulated by the regulatory authority. Regulated entities are considered a duty holder.</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3285766388"/>
                  </a:ext>
                </a:extLst>
              </a:tr>
              <a:tr h="540000">
                <a:tc>
                  <a:txBody>
                    <a:bodyPr/>
                    <a:lstStyle/>
                    <a:p>
                      <a:pPr algn="l" rtl="0" fontAlgn="ctr"/>
                      <a:r>
                        <a:rPr lang="en-AU" sz="1050" b="1" i="0" u="none" strike="noStrike">
                          <a:solidFill>
                            <a:schemeClr val="bg1"/>
                          </a:solidFill>
                          <a:effectLst/>
                          <a:latin typeface="VIC SemiBold" panose="00000700000000000000" pitchFamily="50" charset="0"/>
                        </a:rPr>
                        <a:t>Service owner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algn="l" rtl="0" fontAlgn="ctr"/>
                      <a:r>
                        <a:rPr lang="en-AU" sz="1050" b="0" i="0" u="none" strike="noStrike">
                          <a:solidFill>
                            <a:schemeClr val="bg1"/>
                          </a:solidFill>
                          <a:effectLst/>
                          <a:latin typeface="+mn-lt"/>
                        </a:rPr>
                        <a:t>A role within the regulator, generally a more senior manager or leader, that is responsible for the improvement and administration of a permission and how it is experienced as a service by applicants.</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2269821614"/>
                  </a:ext>
                </a:extLst>
              </a:tr>
              <a:tr h="540000">
                <a:tc>
                  <a:txBody>
                    <a:bodyPr/>
                    <a:lstStyle/>
                    <a:p>
                      <a:pPr algn="l" rtl="0" fontAlgn="ctr"/>
                      <a:r>
                        <a:rPr lang="en-AU" sz="1050" b="1" i="0" u="none" strike="noStrike">
                          <a:solidFill>
                            <a:schemeClr val="bg1"/>
                          </a:solidFill>
                          <a:effectLst/>
                          <a:latin typeface="VIC SemiBold" panose="00000700000000000000" pitchFamily="50" charset="0"/>
                        </a:rPr>
                        <a:t>Reform officer</a:t>
                      </a:r>
                    </a:p>
                  </a:txBody>
                  <a:tcPr marL="54000" marR="54000" marT="54000" marB="54000" anchor="ctr">
                    <a:lnL w="12700" cmpd="sng">
                      <a:noFill/>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15000"/>
                      </a:schemeClr>
                    </a:solidFill>
                  </a:tcPr>
                </a:tc>
                <a:tc>
                  <a:txBody>
                    <a:bodyPr/>
                    <a:lstStyle/>
                    <a:p>
                      <a:pPr marL="0" marR="0" lvl="0" indent="0" algn="l" defTabSz="914349" rtl="0" eaLnBrk="1" fontAlgn="ctr" latinLnBrk="0" hangingPunct="1">
                        <a:lnSpc>
                          <a:spcPct val="100000"/>
                        </a:lnSpc>
                        <a:spcBef>
                          <a:spcPts val="0"/>
                        </a:spcBef>
                        <a:spcAft>
                          <a:spcPts val="0"/>
                        </a:spcAft>
                        <a:buClrTx/>
                        <a:buSzTx/>
                        <a:buFontTx/>
                        <a:buNone/>
                        <a:tabLst/>
                        <a:defRPr/>
                      </a:pPr>
                      <a:r>
                        <a:rPr lang="en-AU" sz="1050" b="0" i="0" u="none" strike="noStrike">
                          <a:solidFill>
                            <a:schemeClr val="bg1"/>
                          </a:solidFill>
                          <a:effectLst/>
                          <a:latin typeface="+mn-lt"/>
                        </a:rPr>
                        <a:t>A role within the regulator, generally an officer or manager, that is responsible for designing and </a:t>
                      </a:r>
                      <a:br>
                        <a:rPr lang="en-AU" sz="1050" b="0" i="0" u="none" strike="noStrike">
                          <a:solidFill>
                            <a:schemeClr val="bg1"/>
                          </a:solidFill>
                          <a:effectLst/>
                          <a:latin typeface="+mn-lt"/>
                        </a:rPr>
                      </a:br>
                      <a:r>
                        <a:rPr lang="en-AU" sz="1050" b="0" i="0" u="none" strike="noStrike">
                          <a:solidFill>
                            <a:schemeClr val="bg1"/>
                          </a:solidFill>
                          <a:effectLst/>
                          <a:latin typeface="+mn-lt"/>
                        </a:rPr>
                        <a:t>implementing improvements to regulatory practices and permission process.</a:t>
                      </a:r>
                    </a:p>
                  </a:txBody>
                  <a:tcPr marL="54000" marR="54000" marT="54000" marB="54000" anchor="ctr">
                    <a:lnL w="9525" cap="flat" cmpd="sng" algn="ctr">
                      <a:solidFill>
                        <a:schemeClr val="tx2"/>
                      </a:solidFill>
                      <a:prstDash val="solid"/>
                      <a:round/>
                      <a:headEnd type="none" w="med" len="med"/>
                      <a:tailEnd type="none" w="med" len="med"/>
                    </a:lnL>
                    <a:lnR w="12700" cmpd="sng">
                      <a:noFill/>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alpha val="7000"/>
                      </a:schemeClr>
                    </a:solidFill>
                  </a:tcPr>
                </a:tc>
                <a:extLst>
                  <a:ext uri="{0D108BD9-81ED-4DB2-BD59-A6C34878D82A}">
                    <a16:rowId xmlns:a16="http://schemas.microsoft.com/office/drawing/2014/main" val="1240357811"/>
                  </a:ext>
                </a:extLst>
              </a:tr>
            </a:tbl>
          </a:graphicData>
        </a:graphic>
      </p:graphicFrame>
      <p:sp>
        <p:nvSpPr>
          <p:cNvPr id="2" name="Title 1">
            <a:extLst>
              <a:ext uri="{FF2B5EF4-FFF2-40B4-BE49-F238E27FC236}">
                <a16:creationId xmlns:a16="http://schemas.microsoft.com/office/drawing/2014/main" id="{24889ED6-CEA6-E571-B853-BC750F612496}"/>
              </a:ext>
            </a:extLst>
          </p:cNvPr>
          <p:cNvSpPr>
            <a:spLocks noGrp="1"/>
          </p:cNvSpPr>
          <p:nvPr>
            <p:ph type="title"/>
          </p:nvPr>
        </p:nvSpPr>
        <p:spPr/>
        <p:txBody>
          <a:bodyPr vert="horz"/>
          <a:lstStyle/>
          <a:p>
            <a:r>
              <a:rPr lang="en-AU" b="1"/>
              <a:t>Glossary </a:t>
            </a:r>
          </a:p>
        </p:txBody>
      </p:sp>
    </p:spTree>
    <p:extLst>
      <p:ext uri="{BB962C8B-B14F-4D97-AF65-F5344CB8AC3E}">
        <p14:creationId xmlns:p14="http://schemas.microsoft.com/office/powerpoint/2010/main" val="23592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E8670-6D23-469F-467A-78776A0BE96C}"/>
              </a:ext>
            </a:extLst>
          </p:cNvPr>
          <p:cNvSpPr/>
          <p:nvPr/>
        </p:nvSpPr>
        <p:spPr>
          <a:xfrm>
            <a:off x="-3001" y="0"/>
            <a:ext cx="9906000" cy="6165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a:solidFill>
                <a:schemeClr val="bg2"/>
              </a:solidFill>
            </a:endParaRPr>
          </a:p>
        </p:txBody>
      </p:sp>
      <p:grpSp>
        <p:nvGrpSpPr>
          <p:cNvPr id="9" name="Graphic elements">
            <a:extLst>
              <a:ext uri="{FF2B5EF4-FFF2-40B4-BE49-F238E27FC236}">
                <a16:creationId xmlns:a16="http://schemas.microsoft.com/office/drawing/2014/main" id="{BB6E8CE4-87FF-721A-AF74-494D4FEE2829}"/>
              </a:ext>
            </a:extLst>
          </p:cNvPr>
          <p:cNvGrpSpPr/>
          <p:nvPr/>
        </p:nvGrpSpPr>
        <p:grpSpPr>
          <a:xfrm flipH="1">
            <a:off x="0" y="5091544"/>
            <a:ext cx="2139886" cy="1072331"/>
            <a:chOff x="3535488" y="2524125"/>
            <a:chExt cx="8643185" cy="4331239"/>
          </a:xfrm>
        </p:grpSpPr>
        <p:sp>
          <p:nvSpPr>
            <p:cNvPr id="10" name="Freeform: Shape 9">
              <a:extLst>
                <a:ext uri="{FF2B5EF4-FFF2-40B4-BE49-F238E27FC236}">
                  <a16:creationId xmlns:a16="http://schemas.microsoft.com/office/drawing/2014/main" id="{705CDEEF-E0FA-9BE5-CB6B-09C327240BF6}"/>
                </a:ext>
              </a:extLst>
            </p:cNvPr>
            <p:cNvSpPr/>
            <p:nvPr/>
          </p:nvSpPr>
          <p:spPr>
            <a:xfrm rot="18900000">
              <a:off x="6330086" y="3166971"/>
              <a:ext cx="3060346" cy="3060346"/>
            </a:xfrm>
            <a:custGeom>
              <a:avLst/>
              <a:gdLst>
                <a:gd name="connsiteX0" fmla="*/ 0 w 3060346"/>
                <a:gd name="connsiteY0" fmla="*/ 0 h 3060346"/>
                <a:gd name="connsiteX1" fmla="*/ 3060346 w 3060346"/>
                <a:gd name="connsiteY1" fmla="*/ 0 h 3060346"/>
                <a:gd name="connsiteX2" fmla="*/ 3060346 w 3060346"/>
                <a:gd name="connsiteY2" fmla="*/ 3060346 h 3060346"/>
                <a:gd name="connsiteX3" fmla="*/ 0 w 3060346"/>
                <a:gd name="connsiteY3" fmla="*/ 3060346 h 3060346"/>
              </a:gdLst>
              <a:ahLst/>
              <a:cxnLst>
                <a:cxn ang="0">
                  <a:pos x="connsiteX0" y="connsiteY0"/>
                </a:cxn>
                <a:cxn ang="0">
                  <a:pos x="connsiteX1" y="connsiteY1"/>
                </a:cxn>
                <a:cxn ang="0">
                  <a:pos x="connsiteX2" y="connsiteY2"/>
                </a:cxn>
                <a:cxn ang="0">
                  <a:pos x="connsiteX3" y="connsiteY3"/>
                </a:cxn>
              </a:cxnLst>
              <a:rect l="l" t="t" r="r" b="b"/>
              <a:pathLst>
                <a:path w="3060346" h="3060346">
                  <a:moveTo>
                    <a:pt x="0" y="0"/>
                  </a:moveTo>
                  <a:lnTo>
                    <a:pt x="3060346" y="0"/>
                  </a:lnTo>
                  <a:lnTo>
                    <a:pt x="3060346" y="3060346"/>
                  </a:lnTo>
                  <a:lnTo>
                    <a:pt x="0" y="3060346"/>
                  </a:lnTo>
                  <a:close/>
                </a:path>
              </a:pathLst>
            </a:custGeom>
            <a:solidFill>
              <a:schemeClr val="accent3"/>
            </a:solidFill>
            <a:ln w="12096"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89BEC076-95AD-607D-59AA-40B320AC0DFB}"/>
                </a:ext>
              </a:extLst>
            </p:cNvPr>
            <p:cNvSpPr/>
            <p:nvPr/>
          </p:nvSpPr>
          <p:spPr>
            <a:xfrm>
              <a:off x="10009999" y="2524125"/>
              <a:ext cx="2164032" cy="4328064"/>
            </a:xfrm>
            <a:custGeom>
              <a:avLst/>
              <a:gdLst>
                <a:gd name="connsiteX0" fmla="*/ 2164032 w 2164032"/>
                <a:gd name="connsiteY0" fmla="*/ 0 h 4328064"/>
                <a:gd name="connsiteX1" fmla="*/ 2163911 w 2164032"/>
                <a:gd name="connsiteY1" fmla="*/ 4328064 h 4328064"/>
                <a:gd name="connsiteX2" fmla="*/ 0 w 2164032"/>
                <a:gd name="connsiteY2" fmla="*/ 2164032 h 4328064"/>
                <a:gd name="connsiteX3" fmla="*/ 2163911 w 2164032"/>
                <a:gd name="connsiteY3" fmla="*/ 0 h 4328064"/>
                <a:gd name="connsiteX4" fmla="*/ 2164032 w 2164032"/>
                <a:gd name="connsiteY4" fmla="*/ 0 h 4328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032" h="4328064">
                  <a:moveTo>
                    <a:pt x="2164032" y="0"/>
                  </a:moveTo>
                  <a:lnTo>
                    <a:pt x="2163911" y="4328064"/>
                  </a:lnTo>
                  <a:lnTo>
                    <a:pt x="0" y="2164032"/>
                  </a:lnTo>
                  <a:lnTo>
                    <a:pt x="2163911" y="0"/>
                  </a:lnTo>
                  <a:lnTo>
                    <a:pt x="2164032" y="0"/>
                  </a:lnTo>
                  <a:close/>
                </a:path>
              </a:pathLst>
            </a:custGeom>
            <a:solidFill>
              <a:schemeClr val="accent6">
                <a:alpha val="20000"/>
              </a:schemeClr>
            </a:solidFill>
            <a:ln w="12096"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66C96539-AEB0-6726-6403-09FF65C1CC20}"/>
                </a:ext>
              </a:extLst>
            </p:cNvPr>
            <p:cNvSpPr/>
            <p:nvPr/>
          </p:nvSpPr>
          <p:spPr>
            <a:xfrm>
              <a:off x="3535488" y="4691332"/>
              <a:ext cx="4327822" cy="2164032"/>
            </a:xfrm>
            <a:custGeom>
              <a:avLst/>
              <a:gdLst>
                <a:gd name="connsiteX0" fmla="*/ 2163911 w 4327822"/>
                <a:gd name="connsiteY0" fmla="*/ 0 h 2164032"/>
                <a:gd name="connsiteX1" fmla="*/ 4327822 w 4327822"/>
                <a:gd name="connsiteY1" fmla="*/ 2163911 h 2164032"/>
                <a:gd name="connsiteX2" fmla="*/ 2163911 w 4327822"/>
                <a:gd name="connsiteY2" fmla="*/ 2164032 h 2164032"/>
                <a:gd name="connsiteX3" fmla="*/ 0 w 4327822"/>
                <a:gd name="connsiteY3" fmla="*/ 2163911 h 2164032"/>
                <a:gd name="connsiteX4" fmla="*/ 2163911 w 4327822"/>
                <a:gd name="connsiteY4" fmla="*/ 0 h 2164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7822" h="2164032">
                  <a:moveTo>
                    <a:pt x="2163911" y="0"/>
                  </a:moveTo>
                  <a:lnTo>
                    <a:pt x="4327822" y="2163911"/>
                  </a:lnTo>
                  <a:lnTo>
                    <a:pt x="2163911" y="2164032"/>
                  </a:lnTo>
                  <a:lnTo>
                    <a:pt x="0" y="2163911"/>
                  </a:lnTo>
                  <a:lnTo>
                    <a:pt x="2163911" y="0"/>
                  </a:lnTo>
                  <a:close/>
                </a:path>
              </a:pathLst>
            </a:custGeom>
            <a:solidFill>
              <a:schemeClr val="bg1">
                <a:alpha val="7000"/>
              </a:schemeClr>
            </a:solidFill>
            <a:ln w="12096" cap="flat">
              <a:noFill/>
              <a:prstDash val="solid"/>
              <a:miter/>
            </a:ln>
          </p:spPr>
          <p:txBody>
            <a:bodyPr rtlCol="0" anchor="ctr"/>
            <a:lstStyle/>
            <a:p>
              <a:endParaRPr lang="en-AU"/>
            </a:p>
          </p:txBody>
        </p:sp>
        <p:sp>
          <p:nvSpPr>
            <p:cNvPr id="13" name="Freeform: Shape 12">
              <a:extLst>
                <a:ext uri="{FF2B5EF4-FFF2-40B4-BE49-F238E27FC236}">
                  <a16:creationId xmlns:a16="http://schemas.microsoft.com/office/drawing/2014/main" id="{28523086-ED11-C3E7-D770-71152F06DC36}"/>
                </a:ext>
              </a:extLst>
            </p:cNvPr>
            <p:cNvSpPr/>
            <p:nvPr/>
          </p:nvSpPr>
          <p:spPr>
            <a:xfrm>
              <a:off x="7850730" y="4688157"/>
              <a:ext cx="4327943" cy="2164032"/>
            </a:xfrm>
            <a:custGeom>
              <a:avLst/>
              <a:gdLst>
                <a:gd name="connsiteX0" fmla="*/ 4327943 w 4327943"/>
                <a:gd name="connsiteY0" fmla="*/ 2164032 h 2164032"/>
                <a:gd name="connsiteX1" fmla="*/ 0 w 4327943"/>
                <a:gd name="connsiteY1" fmla="*/ 2164032 h 2164032"/>
                <a:gd name="connsiteX2" fmla="*/ 2164032 w 4327943"/>
                <a:gd name="connsiteY2" fmla="*/ 0 h 2164032"/>
                <a:gd name="connsiteX3" fmla="*/ 4327943 w 4327943"/>
                <a:gd name="connsiteY3" fmla="*/ 2164032 h 2164032"/>
              </a:gdLst>
              <a:ahLst/>
              <a:cxnLst>
                <a:cxn ang="0">
                  <a:pos x="connsiteX0" y="connsiteY0"/>
                </a:cxn>
                <a:cxn ang="0">
                  <a:pos x="connsiteX1" y="connsiteY1"/>
                </a:cxn>
                <a:cxn ang="0">
                  <a:pos x="connsiteX2" y="connsiteY2"/>
                </a:cxn>
                <a:cxn ang="0">
                  <a:pos x="connsiteX3" y="connsiteY3"/>
                </a:cxn>
              </a:cxnLst>
              <a:rect l="l" t="t" r="r" b="b"/>
              <a:pathLst>
                <a:path w="4327943" h="2164032">
                  <a:moveTo>
                    <a:pt x="4327943" y="2164032"/>
                  </a:moveTo>
                  <a:lnTo>
                    <a:pt x="0" y="2164032"/>
                  </a:lnTo>
                  <a:lnTo>
                    <a:pt x="2164032" y="0"/>
                  </a:lnTo>
                  <a:lnTo>
                    <a:pt x="4327943" y="2164032"/>
                  </a:lnTo>
                  <a:close/>
                </a:path>
              </a:pathLst>
            </a:custGeom>
            <a:solidFill>
              <a:schemeClr val="accent2"/>
            </a:solidFill>
            <a:ln w="12096" cap="flat">
              <a:noFill/>
              <a:prstDash val="solid"/>
              <a:miter/>
            </a:ln>
          </p:spPr>
          <p:txBody>
            <a:bodyPr rtlCol="0" anchor="ctr"/>
            <a:lstStyle/>
            <a:p>
              <a:endParaRPr lang="en-AU"/>
            </a:p>
          </p:txBody>
        </p:sp>
      </p:grpSp>
      <p:sp>
        <p:nvSpPr>
          <p:cNvPr id="3" name="Rectangle 2">
            <a:extLst>
              <a:ext uri="{FF2B5EF4-FFF2-40B4-BE49-F238E27FC236}">
                <a16:creationId xmlns:a16="http://schemas.microsoft.com/office/drawing/2014/main" id="{9D03B381-A2F2-6355-620D-C7E18F90D71B}"/>
              </a:ext>
            </a:extLst>
          </p:cNvPr>
          <p:cNvSpPr/>
          <p:nvPr/>
        </p:nvSpPr>
        <p:spPr>
          <a:xfrm>
            <a:off x="541711" y="1560512"/>
            <a:ext cx="8818287" cy="7914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r>
              <a:rPr lang="en-AU" sz="1400" dirty="0">
                <a:solidFill>
                  <a:schemeClr val="bg1"/>
                </a:solidFill>
                <a:latin typeface="+mj-lt"/>
                <a:cs typeface="Segoe UI Semilight" panose="020B0402040204020203" pitchFamily="34" charset="0"/>
              </a:rPr>
              <a:t>Baseline: understand current practices and processes </a:t>
            </a:r>
          </a:p>
        </p:txBody>
      </p:sp>
      <p:sp>
        <p:nvSpPr>
          <p:cNvPr id="6" name="Rectangle 5">
            <a:extLst>
              <a:ext uri="{FF2B5EF4-FFF2-40B4-BE49-F238E27FC236}">
                <a16:creationId xmlns:a16="http://schemas.microsoft.com/office/drawing/2014/main" id="{73F877C6-C339-FB9F-734E-12168DCDC1BC}"/>
              </a:ext>
            </a:extLst>
          </p:cNvPr>
          <p:cNvSpPr/>
          <p:nvPr/>
        </p:nvSpPr>
        <p:spPr>
          <a:xfrm>
            <a:off x="541711" y="2446337"/>
            <a:ext cx="8818287" cy="7914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spcAft>
                <a:spcPts val="600"/>
              </a:spcAft>
            </a:pPr>
            <a:r>
              <a:rPr lang="en-AU" sz="1400" dirty="0">
                <a:solidFill>
                  <a:schemeClr val="bg1"/>
                </a:solidFill>
                <a:latin typeface="+mj-lt"/>
                <a:cs typeface="Segoe UI Semilight" panose="020B0402040204020203" pitchFamily="34" charset="0"/>
              </a:rPr>
              <a:t>Define: reform ambitions  </a:t>
            </a:r>
          </a:p>
        </p:txBody>
      </p:sp>
      <p:sp>
        <p:nvSpPr>
          <p:cNvPr id="7" name="Rectangle 6">
            <a:extLst>
              <a:ext uri="{FF2B5EF4-FFF2-40B4-BE49-F238E27FC236}">
                <a16:creationId xmlns:a16="http://schemas.microsoft.com/office/drawing/2014/main" id="{DAEBEFF5-5730-1B0F-E948-2C99194E8287}"/>
              </a:ext>
            </a:extLst>
          </p:cNvPr>
          <p:cNvSpPr/>
          <p:nvPr/>
        </p:nvSpPr>
        <p:spPr>
          <a:xfrm>
            <a:off x="541711" y="3326891"/>
            <a:ext cx="8818287" cy="791401"/>
          </a:xfrm>
          <a:prstGeom prst="rect">
            <a:avLst/>
          </a:prstGeom>
          <a:solidFill>
            <a:srgbClr val="FFFFFF">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0">
              <a:spcAft>
                <a:spcPts val="600"/>
              </a:spcAft>
            </a:pPr>
            <a:r>
              <a:rPr lang="en-AU" sz="1400" dirty="0">
                <a:solidFill>
                  <a:schemeClr val="bg1"/>
                </a:solidFill>
                <a:latin typeface="+mj-lt"/>
                <a:cs typeface="Segoe UI Semilight" panose="020B0402040204020203" pitchFamily="34" charset="0"/>
              </a:rPr>
              <a:t>Appendices</a:t>
            </a:r>
          </a:p>
        </p:txBody>
      </p:sp>
      <p:sp>
        <p:nvSpPr>
          <p:cNvPr id="14" name="Rectangle 13">
            <a:extLst>
              <a:ext uri="{FF2B5EF4-FFF2-40B4-BE49-F238E27FC236}">
                <a16:creationId xmlns:a16="http://schemas.microsoft.com/office/drawing/2014/main" id="{46FB8298-55AB-8CB9-C918-69EF1C296918}"/>
              </a:ext>
            </a:extLst>
          </p:cNvPr>
          <p:cNvSpPr>
            <a:spLocks noChangeAspect="1"/>
          </p:cNvSpPr>
          <p:nvPr/>
        </p:nvSpPr>
        <p:spPr>
          <a:xfrm>
            <a:off x="781970" y="1782599"/>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accent3"/>
                </a:solidFill>
                <a:latin typeface="+mj-lt"/>
              </a:rPr>
              <a:t>1</a:t>
            </a:r>
          </a:p>
        </p:txBody>
      </p:sp>
      <p:sp>
        <p:nvSpPr>
          <p:cNvPr id="15" name="Rectangle 14">
            <a:extLst>
              <a:ext uri="{FF2B5EF4-FFF2-40B4-BE49-F238E27FC236}">
                <a16:creationId xmlns:a16="http://schemas.microsoft.com/office/drawing/2014/main" id="{75AAA4AF-1FE0-1CB1-8EE0-D78CB67BE38B}"/>
              </a:ext>
            </a:extLst>
          </p:cNvPr>
          <p:cNvSpPr>
            <a:spLocks noChangeAspect="1"/>
          </p:cNvSpPr>
          <p:nvPr/>
        </p:nvSpPr>
        <p:spPr>
          <a:xfrm>
            <a:off x="781970" y="2665767"/>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accent3"/>
                </a:solidFill>
                <a:latin typeface="+mj-lt"/>
              </a:rPr>
              <a:t>2</a:t>
            </a:r>
          </a:p>
        </p:txBody>
      </p:sp>
      <p:sp>
        <p:nvSpPr>
          <p:cNvPr id="16" name="Rectangle 15">
            <a:extLst>
              <a:ext uri="{FF2B5EF4-FFF2-40B4-BE49-F238E27FC236}">
                <a16:creationId xmlns:a16="http://schemas.microsoft.com/office/drawing/2014/main" id="{A29AD431-3BE3-2789-E54D-8F03C94BE4B3}"/>
              </a:ext>
            </a:extLst>
          </p:cNvPr>
          <p:cNvSpPr>
            <a:spLocks noChangeAspect="1"/>
          </p:cNvSpPr>
          <p:nvPr/>
        </p:nvSpPr>
        <p:spPr>
          <a:xfrm>
            <a:off x="781970" y="3548978"/>
            <a:ext cx="347225" cy="34722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a:solidFill>
                  <a:schemeClr val="accent3"/>
                </a:solidFill>
                <a:latin typeface="+mj-lt"/>
              </a:rPr>
              <a:t>3</a:t>
            </a:r>
          </a:p>
        </p:txBody>
      </p:sp>
      <p:sp>
        <p:nvSpPr>
          <p:cNvPr id="24" name="TextBox 23">
            <a:extLst>
              <a:ext uri="{FF2B5EF4-FFF2-40B4-BE49-F238E27FC236}">
                <a16:creationId xmlns:a16="http://schemas.microsoft.com/office/drawing/2014/main" id="{3DDF2722-B510-6EB1-7DA1-245B17786FAB}"/>
              </a:ext>
            </a:extLst>
          </p:cNvPr>
          <p:cNvSpPr txBox="1"/>
          <p:nvPr/>
        </p:nvSpPr>
        <p:spPr>
          <a:xfrm>
            <a:off x="8226351" y="1560512"/>
            <a:ext cx="1132727" cy="791401"/>
          </a:xfrm>
          <a:prstGeom prst="rect">
            <a:avLst/>
          </a:prstGeom>
          <a:noFill/>
        </p:spPr>
        <p:txBody>
          <a:bodyPr wrap="square" lIns="36000" tIns="36000" rIns="36000" bIns="36000" rtlCol="0" anchor="ctr">
            <a:noAutofit/>
          </a:bodyPr>
          <a:lstStyle/>
          <a:p>
            <a:pPr algn="ctr"/>
            <a:r>
              <a:rPr lang="en-AU" sz="1200" dirty="0">
                <a:solidFill>
                  <a:schemeClr val="bg1"/>
                </a:solidFill>
                <a:latin typeface="VIC SemiBold" panose="00000700000000000000" pitchFamily="50" charset="0"/>
              </a:rPr>
              <a:t>Page 5</a:t>
            </a:r>
          </a:p>
        </p:txBody>
      </p:sp>
      <p:sp>
        <p:nvSpPr>
          <p:cNvPr id="25" name="TextBox 24">
            <a:extLst>
              <a:ext uri="{FF2B5EF4-FFF2-40B4-BE49-F238E27FC236}">
                <a16:creationId xmlns:a16="http://schemas.microsoft.com/office/drawing/2014/main" id="{9C03E4E0-0622-4840-CE96-741E2C13DF51}"/>
              </a:ext>
            </a:extLst>
          </p:cNvPr>
          <p:cNvSpPr txBox="1"/>
          <p:nvPr/>
        </p:nvSpPr>
        <p:spPr>
          <a:xfrm>
            <a:off x="8226351" y="2443678"/>
            <a:ext cx="1132727" cy="791401"/>
          </a:xfrm>
          <a:prstGeom prst="rect">
            <a:avLst/>
          </a:prstGeom>
          <a:noFill/>
        </p:spPr>
        <p:txBody>
          <a:bodyPr wrap="square" lIns="36000" tIns="36000" rIns="36000" bIns="36000" rtlCol="0" anchor="ctr">
            <a:noAutofit/>
          </a:bodyPr>
          <a:lstStyle/>
          <a:p>
            <a:pPr algn="ctr"/>
            <a:r>
              <a:rPr lang="en-AU" sz="1200" dirty="0">
                <a:solidFill>
                  <a:schemeClr val="bg1"/>
                </a:solidFill>
                <a:latin typeface="VIC SemiBold" panose="00000700000000000000" pitchFamily="50" charset="0"/>
              </a:rPr>
              <a:t>Page 8</a:t>
            </a:r>
          </a:p>
        </p:txBody>
      </p:sp>
      <p:sp>
        <p:nvSpPr>
          <p:cNvPr id="26" name="TextBox 25">
            <a:extLst>
              <a:ext uri="{FF2B5EF4-FFF2-40B4-BE49-F238E27FC236}">
                <a16:creationId xmlns:a16="http://schemas.microsoft.com/office/drawing/2014/main" id="{CB6AEC3C-E884-E6BC-AA36-3859C9AB2E5C}"/>
              </a:ext>
            </a:extLst>
          </p:cNvPr>
          <p:cNvSpPr txBox="1"/>
          <p:nvPr/>
        </p:nvSpPr>
        <p:spPr>
          <a:xfrm>
            <a:off x="8226351" y="3322340"/>
            <a:ext cx="1132727" cy="791401"/>
          </a:xfrm>
          <a:prstGeom prst="rect">
            <a:avLst/>
          </a:prstGeom>
          <a:noFill/>
        </p:spPr>
        <p:txBody>
          <a:bodyPr wrap="square" lIns="36000" tIns="36000" rIns="36000" bIns="36000" rtlCol="0" anchor="ctr">
            <a:noAutofit/>
          </a:bodyPr>
          <a:lstStyle/>
          <a:p>
            <a:pPr algn="ctr"/>
            <a:r>
              <a:rPr lang="en-AU" sz="1200" dirty="0">
                <a:solidFill>
                  <a:schemeClr val="bg1"/>
                </a:solidFill>
                <a:latin typeface="VIC SemiBold" panose="00000700000000000000" pitchFamily="50" charset="0"/>
              </a:rPr>
              <a:t>Page 26</a:t>
            </a:r>
          </a:p>
        </p:txBody>
      </p:sp>
      <p:cxnSp>
        <p:nvCxnSpPr>
          <p:cNvPr id="8" name="Straight Connector 7">
            <a:extLst>
              <a:ext uri="{FF2B5EF4-FFF2-40B4-BE49-F238E27FC236}">
                <a16:creationId xmlns:a16="http://schemas.microsoft.com/office/drawing/2014/main" id="{6295D68C-8B7D-8B92-79F8-9F03743BF8EF}"/>
              </a:ext>
            </a:extLst>
          </p:cNvPr>
          <p:cNvCxnSpPr>
            <a:cxnSpLocks/>
          </p:cNvCxnSpPr>
          <p:nvPr/>
        </p:nvCxnSpPr>
        <p:spPr>
          <a:xfrm>
            <a:off x="539999" y="980309"/>
            <a:ext cx="8820000"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D363713D-7E43-13FE-873F-10E427F0CFC7}"/>
              </a:ext>
            </a:extLst>
          </p:cNvPr>
          <p:cNvSpPr txBox="1">
            <a:spLocks/>
          </p:cNvSpPr>
          <p:nvPr/>
        </p:nvSpPr>
        <p:spPr>
          <a:xfrm>
            <a:off x="437142" y="299382"/>
            <a:ext cx="8922857" cy="590917"/>
          </a:xfrm>
          <a:prstGeom prst="rect">
            <a:avLst/>
          </a:prstGeom>
        </p:spPr>
        <p:txBody>
          <a:bodyPr vert="horz" anchor="b"/>
          <a:lstStyle>
            <a:lvl1pPr algn="l" defTabSz="914349" rtl="0" eaLnBrk="1" latinLnBrk="0" hangingPunct="1">
              <a:lnSpc>
                <a:spcPct val="100000"/>
              </a:lnSpc>
              <a:spcBef>
                <a:spcPct val="0"/>
              </a:spcBef>
              <a:buNone/>
              <a:defRPr sz="2000" kern="1200" baseline="0">
                <a:solidFill>
                  <a:schemeClr val="bg2"/>
                </a:solidFill>
                <a:latin typeface="+mn-lt"/>
                <a:ea typeface="+mj-ea"/>
                <a:cs typeface="+mj-cs"/>
              </a:defRPr>
            </a:lvl1pPr>
          </a:lstStyle>
          <a:p>
            <a:r>
              <a:rPr lang="en-AU" b="1">
                <a:solidFill>
                  <a:schemeClr val="bg1"/>
                </a:solidFill>
              </a:rPr>
              <a:t>Contents</a:t>
            </a:r>
          </a:p>
        </p:txBody>
      </p:sp>
    </p:spTree>
    <p:extLst>
      <p:ext uri="{BB962C8B-B14F-4D97-AF65-F5344CB8AC3E}">
        <p14:creationId xmlns:p14="http://schemas.microsoft.com/office/powerpoint/2010/main" val="3101504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1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Object 52" hidden="1">
            <a:extLst>
              <a:ext uri="{FF2B5EF4-FFF2-40B4-BE49-F238E27FC236}">
                <a16:creationId xmlns:a16="http://schemas.microsoft.com/office/drawing/2014/main" id="{F7D213BA-5B19-B6F0-513D-FA48DC41974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3" name="Object 52" hidden="1">
                        <a:extLst>
                          <a:ext uri="{FF2B5EF4-FFF2-40B4-BE49-F238E27FC236}">
                            <a16:creationId xmlns:a16="http://schemas.microsoft.com/office/drawing/2014/main" id="{F7D213BA-5B19-B6F0-513D-FA48DC41974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6A21B126-A657-B259-930A-05B3D36CF888}"/>
              </a:ext>
            </a:extLst>
          </p:cNvPr>
          <p:cNvSpPr>
            <a:spLocks noGrp="1"/>
          </p:cNvSpPr>
          <p:nvPr>
            <p:ph type="title"/>
          </p:nvPr>
        </p:nvSpPr>
        <p:spPr>
          <a:xfrm>
            <a:off x="539999" y="299382"/>
            <a:ext cx="8820000" cy="590917"/>
          </a:xfrm>
        </p:spPr>
        <p:txBody>
          <a:bodyPr vert="horz"/>
          <a:lstStyle/>
          <a:p>
            <a:r>
              <a:rPr lang="en-AU" b="1"/>
              <a:t>Use this Playbook to develop an action plan for practice and process improvements and digital reform</a:t>
            </a:r>
          </a:p>
        </p:txBody>
      </p:sp>
      <p:grpSp>
        <p:nvGrpSpPr>
          <p:cNvPr id="25" name="Group 24">
            <a:extLst>
              <a:ext uri="{FF2B5EF4-FFF2-40B4-BE49-F238E27FC236}">
                <a16:creationId xmlns:a16="http://schemas.microsoft.com/office/drawing/2014/main" id="{F285B063-CCAE-99BB-F0D9-AD95A34F0B01}"/>
              </a:ext>
            </a:extLst>
          </p:cNvPr>
          <p:cNvGrpSpPr/>
          <p:nvPr/>
        </p:nvGrpSpPr>
        <p:grpSpPr>
          <a:xfrm>
            <a:off x="551938" y="2897207"/>
            <a:ext cx="4200348" cy="3221832"/>
            <a:chOff x="551938" y="2444835"/>
            <a:chExt cx="3829699" cy="3221832"/>
          </a:xfrm>
        </p:grpSpPr>
        <p:sp>
          <p:nvSpPr>
            <p:cNvPr id="5" name="Text Placeholder 7">
              <a:extLst>
                <a:ext uri="{FF2B5EF4-FFF2-40B4-BE49-F238E27FC236}">
                  <a16:creationId xmlns:a16="http://schemas.microsoft.com/office/drawing/2014/main" id="{0DDC6846-012E-F92A-4CF0-FDEB3F02531F}"/>
                </a:ext>
              </a:extLst>
            </p:cNvPr>
            <p:cNvSpPr txBox="1">
              <a:spLocks/>
            </p:cNvSpPr>
            <p:nvPr/>
          </p:nvSpPr>
          <p:spPr>
            <a:xfrm>
              <a:off x="551938" y="2444835"/>
              <a:ext cx="1826003" cy="3221832"/>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pPr>
              <a:r>
                <a:rPr lang="en-AU" sz="1200">
                  <a:solidFill>
                    <a:schemeClr val="accent3"/>
                  </a:solidFill>
                  <a:effectLst/>
                  <a:latin typeface="VIC SemiBold" panose="00000700000000000000" pitchFamily="50" charset="0"/>
                  <a:ea typeface="Calibri" panose="020F0502020204030204" pitchFamily="34" charset="0"/>
                  <a:cs typeface="Segoe UI Semibold" panose="020B0702040204020203" pitchFamily="34" charset="0"/>
                </a:rPr>
                <a:t>Understand your baseline process and practice</a:t>
              </a:r>
            </a:p>
            <a:p>
              <a:pPr>
                <a:spcBef>
                  <a:spcPts val="0"/>
                </a:spcBef>
                <a:spcAft>
                  <a:spcPts val="400"/>
                </a:spcAft>
              </a:pPr>
              <a:r>
                <a:rPr lang="en-AU" sz="1200">
                  <a:solidFill>
                    <a:schemeClr val="tx2"/>
                  </a:solidFill>
                  <a:latin typeface="+mn-lt"/>
                  <a:cs typeface="Segoe UI" panose="020B0502040204020203" pitchFamily="34" charset="0"/>
                </a:rPr>
                <a:t>Gather baseline information on your current state practice and processes and identify pain points and challenges across the permission journey. </a:t>
              </a:r>
            </a:p>
          </p:txBody>
        </p:sp>
        <p:sp>
          <p:nvSpPr>
            <p:cNvPr id="6" name="Text Placeholder 7">
              <a:extLst>
                <a:ext uri="{FF2B5EF4-FFF2-40B4-BE49-F238E27FC236}">
                  <a16:creationId xmlns:a16="http://schemas.microsoft.com/office/drawing/2014/main" id="{CA6FA6ED-B18F-4948-0F15-DFD0B32A319A}"/>
                </a:ext>
              </a:extLst>
            </p:cNvPr>
            <p:cNvSpPr txBox="1">
              <a:spLocks/>
            </p:cNvSpPr>
            <p:nvPr/>
          </p:nvSpPr>
          <p:spPr>
            <a:xfrm>
              <a:off x="2555634" y="2444835"/>
              <a:ext cx="1826003" cy="3221832"/>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accent3"/>
                  </a:solidFill>
                  <a:latin typeface="VIC SemiBold" panose="00000700000000000000" pitchFamily="50" charset="0"/>
                  <a:cs typeface="Segoe UI Semibold" panose="020B0702040204020203" pitchFamily="34" charset="0"/>
                </a:rPr>
                <a:t>Define your  parameters and ambitions </a:t>
              </a:r>
            </a:p>
            <a:p>
              <a:pPr>
                <a:spcBef>
                  <a:spcPts val="0"/>
                </a:spcBef>
                <a:spcAft>
                  <a:spcPts val="400"/>
                </a:spcAft>
                <a:defRPr/>
              </a:pPr>
              <a:r>
                <a:rPr lang="en-US" sz="1200">
                  <a:solidFill>
                    <a:schemeClr val="tx2"/>
                  </a:solidFill>
                  <a:latin typeface="+mn-lt"/>
                  <a:cs typeface="Segoe UI Semilight" panose="020B0402040204020203" pitchFamily="34" charset="0"/>
                </a:rPr>
                <a:t>Understand your ambitions and constraints for reform</a:t>
              </a:r>
              <a:r>
                <a:rPr lang="en-US" sz="1200">
                  <a:solidFill>
                    <a:schemeClr val="tx2"/>
                  </a:solidFill>
                  <a:latin typeface="+mn-lt"/>
                </a:rPr>
                <a:t>. Identify your parameters for digital and non-digital improvements, guided by frameworks and criteria.  </a:t>
              </a:r>
              <a:endParaRPr lang="en-US" sz="1200">
                <a:solidFill>
                  <a:schemeClr val="tx2"/>
                </a:solidFill>
                <a:latin typeface="+mn-lt"/>
                <a:cs typeface="Segoe UI Semilight" panose="020B0402040204020203" pitchFamily="34" charset="0"/>
              </a:endParaRPr>
            </a:p>
          </p:txBody>
        </p:sp>
        <p:grpSp>
          <p:nvGrpSpPr>
            <p:cNvPr id="10" name="Group 9">
              <a:extLst>
                <a:ext uri="{FF2B5EF4-FFF2-40B4-BE49-F238E27FC236}">
                  <a16:creationId xmlns:a16="http://schemas.microsoft.com/office/drawing/2014/main" id="{7993A4B9-56E2-54E3-8178-C221C0EE0411}"/>
                </a:ext>
              </a:extLst>
            </p:cNvPr>
            <p:cNvGrpSpPr>
              <a:grpSpLocks noChangeAspect="1"/>
            </p:cNvGrpSpPr>
            <p:nvPr/>
          </p:nvGrpSpPr>
          <p:grpSpPr>
            <a:xfrm>
              <a:off x="551939" y="2447807"/>
              <a:ext cx="1820685" cy="497346"/>
              <a:chOff x="699941" y="2036988"/>
              <a:chExt cx="1692000" cy="576000"/>
            </a:xfrm>
            <a:solidFill>
              <a:schemeClr val="accent3"/>
            </a:solidFill>
          </p:grpSpPr>
          <p:grpSp>
            <p:nvGrpSpPr>
              <p:cNvPr id="11" name="Graphic 3">
                <a:extLst>
                  <a:ext uri="{FF2B5EF4-FFF2-40B4-BE49-F238E27FC236}">
                    <a16:creationId xmlns:a16="http://schemas.microsoft.com/office/drawing/2014/main" id="{FF6FABCA-C45F-21BD-8952-203A009350A6}"/>
                  </a:ext>
                </a:extLst>
              </p:cNvPr>
              <p:cNvGrpSpPr>
                <a:grpSpLocks/>
              </p:cNvGrpSpPr>
              <p:nvPr/>
            </p:nvGrpSpPr>
            <p:grpSpPr>
              <a:xfrm>
                <a:off x="699941" y="2036988"/>
                <a:ext cx="1692000" cy="576000"/>
                <a:chOff x="2000250" y="2000250"/>
                <a:chExt cx="5907976" cy="2857500"/>
              </a:xfrm>
              <a:grpFill/>
            </p:grpSpPr>
            <p:sp>
              <p:nvSpPr>
                <p:cNvPr id="14" name="Freeform: Shape 13">
                  <a:extLst>
                    <a:ext uri="{FF2B5EF4-FFF2-40B4-BE49-F238E27FC236}">
                      <a16:creationId xmlns:a16="http://schemas.microsoft.com/office/drawing/2014/main" id="{0B322BE4-FE3C-349D-7930-4DE105F330C0}"/>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15" name="Freeform: Shape 14">
                  <a:extLst>
                    <a:ext uri="{FF2B5EF4-FFF2-40B4-BE49-F238E27FC236}">
                      <a16:creationId xmlns:a16="http://schemas.microsoft.com/office/drawing/2014/main" id="{1C44B7E1-8540-0B00-91EC-0110C70C0DF9}"/>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12" name="Text Placeholder 14">
                <a:extLst>
                  <a:ext uri="{FF2B5EF4-FFF2-40B4-BE49-F238E27FC236}">
                    <a16:creationId xmlns:a16="http://schemas.microsoft.com/office/drawing/2014/main" id="{882102F7-6924-504D-DE43-A40A00FB961B}"/>
                  </a:ext>
                </a:extLst>
              </p:cNvPr>
              <p:cNvSpPr txBox="1">
                <a:spLocks/>
              </p:cNvSpPr>
              <p:nvPr/>
            </p:nvSpPr>
            <p:spPr>
              <a:xfrm>
                <a:off x="828000" y="2216988"/>
                <a:ext cx="945250"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lgn="ctr"/>
                <a:r>
                  <a:rPr lang="en-AU" sz="1400">
                    <a:solidFill>
                      <a:schemeClr val="bg1"/>
                    </a:solidFill>
                    <a:latin typeface="VIC SemiBold" panose="00000700000000000000" pitchFamily="50" charset="0"/>
                    <a:cs typeface="Segoe UI Semibold" panose="020B0702040204020203" pitchFamily="34" charset="0"/>
                  </a:rPr>
                  <a:t>BASELINE</a:t>
                </a:r>
              </a:p>
            </p:txBody>
          </p:sp>
        </p:grpSp>
        <p:grpSp>
          <p:nvGrpSpPr>
            <p:cNvPr id="16" name="Group 15">
              <a:extLst>
                <a:ext uri="{FF2B5EF4-FFF2-40B4-BE49-F238E27FC236}">
                  <a16:creationId xmlns:a16="http://schemas.microsoft.com/office/drawing/2014/main" id="{E76B6B70-2510-3FE4-8F50-6A2A683B9869}"/>
                </a:ext>
              </a:extLst>
            </p:cNvPr>
            <p:cNvGrpSpPr>
              <a:grpSpLocks noChangeAspect="1"/>
            </p:cNvGrpSpPr>
            <p:nvPr/>
          </p:nvGrpSpPr>
          <p:grpSpPr>
            <a:xfrm>
              <a:off x="2549487" y="2447807"/>
              <a:ext cx="1811664" cy="497346"/>
              <a:chOff x="2875313" y="2036988"/>
              <a:chExt cx="1764000" cy="576000"/>
            </a:xfrm>
            <a:solidFill>
              <a:schemeClr val="accent3"/>
            </a:solidFill>
          </p:grpSpPr>
          <p:grpSp>
            <p:nvGrpSpPr>
              <p:cNvPr id="17" name="Graphic 3">
                <a:extLst>
                  <a:ext uri="{FF2B5EF4-FFF2-40B4-BE49-F238E27FC236}">
                    <a16:creationId xmlns:a16="http://schemas.microsoft.com/office/drawing/2014/main" id="{2B64EFC0-1FD8-D1D6-B60B-7F4F11DF67AE}"/>
                  </a:ext>
                </a:extLst>
              </p:cNvPr>
              <p:cNvGrpSpPr>
                <a:grpSpLocks/>
              </p:cNvGrpSpPr>
              <p:nvPr/>
            </p:nvGrpSpPr>
            <p:grpSpPr>
              <a:xfrm>
                <a:off x="2875313" y="2036988"/>
                <a:ext cx="1764000" cy="576000"/>
                <a:chOff x="2000250" y="2000250"/>
                <a:chExt cx="5907976" cy="2857500"/>
              </a:xfrm>
              <a:grpFill/>
            </p:grpSpPr>
            <p:sp>
              <p:nvSpPr>
                <p:cNvPr id="20" name="Freeform: Shape 19">
                  <a:extLst>
                    <a:ext uri="{FF2B5EF4-FFF2-40B4-BE49-F238E27FC236}">
                      <a16:creationId xmlns:a16="http://schemas.microsoft.com/office/drawing/2014/main" id="{A49D9AE1-F4D7-2307-F6F0-B18721FA69FA}"/>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grpFill/>
                <a:ln w="9525"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F9B36A74-4B24-97F0-7801-12FC820FEE1D}"/>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tx2"/>
                </a:solidFill>
                <a:ln w="9525" cap="flat">
                  <a:noFill/>
                  <a:prstDash val="solid"/>
                  <a:miter/>
                </a:ln>
              </p:spPr>
              <p:txBody>
                <a:bodyPr rtlCol="0" anchor="ctr"/>
                <a:lstStyle/>
                <a:p>
                  <a:endParaRPr lang="en-AU"/>
                </a:p>
              </p:txBody>
            </p:sp>
          </p:grpSp>
          <p:sp>
            <p:nvSpPr>
              <p:cNvPr id="18" name="Text Placeholder 14">
                <a:extLst>
                  <a:ext uri="{FF2B5EF4-FFF2-40B4-BE49-F238E27FC236}">
                    <a16:creationId xmlns:a16="http://schemas.microsoft.com/office/drawing/2014/main" id="{9B9029C9-48F4-79DC-845D-7D91520C77F0}"/>
                  </a:ext>
                </a:extLst>
              </p:cNvPr>
              <p:cNvSpPr txBox="1">
                <a:spLocks/>
              </p:cNvSpPr>
              <p:nvPr/>
            </p:nvSpPr>
            <p:spPr>
              <a:xfrm>
                <a:off x="3003371" y="2216988"/>
                <a:ext cx="723595" cy="216000"/>
              </a:xfrm>
              <a:prstGeom prst="rect">
                <a:avLst/>
              </a:prstGeom>
              <a:grp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DEFINE</a:t>
                </a:r>
              </a:p>
            </p:txBody>
          </p:sp>
        </p:grpSp>
      </p:grpSp>
      <p:grpSp>
        <p:nvGrpSpPr>
          <p:cNvPr id="31" name="Group 30">
            <a:extLst>
              <a:ext uri="{FF2B5EF4-FFF2-40B4-BE49-F238E27FC236}">
                <a16:creationId xmlns:a16="http://schemas.microsoft.com/office/drawing/2014/main" id="{2B3D3A23-7D83-988C-ED53-10A2524CBA1E}"/>
              </a:ext>
            </a:extLst>
          </p:cNvPr>
          <p:cNvGrpSpPr/>
          <p:nvPr/>
        </p:nvGrpSpPr>
        <p:grpSpPr>
          <a:xfrm>
            <a:off x="5175443" y="2897207"/>
            <a:ext cx="4178409" cy="3221832"/>
            <a:chOff x="5175444" y="2444835"/>
            <a:chExt cx="3831532" cy="3221832"/>
          </a:xfrm>
        </p:grpSpPr>
        <p:sp>
          <p:nvSpPr>
            <p:cNvPr id="7" name="Text Placeholder 7">
              <a:extLst>
                <a:ext uri="{FF2B5EF4-FFF2-40B4-BE49-F238E27FC236}">
                  <a16:creationId xmlns:a16="http://schemas.microsoft.com/office/drawing/2014/main" id="{5FCCBEDA-C82A-2496-7182-CE49AAA6956E}"/>
                </a:ext>
              </a:extLst>
            </p:cNvPr>
            <p:cNvSpPr txBox="1">
              <a:spLocks/>
            </p:cNvSpPr>
            <p:nvPr/>
          </p:nvSpPr>
          <p:spPr>
            <a:xfrm>
              <a:off x="5181590" y="2444835"/>
              <a:ext cx="1826003" cy="3221832"/>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400"/>
                </a:spcAft>
                <a:defRPr/>
              </a:pPr>
              <a:r>
                <a:rPr lang="en-AU" sz="1200">
                  <a:solidFill>
                    <a:schemeClr val="bg2"/>
                  </a:solidFill>
                  <a:effectLst/>
                  <a:latin typeface="VIC SemiBold" panose="00000700000000000000" pitchFamily="50" charset="0"/>
                  <a:ea typeface="Calibri" panose="020F0502020204030204" pitchFamily="34" charset="0"/>
                  <a:cs typeface="Segoe UI Semibold" panose="020B0702040204020203" pitchFamily="34" charset="0"/>
                </a:rPr>
                <a:t>Design ‘better practice’ processes</a:t>
              </a:r>
              <a:endParaRPr lang="en-AU" sz="1200">
                <a:solidFill>
                  <a:schemeClr val="bg2"/>
                </a:solidFill>
                <a:latin typeface="VIC SemiBold" panose="00000700000000000000" pitchFamily="50" charset="0"/>
                <a:cs typeface="Segoe UI Semibold" panose="020B0702040204020203" pitchFamily="34" charset="0"/>
              </a:endParaRPr>
            </a:p>
            <a:p>
              <a:pPr>
                <a:spcBef>
                  <a:spcPts val="0"/>
                </a:spcBef>
                <a:spcAft>
                  <a:spcPts val="400"/>
                </a:spcAft>
                <a:defRPr/>
              </a:pPr>
              <a:r>
                <a:rPr lang="en-AU" sz="1200">
                  <a:solidFill>
                    <a:schemeClr val="bg2"/>
                  </a:solidFill>
                  <a:latin typeface="+mn-lt"/>
                </a:rPr>
                <a:t>Work through the ‘better practice’ permission journey and use it to design an improved permission process.</a:t>
              </a:r>
            </a:p>
            <a:p>
              <a:pPr>
                <a:spcBef>
                  <a:spcPts val="0"/>
                </a:spcBef>
                <a:spcAft>
                  <a:spcPts val="400"/>
                </a:spcAft>
                <a:defRPr/>
              </a:pPr>
              <a:r>
                <a:rPr lang="en-AU" sz="1200">
                  <a:solidFill>
                    <a:schemeClr val="bg2"/>
                  </a:solidFill>
                  <a:latin typeface="+mn-lt"/>
                </a:rPr>
                <a:t>Consider your requirements for digital reform, including through Service Victoria. </a:t>
              </a:r>
            </a:p>
          </p:txBody>
        </p:sp>
        <p:sp>
          <p:nvSpPr>
            <p:cNvPr id="8" name="Text Placeholder 7">
              <a:extLst>
                <a:ext uri="{FF2B5EF4-FFF2-40B4-BE49-F238E27FC236}">
                  <a16:creationId xmlns:a16="http://schemas.microsoft.com/office/drawing/2014/main" id="{D45F94DD-93FC-4E95-85B9-6BBA5DE3E5E7}"/>
                </a:ext>
              </a:extLst>
            </p:cNvPr>
            <p:cNvSpPr txBox="1">
              <a:spLocks/>
            </p:cNvSpPr>
            <p:nvPr/>
          </p:nvSpPr>
          <p:spPr>
            <a:xfrm>
              <a:off x="7180973" y="2444835"/>
              <a:ext cx="1826003" cy="3221832"/>
            </a:xfrm>
            <a:prstGeom prst="rect">
              <a:avLst/>
            </a:prstGeom>
            <a:solidFill>
              <a:schemeClr val="bg1"/>
            </a:solidFill>
          </p:spPr>
          <p:txBody>
            <a:bodyPr wrap="square" lIns="108000" tIns="648000" rIns="108000" bIns="72000">
              <a:noAutofit/>
            </a:bodyPr>
            <a:lstStyle>
              <a:lvl1pPr marL="0" indent="0" algn="l" defTabSz="914349" rtl="0" eaLnBrk="1" latinLnBrk="0" hangingPunct="1">
                <a:spcBef>
                  <a:spcPts val="1200"/>
                </a:spcBef>
                <a:buFont typeface="Arial" pitchFamily="34" charset="0"/>
                <a:buNone/>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1pPr>
              <a:lvl2pPr marL="108000" indent="-108000" algn="l" defTabSz="914349" rtl="0" eaLnBrk="1" latinLnBrk="0" hangingPunct="1">
                <a:spcBef>
                  <a:spcPts val="400"/>
                </a:spcBef>
                <a:buClr>
                  <a:schemeClr val="bg1"/>
                </a:buClr>
                <a:buFont typeface="Arial" panose="020B0604020202020204" pitchFamily="34" charset="0"/>
                <a:buChar char="•"/>
                <a:defRPr sz="1600" kern="1200" spc="0" baseline="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2pPr>
              <a:lvl3pPr marL="25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3pPr>
              <a:lvl4pPr marL="396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4pPr>
              <a:lvl5pPr marL="612000" indent="-108000" algn="l" defTabSz="914349" rtl="0" eaLnBrk="1" latinLnBrk="0" hangingPunct="1">
                <a:spcBef>
                  <a:spcPts val="400"/>
                </a:spcBef>
                <a:buClr>
                  <a:schemeClr val="bg1"/>
                </a:buClr>
                <a:buFont typeface="Arial" panose="020B0604020202020204" pitchFamily="34" charset="0"/>
                <a:buChar char="•"/>
                <a:defRPr sz="1600" kern="1200" spc="0">
                  <a:solidFill>
                    <a:schemeClr val="bg1"/>
                  </a:solidFill>
                  <a:latin typeface="Segoe UI Semilight" panose="020B0402040204020203" pitchFamily="34" charset="0"/>
                  <a:ea typeface="Segoe UI" panose="020B0502040204020203" pitchFamily="34" charset="0"/>
                  <a:cs typeface="Segoe UI Semilight" panose="020B0402040204020203" pitchFamily="34" charset="0"/>
                </a:defRPr>
              </a:lvl5pPr>
              <a:lvl6pPr marL="539970" indent="-269985" algn="l" defTabSz="914349" rtl="0" eaLnBrk="1" latinLnBrk="0" hangingPunct="1">
                <a:spcBef>
                  <a:spcPts val="400"/>
                </a:spcBef>
                <a:buClr>
                  <a:schemeClr val="bg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bg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bg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49" rtl="0" eaLnBrk="1" fontAlgn="auto" latinLnBrk="0" hangingPunct="1">
                <a:lnSpc>
                  <a:spcPct val="100000"/>
                </a:lnSpc>
                <a:spcBef>
                  <a:spcPts val="0"/>
                </a:spcBef>
                <a:spcAft>
                  <a:spcPts val="400"/>
                </a:spcAft>
                <a:buClrTx/>
                <a:buSzTx/>
                <a:buFontTx/>
                <a:buNone/>
                <a:tabLst/>
                <a:defRPr/>
              </a:pPr>
              <a:r>
                <a:rPr lang="en-AU" sz="1200">
                  <a:solidFill>
                    <a:schemeClr val="bg2"/>
                  </a:solidFill>
                  <a:latin typeface="VIC SemiBold" panose="00000700000000000000" pitchFamily="50" charset="0"/>
                  <a:ea typeface="Calibri" panose="020F0502020204030204" pitchFamily="34" charset="0"/>
                  <a:cs typeface="Segoe UI Semibold" panose="020B0702040204020203" pitchFamily="34" charset="0"/>
                </a:rPr>
                <a:t>Identify and implement improvements</a:t>
              </a:r>
            </a:p>
            <a:p>
              <a:pPr>
                <a:spcBef>
                  <a:spcPts val="0"/>
                </a:spcBef>
                <a:spcAft>
                  <a:spcPts val="400"/>
                </a:spcAft>
                <a:defRPr/>
              </a:pPr>
              <a:r>
                <a:rPr lang="en-AU" sz="1200">
                  <a:solidFill>
                    <a:schemeClr val="bg2"/>
                  </a:solidFill>
                  <a:latin typeface="+mn-lt"/>
                </a:rPr>
                <a:t>Conduct an in-depth review of key stages and components to identify improvements.</a:t>
              </a:r>
              <a:endParaRPr lang="en-US" sz="1200">
                <a:solidFill>
                  <a:schemeClr val="bg2"/>
                </a:solidFill>
                <a:latin typeface="+mn-lt"/>
              </a:endParaRPr>
            </a:p>
            <a:p>
              <a:pPr>
                <a:spcBef>
                  <a:spcPts val="0"/>
                </a:spcBef>
                <a:spcAft>
                  <a:spcPts val="400"/>
                </a:spcAft>
                <a:defRPr/>
              </a:pPr>
              <a:r>
                <a:rPr lang="en-AU" sz="1200">
                  <a:solidFill>
                    <a:schemeClr val="bg2"/>
                  </a:solidFill>
                  <a:latin typeface="+mn-lt"/>
                  <a:ea typeface="+mn-ea"/>
                </a:rPr>
                <a:t>Document and prioritise opportunities, actions, and enablers for reform and digitisation, developing an action plan. </a:t>
              </a:r>
            </a:p>
          </p:txBody>
        </p:sp>
        <p:grpSp>
          <p:nvGrpSpPr>
            <p:cNvPr id="22" name="Group 21">
              <a:extLst>
                <a:ext uri="{FF2B5EF4-FFF2-40B4-BE49-F238E27FC236}">
                  <a16:creationId xmlns:a16="http://schemas.microsoft.com/office/drawing/2014/main" id="{CF2FA8EB-880B-916D-769D-2C475C68AE2E}"/>
                </a:ext>
              </a:extLst>
            </p:cNvPr>
            <p:cNvGrpSpPr>
              <a:grpSpLocks noChangeAspect="1"/>
            </p:cNvGrpSpPr>
            <p:nvPr/>
          </p:nvGrpSpPr>
          <p:grpSpPr>
            <a:xfrm>
              <a:off x="5175444" y="2447807"/>
              <a:ext cx="1815005" cy="497346"/>
              <a:chOff x="5050687" y="2036988"/>
              <a:chExt cx="1692000" cy="576000"/>
            </a:xfrm>
            <a:solidFill>
              <a:schemeClr val="accent3"/>
            </a:solidFill>
          </p:grpSpPr>
          <p:grpSp>
            <p:nvGrpSpPr>
              <p:cNvPr id="23" name="Graphic 3">
                <a:extLst>
                  <a:ext uri="{FF2B5EF4-FFF2-40B4-BE49-F238E27FC236}">
                    <a16:creationId xmlns:a16="http://schemas.microsoft.com/office/drawing/2014/main" id="{0EAB3C07-0174-7EC8-FD4D-3070738B47E0}"/>
                  </a:ext>
                </a:extLst>
              </p:cNvPr>
              <p:cNvGrpSpPr>
                <a:grpSpLocks/>
              </p:cNvGrpSpPr>
              <p:nvPr/>
            </p:nvGrpSpPr>
            <p:grpSpPr>
              <a:xfrm>
                <a:off x="5050687" y="2036988"/>
                <a:ext cx="1692000" cy="576000"/>
                <a:chOff x="2000250" y="2000250"/>
                <a:chExt cx="5907976" cy="2857500"/>
              </a:xfrm>
              <a:grpFill/>
            </p:grpSpPr>
            <p:sp>
              <p:nvSpPr>
                <p:cNvPr id="26" name="Freeform: Shape 25">
                  <a:extLst>
                    <a:ext uri="{FF2B5EF4-FFF2-40B4-BE49-F238E27FC236}">
                      <a16:creationId xmlns:a16="http://schemas.microsoft.com/office/drawing/2014/main" id="{B182A366-0949-D39E-538E-730B2C22DAC1}"/>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bg2"/>
                </a:solidFill>
                <a:ln w="9525" cap="flat">
                  <a:noFill/>
                  <a:prstDash val="solid"/>
                  <a:miter/>
                </a:ln>
              </p:spPr>
              <p:txBody>
                <a:bodyPr rtlCol="0" anchor="ctr"/>
                <a:lstStyle/>
                <a:p>
                  <a:endParaRPr lang="en-AU"/>
                </a:p>
              </p:txBody>
            </p:sp>
            <p:sp>
              <p:nvSpPr>
                <p:cNvPr id="27" name="Freeform: Shape 26">
                  <a:extLst>
                    <a:ext uri="{FF2B5EF4-FFF2-40B4-BE49-F238E27FC236}">
                      <a16:creationId xmlns:a16="http://schemas.microsoft.com/office/drawing/2014/main" id="{DEFA0C87-2B21-E47C-AFCC-9F903C5A8F8C}"/>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2">
                    <a:lumMod val="90000"/>
                  </a:schemeClr>
                </a:solidFill>
                <a:ln w="9525" cap="flat">
                  <a:noFill/>
                  <a:prstDash val="solid"/>
                  <a:miter/>
                </a:ln>
              </p:spPr>
              <p:txBody>
                <a:bodyPr rtlCol="0" anchor="ctr"/>
                <a:lstStyle/>
                <a:p>
                  <a:endParaRPr lang="en-AU"/>
                </a:p>
              </p:txBody>
            </p:sp>
          </p:grpSp>
          <p:sp>
            <p:nvSpPr>
              <p:cNvPr id="24" name="Text Placeholder 14">
                <a:extLst>
                  <a:ext uri="{FF2B5EF4-FFF2-40B4-BE49-F238E27FC236}">
                    <a16:creationId xmlns:a16="http://schemas.microsoft.com/office/drawing/2014/main" id="{195EB1DB-BAEE-1AE5-782B-303471B07803}"/>
                  </a:ext>
                </a:extLst>
              </p:cNvPr>
              <p:cNvSpPr txBox="1">
                <a:spLocks/>
              </p:cNvSpPr>
              <p:nvPr/>
            </p:nvSpPr>
            <p:spPr>
              <a:xfrm>
                <a:off x="5178746" y="2216988"/>
                <a:ext cx="719768" cy="216000"/>
              </a:xfrm>
              <a:prstGeom prst="rect">
                <a:avLst/>
              </a:prstGeom>
              <a:solidFill>
                <a:schemeClr val="bg2"/>
              </a:solid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DESIGN</a:t>
                </a:r>
              </a:p>
            </p:txBody>
          </p:sp>
        </p:grpSp>
        <p:grpSp>
          <p:nvGrpSpPr>
            <p:cNvPr id="28" name="Group 27">
              <a:extLst>
                <a:ext uri="{FF2B5EF4-FFF2-40B4-BE49-F238E27FC236}">
                  <a16:creationId xmlns:a16="http://schemas.microsoft.com/office/drawing/2014/main" id="{3FF62D95-52A8-C8DD-7EB2-6ECC940261B6}"/>
                </a:ext>
              </a:extLst>
            </p:cNvPr>
            <p:cNvGrpSpPr>
              <a:grpSpLocks noChangeAspect="1"/>
            </p:cNvGrpSpPr>
            <p:nvPr/>
          </p:nvGrpSpPr>
          <p:grpSpPr>
            <a:xfrm>
              <a:off x="7178312" y="2444835"/>
              <a:ext cx="1814376" cy="497346"/>
              <a:chOff x="7226061" y="2036988"/>
              <a:chExt cx="1692000" cy="576000"/>
            </a:xfrm>
            <a:solidFill>
              <a:schemeClr val="accent3"/>
            </a:solidFill>
          </p:grpSpPr>
          <p:grpSp>
            <p:nvGrpSpPr>
              <p:cNvPr id="29" name="Graphic 3">
                <a:extLst>
                  <a:ext uri="{FF2B5EF4-FFF2-40B4-BE49-F238E27FC236}">
                    <a16:creationId xmlns:a16="http://schemas.microsoft.com/office/drawing/2014/main" id="{7AE9B926-C793-96F1-0081-C7A8853AA8C9}"/>
                  </a:ext>
                </a:extLst>
              </p:cNvPr>
              <p:cNvGrpSpPr>
                <a:grpSpLocks/>
              </p:cNvGrpSpPr>
              <p:nvPr/>
            </p:nvGrpSpPr>
            <p:grpSpPr>
              <a:xfrm>
                <a:off x="7226061" y="2036988"/>
                <a:ext cx="1692000" cy="576000"/>
                <a:chOff x="2000250" y="2000250"/>
                <a:chExt cx="5907976" cy="2857500"/>
              </a:xfrm>
              <a:grpFill/>
            </p:grpSpPr>
            <p:sp>
              <p:nvSpPr>
                <p:cNvPr id="32" name="Freeform: Shape 31">
                  <a:extLst>
                    <a:ext uri="{FF2B5EF4-FFF2-40B4-BE49-F238E27FC236}">
                      <a16:creationId xmlns:a16="http://schemas.microsoft.com/office/drawing/2014/main" id="{92F3D8AD-59C0-3649-6B62-DA540488B49E}"/>
                    </a:ext>
                  </a:extLst>
                </p:cNvPr>
                <p:cNvSpPr/>
                <p:nvPr/>
              </p:nvSpPr>
              <p:spPr>
                <a:xfrm>
                  <a:off x="2000250" y="2000250"/>
                  <a:ext cx="5907976" cy="2857500"/>
                </a:xfrm>
                <a:custGeom>
                  <a:avLst/>
                  <a:gdLst>
                    <a:gd name="connsiteX0" fmla="*/ 4994434 w 5907976"/>
                    <a:gd name="connsiteY0" fmla="*/ 0 h 2857500"/>
                    <a:gd name="connsiteX1" fmla="*/ 5907977 w 5907976"/>
                    <a:gd name="connsiteY1" fmla="*/ 1428750 h 2857500"/>
                    <a:gd name="connsiteX2" fmla="*/ 4994434 w 5907976"/>
                    <a:gd name="connsiteY2" fmla="*/ 2857500 h 2857500"/>
                    <a:gd name="connsiteX3" fmla="*/ 0 w 5907976"/>
                    <a:gd name="connsiteY3" fmla="*/ 2857500 h 2857500"/>
                    <a:gd name="connsiteX4" fmla="*/ 0 w 5907976"/>
                    <a:gd name="connsiteY4" fmla="*/ 0 h 2857500"/>
                    <a:gd name="connsiteX5" fmla="*/ 4994434 w 5907976"/>
                    <a:gd name="connsiteY5" fmla="*/ 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7976" h="2857500">
                      <a:moveTo>
                        <a:pt x="4994434" y="0"/>
                      </a:moveTo>
                      <a:lnTo>
                        <a:pt x="5907977" y="1428750"/>
                      </a:lnTo>
                      <a:lnTo>
                        <a:pt x="4994434" y="2857500"/>
                      </a:lnTo>
                      <a:lnTo>
                        <a:pt x="0" y="2857500"/>
                      </a:lnTo>
                      <a:lnTo>
                        <a:pt x="0" y="0"/>
                      </a:lnTo>
                      <a:lnTo>
                        <a:pt x="4994434" y="0"/>
                      </a:lnTo>
                    </a:path>
                  </a:pathLst>
                </a:custGeom>
                <a:solidFill>
                  <a:schemeClr val="bg2"/>
                </a:solidFill>
                <a:ln w="9525"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0477DBC0-9464-653E-91A4-02F353B5D0C9}"/>
                    </a:ext>
                  </a:extLst>
                </p:cNvPr>
                <p:cNvSpPr/>
                <p:nvPr/>
              </p:nvSpPr>
              <p:spPr>
                <a:xfrm>
                  <a:off x="6338030" y="2000250"/>
                  <a:ext cx="1256156" cy="2857500"/>
                </a:xfrm>
                <a:custGeom>
                  <a:avLst/>
                  <a:gdLst>
                    <a:gd name="connsiteX0" fmla="*/ 342519 w 1256156"/>
                    <a:gd name="connsiteY0" fmla="*/ 0 h 2857500"/>
                    <a:gd name="connsiteX1" fmla="*/ 91345 w 1256156"/>
                    <a:gd name="connsiteY1" fmla="*/ 0 h 2857500"/>
                    <a:gd name="connsiteX2" fmla="*/ 0 w 1256156"/>
                    <a:gd name="connsiteY2" fmla="*/ 0 h 2857500"/>
                    <a:gd name="connsiteX3" fmla="*/ 913543 w 1256156"/>
                    <a:gd name="connsiteY3" fmla="*/ 1428750 h 2857500"/>
                    <a:gd name="connsiteX4" fmla="*/ 0 w 1256156"/>
                    <a:gd name="connsiteY4" fmla="*/ 2857500 h 2857500"/>
                    <a:gd name="connsiteX5" fmla="*/ 342519 w 1256156"/>
                    <a:gd name="connsiteY5" fmla="*/ 2857500 h 2857500"/>
                    <a:gd name="connsiteX6" fmla="*/ 1256157 w 1256156"/>
                    <a:gd name="connsiteY6" fmla="*/ 1428750 h 285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6156" h="2857500">
                      <a:moveTo>
                        <a:pt x="342519" y="0"/>
                      </a:moveTo>
                      <a:lnTo>
                        <a:pt x="91345" y="0"/>
                      </a:lnTo>
                      <a:lnTo>
                        <a:pt x="0" y="0"/>
                      </a:lnTo>
                      <a:lnTo>
                        <a:pt x="913543" y="1428750"/>
                      </a:lnTo>
                      <a:lnTo>
                        <a:pt x="0" y="2857500"/>
                      </a:lnTo>
                      <a:lnTo>
                        <a:pt x="342519" y="2857500"/>
                      </a:lnTo>
                      <a:lnTo>
                        <a:pt x="1256157" y="1428750"/>
                      </a:lnTo>
                      <a:close/>
                    </a:path>
                  </a:pathLst>
                </a:custGeom>
                <a:solidFill>
                  <a:schemeClr val="bg2">
                    <a:lumMod val="90000"/>
                  </a:schemeClr>
                </a:solidFill>
                <a:ln w="9525" cap="flat">
                  <a:noFill/>
                  <a:prstDash val="solid"/>
                  <a:miter/>
                </a:ln>
              </p:spPr>
              <p:txBody>
                <a:bodyPr rtlCol="0" anchor="ctr"/>
                <a:lstStyle/>
                <a:p>
                  <a:endParaRPr lang="en-AU"/>
                </a:p>
              </p:txBody>
            </p:sp>
          </p:grpSp>
          <p:sp>
            <p:nvSpPr>
              <p:cNvPr id="30" name="Text Placeholder 14">
                <a:extLst>
                  <a:ext uri="{FF2B5EF4-FFF2-40B4-BE49-F238E27FC236}">
                    <a16:creationId xmlns:a16="http://schemas.microsoft.com/office/drawing/2014/main" id="{FA6E83EA-5C77-B024-6F82-CAF9CAE7D3E7}"/>
                  </a:ext>
                </a:extLst>
              </p:cNvPr>
              <p:cNvSpPr txBox="1">
                <a:spLocks/>
              </p:cNvSpPr>
              <p:nvPr/>
            </p:nvSpPr>
            <p:spPr>
              <a:xfrm>
                <a:off x="7354118" y="2216988"/>
                <a:ext cx="1024310" cy="216000"/>
              </a:xfrm>
              <a:prstGeom prst="rect">
                <a:avLst/>
              </a:prstGeom>
              <a:solidFill>
                <a:schemeClr val="bg2"/>
              </a:solidFill>
              <a:ln w="19050">
                <a:noFill/>
              </a:ln>
            </p:spPr>
            <p:txBody>
              <a:bodyPr wrap="square" lIns="36000" tIns="36000" rIns="36000" bIns="36000" anchor="ctr" anchorCtr="0">
                <a:noAutofit/>
              </a:bodyPr>
              <a:lstStyle>
                <a:lvl1pPr marL="0" indent="0" algn="l" defTabSz="1039033" rtl="0" eaLnBrk="1" latinLnBrk="0" hangingPunct="1">
                  <a:spcBef>
                    <a:spcPts val="455"/>
                  </a:spcBef>
                  <a:buFont typeface="Arial" pitchFamily="34" charset="0"/>
                  <a:buNone/>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08000" indent="-288000"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68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1044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368000" indent="-306801" algn="l" defTabSz="1039033" rtl="0" eaLnBrk="1" latinLnBrk="0" hangingPunct="1">
                  <a:spcBef>
                    <a:spcPts val="455"/>
                  </a:spcBef>
                  <a:buClr>
                    <a:schemeClr val="bg2"/>
                  </a:buClr>
                  <a:buFont typeface="Arial" pitchFamily="34" charset="0"/>
                  <a:buChar char="•"/>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613602" indent="-306801" algn="l" defTabSz="1039033" rtl="0" eaLnBrk="1" latinLnBrk="0" hangingPunct="1">
                  <a:spcBef>
                    <a:spcPts val="455"/>
                  </a:spcBef>
                  <a:buClr>
                    <a:schemeClr val="bg2"/>
                  </a:buClr>
                  <a:buFont typeface="+mj-lt"/>
                  <a:buAutoNum type="arabi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920403" indent="-306801" algn="l" defTabSz="1039033" rtl="0" eaLnBrk="1" latinLnBrk="0" hangingPunct="1">
                  <a:spcBef>
                    <a:spcPts val="455"/>
                  </a:spcBef>
                  <a:buClr>
                    <a:schemeClr val="bg2"/>
                  </a:buClr>
                  <a:buFont typeface="+mj-lt"/>
                  <a:buAutoNum type="alphaLcPeriod"/>
                  <a:defRPr sz="20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227204" indent="-306801" algn="l" defTabSz="1039033" rtl="0" eaLnBrk="1" latinLnBrk="0" hangingPunct="1">
                  <a:spcBef>
                    <a:spcPts val="455"/>
                  </a:spcBef>
                  <a:buClr>
                    <a:schemeClr val="bg2"/>
                  </a:buClr>
                  <a:buFont typeface="+mj-lt"/>
                  <a:buAutoNum type="romanLcPeriod"/>
                  <a:defRPr sz="20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prstClr val="white"/>
                    </a:solidFill>
                    <a:effectLst/>
                    <a:uLnTx/>
                    <a:uFillTx/>
                    <a:latin typeface="VIC SemiBold" panose="00000700000000000000" pitchFamily="50" charset="0"/>
                    <a:ea typeface="+mn-ea"/>
                    <a:cs typeface="Segoe UI Semibold" panose="020B0702040204020203" pitchFamily="34" charset="0"/>
                  </a:rPr>
                  <a:t>IMPLEMENT</a:t>
                </a:r>
              </a:p>
            </p:txBody>
          </p:sp>
        </p:grpSp>
      </p:grpSp>
      <p:sp>
        <p:nvSpPr>
          <p:cNvPr id="2" name="Rectangle 1">
            <a:extLst>
              <a:ext uri="{FF2B5EF4-FFF2-40B4-BE49-F238E27FC236}">
                <a16:creationId xmlns:a16="http://schemas.microsoft.com/office/drawing/2014/main" id="{8A08785D-E2D6-7C2A-A941-9F8A0CAEBCD6}"/>
              </a:ext>
            </a:extLst>
          </p:cNvPr>
          <p:cNvSpPr/>
          <p:nvPr/>
        </p:nvSpPr>
        <p:spPr>
          <a:xfrm>
            <a:off x="541338" y="2012895"/>
            <a:ext cx="4216732" cy="7081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i="1">
                <a:solidFill>
                  <a:schemeClr val="tx2"/>
                </a:solidFill>
                <a:latin typeface="+mj-lt"/>
                <a:cs typeface="Segoe UI Semilight" panose="020B0402040204020203" pitchFamily="34" charset="0"/>
              </a:rPr>
              <a:t>Primarily for Service Owners – you are a regulatory leader or senior manager responsible for administering the permission.</a:t>
            </a:r>
            <a:endParaRPr lang="en-AU" sz="1200">
              <a:solidFill>
                <a:schemeClr val="tx2"/>
              </a:solidFill>
              <a:latin typeface="+mj-lt"/>
              <a:cs typeface="Segoe UI Semilight" panose="020B0402040204020203" pitchFamily="34" charset="0"/>
            </a:endParaRPr>
          </a:p>
        </p:txBody>
      </p:sp>
      <p:sp>
        <p:nvSpPr>
          <p:cNvPr id="4" name="Rectangle 3">
            <a:extLst>
              <a:ext uri="{FF2B5EF4-FFF2-40B4-BE49-F238E27FC236}">
                <a16:creationId xmlns:a16="http://schemas.microsoft.com/office/drawing/2014/main" id="{3FD720DC-3A8E-9AD4-CE25-D74678F45FC3}"/>
              </a:ext>
            </a:extLst>
          </p:cNvPr>
          <p:cNvSpPr/>
          <p:nvPr/>
        </p:nvSpPr>
        <p:spPr>
          <a:xfrm>
            <a:off x="5181590" y="2012895"/>
            <a:ext cx="4178409" cy="708133"/>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i="1">
                <a:solidFill>
                  <a:schemeClr val="bg2"/>
                </a:solidFill>
                <a:latin typeface="+mj-lt"/>
                <a:cs typeface="Segoe UI Semilight" panose="020B0402040204020203" pitchFamily="34" charset="0"/>
              </a:rPr>
              <a:t>Primarily for Reform Officers – you are a reform officer or team member responsible for designing and implementing regulatory improvements.  </a:t>
            </a:r>
          </a:p>
        </p:txBody>
      </p:sp>
      <p:sp>
        <p:nvSpPr>
          <p:cNvPr id="9" name="Rectangle 8">
            <a:extLst>
              <a:ext uri="{FF2B5EF4-FFF2-40B4-BE49-F238E27FC236}">
                <a16:creationId xmlns:a16="http://schemas.microsoft.com/office/drawing/2014/main" id="{78264FEE-B902-E569-9476-126F910D9DE7}"/>
              </a:ext>
            </a:extLst>
          </p:cNvPr>
          <p:cNvSpPr/>
          <p:nvPr/>
        </p:nvSpPr>
        <p:spPr>
          <a:xfrm>
            <a:off x="541338" y="1762803"/>
            <a:ext cx="4216732" cy="2500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bg1"/>
                </a:solidFill>
                <a:latin typeface="VIC SemiBold" panose="00000700000000000000" pitchFamily="50" charset="0"/>
                <a:cs typeface="Segoe UI Semibold" panose="020B0702040204020203" pitchFamily="34" charset="0"/>
              </a:rPr>
              <a:t>PART A </a:t>
            </a:r>
          </a:p>
        </p:txBody>
      </p:sp>
      <p:sp>
        <p:nvSpPr>
          <p:cNvPr id="13" name="Rectangle 12">
            <a:extLst>
              <a:ext uri="{FF2B5EF4-FFF2-40B4-BE49-F238E27FC236}">
                <a16:creationId xmlns:a16="http://schemas.microsoft.com/office/drawing/2014/main" id="{FB69B6B7-FA59-492A-BCC7-C053E79D47DA}"/>
              </a:ext>
            </a:extLst>
          </p:cNvPr>
          <p:cNvSpPr/>
          <p:nvPr/>
        </p:nvSpPr>
        <p:spPr>
          <a:xfrm>
            <a:off x="5181590" y="1762802"/>
            <a:ext cx="4178409" cy="25009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bg1"/>
                </a:solidFill>
                <a:latin typeface="VIC SemiBold" panose="00000700000000000000" pitchFamily="50" charset="0"/>
                <a:cs typeface="Segoe UI Semibold" panose="020B0702040204020203" pitchFamily="34" charset="0"/>
              </a:rPr>
              <a:t>PART B </a:t>
            </a:r>
          </a:p>
        </p:txBody>
      </p:sp>
      <p:sp>
        <p:nvSpPr>
          <p:cNvPr id="19" name="TextBox 18">
            <a:extLst>
              <a:ext uri="{FF2B5EF4-FFF2-40B4-BE49-F238E27FC236}">
                <a16:creationId xmlns:a16="http://schemas.microsoft.com/office/drawing/2014/main" id="{B252F91B-E030-5BFD-92E8-B161785069BE}"/>
              </a:ext>
            </a:extLst>
          </p:cNvPr>
          <p:cNvSpPr txBox="1"/>
          <p:nvPr/>
        </p:nvSpPr>
        <p:spPr>
          <a:xfrm>
            <a:off x="539999" y="6366884"/>
            <a:ext cx="7157973" cy="320995"/>
          </a:xfrm>
          <a:prstGeom prst="rect">
            <a:avLst/>
          </a:prstGeom>
          <a:noFill/>
        </p:spPr>
        <p:txBody>
          <a:bodyPr wrap="none" lIns="36000" tIns="36000" rIns="36000" bIns="36000" rtlCol="0">
            <a:noAutofit/>
          </a:bodyPr>
          <a:lstStyle/>
          <a:p>
            <a:pPr algn="l"/>
            <a:r>
              <a:rPr lang="en-AU" sz="900">
                <a:solidFill>
                  <a:srgbClr val="1F2A44"/>
                </a:solidFill>
                <a:cs typeface="Segoe UI Semilight" panose="020B0402040204020203" pitchFamily="34" charset="0"/>
              </a:rPr>
              <a:t>Note: Going through this process might surface strategic questions related to the policy, role and design of your permission.</a:t>
            </a:r>
          </a:p>
          <a:p>
            <a:pPr algn="l"/>
            <a:r>
              <a:rPr lang="en-AU" sz="900">
                <a:solidFill>
                  <a:srgbClr val="1F2A44"/>
                </a:solidFill>
                <a:cs typeface="Segoe UI Semilight" panose="020B0402040204020203" pitchFamily="34" charset="0"/>
              </a:rPr>
              <a:t>Refer to Page 9 for other resources to help you with these broader considerations. </a:t>
            </a:r>
          </a:p>
        </p:txBody>
      </p:sp>
      <p:sp>
        <p:nvSpPr>
          <p:cNvPr id="34" name="Rectangle 33">
            <a:extLst>
              <a:ext uri="{FF2B5EF4-FFF2-40B4-BE49-F238E27FC236}">
                <a16:creationId xmlns:a16="http://schemas.microsoft.com/office/drawing/2014/main" id="{04087F29-6A4F-F067-D108-F1943726B4EE}"/>
              </a:ext>
            </a:extLst>
          </p:cNvPr>
          <p:cNvSpPr/>
          <p:nvPr/>
        </p:nvSpPr>
        <p:spPr>
          <a:xfrm>
            <a:off x="444306" y="1208374"/>
            <a:ext cx="8931469" cy="445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AU" sz="1200">
                <a:solidFill>
                  <a:schemeClr val="tx2"/>
                </a:solidFill>
                <a:latin typeface="VIC SemiBold" panose="00000700000000000000" pitchFamily="50" charset="0"/>
                <a:cs typeface="Segoe UI Semilight" panose="020B0402040204020203" pitchFamily="34" charset="0"/>
              </a:rPr>
              <a:t>Follow this four-step process to develop an action plan and related outputs (e.g., documented system requirements) to improve your permission processes and ensure they are ‘digitally ready’. The Playbook is separated in two parts. </a:t>
            </a:r>
          </a:p>
        </p:txBody>
      </p:sp>
    </p:spTree>
    <p:extLst>
      <p:ext uri="{BB962C8B-B14F-4D97-AF65-F5344CB8AC3E}">
        <p14:creationId xmlns:p14="http://schemas.microsoft.com/office/powerpoint/2010/main" val="140398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55FB74-FB87-3BB5-50A0-3260C085EB82}"/>
              </a:ext>
            </a:extLst>
          </p:cNvPr>
          <p:cNvSpPr>
            <a:spLocks noGrp="1"/>
          </p:cNvSpPr>
          <p:nvPr>
            <p:ph type="body" sz="quarter" idx="10"/>
          </p:nvPr>
        </p:nvSpPr>
        <p:spPr/>
        <p:txBody>
          <a:bodyPr/>
          <a:lstStyle/>
          <a:p>
            <a:r>
              <a:rPr lang="en-AU" b="1"/>
              <a:t>BASELINE</a:t>
            </a:r>
          </a:p>
        </p:txBody>
      </p:sp>
    </p:spTree>
    <p:extLst>
      <p:ext uri="{BB962C8B-B14F-4D97-AF65-F5344CB8AC3E}">
        <p14:creationId xmlns:p14="http://schemas.microsoft.com/office/powerpoint/2010/main" val="2779100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69CB340-D69B-8182-75EF-27F1DC13DDC8}"/>
              </a:ext>
            </a:extLst>
          </p:cNvPr>
          <p:cNvGraphicFramePr>
            <a:graphicFrameLocks noChangeAspect="1"/>
          </p:cNvGraphicFramePr>
          <p:nvPr>
            <p:custDataLst>
              <p:tags r:id="rId1"/>
            </p:custDataLst>
            <p:extLst>
              <p:ext uri="{D42A27DB-BD31-4B8C-83A1-F6EECF244321}">
                <p14:modId xmlns:p14="http://schemas.microsoft.com/office/powerpoint/2010/main" val="33722778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5" name="Object 4" hidden="1">
                        <a:extLst>
                          <a:ext uri="{FF2B5EF4-FFF2-40B4-BE49-F238E27FC236}">
                            <a16:creationId xmlns:a16="http://schemas.microsoft.com/office/drawing/2014/main" id="{269CB340-D69B-8182-75EF-27F1DC13DDC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53" name="Table 52">
            <a:extLst>
              <a:ext uri="{FF2B5EF4-FFF2-40B4-BE49-F238E27FC236}">
                <a16:creationId xmlns:a16="http://schemas.microsoft.com/office/drawing/2014/main" id="{5BBB2102-03B2-4603-610D-65AB20B4ED62}"/>
              </a:ext>
            </a:extLst>
          </p:cNvPr>
          <p:cNvGraphicFramePr>
            <a:graphicFrameLocks noGrp="1"/>
          </p:cNvGraphicFramePr>
          <p:nvPr>
            <p:extLst>
              <p:ext uri="{D42A27DB-BD31-4B8C-83A1-F6EECF244321}">
                <p14:modId xmlns:p14="http://schemas.microsoft.com/office/powerpoint/2010/main" val="669931095"/>
              </p:ext>
            </p:extLst>
          </p:nvPr>
        </p:nvGraphicFramePr>
        <p:xfrm>
          <a:off x="544163" y="4261054"/>
          <a:ext cx="4408835" cy="938763"/>
        </p:xfrm>
        <a:graphic>
          <a:graphicData uri="http://schemas.openxmlformats.org/drawingml/2006/table">
            <a:tbl>
              <a:tblPr firstRow="1" bandRow="1">
                <a:tableStyleId>{2D5ABB26-0587-4C30-8999-92F81FD0307C}</a:tableStyleId>
              </a:tblPr>
              <a:tblGrid>
                <a:gridCol w="524214">
                  <a:extLst>
                    <a:ext uri="{9D8B030D-6E8A-4147-A177-3AD203B41FA5}">
                      <a16:colId xmlns:a16="http://schemas.microsoft.com/office/drawing/2014/main" val="2609530721"/>
                    </a:ext>
                  </a:extLst>
                </a:gridCol>
                <a:gridCol w="1241375">
                  <a:extLst>
                    <a:ext uri="{9D8B030D-6E8A-4147-A177-3AD203B41FA5}">
                      <a16:colId xmlns:a16="http://schemas.microsoft.com/office/drawing/2014/main" val="2070110518"/>
                    </a:ext>
                  </a:extLst>
                </a:gridCol>
                <a:gridCol w="2643246">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Pain points and opportunities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latin typeface="+mn-lt"/>
                          <a:cs typeface="Arial" panose="020B0604020202020204" pitchFamily="34" charset="0"/>
                        </a:rPr>
                        <a:t>Reflect on the key pain points and possible improvement opportunities across the application journey ideally using research undertaken with staff and applicants.</a:t>
                      </a:r>
                    </a:p>
                  </a:txBody>
                  <a:tcPr anchor="ctr">
                    <a:solidFill>
                      <a:srgbClr val="FFFFFF"/>
                    </a:solidFill>
                  </a:tcPr>
                </a:tc>
                <a:extLst>
                  <a:ext uri="{0D108BD9-81ED-4DB2-BD59-A6C34878D82A}">
                    <a16:rowId xmlns:a16="http://schemas.microsoft.com/office/drawing/2014/main" val="1032954448"/>
                  </a:ext>
                </a:extLst>
              </a:tr>
            </a:tbl>
          </a:graphicData>
        </a:graphic>
      </p:graphicFrame>
      <p:sp>
        <p:nvSpPr>
          <p:cNvPr id="3" name="Title 2">
            <a:extLst>
              <a:ext uri="{FF2B5EF4-FFF2-40B4-BE49-F238E27FC236}">
                <a16:creationId xmlns:a16="http://schemas.microsoft.com/office/drawing/2014/main" id="{E8C5A2E9-B354-0AE2-5DA4-7BC85E1A49E3}"/>
              </a:ext>
            </a:extLst>
          </p:cNvPr>
          <p:cNvSpPr>
            <a:spLocks noGrp="1"/>
          </p:cNvSpPr>
          <p:nvPr>
            <p:ph type="title"/>
          </p:nvPr>
        </p:nvSpPr>
        <p:spPr>
          <a:xfrm>
            <a:off x="539999" y="299382"/>
            <a:ext cx="7467700" cy="590917"/>
          </a:xfrm>
        </p:spPr>
        <p:txBody>
          <a:bodyPr vert="horz"/>
          <a:lstStyle/>
          <a:p>
            <a:r>
              <a:rPr lang="en-AU" dirty="0"/>
              <a:t>Baseline | </a:t>
            </a:r>
            <a:r>
              <a:rPr lang="en-AU" b="1" dirty="0"/>
              <a:t>Start by bringing together your understanding of baseline practice and processes </a:t>
            </a:r>
          </a:p>
        </p:txBody>
      </p:sp>
      <p:sp>
        <p:nvSpPr>
          <p:cNvPr id="7" name="Rectangle 6">
            <a:extLst>
              <a:ext uri="{FF2B5EF4-FFF2-40B4-BE49-F238E27FC236}">
                <a16:creationId xmlns:a16="http://schemas.microsoft.com/office/drawing/2014/main" id="{77FF9ADE-09C0-0D36-10AB-FB1586C809C0}"/>
              </a:ext>
            </a:extLst>
          </p:cNvPr>
          <p:cNvSpPr/>
          <p:nvPr/>
        </p:nvSpPr>
        <p:spPr>
          <a:xfrm>
            <a:off x="455668" y="1206404"/>
            <a:ext cx="8920107" cy="59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AU" sz="1200">
                <a:solidFill>
                  <a:schemeClr val="tx2"/>
                </a:solidFill>
                <a:cs typeface="Segoe UI Semilight" panose="020B0402040204020203" pitchFamily="34" charset="0"/>
              </a:rPr>
              <a:t>Understanding your baseline permission practice and processes, including what factors influence the way things are currently done, is important to defining the ambition for reform. Below are examples of useful information and analysis that you may already have to guide your baseline understanding.</a:t>
            </a:r>
          </a:p>
        </p:txBody>
      </p:sp>
      <p:graphicFrame>
        <p:nvGraphicFramePr>
          <p:cNvPr id="2" name="Table 1">
            <a:extLst>
              <a:ext uri="{FF2B5EF4-FFF2-40B4-BE49-F238E27FC236}">
                <a16:creationId xmlns:a16="http://schemas.microsoft.com/office/drawing/2014/main" id="{BF656A03-26AF-96F7-F170-083725289B0C}"/>
              </a:ext>
            </a:extLst>
          </p:cNvPr>
          <p:cNvGraphicFramePr>
            <a:graphicFrameLocks noGrp="1"/>
          </p:cNvGraphicFramePr>
          <p:nvPr>
            <p:extLst>
              <p:ext uri="{D42A27DB-BD31-4B8C-83A1-F6EECF244321}">
                <p14:modId xmlns:p14="http://schemas.microsoft.com/office/powerpoint/2010/main" val="532328833"/>
              </p:ext>
            </p:extLst>
          </p:nvPr>
        </p:nvGraphicFramePr>
        <p:xfrm>
          <a:off x="5063492" y="2264528"/>
          <a:ext cx="4316640" cy="938763"/>
        </p:xfrm>
        <a:graphic>
          <a:graphicData uri="http://schemas.openxmlformats.org/drawingml/2006/table">
            <a:tbl>
              <a:tblPr firstRow="1" bandRow="1">
                <a:tableStyleId>{2D5ABB26-0587-4C30-8999-92F81FD0307C}</a:tableStyleId>
              </a:tblPr>
              <a:tblGrid>
                <a:gridCol w="513252">
                  <a:extLst>
                    <a:ext uri="{9D8B030D-6E8A-4147-A177-3AD203B41FA5}">
                      <a16:colId xmlns:a16="http://schemas.microsoft.com/office/drawing/2014/main" val="2609530721"/>
                    </a:ext>
                  </a:extLst>
                </a:gridCol>
                <a:gridCol w="1215416">
                  <a:extLst>
                    <a:ext uri="{9D8B030D-6E8A-4147-A177-3AD203B41FA5}">
                      <a16:colId xmlns:a16="http://schemas.microsoft.com/office/drawing/2014/main" val="2070110518"/>
                    </a:ext>
                  </a:extLst>
                </a:gridCol>
                <a:gridCol w="2587972">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nchor="ct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Applicants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latin typeface="+mn-lt"/>
                          <a:cs typeface="Arial" panose="020B0604020202020204" pitchFamily="34" charset="0"/>
                        </a:rPr>
                        <a:t>Think about your applicants, their needs and common challenges going through the application process. </a:t>
                      </a:r>
                      <a:endParaRPr lang="en-AU" sz="1050">
                        <a:highlight>
                          <a:srgbClr val="FFFF00"/>
                        </a:highlight>
                        <a:latin typeface="+mn-lt"/>
                        <a:cs typeface="Arial" panose="020B0604020202020204" pitchFamily="34" charset="0"/>
                      </a:endParaRPr>
                    </a:p>
                  </a:txBody>
                  <a:tcPr anchor="ctr">
                    <a:solidFill>
                      <a:srgbClr val="FFFFFF"/>
                    </a:solidFill>
                  </a:tcPr>
                </a:tc>
                <a:extLst>
                  <a:ext uri="{0D108BD9-81ED-4DB2-BD59-A6C34878D82A}">
                    <a16:rowId xmlns:a16="http://schemas.microsoft.com/office/drawing/2014/main" val="1032954448"/>
                  </a:ext>
                </a:extLst>
              </a:tr>
            </a:tbl>
          </a:graphicData>
        </a:graphic>
      </p:graphicFrame>
      <p:grpSp>
        <p:nvGrpSpPr>
          <p:cNvPr id="4" name="Group 3">
            <a:extLst>
              <a:ext uri="{FF2B5EF4-FFF2-40B4-BE49-F238E27FC236}">
                <a16:creationId xmlns:a16="http://schemas.microsoft.com/office/drawing/2014/main" id="{2C75CC92-037E-CF5E-E61B-9642D4EDA76E}"/>
              </a:ext>
            </a:extLst>
          </p:cNvPr>
          <p:cNvGrpSpPr>
            <a:grpSpLocks noChangeAspect="1"/>
          </p:cNvGrpSpPr>
          <p:nvPr/>
        </p:nvGrpSpPr>
        <p:grpSpPr>
          <a:xfrm>
            <a:off x="5068979" y="2485871"/>
            <a:ext cx="416212" cy="496678"/>
            <a:chOff x="9466281" y="1044575"/>
            <a:chExt cx="476251" cy="568328"/>
          </a:xfrm>
          <a:solidFill>
            <a:schemeClr val="accent3"/>
          </a:solidFill>
        </p:grpSpPr>
        <p:sp>
          <p:nvSpPr>
            <p:cNvPr id="6" name="Freeform 90">
              <a:extLst>
                <a:ext uri="{FF2B5EF4-FFF2-40B4-BE49-F238E27FC236}">
                  <a16:creationId xmlns:a16="http://schemas.microsoft.com/office/drawing/2014/main" id="{7A49D0EC-B0B7-8D54-7F0F-2BF88048C857}"/>
                </a:ext>
              </a:extLst>
            </p:cNvPr>
            <p:cNvSpPr>
              <a:spLocks noEditPoints="1"/>
            </p:cNvSpPr>
            <p:nvPr/>
          </p:nvSpPr>
          <p:spPr bwMode="auto">
            <a:xfrm>
              <a:off x="9575820" y="1555753"/>
              <a:ext cx="260350" cy="57150"/>
            </a:xfrm>
            <a:custGeom>
              <a:avLst/>
              <a:gdLst>
                <a:gd name="T0" fmla="*/ 78 w 82"/>
                <a:gd name="T1" fmla="*/ 0 h 18"/>
                <a:gd name="T2" fmla="*/ 3 w 82"/>
                <a:gd name="T3" fmla="*/ 0 h 18"/>
                <a:gd name="T4" fmla="*/ 0 w 82"/>
                <a:gd name="T5" fmla="*/ 4 h 18"/>
                <a:gd name="T6" fmla="*/ 12 w 82"/>
                <a:gd name="T7" fmla="*/ 18 h 18"/>
                <a:gd name="T8" fmla="*/ 71 w 82"/>
                <a:gd name="T9" fmla="*/ 18 h 18"/>
                <a:gd name="T10" fmla="*/ 82 w 82"/>
                <a:gd name="T11" fmla="*/ 4 h 18"/>
                <a:gd name="T12" fmla="*/ 78 w 82"/>
                <a:gd name="T13" fmla="*/ 0 h 18"/>
                <a:gd name="T14" fmla="*/ 71 w 82"/>
                <a:gd name="T15" fmla="*/ 11 h 18"/>
                <a:gd name="T16" fmla="*/ 12 w 82"/>
                <a:gd name="T17" fmla="*/ 11 h 18"/>
                <a:gd name="T18" fmla="*/ 9 w 82"/>
                <a:gd name="T19" fmla="*/ 7 h 18"/>
                <a:gd name="T20" fmla="*/ 74 w 82"/>
                <a:gd name="T21" fmla="*/ 7 h 18"/>
                <a:gd name="T22" fmla="*/ 71 w 82"/>
                <a:gd name="T23"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18">
                  <a:moveTo>
                    <a:pt x="78" y="0"/>
                  </a:moveTo>
                  <a:cubicBezTo>
                    <a:pt x="78" y="0"/>
                    <a:pt x="78" y="0"/>
                    <a:pt x="3" y="0"/>
                  </a:cubicBezTo>
                  <a:cubicBezTo>
                    <a:pt x="1" y="0"/>
                    <a:pt x="0" y="2"/>
                    <a:pt x="0" y="4"/>
                  </a:cubicBezTo>
                  <a:cubicBezTo>
                    <a:pt x="0" y="11"/>
                    <a:pt x="5" y="18"/>
                    <a:pt x="12" y="18"/>
                  </a:cubicBezTo>
                  <a:cubicBezTo>
                    <a:pt x="12" y="18"/>
                    <a:pt x="12" y="18"/>
                    <a:pt x="71" y="18"/>
                  </a:cubicBezTo>
                  <a:cubicBezTo>
                    <a:pt x="76" y="18"/>
                    <a:pt x="82" y="11"/>
                    <a:pt x="82" y="4"/>
                  </a:cubicBezTo>
                  <a:cubicBezTo>
                    <a:pt x="82" y="2"/>
                    <a:pt x="80" y="0"/>
                    <a:pt x="78" y="0"/>
                  </a:cubicBezTo>
                  <a:close/>
                  <a:moveTo>
                    <a:pt x="71" y="11"/>
                  </a:moveTo>
                  <a:cubicBezTo>
                    <a:pt x="71" y="11"/>
                    <a:pt x="71" y="11"/>
                    <a:pt x="12" y="11"/>
                  </a:cubicBezTo>
                  <a:cubicBezTo>
                    <a:pt x="10" y="11"/>
                    <a:pt x="9" y="9"/>
                    <a:pt x="9" y="7"/>
                  </a:cubicBezTo>
                  <a:cubicBezTo>
                    <a:pt x="74" y="7"/>
                    <a:pt x="74" y="7"/>
                    <a:pt x="74" y="7"/>
                  </a:cubicBezTo>
                  <a:cubicBezTo>
                    <a:pt x="73" y="9"/>
                    <a:pt x="72" y="11"/>
                    <a:pt x="7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 name="Freeform 91">
              <a:extLst>
                <a:ext uri="{FF2B5EF4-FFF2-40B4-BE49-F238E27FC236}">
                  <a16:creationId xmlns:a16="http://schemas.microsoft.com/office/drawing/2014/main" id="{67CF9940-63F7-55F8-59BE-7DF29AC01AD4}"/>
                </a:ext>
              </a:extLst>
            </p:cNvPr>
            <p:cNvSpPr>
              <a:spLocks noEditPoints="1"/>
            </p:cNvSpPr>
            <p:nvPr/>
          </p:nvSpPr>
          <p:spPr bwMode="auto">
            <a:xfrm>
              <a:off x="9466281" y="1274764"/>
              <a:ext cx="476251" cy="261938"/>
            </a:xfrm>
            <a:custGeom>
              <a:avLst/>
              <a:gdLst>
                <a:gd name="T0" fmla="*/ 127 w 149"/>
                <a:gd name="T1" fmla="*/ 18 h 82"/>
                <a:gd name="T2" fmla="*/ 123 w 149"/>
                <a:gd name="T3" fmla="*/ 11 h 82"/>
                <a:gd name="T4" fmla="*/ 106 w 149"/>
                <a:gd name="T5" fmla="*/ 0 h 82"/>
                <a:gd name="T6" fmla="*/ 47 w 149"/>
                <a:gd name="T7" fmla="*/ 0 h 82"/>
                <a:gd name="T8" fmla="*/ 28 w 149"/>
                <a:gd name="T9" fmla="*/ 13 h 82"/>
                <a:gd name="T10" fmla="*/ 0 w 149"/>
                <a:gd name="T11" fmla="*/ 59 h 82"/>
                <a:gd name="T12" fmla="*/ 0 w 149"/>
                <a:gd name="T13" fmla="*/ 61 h 82"/>
                <a:gd name="T14" fmla="*/ 21 w 149"/>
                <a:gd name="T15" fmla="*/ 82 h 82"/>
                <a:gd name="T16" fmla="*/ 37 w 149"/>
                <a:gd name="T17" fmla="*/ 82 h 82"/>
                <a:gd name="T18" fmla="*/ 114 w 149"/>
                <a:gd name="T19" fmla="*/ 82 h 82"/>
                <a:gd name="T20" fmla="*/ 128 w 149"/>
                <a:gd name="T21" fmla="*/ 82 h 82"/>
                <a:gd name="T22" fmla="*/ 149 w 149"/>
                <a:gd name="T23" fmla="*/ 61 h 82"/>
                <a:gd name="T24" fmla="*/ 149 w 149"/>
                <a:gd name="T25" fmla="*/ 59 h 82"/>
                <a:gd name="T26" fmla="*/ 127 w 149"/>
                <a:gd name="T27" fmla="*/ 18 h 82"/>
                <a:gd name="T28" fmla="*/ 110 w 149"/>
                <a:gd name="T29" fmla="*/ 74 h 82"/>
                <a:gd name="T30" fmla="*/ 41 w 149"/>
                <a:gd name="T31" fmla="*/ 74 h 82"/>
                <a:gd name="T32" fmla="*/ 41 w 149"/>
                <a:gd name="T33" fmla="*/ 35 h 82"/>
                <a:gd name="T34" fmla="*/ 47 w 149"/>
                <a:gd name="T35" fmla="*/ 32 h 82"/>
                <a:gd name="T36" fmla="*/ 104 w 149"/>
                <a:gd name="T37" fmla="*/ 32 h 82"/>
                <a:gd name="T38" fmla="*/ 110 w 149"/>
                <a:gd name="T39" fmla="*/ 35 h 82"/>
                <a:gd name="T40" fmla="*/ 110 w 149"/>
                <a:gd name="T41" fmla="*/ 74 h 82"/>
                <a:gd name="T42" fmla="*/ 128 w 149"/>
                <a:gd name="T43" fmla="*/ 74 h 82"/>
                <a:gd name="T44" fmla="*/ 117 w 149"/>
                <a:gd name="T45" fmla="*/ 74 h 82"/>
                <a:gd name="T46" fmla="*/ 117 w 149"/>
                <a:gd name="T47" fmla="*/ 37 h 82"/>
                <a:gd name="T48" fmla="*/ 117 w 149"/>
                <a:gd name="T49" fmla="*/ 35 h 82"/>
                <a:gd name="T50" fmla="*/ 104 w 149"/>
                <a:gd name="T51" fmla="*/ 24 h 82"/>
                <a:gd name="T52" fmla="*/ 47 w 149"/>
                <a:gd name="T53" fmla="*/ 24 h 82"/>
                <a:gd name="T54" fmla="*/ 34 w 149"/>
                <a:gd name="T55" fmla="*/ 35 h 82"/>
                <a:gd name="T56" fmla="*/ 34 w 149"/>
                <a:gd name="T57" fmla="*/ 37 h 82"/>
                <a:gd name="T58" fmla="*/ 34 w 149"/>
                <a:gd name="T59" fmla="*/ 74 h 82"/>
                <a:gd name="T60" fmla="*/ 21 w 149"/>
                <a:gd name="T61" fmla="*/ 74 h 82"/>
                <a:gd name="T62" fmla="*/ 8 w 149"/>
                <a:gd name="T63" fmla="*/ 61 h 82"/>
                <a:gd name="T64" fmla="*/ 34 w 149"/>
                <a:gd name="T65" fmla="*/ 17 h 82"/>
                <a:gd name="T66" fmla="*/ 47 w 149"/>
                <a:gd name="T67" fmla="*/ 7 h 82"/>
                <a:gd name="T68" fmla="*/ 106 w 149"/>
                <a:gd name="T69" fmla="*/ 7 h 82"/>
                <a:gd name="T70" fmla="*/ 117 w 149"/>
                <a:gd name="T71" fmla="*/ 15 h 82"/>
                <a:gd name="T72" fmla="*/ 141 w 149"/>
                <a:gd name="T73" fmla="*/ 61 h 82"/>
                <a:gd name="T74" fmla="*/ 128 w 149"/>
                <a:gd name="T75" fmla="*/ 7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9" h="82">
                  <a:moveTo>
                    <a:pt x="127" y="18"/>
                  </a:moveTo>
                  <a:cubicBezTo>
                    <a:pt x="125" y="15"/>
                    <a:pt x="123" y="11"/>
                    <a:pt x="123" y="11"/>
                  </a:cubicBezTo>
                  <a:cubicBezTo>
                    <a:pt x="119" y="4"/>
                    <a:pt x="115" y="0"/>
                    <a:pt x="106" y="0"/>
                  </a:cubicBezTo>
                  <a:cubicBezTo>
                    <a:pt x="47" y="0"/>
                    <a:pt x="47" y="0"/>
                    <a:pt x="47" y="0"/>
                  </a:cubicBezTo>
                  <a:cubicBezTo>
                    <a:pt x="37" y="0"/>
                    <a:pt x="32" y="5"/>
                    <a:pt x="28" y="13"/>
                  </a:cubicBezTo>
                  <a:cubicBezTo>
                    <a:pt x="0" y="59"/>
                    <a:pt x="0" y="59"/>
                    <a:pt x="0" y="59"/>
                  </a:cubicBezTo>
                  <a:cubicBezTo>
                    <a:pt x="0" y="59"/>
                    <a:pt x="0" y="59"/>
                    <a:pt x="0" y="61"/>
                  </a:cubicBezTo>
                  <a:cubicBezTo>
                    <a:pt x="0" y="73"/>
                    <a:pt x="9" y="82"/>
                    <a:pt x="21" y="82"/>
                  </a:cubicBezTo>
                  <a:cubicBezTo>
                    <a:pt x="37" y="82"/>
                    <a:pt x="37" y="82"/>
                    <a:pt x="37" y="82"/>
                  </a:cubicBezTo>
                  <a:cubicBezTo>
                    <a:pt x="114" y="82"/>
                    <a:pt x="114" y="82"/>
                    <a:pt x="114" y="82"/>
                  </a:cubicBezTo>
                  <a:cubicBezTo>
                    <a:pt x="128" y="82"/>
                    <a:pt x="128" y="82"/>
                    <a:pt x="128" y="82"/>
                  </a:cubicBezTo>
                  <a:cubicBezTo>
                    <a:pt x="140" y="82"/>
                    <a:pt x="149" y="73"/>
                    <a:pt x="149" y="61"/>
                  </a:cubicBezTo>
                  <a:cubicBezTo>
                    <a:pt x="149" y="59"/>
                    <a:pt x="149" y="59"/>
                    <a:pt x="149" y="59"/>
                  </a:cubicBezTo>
                  <a:cubicBezTo>
                    <a:pt x="127" y="18"/>
                    <a:pt x="127" y="18"/>
                    <a:pt x="127" y="18"/>
                  </a:cubicBezTo>
                  <a:close/>
                  <a:moveTo>
                    <a:pt x="110" y="74"/>
                  </a:moveTo>
                  <a:cubicBezTo>
                    <a:pt x="41" y="74"/>
                    <a:pt x="41" y="74"/>
                    <a:pt x="41" y="74"/>
                  </a:cubicBezTo>
                  <a:cubicBezTo>
                    <a:pt x="41" y="35"/>
                    <a:pt x="41" y="35"/>
                    <a:pt x="41" y="35"/>
                  </a:cubicBezTo>
                  <a:cubicBezTo>
                    <a:pt x="41" y="33"/>
                    <a:pt x="43" y="32"/>
                    <a:pt x="47" y="32"/>
                  </a:cubicBezTo>
                  <a:cubicBezTo>
                    <a:pt x="104" y="32"/>
                    <a:pt x="104" y="32"/>
                    <a:pt x="104" y="32"/>
                  </a:cubicBezTo>
                  <a:cubicBezTo>
                    <a:pt x="108" y="32"/>
                    <a:pt x="110" y="33"/>
                    <a:pt x="110" y="35"/>
                  </a:cubicBezTo>
                  <a:cubicBezTo>
                    <a:pt x="110" y="74"/>
                    <a:pt x="110" y="74"/>
                    <a:pt x="110" y="74"/>
                  </a:cubicBezTo>
                  <a:close/>
                  <a:moveTo>
                    <a:pt x="128" y="74"/>
                  </a:moveTo>
                  <a:cubicBezTo>
                    <a:pt x="117" y="74"/>
                    <a:pt x="117" y="74"/>
                    <a:pt x="117" y="74"/>
                  </a:cubicBezTo>
                  <a:cubicBezTo>
                    <a:pt x="117" y="37"/>
                    <a:pt x="117" y="37"/>
                    <a:pt x="117" y="37"/>
                  </a:cubicBezTo>
                  <a:cubicBezTo>
                    <a:pt x="117" y="35"/>
                    <a:pt x="117" y="35"/>
                    <a:pt x="117" y="35"/>
                  </a:cubicBezTo>
                  <a:cubicBezTo>
                    <a:pt x="117" y="30"/>
                    <a:pt x="112" y="24"/>
                    <a:pt x="104" y="24"/>
                  </a:cubicBezTo>
                  <a:cubicBezTo>
                    <a:pt x="47" y="24"/>
                    <a:pt x="47" y="24"/>
                    <a:pt x="47" y="24"/>
                  </a:cubicBezTo>
                  <a:cubicBezTo>
                    <a:pt x="39" y="24"/>
                    <a:pt x="34" y="30"/>
                    <a:pt x="34" y="35"/>
                  </a:cubicBezTo>
                  <a:cubicBezTo>
                    <a:pt x="34" y="37"/>
                    <a:pt x="34" y="37"/>
                    <a:pt x="34" y="37"/>
                  </a:cubicBezTo>
                  <a:cubicBezTo>
                    <a:pt x="34" y="74"/>
                    <a:pt x="34" y="74"/>
                    <a:pt x="34" y="74"/>
                  </a:cubicBezTo>
                  <a:cubicBezTo>
                    <a:pt x="21" y="74"/>
                    <a:pt x="21" y="74"/>
                    <a:pt x="21" y="74"/>
                  </a:cubicBezTo>
                  <a:cubicBezTo>
                    <a:pt x="13" y="74"/>
                    <a:pt x="8" y="69"/>
                    <a:pt x="8" y="61"/>
                  </a:cubicBezTo>
                  <a:cubicBezTo>
                    <a:pt x="32" y="22"/>
                    <a:pt x="34" y="17"/>
                    <a:pt x="34" y="17"/>
                  </a:cubicBezTo>
                  <a:cubicBezTo>
                    <a:pt x="39" y="10"/>
                    <a:pt x="41" y="7"/>
                    <a:pt x="47" y="7"/>
                  </a:cubicBezTo>
                  <a:cubicBezTo>
                    <a:pt x="106" y="7"/>
                    <a:pt x="106" y="7"/>
                    <a:pt x="106" y="7"/>
                  </a:cubicBezTo>
                  <a:cubicBezTo>
                    <a:pt x="112" y="7"/>
                    <a:pt x="113" y="8"/>
                    <a:pt x="117" y="15"/>
                  </a:cubicBezTo>
                  <a:cubicBezTo>
                    <a:pt x="141" y="61"/>
                    <a:pt x="141" y="61"/>
                    <a:pt x="141" y="61"/>
                  </a:cubicBezTo>
                  <a:cubicBezTo>
                    <a:pt x="141" y="69"/>
                    <a:pt x="134" y="74"/>
                    <a:pt x="128"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13" name="Freeform 92">
              <a:extLst>
                <a:ext uri="{FF2B5EF4-FFF2-40B4-BE49-F238E27FC236}">
                  <a16:creationId xmlns:a16="http://schemas.microsoft.com/office/drawing/2014/main" id="{3B3995D1-45B7-505E-CF77-CAB4D74EF1DA}"/>
                </a:ext>
              </a:extLst>
            </p:cNvPr>
            <p:cNvSpPr>
              <a:spLocks noEditPoints="1"/>
            </p:cNvSpPr>
            <p:nvPr/>
          </p:nvSpPr>
          <p:spPr bwMode="auto">
            <a:xfrm>
              <a:off x="9617075" y="1044575"/>
              <a:ext cx="184150" cy="220663"/>
            </a:xfrm>
            <a:custGeom>
              <a:avLst/>
              <a:gdLst>
                <a:gd name="T0" fmla="*/ 8 w 58"/>
                <a:gd name="T1" fmla="*/ 50 h 69"/>
                <a:gd name="T2" fmla="*/ 10 w 58"/>
                <a:gd name="T3" fmla="*/ 55 h 69"/>
                <a:gd name="T4" fmla="*/ 12 w 58"/>
                <a:gd name="T5" fmla="*/ 57 h 69"/>
                <a:gd name="T6" fmla="*/ 12 w 58"/>
                <a:gd name="T7" fmla="*/ 58 h 69"/>
                <a:gd name="T8" fmla="*/ 14 w 58"/>
                <a:gd name="T9" fmla="*/ 61 h 69"/>
                <a:gd name="T10" fmla="*/ 16 w 58"/>
                <a:gd name="T11" fmla="*/ 63 h 69"/>
                <a:gd name="T12" fmla="*/ 29 w 58"/>
                <a:gd name="T13" fmla="*/ 69 h 69"/>
                <a:gd name="T14" fmla="*/ 42 w 58"/>
                <a:gd name="T15" fmla="*/ 64 h 69"/>
                <a:gd name="T16" fmla="*/ 44 w 58"/>
                <a:gd name="T17" fmla="*/ 61 h 69"/>
                <a:gd name="T18" fmla="*/ 46 w 58"/>
                <a:gd name="T19" fmla="*/ 58 h 69"/>
                <a:gd name="T20" fmla="*/ 48 w 58"/>
                <a:gd name="T21" fmla="*/ 54 h 69"/>
                <a:gd name="T22" fmla="*/ 50 w 58"/>
                <a:gd name="T23" fmla="*/ 50 h 69"/>
                <a:gd name="T24" fmla="*/ 57 w 58"/>
                <a:gd name="T25" fmla="*/ 39 h 69"/>
                <a:gd name="T26" fmla="*/ 56 w 58"/>
                <a:gd name="T27" fmla="*/ 30 h 69"/>
                <a:gd name="T28" fmla="*/ 55 w 58"/>
                <a:gd name="T29" fmla="*/ 29 h 69"/>
                <a:gd name="T30" fmla="*/ 51 w 58"/>
                <a:gd name="T31" fmla="*/ 10 h 69"/>
                <a:gd name="T32" fmla="*/ 29 w 58"/>
                <a:gd name="T33" fmla="*/ 0 h 69"/>
                <a:gd name="T34" fmla="*/ 7 w 58"/>
                <a:gd name="T35" fmla="*/ 10 h 69"/>
                <a:gd name="T36" fmla="*/ 3 w 58"/>
                <a:gd name="T37" fmla="*/ 29 h 69"/>
                <a:gd name="T38" fmla="*/ 3 w 58"/>
                <a:gd name="T39" fmla="*/ 30 h 69"/>
                <a:gd name="T40" fmla="*/ 1 w 58"/>
                <a:gd name="T41" fmla="*/ 39 h 69"/>
                <a:gd name="T42" fmla="*/ 8 w 58"/>
                <a:gd name="T43" fmla="*/ 50 h 69"/>
                <a:gd name="T44" fmla="*/ 8 w 58"/>
                <a:gd name="T45" fmla="*/ 34 h 69"/>
                <a:gd name="T46" fmla="*/ 8 w 58"/>
                <a:gd name="T47" fmla="*/ 34 h 69"/>
                <a:gd name="T48" fmla="*/ 10 w 58"/>
                <a:gd name="T49" fmla="*/ 33 h 69"/>
                <a:gd name="T50" fmla="*/ 10 w 58"/>
                <a:gd name="T51" fmla="*/ 30 h 69"/>
                <a:gd name="T52" fmla="*/ 9 w 58"/>
                <a:gd name="T53" fmla="*/ 26 h 69"/>
                <a:gd name="T54" fmla="*/ 12 w 58"/>
                <a:gd name="T55" fmla="*/ 14 h 69"/>
                <a:gd name="T56" fmla="*/ 16 w 58"/>
                <a:gd name="T57" fmla="*/ 10 h 69"/>
                <a:gd name="T58" fmla="*/ 29 w 58"/>
                <a:gd name="T59" fmla="*/ 6 h 69"/>
                <a:gd name="T60" fmla="*/ 42 w 58"/>
                <a:gd name="T61" fmla="*/ 11 h 69"/>
                <a:gd name="T62" fmla="*/ 46 w 58"/>
                <a:gd name="T63" fmla="*/ 14 h 69"/>
                <a:gd name="T64" fmla="*/ 49 w 58"/>
                <a:gd name="T65" fmla="*/ 26 h 69"/>
                <a:gd name="T66" fmla="*/ 48 w 58"/>
                <a:gd name="T67" fmla="*/ 30 h 69"/>
                <a:gd name="T68" fmla="*/ 48 w 58"/>
                <a:gd name="T69" fmla="*/ 33 h 69"/>
                <a:gd name="T70" fmla="*/ 50 w 58"/>
                <a:gd name="T71" fmla="*/ 34 h 69"/>
                <a:gd name="T72" fmla="*/ 51 w 58"/>
                <a:gd name="T73" fmla="*/ 34 h 69"/>
                <a:gd name="T74" fmla="*/ 50 w 58"/>
                <a:gd name="T75" fmla="*/ 38 h 69"/>
                <a:gd name="T76" fmla="*/ 50 w 58"/>
                <a:gd name="T77" fmla="*/ 38 h 69"/>
                <a:gd name="T78" fmla="*/ 49 w 58"/>
                <a:gd name="T79" fmla="*/ 42 h 69"/>
                <a:gd name="T80" fmla="*/ 48 w 58"/>
                <a:gd name="T81" fmla="*/ 44 h 69"/>
                <a:gd name="T82" fmla="*/ 45 w 58"/>
                <a:gd name="T83" fmla="*/ 45 h 69"/>
                <a:gd name="T84" fmla="*/ 45 w 58"/>
                <a:gd name="T85" fmla="*/ 45 h 69"/>
                <a:gd name="T86" fmla="*/ 40 w 58"/>
                <a:gd name="T87" fmla="*/ 56 h 69"/>
                <a:gd name="T88" fmla="*/ 39 w 58"/>
                <a:gd name="T89" fmla="*/ 57 h 69"/>
                <a:gd name="T90" fmla="*/ 34 w 58"/>
                <a:gd name="T91" fmla="*/ 61 h 69"/>
                <a:gd name="T92" fmla="*/ 24 w 58"/>
                <a:gd name="T93" fmla="*/ 61 h 69"/>
                <a:gd name="T94" fmla="*/ 19 w 58"/>
                <a:gd name="T95" fmla="*/ 57 h 69"/>
                <a:gd name="T96" fmla="*/ 18 w 58"/>
                <a:gd name="T97" fmla="*/ 55 h 69"/>
                <a:gd name="T98" fmla="*/ 14 w 58"/>
                <a:gd name="T99" fmla="*/ 46 h 69"/>
                <a:gd name="T100" fmla="*/ 11 w 58"/>
                <a:gd name="T101" fmla="*/ 44 h 69"/>
                <a:gd name="T102" fmla="*/ 11 w 58"/>
                <a:gd name="T103" fmla="*/ 44 h 69"/>
                <a:gd name="T104" fmla="*/ 9 w 58"/>
                <a:gd name="T105" fmla="*/ 42 h 69"/>
                <a:gd name="T106" fmla="*/ 8 w 58"/>
                <a:gd name="T107" fmla="*/ 38 h 69"/>
                <a:gd name="T108" fmla="*/ 8 w 58"/>
                <a:gd name="T109" fmla="*/ 3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 h="69">
                  <a:moveTo>
                    <a:pt x="8" y="50"/>
                  </a:moveTo>
                  <a:cubicBezTo>
                    <a:pt x="8" y="51"/>
                    <a:pt x="9" y="53"/>
                    <a:pt x="10" y="55"/>
                  </a:cubicBezTo>
                  <a:cubicBezTo>
                    <a:pt x="11" y="56"/>
                    <a:pt x="11" y="56"/>
                    <a:pt x="12" y="57"/>
                  </a:cubicBezTo>
                  <a:cubicBezTo>
                    <a:pt x="12" y="58"/>
                    <a:pt x="12" y="58"/>
                    <a:pt x="12" y="58"/>
                  </a:cubicBezTo>
                  <a:cubicBezTo>
                    <a:pt x="13" y="59"/>
                    <a:pt x="14" y="60"/>
                    <a:pt x="14" y="61"/>
                  </a:cubicBezTo>
                  <a:cubicBezTo>
                    <a:pt x="15" y="62"/>
                    <a:pt x="16" y="63"/>
                    <a:pt x="16" y="63"/>
                  </a:cubicBezTo>
                  <a:cubicBezTo>
                    <a:pt x="20" y="67"/>
                    <a:pt x="25" y="69"/>
                    <a:pt x="29" y="69"/>
                  </a:cubicBezTo>
                  <a:cubicBezTo>
                    <a:pt x="34" y="69"/>
                    <a:pt x="38" y="67"/>
                    <a:pt x="42" y="64"/>
                  </a:cubicBezTo>
                  <a:cubicBezTo>
                    <a:pt x="42" y="63"/>
                    <a:pt x="43" y="62"/>
                    <a:pt x="44" y="61"/>
                  </a:cubicBezTo>
                  <a:cubicBezTo>
                    <a:pt x="45" y="60"/>
                    <a:pt x="45" y="59"/>
                    <a:pt x="46" y="58"/>
                  </a:cubicBezTo>
                  <a:cubicBezTo>
                    <a:pt x="47" y="57"/>
                    <a:pt x="48" y="55"/>
                    <a:pt x="48" y="54"/>
                  </a:cubicBezTo>
                  <a:cubicBezTo>
                    <a:pt x="49" y="52"/>
                    <a:pt x="50" y="51"/>
                    <a:pt x="50" y="50"/>
                  </a:cubicBezTo>
                  <a:cubicBezTo>
                    <a:pt x="54" y="48"/>
                    <a:pt x="56" y="43"/>
                    <a:pt x="57" y="39"/>
                  </a:cubicBezTo>
                  <a:cubicBezTo>
                    <a:pt x="58" y="35"/>
                    <a:pt x="57" y="32"/>
                    <a:pt x="56" y="30"/>
                  </a:cubicBezTo>
                  <a:cubicBezTo>
                    <a:pt x="55" y="29"/>
                    <a:pt x="55" y="29"/>
                    <a:pt x="55" y="29"/>
                  </a:cubicBezTo>
                  <a:cubicBezTo>
                    <a:pt x="56" y="22"/>
                    <a:pt x="55" y="16"/>
                    <a:pt x="51" y="10"/>
                  </a:cubicBezTo>
                  <a:cubicBezTo>
                    <a:pt x="46" y="4"/>
                    <a:pt x="38" y="0"/>
                    <a:pt x="29" y="0"/>
                  </a:cubicBezTo>
                  <a:cubicBezTo>
                    <a:pt x="20" y="0"/>
                    <a:pt x="12" y="4"/>
                    <a:pt x="7" y="10"/>
                  </a:cubicBezTo>
                  <a:cubicBezTo>
                    <a:pt x="3" y="16"/>
                    <a:pt x="2" y="22"/>
                    <a:pt x="3" y="29"/>
                  </a:cubicBezTo>
                  <a:cubicBezTo>
                    <a:pt x="3" y="29"/>
                    <a:pt x="3" y="29"/>
                    <a:pt x="3" y="30"/>
                  </a:cubicBezTo>
                  <a:cubicBezTo>
                    <a:pt x="1" y="32"/>
                    <a:pt x="0" y="35"/>
                    <a:pt x="1" y="39"/>
                  </a:cubicBezTo>
                  <a:cubicBezTo>
                    <a:pt x="2" y="43"/>
                    <a:pt x="4" y="48"/>
                    <a:pt x="8" y="50"/>
                  </a:cubicBezTo>
                  <a:close/>
                  <a:moveTo>
                    <a:pt x="8" y="34"/>
                  </a:moveTo>
                  <a:cubicBezTo>
                    <a:pt x="8" y="34"/>
                    <a:pt x="8" y="34"/>
                    <a:pt x="8" y="34"/>
                  </a:cubicBezTo>
                  <a:cubicBezTo>
                    <a:pt x="9" y="34"/>
                    <a:pt x="9" y="33"/>
                    <a:pt x="10" y="33"/>
                  </a:cubicBezTo>
                  <a:cubicBezTo>
                    <a:pt x="10" y="32"/>
                    <a:pt x="10" y="31"/>
                    <a:pt x="10" y="30"/>
                  </a:cubicBezTo>
                  <a:cubicBezTo>
                    <a:pt x="10" y="29"/>
                    <a:pt x="10" y="28"/>
                    <a:pt x="9" y="26"/>
                  </a:cubicBezTo>
                  <a:cubicBezTo>
                    <a:pt x="9" y="22"/>
                    <a:pt x="10" y="18"/>
                    <a:pt x="12" y="14"/>
                  </a:cubicBezTo>
                  <a:cubicBezTo>
                    <a:pt x="13" y="13"/>
                    <a:pt x="15" y="11"/>
                    <a:pt x="16" y="10"/>
                  </a:cubicBezTo>
                  <a:cubicBezTo>
                    <a:pt x="19" y="8"/>
                    <a:pt x="24" y="6"/>
                    <a:pt x="29" y="6"/>
                  </a:cubicBezTo>
                  <a:cubicBezTo>
                    <a:pt x="34" y="6"/>
                    <a:pt x="39" y="8"/>
                    <a:pt x="42" y="11"/>
                  </a:cubicBezTo>
                  <a:cubicBezTo>
                    <a:pt x="44" y="12"/>
                    <a:pt x="45" y="13"/>
                    <a:pt x="46" y="14"/>
                  </a:cubicBezTo>
                  <a:cubicBezTo>
                    <a:pt x="48" y="17"/>
                    <a:pt x="49" y="22"/>
                    <a:pt x="49" y="26"/>
                  </a:cubicBezTo>
                  <a:cubicBezTo>
                    <a:pt x="49" y="27"/>
                    <a:pt x="48" y="29"/>
                    <a:pt x="48" y="30"/>
                  </a:cubicBezTo>
                  <a:cubicBezTo>
                    <a:pt x="48" y="31"/>
                    <a:pt x="48" y="32"/>
                    <a:pt x="48" y="33"/>
                  </a:cubicBezTo>
                  <a:cubicBezTo>
                    <a:pt x="49" y="33"/>
                    <a:pt x="50" y="34"/>
                    <a:pt x="50" y="34"/>
                  </a:cubicBezTo>
                  <a:cubicBezTo>
                    <a:pt x="51" y="34"/>
                    <a:pt x="51" y="34"/>
                    <a:pt x="51" y="34"/>
                  </a:cubicBezTo>
                  <a:cubicBezTo>
                    <a:pt x="51" y="34"/>
                    <a:pt x="51" y="36"/>
                    <a:pt x="50" y="38"/>
                  </a:cubicBezTo>
                  <a:cubicBezTo>
                    <a:pt x="50" y="38"/>
                    <a:pt x="50" y="38"/>
                    <a:pt x="50" y="38"/>
                  </a:cubicBezTo>
                  <a:cubicBezTo>
                    <a:pt x="50" y="40"/>
                    <a:pt x="50" y="41"/>
                    <a:pt x="49" y="42"/>
                  </a:cubicBezTo>
                  <a:cubicBezTo>
                    <a:pt x="48" y="43"/>
                    <a:pt x="48" y="44"/>
                    <a:pt x="48" y="44"/>
                  </a:cubicBezTo>
                  <a:cubicBezTo>
                    <a:pt x="46" y="44"/>
                    <a:pt x="45" y="44"/>
                    <a:pt x="45" y="45"/>
                  </a:cubicBezTo>
                  <a:cubicBezTo>
                    <a:pt x="45" y="45"/>
                    <a:pt x="45" y="45"/>
                    <a:pt x="45" y="45"/>
                  </a:cubicBezTo>
                  <a:cubicBezTo>
                    <a:pt x="44" y="49"/>
                    <a:pt x="42" y="53"/>
                    <a:pt x="40" y="56"/>
                  </a:cubicBezTo>
                  <a:cubicBezTo>
                    <a:pt x="40" y="56"/>
                    <a:pt x="40" y="56"/>
                    <a:pt x="39" y="57"/>
                  </a:cubicBezTo>
                  <a:cubicBezTo>
                    <a:pt x="38" y="59"/>
                    <a:pt x="36" y="60"/>
                    <a:pt x="34" y="61"/>
                  </a:cubicBezTo>
                  <a:cubicBezTo>
                    <a:pt x="31" y="63"/>
                    <a:pt x="27" y="63"/>
                    <a:pt x="24" y="61"/>
                  </a:cubicBezTo>
                  <a:cubicBezTo>
                    <a:pt x="22" y="60"/>
                    <a:pt x="20" y="59"/>
                    <a:pt x="19" y="57"/>
                  </a:cubicBezTo>
                  <a:cubicBezTo>
                    <a:pt x="18" y="56"/>
                    <a:pt x="18" y="56"/>
                    <a:pt x="18" y="55"/>
                  </a:cubicBezTo>
                  <a:cubicBezTo>
                    <a:pt x="16" y="53"/>
                    <a:pt x="15" y="50"/>
                    <a:pt x="14" y="46"/>
                  </a:cubicBezTo>
                  <a:cubicBezTo>
                    <a:pt x="13" y="44"/>
                    <a:pt x="12" y="44"/>
                    <a:pt x="11" y="44"/>
                  </a:cubicBezTo>
                  <a:cubicBezTo>
                    <a:pt x="11" y="44"/>
                    <a:pt x="11" y="44"/>
                    <a:pt x="11" y="44"/>
                  </a:cubicBezTo>
                  <a:cubicBezTo>
                    <a:pt x="10" y="44"/>
                    <a:pt x="10" y="43"/>
                    <a:pt x="9" y="42"/>
                  </a:cubicBezTo>
                  <a:cubicBezTo>
                    <a:pt x="9" y="41"/>
                    <a:pt x="8" y="40"/>
                    <a:pt x="8" y="38"/>
                  </a:cubicBezTo>
                  <a:cubicBezTo>
                    <a:pt x="7" y="36"/>
                    <a:pt x="7" y="34"/>
                    <a:pt x="8"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graphicFrame>
        <p:nvGraphicFramePr>
          <p:cNvPr id="14" name="Table 13">
            <a:extLst>
              <a:ext uri="{FF2B5EF4-FFF2-40B4-BE49-F238E27FC236}">
                <a16:creationId xmlns:a16="http://schemas.microsoft.com/office/drawing/2014/main" id="{23686B28-895A-A1A1-0231-DEB97B87B987}"/>
              </a:ext>
            </a:extLst>
          </p:cNvPr>
          <p:cNvGraphicFramePr>
            <a:graphicFrameLocks noGrp="1"/>
          </p:cNvGraphicFramePr>
          <p:nvPr>
            <p:extLst>
              <p:ext uri="{D42A27DB-BD31-4B8C-83A1-F6EECF244321}">
                <p14:modId xmlns:p14="http://schemas.microsoft.com/office/powerpoint/2010/main" val="2286068717"/>
              </p:ext>
            </p:extLst>
          </p:nvPr>
        </p:nvGraphicFramePr>
        <p:xfrm>
          <a:off x="539998" y="2264528"/>
          <a:ext cx="4413001" cy="938763"/>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1242548">
                  <a:extLst>
                    <a:ext uri="{9D8B030D-6E8A-4147-A177-3AD203B41FA5}">
                      <a16:colId xmlns:a16="http://schemas.microsoft.com/office/drawing/2014/main" val="2070110518"/>
                    </a:ext>
                  </a:extLst>
                </a:gridCol>
                <a:gridCol w="2645744">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Legislative requirements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latin typeface="+mn-lt"/>
                          <a:cs typeface="Arial" panose="020B0604020202020204" pitchFamily="34" charset="0"/>
                        </a:rPr>
                        <a:t>Understand how your permission requirements are dictated by legislation (e.g., what information must be gathered under legislation). </a:t>
                      </a:r>
                    </a:p>
                  </a:txBody>
                  <a:tcPr anchor="ctr">
                    <a:solidFill>
                      <a:srgbClr val="FFFFFF"/>
                    </a:solidFill>
                  </a:tcPr>
                </a:tc>
                <a:extLst>
                  <a:ext uri="{0D108BD9-81ED-4DB2-BD59-A6C34878D82A}">
                    <a16:rowId xmlns:a16="http://schemas.microsoft.com/office/drawing/2014/main" val="1032954448"/>
                  </a:ext>
                </a:extLst>
              </a:tr>
            </a:tbl>
          </a:graphicData>
        </a:graphic>
      </p:graphicFrame>
      <p:graphicFrame>
        <p:nvGraphicFramePr>
          <p:cNvPr id="21" name="Table 20">
            <a:extLst>
              <a:ext uri="{FF2B5EF4-FFF2-40B4-BE49-F238E27FC236}">
                <a16:creationId xmlns:a16="http://schemas.microsoft.com/office/drawing/2014/main" id="{CFB48724-D79F-5416-3BBD-59C41C9DAD7C}"/>
              </a:ext>
            </a:extLst>
          </p:cNvPr>
          <p:cNvGraphicFramePr>
            <a:graphicFrameLocks noGrp="1"/>
          </p:cNvGraphicFramePr>
          <p:nvPr>
            <p:extLst>
              <p:ext uri="{D42A27DB-BD31-4B8C-83A1-F6EECF244321}">
                <p14:modId xmlns:p14="http://schemas.microsoft.com/office/powerpoint/2010/main" val="300472647"/>
              </p:ext>
            </p:extLst>
          </p:nvPr>
        </p:nvGraphicFramePr>
        <p:xfrm>
          <a:off x="544163" y="3265634"/>
          <a:ext cx="4408834" cy="938763"/>
        </p:xfrm>
        <a:graphic>
          <a:graphicData uri="http://schemas.openxmlformats.org/drawingml/2006/table">
            <a:tbl>
              <a:tblPr firstRow="1" bandRow="1">
                <a:tableStyleId>{2D5ABB26-0587-4C30-8999-92F81FD0307C}</a:tableStyleId>
              </a:tblPr>
              <a:tblGrid>
                <a:gridCol w="524214">
                  <a:extLst>
                    <a:ext uri="{9D8B030D-6E8A-4147-A177-3AD203B41FA5}">
                      <a16:colId xmlns:a16="http://schemas.microsoft.com/office/drawing/2014/main" val="2609530721"/>
                    </a:ext>
                  </a:extLst>
                </a:gridCol>
                <a:gridCol w="1236190">
                  <a:extLst>
                    <a:ext uri="{9D8B030D-6E8A-4147-A177-3AD203B41FA5}">
                      <a16:colId xmlns:a16="http://schemas.microsoft.com/office/drawing/2014/main" val="2070110518"/>
                    </a:ext>
                  </a:extLst>
                </a:gridCol>
                <a:gridCol w="2648430">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Current processes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t>Think about your current processes and collate any existing documents mapping the applicant and regulator journey. </a:t>
                      </a:r>
                      <a:endParaRPr lang="en-AU" sz="1050">
                        <a:latin typeface="Arial" panose="020B0604020202020204" pitchFamily="34" charset="0"/>
                        <a:cs typeface="Arial" panose="020B0604020202020204" pitchFamily="34" charset="0"/>
                      </a:endParaRPr>
                    </a:p>
                  </a:txBody>
                  <a:tcPr anchor="ctr">
                    <a:solidFill>
                      <a:srgbClr val="FFFFFF"/>
                    </a:solidFill>
                  </a:tcPr>
                </a:tc>
                <a:extLst>
                  <a:ext uri="{0D108BD9-81ED-4DB2-BD59-A6C34878D82A}">
                    <a16:rowId xmlns:a16="http://schemas.microsoft.com/office/drawing/2014/main" val="1032954448"/>
                  </a:ext>
                </a:extLst>
              </a:tr>
            </a:tbl>
          </a:graphicData>
        </a:graphic>
      </p:graphicFrame>
      <p:grpSp>
        <p:nvGrpSpPr>
          <p:cNvPr id="22" name="Group 21">
            <a:extLst>
              <a:ext uri="{FF2B5EF4-FFF2-40B4-BE49-F238E27FC236}">
                <a16:creationId xmlns:a16="http://schemas.microsoft.com/office/drawing/2014/main" id="{A9694283-DAEC-BB0C-9D78-BDB16655D5F5}"/>
              </a:ext>
            </a:extLst>
          </p:cNvPr>
          <p:cNvGrpSpPr>
            <a:grpSpLocks noChangeAspect="1"/>
          </p:cNvGrpSpPr>
          <p:nvPr/>
        </p:nvGrpSpPr>
        <p:grpSpPr>
          <a:xfrm>
            <a:off x="568246" y="2538858"/>
            <a:ext cx="396947" cy="399357"/>
            <a:chOff x="9502776" y="4360863"/>
            <a:chExt cx="496888" cy="468313"/>
          </a:xfrm>
          <a:solidFill>
            <a:schemeClr val="accent3"/>
          </a:solidFill>
        </p:grpSpPr>
        <p:sp>
          <p:nvSpPr>
            <p:cNvPr id="23" name="Freeform 6">
              <a:extLst>
                <a:ext uri="{FF2B5EF4-FFF2-40B4-BE49-F238E27FC236}">
                  <a16:creationId xmlns:a16="http://schemas.microsoft.com/office/drawing/2014/main" id="{2FB90301-1837-813B-C083-CE02033D6457}"/>
                </a:ext>
              </a:extLst>
            </p:cNvPr>
            <p:cNvSpPr>
              <a:spLocks/>
            </p:cNvSpPr>
            <p:nvPr/>
          </p:nvSpPr>
          <p:spPr bwMode="auto">
            <a:xfrm>
              <a:off x="9580563" y="4600575"/>
              <a:ext cx="336550" cy="19050"/>
            </a:xfrm>
            <a:custGeom>
              <a:avLst/>
              <a:gdLst>
                <a:gd name="T0" fmla="*/ 3 w 115"/>
                <a:gd name="T1" fmla="*/ 6 h 6"/>
                <a:gd name="T2" fmla="*/ 112 w 115"/>
                <a:gd name="T3" fmla="*/ 6 h 6"/>
                <a:gd name="T4" fmla="*/ 115 w 115"/>
                <a:gd name="T5" fmla="*/ 3 h 6"/>
                <a:gd name="T6" fmla="*/ 112 w 115"/>
                <a:gd name="T7" fmla="*/ 0 h 6"/>
                <a:gd name="T8" fmla="*/ 3 w 115"/>
                <a:gd name="T9" fmla="*/ 0 h 6"/>
                <a:gd name="T10" fmla="*/ 0 w 115"/>
                <a:gd name="T11" fmla="*/ 3 h 6"/>
                <a:gd name="T12" fmla="*/ 3 w 11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15" h="6">
                  <a:moveTo>
                    <a:pt x="3" y="6"/>
                  </a:moveTo>
                  <a:cubicBezTo>
                    <a:pt x="112" y="6"/>
                    <a:pt x="112" y="6"/>
                    <a:pt x="112" y="6"/>
                  </a:cubicBezTo>
                  <a:cubicBezTo>
                    <a:pt x="114" y="6"/>
                    <a:pt x="115" y="5"/>
                    <a:pt x="115" y="3"/>
                  </a:cubicBezTo>
                  <a:cubicBezTo>
                    <a:pt x="115" y="1"/>
                    <a:pt x="114" y="0"/>
                    <a:pt x="112"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4" name="Freeform 7">
              <a:extLst>
                <a:ext uri="{FF2B5EF4-FFF2-40B4-BE49-F238E27FC236}">
                  <a16:creationId xmlns:a16="http://schemas.microsoft.com/office/drawing/2014/main" id="{148505D5-60EE-D54A-3219-450BE1BAD6AD}"/>
                </a:ext>
              </a:extLst>
            </p:cNvPr>
            <p:cNvSpPr>
              <a:spLocks noEditPoints="1"/>
            </p:cNvSpPr>
            <p:nvPr/>
          </p:nvSpPr>
          <p:spPr bwMode="auto">
            <a:xfrm>
              <a:off x="9580563" y="4441825"/>
              <a:ext cx="152400" cy="123825"/>
            </a:xfrm>
            <a:custGeom>
              <a:avLst/>
              <a:gdLst>
                <a:gd name="T0" fmla="*/ 3 w 52"/>
                <a:gd name="T1" fmla="*/ 42 h 42"/>
                <a:gd name="T2" fmla="*/ 49 w 52"/>
                <a:gd name="T3" fmla="*/ 42 h 42"/>
                <a:gd name="T4" fmla="*/ 52 w 52"/>
                <a:gd name="T5" fmla="*/ 39 h 42"/>
                <a:gd name="T6" fmla="*/ 52 w 52"/>
                <a:gd name="T7" fmla="*/ 3 h 42"/>
                <a:gd name="T8" fmla="*/ 49 w 52"/>
                <a:gd name="T9" fmla="*/ 0 h 42"/>
                <a:gd name="T10" fmla="*/ 3 w 52"/>
                <a:gd name="T11" fmla="*/ 0 h 42"/>
                <a:gd name="T12" fmla="*/ 0 w 52"/>
                <a:gd name="T13" fmla="*/ 3 h 42"/>
                <a:gd name="T14" fmla="*/ 0 w 52"/>
                <a:gd name="T15" fmla="*/ 39 h 42"/>
                <a:gd name="T16" fmla="*/ 3 w 52"/>
                <a:gd name="T17" fmla="*/ 42 h 42"/>
                <a:gd name="T18" fmla="*/ 6 w 52"/>
                <a:gd name="T19" fmla="*/ 6 h 42"/>
                <a:gd name="T20" fmla="*/ 46 w 52"/>
                <a:gd name="T21" fmla="*/ 6 h 42"/>
                <a:gd name="T22" fmla="*/ 46 w 52"/>
                <a:gd name="T23" fmla="*/ 36 h 42"/>
                <a:gd name="T24" fmla="*/ 6 w 52"/>
                <a:gd name="T25" fmla="*/ 36 h 42"/>
                <a:gd name="T26" fmla="*/ 6 w 52"/>
                <a:gd name="T27"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42">
                  <a:moveTo>
                    <a:pt x="3" y="42"/>
                  </a:moveTo>
                  <a:cubicBezTo>
                    <a:pt x="49" y="42"/>
                    <a:pt x="49" y="42"/>
                    <a:pt x="49" y="42"/>
                  </a:cubicBezTo>
                  <a:cubicBezTo>
                    <a:pt x="51" y="42"/>
                    <a:pt x="52" y="41"/>
                    <a:pt x="52" y="39"/>
                  </a:cubicBezTo>
                  <a:cubicBezTo>
                    <a:pt x="52" y="3"/>
                    <a:pt x="52" y="3"/>
                    <a:pt x="52" y="3"/>
                  </a:cubicBezTo>
                  <a:cubicBezTo>
                    <a:pt x="52" y="1"/>
                    <a:pt x="51" y="0"/>
                    <a:pt x="49" y="0"/>
                  </a:cubicBezTo>
                  <a:cubicBezTo>
                    <a:pt x="3" y="0"/>
                    <a:pt x="3" y="0"/>
                    <a:pt x="3" y="0"/>
                  </a:cubicBezTo>
                  <a:cubicBezTo>
                    <a:pt x="1" y="0"/>
                    <a:pt x="0" y="1"/>
                    <a:pt x="0" y="3"/>
                  </a:cubicBezTo>
                  <a:cubicBezTo>
                    <a:pt x="0" y="39"/>
                    <a:pt x="0" y="39"/>
                    <a:pt x="0" y="39"/>
                  </a:cubicBezTo>
                  <a:cubicBezTo>
                    <a:pt x="0" y="41"/>
                    <a:pt x="1" y="42"/>
                    <a:pt x="3" y="42"/>
                  </a:cubicBezTo>
                  <a:close/>
                  <a:moveTo>
                    <a:pt x="6" y="6"/>
                  </a:moveTo>
                  <a:cubicBezTo>
                    <a:pt x="46" y="6"/>
                    <a:pt x="46" y="6"/>
                    <a:pt x="46" y="6"/>
                  </a:cubicBezTo>
                  <a:cubicBezTo>
                    <a:pt x="46" y="36"/>
                    <a:pt x="46" y="36"/>
                    <a:pt x="46" y="36"/>
                  </a:cubicBezTo>
                  <a:cubicBezTo>
                    <a:pt x="6" y="36"/>
                    <a:pt x="6" y="36"/>
                    <a:pt x="6" y="36"/>
                  </a:cubicBezTo>
                  <a:lnTo>
                    <a:pt x="6"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Freeform 8">
              <a:extLst>
                <a:ext uri="{FF2B5EF4-FFF2-40B4-BE49-F238E27FC236}">
                  <a16:creationId xmlns:a16="http://schemas.microsoft.com/office/drawing/2014/main" id="{E280EDB0-0565-12EA-86C1-331FDADBA0A5}"/>
                </a:ext>
              </a:extLst>
            </p:cNvPr>
            <p:cNvSpPr>
              <a:spLocks/>
            </p:cNvSpPr>
            <p:nvPr/>
          </p:nvSpPr>
          <p:spPr bwMode="auto">
            <a:xfrm>
              <a:off x="9794876" y="4548188"/>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2"/>
                    <a:pt x="41" y="0"/>
                    <a:pt x="39"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6" name="Freeform 9">
              <a:extLst>
                <a:ext uri="{FF2B5EF4-FFF2-40B4-BE49-F238E27FC236}">
                  <a16:creationId xmlns:a16="http://schemas.microsoft.com/office/drawing/2014/main" id="{6C1B0B25-210A-1675-9977-34644B278F38}"/>
                </a:ext>
              </a:extLst>
            </p:cNvPr>
            <p:cNvSpPr>
              <a:spLocks/>
            </p:cNvSpPr>
            <p:nvPr/>
          </p:nvSpPr>
          <p:spPr bwMode="auto">
            <a:xfrm>
              <a:off x="9794876" y="4441825"/>
              <a:ext cx="122238" cy="17463"/>
            </a:xfrm>
            <a:custGeom>
              <a:avLst/>
              <a:gdLst>
                <a:gd name="T0" fmla="*/ 3 w 42"/>
                <a:gd name="T1" fmla="*/ 6 h 6"/>
                <a:gd name="T2" fmla="*/ 39 w 42"/>
                <a:gd name="T3" fmla="*/ 6 h 6"/>
                <a:gd name="T4" fmla="*/ 42 w 42"/>
                <a:gd name="T5" fmla="*/ 3 h 6"/>
                <a:gd name="T6" fmla="*/ 39 w 42"/>
                <a:gd name="T7" fmla="*/ 0 h 6"/>
                <a:gd name="T8" fmla="*/ 3 w 42"/>
                <a:gd name="T9" fmla="*/ 0 h 6"/>
                <a:gd name="T10" fmla="*/ 0 w 42"/>
                <a:gd name="T11" fmla="*/ 3 h 6"/>
                <a:gd name="T12" fmla="*/ 3 w 4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2" h="6">
                  <a:moveTo>
                    <a:pt x="3" y="6"/>
                  </a:moveTo>
                  <a:cubicBezTo>
                    <a:pt x="39" y="6"/>
                    <a:pt x="39" y="6"/>
                    <a:pt x="39" y="6"/>
                  </a:cubicBezTo>
                  <a:cubicBezTo>
                    <a:pt x="41" y="6"/>
                    <a:pt x="42" y="5"/>
                    <a:pt x="42" y="3"/>
                  </a:cubicBezTo>
                  <a:cubicBezTo>
                    <a:pt x="42" y="1"/>
                    <a:pt x="41" y="0"/>
                    <a:pt x="39" y="0"/>
                  </a:cubicBezTo>
                  <a:cubicBezTo>
                    <a:pt x="3" y="0"/>
                    <a:pt x="3" y="0"/>
                    <a:pt x="3" y="0"/>
                  </a:cubicBezTo>
                  <a:cubicBezTo>
                    <a:pt x="1" y="0"/>
                    <a:pt x="0" y="1"/>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7" name="Freeform 10">
              <a:extLst>
                <a:ext uri="{FF2B5EF4-FFF2-40B4-BE49-F238E27FC236}">
                  <a16:creationId xmlns:a16="http://schemas.microsoft.com/office/drawing/2014/main" id="{3DE5C728-3DE0-9CCA-284B-19418DA560E0}"/>
                </a:ext>
              </a:extLst>
            </p:cNvPr>
            <p:cNvSpPr>
              <a:spLocks/>
            </p:cNvSpPr>
            <p:nvPr/>
          </p:nvSpPr>
          <p:spPr bwMode="auto">
            <a:xfrm>
              <a:off x="9794876" y="4494213"/>
              <a:ext cx="122238" cy="20638"/>
            </a:xfrm>
            <a:custGeom>
              <a:avLst/>
              <a:gdLst>
                <a:gd name="T0" fmla="*/ 3 w 42"/>
                <a:gd name="T1" fmla="*/ 7 h 7"/>
                <a:gd name="T2" fmla="*/ 39 w 42"/>
                <a:gd name="T3" fmla="*/ 7 h 7"/>
                <a:gd name="T4" fmla="*/ 42 w 42"/>
                <a:gd name="T5" fmla="*/ 3 h 7"/>
                <a:gd name="T6" fmla="*/ 39 w 42"/>
                <a:gd name="T7" fmla="*/ 0 h 7"/>
                <a:gd name="T8" fmla="*/ 3 w 42"/>
                <a:gd name="T9" fmla="*/ 0 h 7"/>
                <a:gd name="T10" fmla="*/ 0 w 42"/>
                <a:gd name="T11" fmla="*/ 3 h 7"/>
                <a:gd name="T12" fmla="*/ 3 w 4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2" h="7">
                  <a:moveTo>
                    <a:pt x="3" y="7"/>
                  </a:moveTo>
                  <a:cubicBezTo>
                    <a:pt x="39" y="7"/>
                    <a:pt x="39" y="7"/>
                    <a:pt x="39" y="7"/>
                  </a:cubicBezTo>
                  <a:cubicBezTo>
                    <a:pt x="41" y="7"/>
                    <a:pt x="42" y="5"/>
                    <a:pt x="42" y="3"/>
                  </a:cubicBezTo>
                  <a:cubicBezTo>
                    <a:pt x="42" y="1"/>
                    <a:pt x="41" y="0"/>
                    <a:pt x="39" y="0"/>
                  </a:cubicBezTo>
                  <a:cubicBezTo>
                    <a:pt x="3" y="0"/>
                    <a:pt x="3" y="0"/>
                    <a:pt x="3" y="0"/>
                  </a:cubicBezTo>
                  <a:cubicBezTo>
                    <a:pt x="1" y="0"/>
                    <a:pt x="0" y="1"/>
                    <a:pt x="0" y="3"/>
                  </a:cubicBezTo>
                  <a:cubicBezTo>
                    <a:pt x="0" y="5"/>
                    <a:pt x="1"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8" name="Freeform 11">
              <a:extLst>
                <a:ext uri="{FF2B5EF4-FFF2-40B4-BE49-F238E27FC236}">
                  <a16:creationId xmlns:a16="http://schemas.microsoft.com/office/drawing/2014/main" id="{EF1379ED-1592-145D-DEB5-34A65BDF5FA4}"/>
                </a:ext>
              </a:extLst>
            </p:cNvPr>
            <p:cNvSpPr>
              <a:spLocks noEditPoints="1"/>
            </p:cNvSpPr>
            <p:nvPr/>
          </p:nvSpPr>
          <p:spPr bwMode="auto">
            <a:xfrm>
              <a:off x="9502776" y="4360863"/>
              <a:ext cx="496888" cy="468313"/>
            </a:xfrm>
            <a:custGeom>
              <a:avLst/>
              <a:gdLst>
                <a:gd name="T0" fmla="*/ 163 w 170"/>
                <a:gd name="T1" fmla="*/ 0 h 158"/>
                <a:gd name="T2" fmla="*/ 162 w 170"/>
                <a:gd name="T3" fmla="*/ 0 h 158"/>
                <a:gd name="T4" fmla="*/ 8 w 170"/>
                <a:gd name="T5" fmla="*/ 0 h 158"/>
                <a:gd name="T6" fmla="*/ 7 w 170"/>
                <a:gd name="T7" fmla="*/ 0 h 158"/>
                <a:gd name="T8" fmla="*/ 0 w 170"/>
                <a:gd name="T9" fmla="*/ 7 h 158"/>
                <a:gd name="T10" fmla="*/ 0 w 170"/>
                <a:gd name="T11" fmla="*/ 150 h 158"/>
                <a:gd name="T12" fmla="*/ 8 w 170"/>
                <a:gd name="T13" fmla="*/ 158 h 158"/>
                <a:gd name="T14" fmla="*/ 26 w 170"/>
                <a:gd name="T15" fmla="*/ 158 h 158"/>
                <a:gd name="T16" fmla="*/ 144 w 170"/>
                <a:gd name="T17" fmla="*/ 158 h 158"/>
                <a:gd name="T18" fmla="*/ 162 w 170"/>
                <a:gd name="T19" fmla="*/ 158 h 158"/>
                <a:gd name="T20" fmla="*/ 170 w 170"/>
                <a:gd name="T21" fmla="*/ 150 h 158"/>
                <a:gd name="T22" fmla="*/ 170 w 170"/>
                <a:gd name="T23" fmla="*/ 7 h 158"/>
                <a:gd name="T24" fmla="*/ 163 w 170"/>
                <a:gd name="T25" fmla="*/ 0 h 158"/>
                <a:gd name="T26" fmla="*/ 164 w 170"/>
                <a:gd name="T27" fmla="*/ 152 h 158"/>
                <a:gd name="T28" fmla="*/ 144 w 170"/>
                <a:gd name="T29" fmla="*/ 152 h 158"/>
                <a:gd name="T30" fmla="*/ 26 w 170"/>
                <a:gd name="T31" fmla="*/ 152 h 158"/>
                <a:gd name="T32" fmla="*/ 6 w 170"/>
                <a:gd name="T33" fmla="*/ 152 h 158"/>
                <a:gd name="T34" fmla="*/ 6 w 170"/>
                <a:gd name="T35" fmla="*/ 6 h 158"/>
                <a:gd name="T36" fmla="*/ 164 w 170"/>
                <a:gd name="T37" fmla="*/ 6 h 158"/>
                <a:gd name="T38" fmla="*/ 164 w 170"/>
                <a:gd name="T39" fmla="*/ 15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8">
                  <a:moveTo>
                    <a:pt x="163" y="0"/>
                  </a:moveTo>
                  <a:cubicBezTo>
                    <a:pt x="163" y="0"/>
                    <a:pt x="163" y="0"/>
                    <a:pt x="162" y="0"/>
                  </a:cubicBezTo>
                  <a:cubicBezTo>
                    <a:pt x="36" y="0"/>
                    <a:pt x="12" y="0"/>
                    <a:pt x="8" y="0"/>
                  </a:cubicBezTo>
                  <a:cubicBezTo>
                    <a:pt x="7" y="0"/>
                    <a:pt x="7" y="0"/>
                    <a:pt x="7" y="0"/>
                  </a:cubicBezTo>
                  <a:cubicBezTo>
                    <a:pt x="3" y="0"/>
                    <a:pt x="0" y="3"/>
                    <a:pt x="0" y="7"/>
                  </a:cubicBezTo>
                  <a:cubicBezTo>
                    <a:pt x="0" y="7"/>
                    <a:pt x="0" y="7"/>
                    <a:pt x="0" y="150"/>
                  </a:cubicBezTo>
                  <a:cubicBezTo>
                    <a:pt x="0" y="154"/>
                    <a:pt x="3" y="158"/>
                    <a:pt x="8" y="158"/>
                  </a:cubicBezTo>
                  <a:cubicBezTo>
                    <a:pt x="10" y="158"/>
                    <a:pt x="15" y="158"/>
                    <a:pt x="26" y="158"/>
                  </a:cubicBezTo>
                  <a:cubicBezTo>
                    <a:pt x="91" y="158"/>
                    <a:pt x="125" y="158"/>
                    <a:pt x="144" y="158"/>
                  </a:cubicBezTo>
                  <a:cubicBezTo>
                    <a:pt x="154" y="158"/>
                    <a:pt x="159" y="158"/>
                    <a:pt x="162" y="158"/>
                  </a:cubicBezTo>
                  <a:cubicBezTo>
                    <a:pt x="167" y="158"/>
                    <a:pt x="170" y="154"/>
                    <a:pt x="170" y="150"/>
                  </a:cubicBezTo>
                  <a:cubicBezTo>
                    <a:pt x="170" y="7"/>
                    <a:pt x="170" y="7"/>
                    <a:pt x="170" y="7"/>
                  </a:cubicBezTo>
                  <a:cubicBezTo>
                    <a:pt x="170" y="3"/>
                    <a:pt x="167" y="0"/>
                    <a:pt x="163" y="0"/>
                  </a:cubicBezTo>
                  <a:close/>
                  <a:moveTo>
                    <a:pt x="164" y="152"/>
                  </a:moveTo>
                  <a:cubicBezTo>
                    <a:pt x="157" y="152"/>
                    <a:pt x="150" y="152"/>
                    <a:pt x="144" y="152"/>
                  </a:cubicBezTo>
                  <a:cubicBezTo>
                    <a:pt x="57" y="152"/>
                    <a:pt x="32" y="152"/>
                    <a:pt x="26" y="152"/>
                  </a:cubicBezTo>
                  <a:cubicBezTo>
                    <a:pt x="19" y="152"/>
                    <a:pt x="13" y="152"/>
                    <a:pt x="6" y="152"/>
                  </a:cubicBezTo>
                  <a:cubicBezTo>
                    <a:pt x="6" y="6"/>
                    <a:pt x="6" y="6"/>
                    <a:pt x="6" y="6"/>
                  </a:cubicBezTo>
                  <a:cubicBezTo>
                    <a:pt x="164" y="6"/>
                    <a:pt x="164" y="6"/>
                    <a:pt x="164" y="6"/>
                  </a:cubicBezTo>
                  <a:lnTo>
                    <a:pt x="164"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Freeform 12">
              <a:extLst>
                <a:ext uri="{FF2B5EF4-FFF2-40B4-BE49-F238E27FC236}">
                  <a16:creationId xmlns:a16="http://schemas.microsoft.com/office/drawing/2014/main" id="{EFC61C57-A513-51A5-6276-B3B211D0B5D8}"/>
                </a:ext>
              </a:extLst>
            </p:cNvPr>
            <p:cNvSpPr>
              <a:spLocks noEditPoints="1"/>
            </p:cNvSpPr>
            <p:nvPr/>
          </p:nvSpPr>
          <p:spPr bwMode="auto">
            <a:xfrm>
              <a:off x="9580563" y="4637088"/>
              <a:ext cx="336550" cy="138113"/>
            </a:xfrm>
            <a:custGeom>
              <a:avLst/>
              <a:gdLst>
                <a:gd name="T0" fmla="*/ 0 w 115"/>
                <a:gd name="T1" fmla="*/ 28 h 47"/>
                <a:gd name="T2" fmla="*/ 3 w 115"/>
                <a:gd name="T3" fmla="*/ 31 h 47"/>
                <a:gd name="T4" fmla="*/ 78 w 115"/>
                <a:gd name="T5" fmla="*/ 31 h 47"/>
                <a:gd name="T6" fmla="*/ 78 w 115"/>
                <a:gd name="T7" fmla="*/ 37 h 47"/>
                <a:gd name="T8" fmla="*/ 80 w 115"/>
                <a:gd name="T9" fmla="*/ 40 h 47"/>
                <a:gd name="T10" fmla="*/ 83 w 115"/>
                <a:gd name="T11" fmla="*/ 41 h 47"/>
                <a:gd name="T12" fmla="*/ 85 w 115"/>
                <a:gd name="T13" fmla="*/ 40 h 47"/>
                <a:gd name="T14" fmla="*/ 88 w 115"/>
                <a:gd name="T15" fmla="*/ 37 h 47"/>
                <a:gd name="T16" fmla="*/ 92 w 115"/>
                <a:gd name="T17" fmla="*/ 45 h 47"/>
                <a:gd name="T18" fmla="*/ 95 w 115"/>
                <a:gd name="T19" fmla="*/ 47 h 47"/>
                <a:gd name="T20" fmla="*/ 96 w 115"/>
                <a:gd name="T21" fmla="*/ 47 h 47"/>
                <a:gd name="T22" fmla="*/ 103 w 115"/>
                <a:gd name="T23" fmla="*/ 44 h 47"/>
                <a:gd name="T24" fmla="*/ 105 w 115"/>
                <a:gd name="T25" fmla="*/ 39 h 47"/>
                <a:gd name="T26" fmla="*/ 101 w 115"/>
                <a:gd name="T27" fmla="*/ 31 h 47"/>
                <a:gd name="T28" fmla="*/ 103 w 115"/>
                <a:gd name="T29" fmla="*/ 31 h 47"/>
                <a:gd name="T30" fmla="*/ 106 w 115"/>
                <a:gd name="T31" fmla="*/ 31 h 47"/>
                <a:gd name="T32" fmla="*/ 106 w 115"/>
                <a:gd name="T33" fmla="*/ 31 h 47"/>
                <a:gd name="T34" fmla="*/ 107 w 115"/>
                <a:gd name="T35" fmla="*/ 31 h 47"/>
                <a:gd name="T36" fmla="*/ 112 w 115"/>
                <a:gd name="T37" fmla="*/ 31 h 47"/>
                <a:gd name="T38" fmla="*/ 115 w 115"/>
                <a:gd name="T39" fmla="*/ 28 h 47"/>
                <a:gd name="T40" fmla="*/ 112 w 115"/>
                <a:gd name="T41" fmla="*/ 24 h 47"/>
                <a:gd name="T42" fmla="*/ 109 w 115"/>
                <a:gd name="T43" fmla="*/ 24 h 47"/>
                <a:gd name="T44" fmla="*/ 109 w 115"/>
                <a:gd name="T45" fmla="*/ 24 h 47"/>
                <a:gd name="T46" fmla="*/ 96 w 115"/>
                <a:gd name="T47" fmla="*/ 12 h 47"/>
                <a:gd name="T48" fmla="*/ 112 w 115"/>
                <a:gd name="T49" fmla="*/ 12 h 47"/>
                <a:gd name="T50" fmla="*/ 115 w 115"/>
                <a:gd name="T51" fmla="*/ 8 h 47"/>
                <a:gd name="T52" fmla="*/ 112 w 115"/>
                <a:gd name="T53" fmla="*/ 5 h 47"/>
                <a:gd name="T54" fmla="*/ 89 w 115"/>
                <a:gd name="T55" fmla="*/ 5 h 47"/>
                <a:gd name="T56" fmla="*/ 85 w 115"/>
                <a:gd name="T57" fmla="*/ 1 h 47"/>
                <a:gd name="T58" fmla="*/ 81 w 115"/>
                <a:gd name="T59" fmla="*/ 0 h 47"/>
                <a:gd name="T60" fmla="*/ 78 w 115"/>
                <a:gd name="T61" fmla="*/ 4 h 47"/>
                <a:gd name="T62" fmla="*/ 78 w 115"/>
                <a:gd name="T63" fmla="*/ 5 h 47"/>
                <a:gd name="T64" fmla="*/ 3 w 115"/>
                <a:gd name="T65" fmla="*/ 5 h 47"/>
                <a:gd name="T66" fmla="*/ 0 w 115"/>
                <a:gd name="T67" fmla="*/ 8 h 47"/>
                <a:gd name="T68" fmla="*/ 3 w 115"/>
                <a:gd name="T69" fmla="*/ 12 h 47"/>
                <a:gd name="T70" fmla="*/ 78 w 115"/>
                <a:gd name="T71" fmla="*/ 12 h 47"/>
                <a:gd name="T72" fmla="*/ 78 w 115"/>
                <a:gd name="T73" fmla="*/ 24 h 47"/>
                <a:gd name="T74" fmla="*/ 3 w 115"/>
                <a:gd name="T75" fmla="*/ 24 h 47"/>
                <a:gd name="T76" fmla="*/ 0 w 115"/>
                <a:gd name="T77" fmla="*/ 28 h 47"/>
                <a:gd name="T78" fmla="*/ 83 w 115"/>
                <a:gd name="T79" fmla="*/ 12 h 47"/>
                <a:gd name="T80" fmla="*/ 83 w 115"/>
                <a:gd name="T81" fmla="*/ 5 h 47"/>
                <a:gd name="T82" fmla="*/ 90 w 115"/>
                <a:gd name="T83" fmla="*/ 12 h 47"/>
                <a:gd name="T84" fmla="*/ 102 w 115"/>
                <a:gd name="T85" fmla="*/ 24 h 47"/>
                <a:gd name="T86" fmla="*/ 104 w 115"/>
                <a:gd name="T87" fmla="*/ 26 h 47"/>
                <a:gd name="T88" fmla="*/ 103 w 115"/>
                <a:gd name="T89" fmla="*/ 27 h 47"/>
                <a:gd name="T90" fmla="*/ 99 w 115"/>
                <a:gd name="T91" fmla="*/ 27 h 47"/>
                <a:gd name="T92" fmla="*/ 95 w 115"/>
                <a:gd name="T93" fmla="*/ 28 h 47"/>
                <a:gd name="T94" fmla="*/ 96 w 115"/>
                <a:gd name="T95" fmla="*/ 31 h 47"/>
                <a:gd name="T96" fmla="*/ 100 w 115"/>
                <a:gd name="T97" fmla="*/ 40 h 47"/>
                <a:gd name="T98" fmla="*/ 95 w 115"/>
                <a:gd name="T99" fmla="*/ 42 h 47"/>
                <a:gd name="T100" fmla="*/ 91 w 115"/>
                <a:gd name="T101" fmla="*/ 33 h 47"/>
                <a:gd name="T102" fmla="*/ 89 w 115"/>
                <a:gd name="T103" fmla="*/ 33 h 47"/>
                <a:gd name="T104" fmla="*/ 91 w 115"/>
                <a:gd name="T105" fmla="*/ 32 h 47"/>
                <a:gd name="T106" fmla="*/ 90 w 115"/>
                <a:gd name="T107" fmla="*/ 31 h 47"/>
                <a:gd name="T108" fmla="*/ 90 w 115"/>
                <a:gd name="T109" fmla="*/ 30 h 47"/>
                <a:gd name="T110" fmla="*/ 89 w 115"/>
                <a:gd name="T111" fmla="*/ 31 h 47"/>
                <a:gd name="T112" fmla="*/ 83 w 115"/>
                <a:gd name="T113" fmla="*/ 36 h 47"/>
                <a:gd name="T114" fmla="*/ 83 w 115"/>
                <a:gd name="T115" fmla="*/ 31 h 47"/>
                <a:gd name="T116" fmla="*/ 83 w 115"/>
                <a:gd name="T117" fmla="*/ 25 h 47"/>
                <a:gd name="T118" fmla="*/ 83 w 115"/>
                <a:gd name="T119" fmla="*/ 24 h 47"/>
                <a:gd name="T120" fmla="*/ 83 w 115"/>
                <a:gd name="T121" fmla="*/ 1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47">
                  <a:moveTo>
                    <a:pt x="0" y="28"/>
                  </a:moveTo>
                  <a:cubicBezTo>
                    <a:pt x="0" y="30"/>
                    <a:pt x="1" y="31"/>
                    <a:pt x="3" y="31"/>
                  </a:cubicBezTo>
                  <a:cubicBezTo>
                    <a:pt x="38" y="31"/>
                    <a:pt x="62" y="31"/>
                    <a:pt x="78" y="31"/>
                  </a:cubicBezTo>
                  <a:cubicBezTo>
                    <a:pt x="78" y="33"/>
                    <a:pt x="78" y="35"/>
                    <a:pt x="78" y="37"/>
                  </a:cubicBezTo>
                  <a:cubicBezTo>
                    <a:pt x="78" y="38"/>
                    <a:pt x="79" y="39"/>
                    <a:pt x="80" y="40"/>
                  </a:cubicBezTo>
                  <a:cubicBezTo>
                    <a:pt x="81" y="41"/>
                    <a:pt x="82" y="41"/>
                    <a:pt x="83" y="41"/>
                  </a:cubicBezTo>
                  <a:cubicBezTo>
                    <a:pt x="83" y="41"/>
                    <a:pt x="84" y="40"/>
                    <a:pt x="85" y="40"/>
                  </a:cubicBezTo>
                  <a:cubicBezTo>
                    <a:pt x="88" y="37"/>
                    <a:pt x="88" y="37"/>
                    <a:pt x="88" y="37"/>
                  </a:cubicBezTo>
                  <a:cubicBezTo>
                    <a:pt x="92" y="45"/>
                    <a:pt x="92" y="45"/>
                    <a:pt x="92" y="45"/>
                  </a:cubicBezTo>
                  <a:cubicBezTo>
                    <a:pt x="92" y="46"/>
                    <a:pt x="93" y="47"/>
                    <a:pt x="95" y="47"/>
                  </a:cubicBezTo>
                  <a:cubicBezTo>
                    <a:pt x="95" y="47"/>
                    <a:pt x="96" y="47"/>
                    <a:pt x="96" y="47"/>
                  </a:cubicBezTo>
                  <a:cubicBezTo>
                    <a:pt x="99" y="46"/>
                    <a:pt x="101" y="45"/>
                    <a:pt x="103" y="44"/>
                  </a:cubicBezTo>
                  <a:cubicBezTo>
                    <a:pt x="105" y="43"/>
                    <a:pt x="106" y="41"/>
                    <a:pt x="105" y="39"/>
                  </a:cubicBezTo>
                  <a:cubicBezTo>
                    <a:pt x="101" y="31"/>
                    <a:pt x="101" y="31"/>
                    <a:pt x="101" y="31"/>
                  </a:cubicBezTo>
                  <a:cubicBezTo>
                    <a:pt x="102" y="31"/>
                    <a:pt x="103" y="31"/>
                    <a:pt x="103" y="31"/>
                  </a:cubicBezTo>
                  <a:cubicBezTo>
                    <a:pt x="104" y="31"/>
                    <a:pt x="105" y="31"/>
                    <a:pt x="106" y="31"/>
                  </a:cubicBezTo>
                  <a:cubicBezTo>
                    <a:pt x="106" y="31"/>
                    <a:pt x="106" y="31"/>
                    <a:pt x="106" y="31"/>
                  </a:cubicBezTo>
                  <a:cubicBezTo>
                    <a:pt x="106" y="31"/>
                    <a:pt x="107" y="31"/>
                    <a:pt x="107" y="31"/>
                  </a:cubicBezTo>
                  <a:cubicBezTo>
                    <a:pt x="112" y="31"/>
                    <a:pt x="112" y="31"/>
                    <a:pt x="112" y="31"/>
                  </a:cubicBezTo>
                  <a:cubicBezTo>
                    <a:pt x="114" y="31"/>
                    <a:pt x="115" y="30"/>
                    <a:pt x="115" y="28"/>
                  </a:cubicBezTo>
                  <a:cubicBezTo>
                    <a:pt x="115" y="26"/>
                    <a:pt x="114" y="24"/>
                    <a:pt x="112" y="24"/>
                  </a:cubicBezTo>
                  <a:cubicBezTo>
                    <a:pt x="111" y="24"/>
                    <a:pt x="110" y="24"/>
                    <a:pt x="109" y="24"/>
                  </a:cubicBezTo>
                  <a:cubicBezTo>
                    <a:pt x="109" y="24"/>
                    <a:pt x="109" y="24"/>
                    <a:pt x="109" y="24"/>
                  </a:cubicBezTo>
                  <a:cubicBezTo>
                    <a:pt x="104" y="20"/>
                    <a:pt x="100" y="16"/>
                    <a:pt x="96" y="12"/>
                  </a:cubicBezTo>
                  <a:cubicBezTo>
                    <a:pt x="112" y="12"/>
                    <a:pt x="112" y="12"/>
                    <a:pt x="112" y="12"/>
                  </a:cubicBezTo>
                  <a:cubicBezTo>
                    <a:pt x="114" y="12"/>
                    <a:pt x="115" y="10"/>
                    <a:pt x="115" y="8"/>
                  </a:cubicBezTo>
                  <a:cubicBezTo>
                    <a:pt x="115" y="7"/>
                    <a:pt x="114" y="5"/>
                    <a:pt x="112" y="5"/>
                  </a:cubicBezTo>
                  <a:cubicBezTo>
                    <a:pt x="104" y="5"/>
                    <a:pt x="96" y="5"/>
                    <a:pt x="89" y="5"/>
                  </a:cubicBezTo>
                  <a:cubicBezTo>
                    <a:pt x="88" y="4"/>
                    <a:pt x="86" y="3"/>
                    <a:pt x="85" y="1"/>
                  </a:cubicBezTo>
                  <a:cubicBezTo>
                    <a:pt x="83" y="0"/>
                    <a:pt x="82" y="0"/>
                    <a:pt x="81" y="0"/>
                  </a:cubicBezTo>
                  <a:cubicBezTo>
                    <a:pt x="80" y="1"/>
                    <a:pt x="78" y="2"/>
                    <a:pt x="78" y="4"/>
                  </a:cubicBezTo>
                  <a:cubicBezTo>
                    <a:pt x="78" y="5"/>
                    <a:pt x="78" y="5"/>
                    <a:pt x="78" y="5"/>
                  </a:cubicBezTo>
                  <a:cubicBezTo>
                    <a:pt x="3" y="5"/>
                    <a:pt x="3" y="5"/>
                    <a:pt x="3" y="5"/>
                  </a:cubicBezTo>
                  <a:cubicBezTo>
                    <a:pt x="1" y="5"/>
                    <a:pt x="0" y="7"/>
                    <a:pt x="0" y="8"/>
                  </a:cubicBezTo>
                  <a:cubicBezTo>
                    <a:pt x="0" y="10"/>
                    <a:pt x="1" y="12"/>
                    <a:pt x="3" y="12"/>
                  </a:cubicBezTo>
                  <a:cubicBezTo>
                    <a:pt x="38" y="12"/>
                    <a:pt x="62" y="12"/>
                    <a:pt x="78" y="12"/>
                  </a:cubicBezTo>
                  <a:cubicBezTo>
                    <a:pt x="78" y="24"/>
                    <a:pt x="78" y="24"/>
                    <a:pt x="78" y="24"/>
                  </a:cubicBezTo>
                  <a:cubicBezTo>
                    <a:pt x="3" y="24"/>
                    <a:pt x="3" y="24"/>
                    <a:pt x="3" y="24"/>
                  </a:cubicBezTo>
                  <a:cubicBezTo>
                    <a:pt x="1" y="24"/>
                    <a:pt x="0" y="26"/>
                    <a:pt x="0" y="28"/>
                  </a:cubicBezTo>
                  <a:close/>
                  <a:moveTo>
                    <a:pt x="83" y="12"/>
                  </a:moveTo>
                  <a:cubicBezTo>
                    <a:pt x="83" y="5"/>
                    <a:pt x="83" y="5"/>
                    <a:pt x="83" y="5"/>
                  </a:cubicBezTo>
                  <a:cubicBezTo>
                    <a:pt x="85" y="8"/>
                    <a:pt x="87" y="10"/>
                    <a:pt x="90" y="12"/>
                  </a:cubicBezTo>
                  <a:cubicBezTo>
                    <a:pt x="94" y="16"/>
                    <a:pt x="98" y="20"/>
                    <a:pt x="102" y="24"/>
                  </a:cubicBezTo>
                  <a:cubicBezTo>
                    <a:pt x="103" y="25"/>
                    <a:pt x="104" y="26"/>
                    <a:pt x="104" y="26"/>
                  </a:cubicBezTo>
                  <a:cubicBezTo>
                    <a:pt x="104" y="26"/>
                    <a:pt x="103" y="26"/>
                    <a:pt x="103" y="27"/>
                  </a:cubicBezTo>
                  <a:cubicBezTo>
                    <a:pt x="102" y="27"/>
                    <a:pt x="101" y="27"/>
                    <a:pt x="99" y="27"/>
                  </a:cubicBezTo>
                  <a:cubicBezTo>
                    <a:pt x="95" y="28"/>
                    <a:pt x="95" y="28"/>
                    <a:pt x="95" y="28"/>
                  </a:cubicBezTo>
                  <a:cubicBezTo>
                    <a:pt x="96" y="31"/>
                    <a:pt x="96" y="31"/>
                    <a:pt x="96" y="31"/>
                  </a:cubicBezTo>
                  <a:cubicBezTo>
                    <a:pt x="100" y="40"/>
                    <a:pt x="100" y="40"/>
                    <a:pt x="100" y="40"/>
                  </a:cubicBezTo>
                  <a:cubicBezTo>
                    <a:pt x="99" y="41"/>
                    <a:pt x="97" y="42"/>
                    <a:pt x="95" y="42"/>
                  </a:cubicBezTo>
                  <a:cubicBezTo>
                    <a:pt x="91" y="33"/>
                    <a:pt x="91" y="33"/>
                    <a:pt x="91" y="33"/>
                  </a:cubicBezTo>
                  <a:cubicBezTo>
                    <a:pt x="89" y="33"/>
                    <a:pt x="89" y="33"/>
                    <a:pt x="89" y="33"/>
                  </a:cubicBezTo>
                  <a:cubicBezTo>
                    <a:pt x="91" y="32"/>
                    <a:pt x="91" y="32"/>
                    <a:pt x="91" y="32"/>
                  </a:cubicBezTo>
                  <a:cubicBezTo>
                    <a:pt x="90" y="31"/>
                    <a:pt x="90" y="31"/>
                    <a:pt x="90" y="31"/>
                  </a:cubicBezTo>
                  <a:cubicBezTo>
                    <a:pt x="90" y="30"/>
                    <a:pt x="90" y="30"/>
                    <a:pt x="90" y="30"/>
                  </a:cubicBezTo>
                  <a:cubicBezTo>
                    <a:pt x="89" y="31"/>
                    <a:pt x="89" y="31"/>
                    <a:pt x="89" y="31"/>
                  </a:cubicBezTo>
                  <a:cubicBezTo>
                    <a:pt x="83" y="36"/>
                    <a:pt x="83" y="36"/>
                    <a:pt x="83" y="36"/>
                  </a:cubicBezTo>
                  <a:cubicBezTo>
                    <a:pt x="83" y="34"/>
                    <a:pt x="83" y="32"/>
                    <a:pt x="83" y="31"/>
                  </a:cubicBezTo>
                  <a:cubicBezTo>
                    <a:pt x="83" y="29"/>
                    <a:pt x="83" y="27"/>
                    <a:pt x="83" y="25"/>
                  </a:cubicBezTo>
                  <a:cubicBezTo>
                    <a:pt x="83" y="24"/>
                    <a:pt x="83" y="24"/>
                    <a:pt x="83" y="24"/>
                  </a:cubicBezTo>
                  <a:lnTo>
                    <a:pt x="83"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graphicFrame>
        <p:nvGraphicFramePr>
          <p:cNvPr id="30" name="Table 29">
            <a:extLst>
              <a:ext uri="{FF2B5EF4-FFF2-40B4-BE49-F238E27FC236}">
                <a16:creationId xmlns:a16="http://schemas.microsoft.com/office/drawing/2014/main" id="{AF0A8653-4BF5-9E25-3326-F6FE5E0C0C7C}"/>
              </a:ext>
            </a:extLst>
          </p:cNvPr>
          <p:cNvGraphicFramePr>
            <a:graphicFrameLocks noGrp="1"/>
          </p:cNvGraphicFramePr>
          <p:nvPr>
            <p:extLst>
              <p:ext uri="{D42A27DB-BD31-4B8C-83A1-F6EECF244321}">
                <p14:modId xmlns:p14="http://schemas.microsoft.com/office/powerpoint/2010/main" val="2376681867"/>
              </p:ext>
            </p:extLst>
          </p:nvPr>
        </p:nvGraphicFramePr>
        <p:xfrm>
          <a:off x="544163" y="5256473"/>
          <a:ext cx="4408835" cy="938763"/>
        </p:xfrm>
        <a:graphic>
          <a:graphicData uri="http://schemas.openxmlformats.org/drawingml/2006/table">
            <a:tbl>
              <a:tblPr firstRow="1" bandRow="1">
                <a:tableStyleId>{2D5ABB26-0587-4C30-8999-92F81FD0307C}</a:tableStyleId>
              </a:tblPr>
              <a:tblGrid>
                <a:gridCol w="524214">
                  <a:extLst>
                    <a:ext uri="{9D8B030D-6E8A-4147-A177-3AD203B41FA5}">
                      <a16:colId xmlns:a16="http://schemas.microsoft.com/office/drawing/2014/main" val="2609530721"/>
                    </a:ext>
                  </a:extLst>
                </a:gridCol>
                <a:gridCol w="1241375">
                  <a:extLst>
                    <a:ext uri="{9D8B030D-6E8A-4147-A177-3AD203B41FA5}">
                      <a16:colId xmlns:a16="http://schemas.microsoft.com/office/drawing/2014/main" val="2070110518"/>
                    </a:ext>
                  </a:extLst>
                </a:gridCol>
                <a:gridCol w="2643246">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nchor="ct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Information requirements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latin typeface="+mn-lt"/>
                          <a:cs typeface="Arial" panose="020B0604020202020204" pitchFamily="34" charset="0"/>
                        </a:rPr>
                        <a:t>Understand what information is collected and assess what is</a:t>
                      </a:r>
                      <a:r>
                        <a:rPr lang="en-AU" sz="1050" baseline="0">
                          <a:latin typeface="+mn-lt"/>
                          <a:cs typeface="Arial" panose="020B0604020202020204" pitchFamily="34" charset="0"/>
                        </a:rPr>
                        <a:t> necessary to be collected through the application process</a:t>
                      </a:r>
                      <a:r>
                        <a:rPr lang="en-AU" sz="1050">
                          <a:latin typeface="+mn-lt"/>
                          <a:cs typeface="Arial" panose="020B0604020202020204" pitchFamily="34" charset="0"/>
                        </a:rPr>
                        <a:t>. </a:t>
                      </a:r>
                    </a:p>
                  </a:txBody>
                  <a:tcPr anchor="ctr">
                    <a:solidFill>
                      <a:srgbClr val="FFFFFF"/>
                    </a:solidFill>
                  </a:tcPr>
                </a:tc>
                <a:extLst>
                  <a:ext uri="{0D108BD9-81ED-4DB2-BD59-A6C34878D82A}">
                    <a16:rowId xmlns:a16="http://schemas.microsoft.com/office/drawing/2014/main" val="1032954448"/>
                  </a:ext>
                </a:extLst>
              </a:tr>
            </a:tbl>
          </a:graphicData>
        </a:graphic>
      </p:graphicFrame>
      <p:graphicFrame>
        <p:nvGraphicFramePr>
          <p:cNvPr id="72" name="Table 71">
            <a:extLst>
              <a:ext uri="{FF2B5EF4-FFF2-40B4-BE49-F238E27FC236}">
                <a16:creationId xmlns:a16="http://schemas.microsoft.com/office/drawing/2014/main" id="{7E17831B-A9FE-979B-1EEC-7B6627B6DE27}"/>
              </a:ext>
            </a:extLst>
          </p:cNvPr>
          <p:cNvGraphicFramePr>
            <a:graphicFrameLocks noGrp="1"/>
          </p:cNvGraphicFramePr>
          <p:nvPr>
            <p:extLst>
              <p:ext uri="{D42A27DB-BD31-4B8C-83A1-F6EECF244321}">
                <p14:modId xmlns:p14="http://schemas.microsoft.com/office/powerpoint/2010/main" val="19601605"/>
              </p:ext>
            </p:extLst>
          </p:nvPr>
        </p:nvGraphicFramePr>
        <p:xfrm>
          <a:off x="5070751" y="4261054"/>
          <a:ext cx="4316640" cy="938763"/>
        </p:xfrm>
        <a:graphic>
          <a:graphicData uri="http://schemas.openxmlformats.org/drawingml/2006/table">
            <a:tbl>
              <a:tblPr firstRow="1" bandRow="1">
                <a:tableStyleId>{2D5ABB26-0587-4C30-8999-92F81FD0307C}</a:tableStyleId>
              </a:tblPr>
              <a:tblGrid>
                <a:gridCol w="513252">
                  <a:extLst>
                    <a:ext uri="{9D8B030D-6E8A-4147-A177-3AD203B41FA5}">
                      <a16:colId xmlns:a16="http://schemas.microsoft.com/office/drawing/2014/main" val="2609530721"/>
                    </a:ext>
                  </a:extLst>
                </a:gridCol>
                <a:gridCol w="1215416">
                  <a:extLst>
                    <a:ext uri="{9D8B030D-6E8A-4147-A177-3AD203B41FA5}">
                      <a16:colId xmlns:a16="http://schemas.microsoft.com/office/drawing/2014/main" val="2070110518"/>
                    </a:ext>
                  </a:extLst>
                </a:gridCol>
                <a:gridCol w="2587972">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a:ln>
                            <a:noFill/>
                          </a:ln>
                          <a:solidFill>
                            <a:srgbClr val="00264D"/>
                          </a:solidFill>
                          <a:effectLst/>
                          <a:uLnTx/>
                          <a:uFillTx/>
                          <a:latin typeface="VIC SemiBold" panose="00000700000000000000" pitchFamily="50" charset="0"/>
                          <a:ea typeface="+mn-ea"/>
                          <a:cs typeface="+mn-cs"/>
                        </a:rPr>
                        <a:t>Opportunities for digitisation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t>Have a sense of what technology opportunities might be available or emerging (e.g., through Service Victoria’ Business Permit System).  </a:t>
                      </a:r>
                    </a:p>
                  </a:txBody>
                  <a:tcPr anchor="ctr">
                    <a:solidFill>
                      <a:srgbClr val="FFFFFF"/>
                    </a:solidFill>
                  </a:tcPr>
                </a:tc>
                <a:extLst>
                  <a:ext uri="{0D108BD9-81ED-4DB2-BD59-A6C34878D82A}">
                    <a16:rowId xmlns:a16="http://schemas.microsoft.com/office/drawing/2014/main" val="1032954448"/>
                  </a:ext>
                </a:extLst>
              </a:tr>
            </a:tbl>
          </a:graphicData>
        </a:graphic>
      </p:graphicFrame>
      <p:grpSp>
        <p:nvGrpSpPr>
          <p:cNvPr id="73" name="Group 72">
            <a:extLst>
              <a:ext uri="{FF2B5EF4-FFF2-40B4-BE49-F238E27FC236}">
                <a16:creationId xmlns:a16="http://schemas.microsoft.com/office/drawing/2014/main" id="{588A96DA-C670-C678-2DA2-EA52B53A256B}"/>
              </a:ext>
            </a:extLst>
          </p:cNvPr>
          <p:cNvGrpSpPr>
            <a:grpSpLocks noChangeAspect="1"/>
          </p:cNvGrpSpPr>
          <p:nvPr/>
        </p:nvGrpSpPr>
        <p:grpSpPr>
          <a:xfrm>
            <a:off x="5068979" y="4559871"/>
            <a:ext cx="416213" cy="401651"/>
            <a:chOff x="8431213" y="3268663"/>
            <a:chExt cx="544513" cy="525463"/>
          </a:xfrm>
          <a:solidFill>
            <a:schemeClr val="accent3"/>
          </a:solidFill>
        </p:grpSpPr>
        <p:sp>
          <p:nvSpPr>
            <p:cNvPr id="74" name="Freeform 6">
              <a:extLst>
                <a:ext uri="{FF2B5EF4-FFF2-40B4-BE49-F238E27FC236}">
                  <a16:creationId xmlns:a16="http://schemas.microsoft.com/office/drawing/2014/main" id="{8BBF7B28-9E36-2FDF-A2D7-C9E5FE9D7F77}"/>
                </a:ext>
              </a:extLst>
            </p:cNvPr>
            <p:cNvSpPr>
              <a:spLocks/>
            </p:cNvSpPr>
            <p:nvPr/>
          </p:nvSpPr>
          <p:spPr bwMode="auto">
            <a:xfrm>
              <a:off x="8802688" y="3652838"/>
              <a:ext cx="150813" cy="141288"/>
            </a:xfrm>
            <a:custGeom>
              <a:avLst/>
              <a:gdLst>
                <a:gd name="T0" fmla="*/ 13 w 47"/>
                <a:gd name="T1" fmla="*/ 8 h 44"/>
                <a:gd name="T2" fmla="*/ 25 w 47"/>
                <a:gd name="T3" fmla="*/ 7 h 44"/>
                <a:gd name="T4" fmla="*/ 28 w 47"/>
                <a:gd name="T5" fmla="*/ 6 h 44"/>
                <a:gd name="T6" fmla="*/ 27 w 47"/>
                <a:gd name="T7" fmla="*/ 1 h 44"/>
                <a:gd name="T8" fmla="*/ 25 w 47"/>
                <a:gd name="T9" fmla="*/ 0 h 44"/>
                <a:gd name="T10" fmla="*/ 4 w 47"/>
                <a:gd name="T11" fmla="*/ 1 h 44"/>
                <a:gd name="T12" fmla="*/ 1 w 47"/>
                <a:gd name="T13" fmla="*/ 2 h 44"/>
                <a:gd name="T14" fmla="*/ 0 w 47"/>
                <a:gd name="T15" fmla="*/ 5 h 44"/>
                <a:gd name="T16" fmla="*/ 1 w 47"/>
                <a:gd name="T17" fmla="*/ 26 h 44"/>
                <a:gd name="T18" fmla="*/ 2 w 47"/>
                <a:gd name="T19" fmla="*/ 28 h 44"/>
                <a:gd name="T20" fmla="*/ 8 w 47"/>
                <a:gd name="T21" fmla="*/ 28 h 44"/>
                <a:gd name="T22" fmla="*/ 9 w 47"/>
                <a:gd name="T23" fmla="*/ 25 h 44"/>
                <a:gd name="T24" fmla="*/ 8 w 47"/>
                <a:gd name="T25" fmla="*/ 13 h 44"/>
                <a:gd name="T26" fmla="*/ 40 w 47"/>
                <a:gd name="T27" fmla="*/ 42 h 44"/>
                <a:gd name="T28" fmla="*/ 45 w 47"/>
                <a:gd name="T29" fmla="*/ 42 h 44"/>
                <a:gd name="T30" fmla="*/ 45 w 47"/>
                <a:gd name="T31" fmla="*/ 37 h 44"/>
                <a:gd name="T32" fmla="*/ 13 w 47"/>
                <a:gd name="T33"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44">
                  <a:moveTo>
                    <a:pt x="13" y="8"/>
                  </a:moveTo>
                  <a:cubicBezTo>
                    <a:pt x="25" y="7"/>
                    <a:pt x="25" y="7"/>
                    <a:pt x="25" y="7"/>
                  </a:cubicBezTo>
                  <a:cubicBezTo>
                    <a:pt x="26" y="7"/>
                    <a:pt x="27" y="7"/>
                    <a:pt x="28" y="6"/>
                  </a:cubicBezTo>
                  <a:cubicBezTo>
                    <a:pt x="29" y="4"/>
                    <a:pt x="29" y="2"/>
                    <a:pt x="27" y="1"/>
                  </a:cubicBezTo>
                  <a:cubicBezTo>
                    <a:pt x="27" y="0"/>
                    <a:pt x="26" y="0"/>
                    <a:pt x="25" y="0"/>
                  </a:cubicBezTo>
                  <a:cubicBezTo>
                    <a:pt x="4" y="1"/>
                    <a:pt x="4" y="1"/>
                    <a:pt x="4" y="1"/>
                  </a:cubicBezTo>
                  <a:cubicBezTo>
                    <a:pt x="3" y="1"/>
                    <a:pt x="2" y="1"/>
                    <a:pt x="1" y="2"/>
                  </a:cubicBezTo>
                  <a:cubicBezTo>
                    <a:pt x="0" y="3"/>
                    <a:pt x="0" y="4"/>
                    <a:pt x="0" y="5"/>
                  </a:cubicBezTo>
                  <a:cubicBezTo>
                    <a:pt x="1" y="26"/>
                    <a:pt x="1" y="26"/>
                    <a:pt x="1" y="26"/>
                  </a:cubicBezTo>
                  <a:cubicBezTo>
                    <a:pt x="1" y="27"/>
                    <a:pt x="2" y="28"/>
                    <a:pt x="2" y="28"/>
                  </a:cubicBezTo>
                  <a:cubicBezTo>
                    <a:pt x="4" y="30"/>
                    <a:pt x="6" y="30"/>
                    <a:pt x="8" y="28"/>
                  </a:cubicBezTo>
                  <a:cubicBezTo>
                    <a:pt x="8" y="27"/>
                    <a:pt x="9" y="26"/>
                    <a:pt x="9" y="25"/>
                  </a:cubicBezTo>
                  <a:cubicBezTo>
                    <a:pt x="8" y="13"/>
                    <a:pt x="8" y="13"/>
                    <a:pt x="8" y="13"/>
                  </a:cubicBezTo>
                  <a:cubicBezTo>
                    <a:pt x="40" y="42"/>
                    <a:pt x="40" y="42"/>
                    <a:pt x="40" y="42"/>
                  </a:cubicBezTo>
                  <a:cubicBezTo>
                    <a:pt x="42" y="44"/>
                    <a:pt x="44" y="44"/>
                    <a:pt x="45" y="42"/>
                  </a:cubicBezTo>
                  <a:cubicBezTo>
                    <a:pt x="47" y="41"/>
                    <a:pt x="47" y="38"/>
                    <a:pt x="45" y="37"/>
                  </a:cubicBezTo>
                  <a:lnTo>
                    <a:pt x="13" y="8"/>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75" name="Freeform 7">
              <a:extLst>
                <a:ext uri="{FF2B5EF4-FFF2-40B4-BE49-F238E27FC236}">
                  <a16:creationId xmlns:a16="http://schemas.microsoft.com/office/drawing/2014/main" id="{94584D65-EFB1-464D-9742-A0525AD208EF}"/>
                </a:ext>
              </a:extLst>
            </p:cNvPr>
            <p:cNvSpPr>
              <a:spLocks noEditPoints="1"/>
            </p:cNvSpPr>
            <p:nvPr/>
          </p:nvSpPr>
          <p:spPr bwMode="auto">
            <a:xfrm>
              <a:off x="8431213" y="3268663"/>
              <a:ext cx="544513" cy="468313"/>
            </a:xfrm>
            <a:custGeom>
              <a:avLst/>
              <a:gdLst>
                <a:gd name="T0" fmla="*/ 159 w 170"/>
                <a:gd name="T1" fmla="*/ 0 h 146"/>
                <a:gd name="T2" fmla="*/ 11 w 170"/>
                <a:gd name="T3" fmla="*/ 0 h 146"/>
                <a:gd name="T4" fmla="*/ 0 w 170"/>
                <a:gd name="T5" fmla="*/ 12 h 146"/>
                <a:gd name="T6" fmla="*/ 0 w 170"/>
                <a:gd name="T7" fmla="*/ 29 h 146"/>
                <a:gd name="T8" fmla="*/ 0 w 170"/>
                <a:gd name="T9" fmla="*/ 134 h 146"/>
                <a:gd name="T10" fmla="*/ 11 w 170"/>
                <a:gd name="T11" fmla="*/ 146 h 146"/>
                <a:gd name="T12" fmla="*/ 109 w 170"/>
                <a:gd name="T13" fmla="*/ 146 h 146"/>
                <a:gd name="T14" fmla="*/ 112 w 170"/>
                <a:gd name="T15" fmla="*/ 142 h 146"/>
                <a:gd name="T16" fmla="*/ 109 w 170"/>
                <a:gd name="T17" fmla="*/ 139 h 146"/>
                <a:gd name="T18" fmla="*/ 11 w 170"/>
                <a:gd name="T19" fmla="*/ 139 h 146"/>
                <a:gd name="T20" fmla="*/ 6 w 170"/>
                <a:gd name="T21" fmla="*/ 134 h 146"/>
                <a:gd name="T22" fmla="*/ 6 w 170"/>
                <a:gd name="T23" fmla="*/ 32 h 146"/>
                <a:gd name="T24" fmla="*/ 163 w 170"/>
                <a:gd name="T25" fmla="*/ 32 h 146"/>
                <a:gd name="T26" fmla="*/ 163 w 170"/>
                <a:gd name="T27" fmla="*/ 134 h 146"/>
                <a:gd name="T28" fmla="*/ 159 w 170"/>
                <a:gd name="T29" fmla="*/ 139 h 146"/>
                <a:gd name="T30" fmla="*/ 154 w 170"/>
                <a:gd name="T31" fmla="*/ 139 h 146"/>
                <a:gd name="T32" fmla="*/ 151 w 170"/>
                <a:gd name="T33" fmla="*/ 142 h 146"/>
                <a:gd name="T34" fmla="*/ 154 w 170"/>
                <a:gd name="T35" fmla="*/ 146 h 146"/>
                <a:gd name="T36" fmla="*/ 159 w 170"/>
                <a:gd name="T37" fmla="*/ 146 h 146"/>
                <a:gd name="T38" fmla="*/ 170 w 170"/>
                <a:gd name="T39" fmla="*/ 134 h 146"/>
                <a:gd name="T40" fmla="*/ 170 w 170"/>
                <a:gd name="T41" fmla="*/ 29 h 146"/>
                <a:gd name="T42" fmla="*/ 170 w 170"/>
                <a:gd name="T43" fmla="*/ 12 h 146"/>
                <a:gd name="T44" fmla="*/ 159 w 170"/>
                <a:gd name="T45" fmla="*/ 0 h 146"/>
                <a:gd name="T46" fmla="*/ 6 w 170"/>
                <a:gd name="T47" fmla="*/ 26 h 146"/>
                <a:gd name="T48" fmla="*/ 6 w 170"/>
                <a:gd name="T49" fmla="*/ 12 h 146"/>
                <a:gd name="T50" fmla="*/ 11 w 170"/>
                <a:gd name="T51" fmla="*/ 7 h 146"/>
                <a:gd name="T52" fmla="*/ 159 w 170"/>
                <a:gd name="T53" fmla="*/ 7 h 146"/>
                <a:gd name="T54" fmla="*/ 163 w 170"/>
                <a:gd name="T55" fmla="*/ 12 h 146"/>
                <a:gd name="T56" fmla="*/ 163 w 170"/>
                <a:gd name="T57" fmla="*/ 26 h 146"/>
                <a:gd name="T58" fmla="*/ 6 w 170"/>
                <a:gd name="T59" fmla="*/ 2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0" h="146">
                  <a:moveTo>
                    <a:pt x="159" y="0"/>
                  </a:moveTo>
                  <a:cubicBezTo>
                    <a:pt x="11" y="0"/>
                    <a:pt x="11" y="0"/>
                    <a:pt x="11" y="0"/>
                  </a:cubicBezTo>
                  <a:cubicBezTo>
                    <a:pt x="5" y="0"/>
                    <a:pt x="0" y="5"/>
                    <a:pt x="0" y="12"/>
                  </a:cubicBezTo>
                  <a:cubicBezTo>
                    <a:pt x="0" y="29"/>
                    <a:pt x="0" y="29"/>
                    <a:pt x="0" y="29"/>
                  </a:cubicBezTo>
                  <a:cubicBezTo>
                    <a:pt x="0" y="134"/>
                    <a:pt x="0" y="134"/>
                    <a:pt x="0" y="134"/>
                  </a:cubicBezTo>
                  <a:cubicBezTo>
                    <a:pt x="0" y="141"/>
                    <a:pt x="5" y="146"/>
                    <a:pt x="11" y="146"/>
                  </a:cubicBezTo>
                  <a:cubicBezTo>
                    <a:pt x="109" y="146"/>
                    <a:pt x="109" y="146"/>
                    <a:pt x="109" y="146"/>
                  </a:cubicBezTo>
                  <a:cubicBezTo>
                    <a:pt x="111" y="146"/>
                    <a:pt x="112" y="144"/>
                    <a:pt x="112" y="142"/>
                  </a:cubicBezTo>
                  <a:cubicBezTo>
                    <a:pt x="112" y="141"/>
                    <a:pt x="111" y="139"/>
                    <a:pt x="109" y="139"/>
                  </a:cubicBezTo>
                  <a:cubicBezTo>
                    <a:pt x="11" y="139"/>
                    <a:pt x="11" y="139"/>
                    <a:pt x="11" y="139"/>
                  </a:cubicBezTo>
                  <a:cubicBezTo>
                    <a:pt x="8" y="139"/>
                    <a:pt x="6" y="137"/>
                    <a:pt x="6" y="134"/>
                  </a:cubicBezTo>
                  <a:cubicBezTo>
                    <a:pt x="6" y="32"/>
                    <a:pt x="6" y="32"/>
                    <a:pt x="6" y="32"/>
                  </a:cubicBezTo>
                  <a:cubicBezTo>
                    <a:pt x="163" y="32"/>
                    <a:pt x="163" y="32"/>
                    <a:pt x="163" y="32"/>
                  </a:cubicBezTo>
                  <a:cubicBezTo>
                    <a:pt x="163" y="134"/>
                    <a:pt x="163" y="134"/>
                    <a:pt x="163" y="134"/>
                  </a:cubicBezTo>
                  <a:cubicBezTo>
                    <a:pt x="163" y="137"/>
                    <a:pt x="161" y="139"/>
                    <a:pt x="159" y="139"/>
                  </a:cubicBezTo>
                  <a:cubicBezTo>
                    <a:pt x="154" y="139"/>
                    <a:pt x="154" y="139"/>
                    <a:pt x="154" y="139"/>
                  </a:cubicBezTo>
                  <a:cubicBezTo>
                    <a:pt x="152" y="139"/>
                    <a:pt x="151" y="141"/>
                    <a:pt x="151" y="142"/>
                  </a:cubicBezTo>
                  <a:cubicBezTo>
                    <a:pt x="151" y="144"/>
                    <a:pt x="152" y="146"/>
                    <a:pt x="154" y="146"/>
                  </a:cubicBezTo>
                  <a:cubicBezTo>
                    <a:pt x="159" y="146"/>
                    <a:pt x="159" y="146"/>
                    <a:pt x="159" y="146"/>
                  </a:cubicBezTo>
                  <a:cubicBezTo>
                    <a:pt x="165" y="146"/>
                    <a:pt x="170" y="141"/>
                    <a:pt x="170" y="134"/>
                  </a:cubicBezTo>
                  <a:cubicBezTo>
                    <a:pt x="170" y="29"/>
                    <a:pt x="170" y="29"/>
                    <a:pt x="170" y="29"/>
                  </a:cubicBezTo>
                  <a:cubicBezTo>
                    <a:pt x="170" y="12"/>
                    <a:pt x="170" y="12"/>
                    <a:pt x="170" y="12"/>
                  </a:cubicBezTo>
                  <a:cubicBezTo>
                    <a:pt x="170" y="5"/>
                    <a:pt x="165" y="0"/>
                    <a:pt x="159" y="0"/>
                  </a:cubicBezTo>
                  <a:close/>
                  <a:moveTo>
                    <a:pt x="6" y="26"/>
                  </a:moveTo>
                  <a:cubicBezTo>
                    <a:pt x="6" y="12"/>
                    <a:pt x="6" y="12"/>
                    <a:pt x="6" y="12"/>
                  </a:cubicBezTo>
                  <a:cubicBezTo>
                    <a:pt x="6" y="9"/>
                    <a:pt x="8" y="7"/>
                    <a:pt x="11" y="7"/>
                  </a:cubicBezTo>
                  <a:cubicBezTo>
                    <a:pt x="159" y="7"/>
                    <a:pt x="159" y="7"/>
                    <a:pt x="159" y="7"/>
                  </a:cubicBezTo>
                  <a:cubicBezTo>
                    <a:pt x="161" y="7"/>
                    <a:pt x="163" y="9"/>
                    <a:pt x="163" y="12"/>
                  </a:cubicBezTo>
                  <a:cubicBezTo>
                    <a:pt x="163" y="26"/>
                    <a:pt x="163" y="26"/>
                    <a:pt x="163" y="26"/>
                  </a:cubicBezTo>
                  <a:lnTo>
                    <a:pt x="6" y="26"/>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76" name="Oval 8">
              <a:extLst>
                <a:ext uri="{FF2B5EF4-FFF2-40B4-BE49-F238E27FC236}">
                  <a16:creationId xmlns:a16="http://schemas.microsoft.com/office/drawing/2014/main" id="{A93682FE-EBBF-D3AE-9B11-C9D876671B1A}"/>
                </a:ext>
              </a:extLst>
            </p:cNvPr>
            <p:cNvSpPr>
              <a:spLocks noChangeArrowheads="1"/>
            </p:cNvSpPr>
            <p:nvPr/>
          </p:nvSpPr>
          <p:spPr bwMode="auto">
            <a:xfrm>
              <a:off x="8472488" y="3306763"/>
              <a:ext cx="28575" cy="28575"/>
            </a:xfrm>
            <a:prstGeom prst="ellipse">
              <a:avLst/>
            </a:pr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77" name="Oval 9">
              <a:extLst>
                <a:ext uri="{FF2B5EF4-FFF2-40B4-BE49-F238E27FC236}">
                  <a16:creationId xmlns:a16="http://schemas.microsoft.com/office/drawing/2014/main" id="{2FCB3D1C-BB2C-C4C8-9C0E-1234E66A2A6E}"/>
                </a:ext>
              </a:extLst>
            </p:cNvPr>
            <p:cNvSpPr>
              <a:spLocks noChangeArrowheads="1"/>
            </p:cNvSpPr>
            <p:nvPr/>
          </p:nvSpPr>
          <p:spPr bwMode="auto">
            <a:xfrm>
              <a:off x="8523288" y="3306763"/>
              <a:ext cx="30163" cy="28575"/>
            </a:xfrm>
            <a:prstGeom prst="ellipse">
              <a:avLst/>
            </a:pr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78" name="Oval 10">
              <a:extLst>
                <a:ext uri="{FF2B5EF4-FFF2-40B4-BE49-F238E27FC236}">
                  <a16:creationId xmlns:a16="http://schemas.microsoft.com/office/drawing/2014/main" id="{67F440D1-8042-7B5A-D999-0CA2AC9F5629}"/>
                </a:ext>
              </a:extLst>
            </p:cNvPr>
            <p:cNvSpPr>
              <a:spLocks noChangeArrowheads="1"/>
            </p:cNvSpPr>
            <p:nvPr/>
          </p:nvSpPr>
          <p:spPr bwMode="auto">
            <a:xfrm>
              <a:off x="8575676" y="3306763"/>
              <a:ext cx="28575" cy="28575"/>
            </a:xfrm>
            <a:prstGeom prst="ellipse">
              <a:avLst/>
            </a:pr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79" name="Freeform 11">
              <a:extLst>
                <a:ext uri="{FF2B5EF4-FFF2-40B4-BE49-F238E27FC236}">
                  <a16:creationId xmlns:a16="http://schemas.microsoft.com/office/drawing/2014/main" id="{255EC62D-F34C-7CAD-F811-443DED21F0ED}"/>
                </a:ext>
              </a:extLst>
            </p:cNvPr>
            <p:cNvSpPr>
              <a:spLocks noEditPoints="1"/>
            </p:cNvSpPr>
            <p:nvPr/>
          </p:nvSpPr>
          <p:spPr bwMode="auto">
            <a:xfrm>
              <a:off x="8588376" y="3422650"/>
              <a:ext cx="230188" cy="230188"/>
            </a:xfrm>
            <a:custGeom>
              <a:avLst/>
              <a:gdLst>
                <a:gd name="T0" fmla="*/ 61 w 72"/>
                <a:gd name="T1" fmla="*/ 10 h 72"/>
                <a:gd name="T2" fmla="*/ 59 w 72"/>
                <a:gd name="T3" fmla="*/ 8 h 72"/>
                <a:gd name="T4" fmla="*/ 36 w 72"/>
                <a:gd name="T5" fmla="*/ 0 h 72"/>
                <a:gd name="T6" fmla="*/ 13 w 72"/>
                <a:gd name="T7" fmla="*/ 8 h 72"/>
                <a:gd name="T8" fmla="*/ 10 w 72"/>
                <a:gd name="T9" fmla="*/ 10 h 72"/>
                <a:gd name="T10" fmla="*/ 0 w 72"/>
                <a:gd name="T11" fmla="*/ 36 h 72"/>
                <a:gd name="T12" fmla="*/ 10 w 72"/>
                <a:gd name="T13" fmla="*/ 61 h 72"/>
                <a:gd name="T14" fmla="*/ 13 w 72"/>
                <a:gd name="T15" fmla="*/ 64 h 72"/>
                <a:gd name="T16" fmla="*/ 36 w 72"/>
                <a:gd name="T17" fmla="*/ 72 h 72"/>
                <a:gd name="T18" fmla="*/ 59 w 72"/>
                <a:gd name="T19" fmla="*/ 64 h 72"/>
                <a:gd name="T20" fmla="*/ 61 w 72"/>
                <a:gd name="T21" fmla="*/ 61 h 72"/>
                <a:gd name="T22" fmla="*/ 72 w 72"/>
                <a:gd name="T23" fmla="*/ 36 h 72"/>
                <a:gd name="T24" fmla="*/ 50 w 72"/>
                <a:gd name="T25" fmla="*/ 54 h 72"/>
                <a:gd name="T26" fmla="*/ 59 w 72"/>
                <a:gd name="T27" fmla="*/ 57 h 72"/>
                <a:gd name="T28" fmla="*/ 51 w 72"/>
                <a:gd name="T29" fmla="*/ 63 h 72"/>
                <a:gd name="T30" fmla="*/ 43 w 72"/>
                <a:gd name="T31" fmla="*/ 66 h 72"/>
                <a:gd name="T32" fmla="*/ 55 w 72"/>
                <a:gd name="T33" fmla="*/ 60 h 72"/>
                <a:gd name="T34" fmla="*/ 20 w 72"/>
                <a:gd name="T35" fmla="*/ 63 h 72"/>
                <a:gd name="T36" fmla="*/ 23 w 72"/>
                <a:gd name="T37" fmla="*/ 59 h 72"/>
                <a:gd name="T38" fmla="*/ 25 w 72"/>
                <a:gd name="T39" fmla="*/ 65 h 72"/>
                <a:gd name="T40" fmla="*/ 21 w 72"/>
                <a:gd name="T41" fmla="*/ 54 h 72"/>
                <a:gd name="T42" fmla="*/ 12 w 72"/>
                <a:gd name="T43" fmla="*/ 15 h 72"/>
                <a:gd name="T44" fmla="*/ 5 w 72"/>
                <a:gd name="T45" fmla="*/ 33 h 72"/>
                <a:gd name="T46" fmla="*/ 20 w 72"/>
                <a:gd name="T47" fmla="*/ 9 h 72"/>
                <a:gd name="T48" fmla="*/ 26 w 72"/>
                <a:gd name="T49" fmla="*/ 6 h 72"/>
                <a:gd name="T50" fmla="*/ 16 w 72"/>
                <a:gd name="T51" fmla="*/ 11 h 72"/>
                <a:gd name="T52" fmla="*/ 51 w 72"/>
                <a:gd name="T53" fmla="*/ 8 h 72"/>
                <a:gd name="T54" fmla="*/ 55 w 72"/>
                <a:gd name="T55" fmla="*/ 11 h 72"/>
                <a:gd name="T56" fmla="*/ 46 w 72"/>
                <a:gd name="T57" fmla="*/ 6 h 72"/>
                <a:gd name="T58" fmla="*/ 29 w 72"/>
                <a:gd name="T59" fmla="*/ 14 h 72"/>
                <a:gd name="T60" fmla="*/ 33 w 72"/>
                <a:gd name="T61" fmla="*/ 19 h 72"/>
                <a:gd name="T62" fmla="*/ 26 w 72"/>
                <a:gd name="T63" fmla="*/ 18 h 72"/>
                <a:gd name="T64" fmla="*/ 33 w 72"/>
                <a:gd name="T65" fmla="*/ 53 h 72"/>
                <a:gd name="T66" fmla="*/ 33 w 72"/>
                <a:gd name="T67" fmla="*/ 38 h 72"/>
                <a:gd name="T68" fmla="*/ 29 w 72"/>
                <a:gd name="T69" fmla="*/ 58 h 72"/>
                <a:gd name="T70" fmla="*/ 43 w 72"/>
                <a:gd name="T71" fmla="*/ 58 h 72"/>
                <a:gd name="T72" fmla="*/ 38 w 72"/>
                <a:gd name="T73" fmla="*/ 53 h 72"/>
                <a:gd name="T74" fmla="*/ 46 w 72"/>
                <a:gd name="T75" fmla="*/ 53 h 72"/>
                <a:gd name="T76" fmla="*/ 38 w 72"/>
                <a:gd name="T77" fmla="*/ 19 h 72"/>
                <a:gd name="T78" fmla="*/ 38 w 72"/>
                <a:gd name="T79" fmla="*/ 33 h 72"/>
                <a:gd name="T80" fmla="*/ 43 w 72"/>
                <a:gd name="T81" fmla="*/ 14 h 72"/>
                <a:gd name="T82" fmla="*/ 50 w 72"/>
                <a:gd name="T83" fmla="*/ 17 h 72"/>
                <a:gd name="T84" fmla="*/ 55 w 72"/>
                <a:gd name="T85" fmla="*/ 3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 h="72">
                  <a:moveTo>
                    <a:pt x="62" y="11"/>
                  </a:moveTo>
                  <a:cubicBezTo>
                    <a:pt x="62" y="11"/>
                    <a:pt x="62" y="11"/>
                    <a:pt x="62" y="11"/>
                  </a:cubicBezTo>
                  <a:cubicBezTo>
                    <a:pt x="62" y="10"/>
                    <a:pt x="61" y="10"/>
                    <a:pt x="61" y="10"/>
                  </a:cubicBezTo>
                  <a:cubicBezTo>
                    <a:pt x="61" y="10"/>
                    <a:pt x="61" y="10"/>
                    <a:pt x="60" y="9"/>
                  </a:cubicBezTo>
                  <a:cubicBezTo>
                    <a:pt x="60" y="9"/>
                    <a:pt x="59" y="8"/>
                    <a:pt x="59" y="8"/>
                  </a:cubicBezTo>
                  <a:cubicBezTo>
                    <a:pt x="59" y="8"/>
                    <a:pt x="59" y="8"/>
                    <a:pt x="59" y="8"/>
                  </a:cubicBezTo>
                  <a:cubicBezTo>
                    <a:pt x="53" y="3"/>
                    <a:pt x="47" y="1"/>
                    <a:pt x="40" y="0"/>
                  </a:cubicBezTo>
                  <a:cubicBezTo>
                    <a:pt x="40" y="0"/>
                    <a:pt x="40" y="0"/>
                    <a:pt x="39" y="0"/>
                  </a:cubicBezTo>
                  <a:cubicBezTo>
                    <a:pt x="38" y="0"/>
                    <a:pt x="37" y="0"/>
                    <a:pt x="36" y="0"/>
                  </a:cubicBezTo>
                  <a:cubicBezTo>
                    <a:pt x="35" y="0"/>
                    <a:pt x="33" y="0"/>
                    <a:pt x="32" y="0"/>
                  </a:cubicBezTo>
                  <a:cubicBezTo>
                    <a:pt x="32" y="0"/>
                    <a:pt x="32" y="0"/>
                    <a:pt x="32" y="0"/>
                  </a:cubicBezTo>
                  <a:cubicBezTo>
                    <a:pt x="25" y="1"/>
                    <a:pt x="19" y="3"/>
                    <a:pt x="13" y="8"/>
                  </a:cubicBezTo>
                  <a:cubicBezTo>
                    <a:pt x="13" y="8"/>
                    <a:pt x="13" y="8"/>
                    <a:pt x="13" y="8"/>
                  </a:cubicBezTo>
                  <a:cubicBezTo>
                    <a:pt x="12" y="8"/>
                    <a:pt x="12" y="9"/>
                    <a:pt x="11" y="9"/>
                  </a:cubicBezTo>
                  <a:cubicBezTo>
                    <a:pt x="11" y="10"/>
                    <a:pt x="11" y="10"/>
                    <a:pt x="10" y="10"/>
                  </a:cubicBezTo>
                  <a:cubicBezTo>
                    <a:pt x="10" y="10"/>
                    <a:pt x="10" y="10"/>
                    <a:pt x="10" y="11"/>
                  </a:cubicBezTo>
                  <a:cubicBezTo>
                    <a:pt x="10" y="11"/>
                    <a:pt x="10" y="11"/>
                    <a:pt x="10" y="11"/>
                  </a:cubicBezTo>
                  <a:cubicBezTo>
                    <a:pt x="4" y="17"/>
                    <a:pt x="0" y="26"/>
                    <a:pt x="0" y="36"/>
                  </a:cubicBezTo>
                  <a:cubicBezTo>
                    <a:pt x="0" y="46"/>
                    <a:pt x="4" y="54"/>
                    <a:pt x="10" y="61"/>
                  </a:cubicBezTo>
                  <a:cubicBezTo>
                    <a:pt x="10" y="61"/>
                    <a:pt x="10" y="61"/>
                    <a:pt x="10" y="61"/>
                  </a:cubicBezTo>
                  <a:cubicBezTo>
                    <a:pt x="10" y="61"/>
                    <a:pt x="10" y="61"/>
                    <a:pt x="10" y="61"/>
                  </a:cubicBezTo>
                  <a:cubicBezTo>
                    <a:pt x="11" y="62"/>
                    <a:pt x="11" y="62"/>
                    <a:pt x="11" y="62"/>
                  </a:cubicBezTo>
                  <a:cubicBezTo>
                    <a:pt x="12" y="63"/>
                    <a:pt x="12" y="63"/>
                    <a:pt x="13" y="64"/>
                  </a:cubicBezTo>
                  <a:cubicBezTo>
                    <a:pt x="13" y="64"/>
                    <a:pt x="13" y="64"/>
                    <a:pt x="13" y="64"/>
                  </a:cubicBezTo>
                  <a:cubicBezTo>
                    <a:pt x="19" y="68"/>
                    <a:pt x="25" y="71"/>
                    <a:pt x="32" y="72"/>
                  </a:cubicBezTo>
                  <a:cubicBezTo>
                    <a:pt x="32" y="72"/>
                    <a:pt x="32" y="72"/>
                    <a:pt x="32" y="72"/>
                  </a:cubicBezTo>
                  <a:cubicBezTo>
                    <a:pt x="33" y="72"/>
                    <a:pt x="35" y="72"/>
                    <a:pt x="36" y="72"/>
                  </a:cubicBezTo>
                  <a:cubicBezTo>
                    <a:pt x="37" y="72"/>
                    <a:pt x="38" y="72"/>
                    <a:pt x="39" y="72"/>
                  </a:cubicBezTo>
                  <a:cubicBezTo>
                    <a:pt x="40" y="72"/>
                    <a:pt x="40" y="72"/>
                    <a:pt x="40" y="72"/>
                  </a:cubicBezTo>
                  <a:cubicBezTo>
                    <a:pt x="47" y="71"/>
                    <a:pt x="53" y="68"/>
                    <a:pt x="59" y="64"/>
                  </a:cubicBezTo>
                  <a:cubicBezTo>
                    <a:pt x="59" y="64"/>
                    <a:pt x="59" y="64"/>
                    <a:pt x="59" y="64"/>
                  </a:cubicBezTo>
                  <a:cubicBezTo>
                    <a:pt x="59" y="63"/>
                    <a:pt x="60" y="63"/>
                    <a:pt x="60" y="62"/>
                  </a:cubicBezTo>
                  <a:cubicBezTo>
                    <a:pt x="61" y="62"/>
                    <a:pt x="61" y="62"/>
                    <a:pt x="61" y="61"/>
                  </a:cubicBezTo>
                  <a:cubicBezTo>
                    <a:pt x="61" y="61"/>
                    <a:pt x="62" y="61"/>
                    <a:pt x="62" y="61"/>
                  </a:cubicBezTo>
                  <a:cubicBezTo>
                    <a:pt x="62" y="61"/>
                    <a:pt x="62" y="61"/>
                    <a:pt x="62" y="61"/>
                  </a:cubicBezTo>
                  <a:cubicBezTo>
                    <a:pt x="68" y="54"/>
                    <a:pt x="72" y="46"/>
                    <a:pt x="72" y="36"/>
                  </a:cubicBezTo>
                  <a:cubicBezTo>
                    <a:pt x="72" y="26"/>
                    <a:pt x="68" y="17"/>
                    <a:pt x="62" y="11"/>
                  </a:cubicBezTo>
                  <a:close/>
                  <a:moveTo>
                    <a:pt x="59" y="57"/>
                  </a:moveTo>
                  <a:cubicBezTo>
                    <a:pt x="57" y="56"/>
                    <a:pt x="54" y="55"/>
                    <a:pt x="50" y="54"/>
                  </a:cubicBezTo>
                  <a:cubicBezTo>
                    <a:pt x="53" y="49"/>
                    <a:pt x="55" y="44"/>
                    <a:pt x="55" y="38"/>
                  </a:cubicBezTo>
                  <a:cubicBezTo>
                    <a:pt x="67" y="38"/>
                    <a:pt x="67" y="38"/>
                    <a:pt x="67" y="38"/>
                  </a:cubicBezTo>
                  <a:cubicBezTo>
                    <a:pt x="66" y="45"/>
                    <a:pt x="64" y="52"/>
                    <a:pt x="59" y="57"/>
                  </a:cubicBezTo>
                  <a:close/>
                  <a:moveTo>
                    <a:pt x="55" y="60"/>
                  </a:moveTo>
                  <a:cubicBezTo>
                    <a:pt x="54" y="61"/>
                    <a:pt x="53" y="62"/>
                    <a:pt x="51" y="63"/>
                  </a:cubicBezTo>
                  <a:cubicBezTo>
                    <a:pt x="51" y="63"/>
                    <a:pt x="51" y="63"/>
                    <a:pt x="51" y="63"/>
                  </a:cubicBezTo>
                  <a:cubicBezTo>
                    <a:pt x="50" y="64"/>
                    <a:pt x="48" y="65"/>
                    <a:pt x="47" y="65"/>
                  </a:cubicBezTo>
                  <a:cubicBezTo>
                    <a:pt x="46" y="65"/>
                    <a:pt x="46" y="65"/>
                    <a:pt x="46" y="65"/>
                  </a:cubicBezTo>
                  <a:cubicBezTo>
                    <a:pt x="45" y="66"/>
                    <a:pt x="44" y="66"/>
                    <a:pt x="43" y="66"/>
                  </a:cubicBezTo>
                  <a:cubicBezTo>
                    <a:pt x="44" y="64"/>
                    <a:pt x="46" y="62"/>
                    <a:pt x="48" y="59"/>
                  </a:cubicBezTo>
                  <a:cubicBezTo>
                    <a:pt x="51" y="59"/>
                    <a:pt x="53" y="60"/>
                    <a:pt x="55" y="60"/>
                  </a:cubicBezTo>
                  <a:cubicBezTo>
                    <a:pt x="55" y="60"/>
                    <a:pt x="55" y="60"/>
                    <a:pt x="55" y="60"/>
                  </a:cubicBezTo>
                  <a:close/>
                  <a:moveTo>
                    <a:pt x="25" y="65"/>
                  </a:moveTo>
                  <a:cubicBezTo>
                    <a:pt x="23" y="65"/>
                    <a:pt x="22" y="64"/>
                    <a:pt x="21" y="63"/>
                  </a:cubicBezTo>
                  <a:cubicBezTo>
                    <a:pt x="21" y="63"/>
                    <a:pt x="20" y="63"/>
                    <a:pt x="20" y="63"/>
                  </a:cubicBezTo>
                  <a:cubicBezTo>
                    <a:pt x="19" y="62"/>
                    <a:pt x="18" y="61"/>
                    <a:pt x="17" y="60"/>
                  </a:cubicBezTo>
                  <a:cubicBezTo>
                    <a:pt x="17" y="60"/>
                    <a:pt x="16" y="60"/>
                    <a:pt x="16" y="60"/>
                  </a:cubicBezTo>
                  <a:cubicBezTo>
                    <a:pt x="19" y="60"/>
                    <a:pt x="21" y="59"/>
                    <a:pt x="23" y="59"/>
                  </a:cubicBezTo>
                  <a:cubicBezTo>
                    <a:pt x="25" y="62"/>
                    <a:pt x="27" y="64"/>
                    <a:pt x="29" y="66"/>
                  </a:cubicBezTo>
                  <a:cubicBezTo>
                    <a:pt x="28" y="66"/>
                    <a:pt x="27" y="66"/>
                    <a:pt x="26" y="65"/>
                  </a:cubicBezTo>
                  <a:cubicBezTo>
                    <a:pt x="26" y="65"/>
                    <a:pt x="25" y="65"/>
                    <a:pt x="25" y="65"/>
                  </a:cubicBezTo>
                  <a:close/>
                  <a:moveTo>
                    <a:pt x="5" y="38"/>
                  </a:moveTo>
                  <a:cubicBezTo>
                    <a:pt x="17" y="38"/>
                    <a:pt x="17" y="38"/>
                    <a:pt x="17" y="38"/>
                  </a:cubicBezTo>
                  <a:cubicBezTo>
                    <a:pt x="17" y="44"/>
                    <a:pt x="19" y="49"/>
                    <a:pt x="21" y="54"/>
                  </a:cubicBezTo>
                  <a:cubicBezTo>
                    <a:pt x="18" y="55"/>
                    <a:pt x="15" y="56"/>
                    <a:pt x="12" y="57"/>
                  </a:cubicBezTo>
                  <a:cubicBezTo>
                    <a:pt x="8" y="52"/>
                    <a:pt x="5" y="45"/>
                    <a:pt x="5" y="38"/>
                  </a:cubicBezTo>
                  <a:close/>
                  <a:moveTo>
                    <a:pt x="12" y="15"/>
                  </a:moveTo>
                  <a:cubicBezTo>
                    <a:pt x="15" y="16"/>
                    <a:pt x="18" y="17"/>
                    <a:pt x="21" y="17"/>
                  </a:cubicBezTo>
                  <a:cubicBezTo>
                    <a:pt x="19" y="22"/>
                    <a:pt x="17" y="28"/>
                    <a:pt x="17" y="33"/>
                  </a:cubicBezTo>
                  <a:cubicBezTo>
                    <a:pt x="5" y="33"/>
                    <a:pt x="5" y="33"/>
                    <a:pt x="5" y="33"/>
                  </a:cubicBezTo>
                  <a:cubicBezTo>
                    <a:pt x="5" y="26"/>
                    <a:pt x="8" y="20"/>
                    <a:pt x="12" y="15"/>
                  </a:cubicBezTo>
                  <a:close/>
                  <a:moveTo>
                    <a:pt x="17" y="11"/>
                  </a:moveTo>
                  <a:cubicBezTo>
                    <a:pt x="18" y="10"/>
                    <a:pt x="19" y="9"/>
                    <a:pt x="20" y="9"/>
                  </a:cubicBezTo>
                  <a:cubicBezTo>
                    <a:pt x="20" y="9"/>
                    <a:pt x="21" y="8"/>
                    <a:pt x="21" y="8"/>
                  </a:cubicBezTo>
                  <a:cubicBezTo>
                    <a:pt x="22" y="8"/>
                    <a:pt x="23" y="7"/>
                    <a:pt x="25" y="7"/>
                  </a:cubicBezTo>
                  <a:cubicBezTo>
                    <a:pt x="25" y="6"/>
                    <a:pt x="26" y="6"/>
                    <a:pt x="26" y="6"/>
                  </a:cubicBezTo>
                  <a:cubicBezTo>
                    <a:pt x="27" y="6"/>
                    <a:pt x="28" y="6"/>
                    <a:pt x="29" y="5"/>
                  </a:cubicBezTo>
                  <a:cubicBezTo>
                    <a:pt x="27" y="7"/>
                    <a:pt x="25" y="10"/>
                    <a:pt x="23" y="13"/>
                  </a:cubicBezTo>
                  <a:cubicBezTo>
                    <a:pt x="21" y="13"/>
                    <a:pt x="19" y="12"/>
                    <a:pt x="16" y="11"/>
                  </a:cubicBezTo>
                  <a:cubicBezTo>
                    <a:pt x="16" y="11"/>
                    <a:pt x="17" y="11"/>
                    <a:pt x="17" y="11"/>
                  </a:cubicBezTo>
                  <a:close/>
                  <a:moveTo>
                    <a:pt x="47" y="7"/>
                  </a:moveTo>
                  <a:cubicBezTo>
                    <a:pt x="48" y="7"/>
                    <a:pt x="50" y="8"/>
                    <a:pt x="51" y="8"/>
                  </a:cubicBezTo>
                  <a:cubicBezTo>
                    <a:pt x="51" y="8"/>
                    <a:pt x="51" y="9"/>
                    <a:pt x="51" y="9"/>
                  </a:cubicBezTo>
                  <a:cubicBezTo>
                    <a:pt x="53" y="9"/>
                    <a:pt x="54" y="10"/>
                    <a:pt x="55" y="11"/>
                  </a:cubicBezTo>
                  <a:cubicBezTo>
                    <a:pt x="55" y="11"/>
                    <a:pt x="55" y="11"/>
                    <a:pt x="55" y="11"/>
                  </a:cubicBezTo>
                  <a:cubicBezTo>
                    <a:pt x="53" y="12"/>
                    <a:pt x="51" y="13"/>
                    <a:pt x="48" y="13"/>
                  </a:cubicBezTo>
                  <a:cubicBezTo>
                    <a:pt x="46" y="10"/>
                    <a:pt x="44" y="7"/>
                    <a:pt x="43" y="5"/>
                  </a:cubicBezTo>
                  <a:cubicBezTo>
                    <a:pt x="44" y="6"/>
                    <a:pt x="45" y="6"/>
                    <a:pt x="46" y="6"/>
                  </a:cubicBezTo>
                  <a:cubicBezTo>
                    <a:pt x="46" y="6"/>
                    <a:pt x="46" y="6"/>
                    <a:pt x="47" y="7"/>
                  </a:cubicBezTo>
                  <a:close/>
                  <a:moveTo>
                    <a:pt x="33" y="14"/>
                  </a:moveTo>
                  <a:cubicBezTo>
                    <a:pt x="32" y="14"/>
                    <a:pt x="30" y="14"/>
                    <a:pt x="29" y="14"/>
                  </a:cubicBezTo>
                  <a:cubicBezTo>
                    <a:pt x="30" y="11"/>
                    <a:pt x="32" y="9"/>
                    <a:pt x="33" y="8"/>
                  </a:cubicBezTo>
                  <a:lnTo>
                    <a:pt x="33" y="14"/>
                  </a:lnTo>
                  <a:close/>
                  <a:moveTo>
                    <a:pt x="33" y="19"/>
                  </a:moveTo>
                  <a:cubicBezTo>
                    <a:pt x="33" y="33"/>
                    <a:pt x="33" y="33"/>
                    <a:pt x="33" y="33"/>
                  </a:cubicBezTo>
                  <a:cubicBezTo>
                    <a:pt x="21" y="33"/>
                    <a:pt x="21" y="33"/>
                    <a:pt x="21" y="33"/>
                  </a:cubicBezTo>
                  <a:cubicBezTo>
                    <a:pt x="22" y="28"/>
                    <a:pt x="24" y="23"/>
                    <a:pt x="26" y="18"/>
                  </a:cubicBezTo>
                  <a:cubicBezTo>
                    <a:pt x="28" y="19"/>
                    <a:pt x="31" y="19"/>
                    <a:pt x="33" y="19"/>
                  </a:cubicBezTo>
                  <a:close/>
                  <a:moveTo>
                    <a:pt x="33" y="38"/>
                  </a:moveTo>
                  <a:cubicBezTo>
                    <a:pt x="33" y="53"/>
                    <a:pt x="33" y="53"/>
                    <a:pt x="33" y="53"/>
                  </a:cubicBezTo>
                  <a:cubicBezTo>
                    <a:pt x="31" y="53"/>
                    <a:pt x="28" y="53"/>
                    <a:pt x="26" y="53"/>
                  </a:cubicBezTo>
                  <a:cubicBezTo>
                    <a:pt x="24" y="49"/>
                    <a:pt x="22" y="44"/>
                    <a:pt x="21" y="38"/>
                  </a:cubicBezTo>
                  <a:lnTo>
                    <a:pt x="33" y="38"/>
                  </a:lnTo>
                  <a:close/>
                  <a:moveTo>
                    <a:pt x="33" y="58"/>
                  </a:moveTo>
                  <a:cubicBezTo>
                    <a:pt x="33" y="64"/>
                    <a:pt x="33" y="64"/>
                    <a:pt x="33" y="64"/>
                  </a:cubicBezTo>
                  <a:cubicBezTo>
                    <a:pt x="32" y="62"/>
                    <a:pt x="30" y="60"/>
                    <a:pt x="29" y="58"/>
                  </a:cubicBezTo>
                  <a:cubicBezTo>
                    <a:pt x="30" y="58"/>
                    <a:pt x="32" y="58"/>
                    <a:pt x="33" y="58"/>
                  </a:cubicBezTo>
                  <a:close/>
                  <a:moveTo>
                    <a:pt x="38" y="58"/>
                  </a:moveTo>
                  <a:cubicBezTo>
                    <a:pt x="40" y="58"/>
                    <a:pt x="41" y="58"/>
                    <a:pt x="43" y="58"/>
                  </a:cubicBezTo>
                  <a:cubicBezTo>
                    <a:pt x="41" y="60"/>
                    <a:pt x="40" y="62"/>
                    <a:pt x="38" y="64"/>
                  </a:cubicBezTo>
                  <a:lnTo>
                    <a:pt x="38" y="58"/>
                  </a:lnTo>
                  <a:close/>
                  <a:moveTo>
                    <a:pt x="38" y="53"/>
                  </a:moveTo>
                  <a:cubicBezTo>
                    <a:pt x="38" y="38"/>
                    <a:pt x="38" y="38"/>
                    <a:pt x="38" y="38"/>
                  </a:cubicBezTo>
                  <a:cubicBezTo>
                    <a:pt x="50" y="38"/>
                    <a:pt x="50" y="38"/>
                    <a:pt x="50" y="38"/>
                  </a:cubicBezTo>
                  <a:cubicBezTo>
                    <a:pt x="50" y="44"/>
                    <a:pt x="48" y="49"/>
                    <a:pt x="46" y="53"/>
                  </a:cubicBezTo>
                  <a:cubicBezTo>
                    <a:pt x="43" y="53"/>
                    <a:pt x="41" y="53"/>
                    <a:pt x="38" y="53"/>
                  </a:cubicBezTo>
                  <a:close/>
                  <a:moveTo>
                    <a:pt x="38" y="33"/>
                  </a:moveTo>
                  <a:cubicBezTo>
                    <a:pt x="38" y="19"/>
                    <a:pt x="38" y="19"/>
                    <a:pt x="38" y="19"/>
                  </a:cubicBezTo>
                  <a:cubicBezTo>
                    <a:pt x="41" y="19"/>
                    <a:pt x="43" y="19"/>
                    <a:pt x="46" y="18"/>
                  </a:cubicBezTo>
                  <a:cubicBezTo>
                    <a:pt x="48" y="23"/>
                    <a:pt x="50" y="28"/>
                    <a:pt x="50" y="33"/>
                  </a:cubicBezTo>
                  <a:lnTo>
                    <a:pt x="38" y="33"/>
                  </a:lnTo>
                  <a:close/>
                  <a:moveTo>
                    <a:pt x="38" y="14"/>
                  </a:moveTo>
                  <a:cubicBezTo>
                    <a:pt x="38" y="8"/>
                    <a:pt x="38" y="8"/>
                    <a:pt x="38" y="8"/>
                  </a:cubicBezTo>
                  <a:cubicBezTo>
                    <a:pt x="40" y="9"/>
                    <a:pt x="41" y="11"/>
                    <a:pt x="43" y="14"/>
                  </a:cubicBezTo>
                  <a:cubicBezTo>
                    <a:pt x="41" y="14"/>
                    <a:pt x="40" y="14"/>
                    <a:pt x="38" y="14"/>
                  </a:cubicBezTo>
                  <a:close/>
                  <a:moveTo>
                    <a:pt x="55" y="33"/>
                  </a:moveTo>
                  <a:cubicBezTo>
                    <a:pt x="55" y="28"/>
                    <a:pt x="53" y="22"/>
                    <a:pt x="50" y="17"/>
                  </a:cubicBezTo>
                  <a:cubicBezTo>
                    <a:pt x="54" y="17"/>
                    <a:pt x="57" y="16"/>
                    <a:pt x="59" y="15"/>
                  </a:cubicBezTo>
                  <a:cubicBezTo>
                    <a:pt x="64" y="20"/>
                    <a:pt x="66" y="26"/>
                    <a:pt x="67" y="33"/>
                  </a:cubicBezTo>
                  <a:lnTo>
                    <a:pt x="55" y="3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graphicFrame>
        <p:nvGraphicFramePr>
          <p:cNvPr id="80" name="Table 79">
            <a:extLst>
              <a:ext uri="{FF2B5EF4-FFF2-40B4-BE49-F238E27FC236}">
                <a16:creationId xmlns:a16="http://schemas.microsoft.com/office/drawing/2014/main" id="{2FB014D4-BC59-2F19-EB3E-8157A5B416D2}"/>
              </a:ext>
            </a:extLst>
          </p:cNvPr>
          <p:cNvGraphicFramePr>
            <a:graphicFrameLocks noGrp="1"/>
          </p:cNvGraphicFramePr>
          <p:nvPr>
            <p:extLst>
              <p:ext uri="{D42A27DB-BD31-4B8C-83A1-F6EECF244321}">
                <p14:modId xmlns:p14="http://schemas.microsoft.com/office/powerpoint/2010/main" val="3777713784"/>
              </p:ext>
            </p:extLst>
          </p:nvPr>
        </p:nvGraphicFramePr>
        <p:xfrm>
          <a:off x="5070751" y="5256473"/>
          <a:ext cx="4316640" cy="938763"/>
        </p:xfrm>
        <a:graphic>
          <a:graphicData uri="http://schemas.openxmlformats.org/drawingml/2006/table">
            <a:tbl>
              <a:tblPr firstRow="1" bandRow="1">
                <a:tableStyleId>{2D5ABB26-0587-4C30-8999-92F81FD0307C}</a:tableStyleId>
              </a:tblPr>
              <a:tblGrid>
                <a:gridCol w="513252">
                  <a:extLst>
                    <a:ext uri="{9D8B030D-6E8A-4147-A177-3AD203B41FA5}">
                      <a16:colId xmlns:a16="http://schemas.microsoft.com/office/drawing/2014/main" val="2609530721"/>
                    </a:ext>
                  </a:extLst>
                </a:gridCol>
                <a:gridCol w="1215416">
                  <a:extLst>
                    <a:ext uri="{9D8B030D-6E8A-4147-A177-3AD203B41FA5}">
                      <a16:colId xmlns:a16="http://schemas.microsoft.com/office/drawing/2014/main" val="2070110518"/>
                    </a:ext>
                  </a:extLst>
                </a:gridCol>
                <a:gridCol w="2587972">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a:ln>
                            <a:noFill/>
                          </a:ln>
                          <a:solidFill>
                            <a:srgbClr val="00264D"/>
                          </a:solidFill>
                          <a:effectLst/>
                          <a:uLnTx/>
                          <a:uFillTx/>
                          <a:latin typeface="VIC SemiBold" panose="00000700000000000000" pitchFamily="50" charset="0"/>
                          <a:ea typeface="+mn-ea"/>
                          <a:cs typeface="+mn-cs"/>
                        </a:rPr>
                        <a:t>Key measures of success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t>Think about what metrics are important to you and where you can improve (e.g., high number of RFIs at the review stage). </a:t>
                      </a:r>
                    </a:p>
                  </a:txBody>
                  <a:tcPr anchor="ctr">
                    <a:solidFill>
                      <a:srgbClr val="FFFFFF"/>
                    </a:solidFill>
                  </a:tcPr>
                </a:tc>
                <a:extLst>
                  <a:ext uri="{0D108BD9-81ED-4DB2-BD59-A6C34878D82A}">
                    <a16:rowId xmlns:a16="http://schemas.microsoft.com/office/drawing/2014/main" val="1032954448"/>
                  </a:ext>
                </a:extLst>
              </a:tr>
            </a:tbl>
          </a:graphicData>
        </a:graphic>
      </p:graphicFrame>
      <p:grpSp>
        <p:nvGrpSpPr>
          <p:cNvPr id="83" name="Group 82">
            <a:extLst>
              <a:ext uri="{FF2B5EF4-FFF2-40B4-BE49-F238E27FC236}">
                <a16:creationId xmlns:a16="http://schemas.microsoft.com/office/drawing/2014/main" id="{37957C81-37A6-5C5D-C303-B6DB5ED3B8E2}"/>
              </a:ext>
            </a:extLst>
          </p:cNvPr>
          <p:cNvGrpSpPr>
            <a:grpSpLocks noChangeAspect="1"/>
          </p:cNvGrpSpPr>
          <p:nvPr/>
        </p:nvGrpSpPr>
        <p:grpSpPr>
          <a:xfrm>
            <a:off x="574762" y="5489384"/>
            <a:ext cx="383915" cy="472940"/>
            <a:chOff x="733425" y="2205038"/>
            <a:chExt cx="438151" cy="539751"/>
          </a:xfrm>
          <a:solidFill>
            <a:schemeClr val="accent3"/>
          </a:solidFill>
        </p:grpSpPr>
        <p:sp>
          <p:nvSpPr>
            <p:cNvPr id="84" name="Freeform 31">
              <a:extLst>
                <a:ext uri="{FF2B5EF4-FFF2-40B4-BE49-F238E27FC236}">
                  <a16:creationId xmlns:a16="http://schemas.microsoft.com/office/drawing/2014/main" id="{C0D05B3E-3AAB-6BE3-6A81-503CF647E232}"/>
                </a:ext>
              </a:extLst>
            </p:cNvPr>
            <p:cNvSpPr>
              <a:spLocks noEditPoints="1"/>
            </p:cNvSpPr>
            <p:nvPr/>
          </p:nvSpPr>
          <p:spPr bwMode="auto">
            <a:xfrm>
              <a:off x="733425" y="2327276"/>
              <a:ext cx="315913" cy="417513"/>
            </a:xfrm>
            <a:custGeom>
              <a:avLst/>
              <a:gdLst>
                <a:gd name="T0" fmla="*/ 14 w 99"/>
                <a:gd name="T1" fmla="*/ 0 h 131"/>
                <a:gd name="T2" fmla="*/ 0 w 99"/>
                <a:gd name="T3" fmla="*/ 15 h 131"/>
                <a:gd name="T4" fmla="*/ 0 w 99"/>
                <a:gd name="T5" fmla="*/ 116 h 131"/>
                <a:gd name="T6" fmla="*/ 14 w 99"/>
                <a:gd name="T7" fmla="*/ 131 h 131"/>
                <a:gd name="T8" fmla="*/ 84 w 99"/>
                <a:gd name="T9" fmla="*/ 131 h 131"/>
                <a:gd name="T10" fmla="*/ 99 w 99"/>
                <a:gd name="T11" fmla="*/ 116 h 131"/>
                <a:gd name="T12" fmla="*/ 99 w 99"/>
                <a:gd name="T13" fmla="*/ 32 h 131"/>
                <a:gd name="T14" fmla="*/ 72 w 99"/>
                <a:gd name="T15" fmla="*/ 0 h 131"/>
                <a:gd name="T16" fmla="*/ 14 w 99"/>
                <a:gd name="T17" fmla="*/ 0 h 131"/>
                <a:gd name="T18" fmla="*/ 14 w 99"/>
                <a:gd name="T19" fmla="*/ 0 h 131"/>
                <a:gd name="T20" fmla="*/ 92 w 99"/>
                <a:gd name="T21" fmla="*/ 116 h 131"/>
                <a:gd name="T22" fmla="*/ 84 w 99"/>
                <a:gd name="T23" fmla="*/ 125 h 131"/>
                <a:gd name="T24" fmla="*/ 14 w 99"/>
                <a:gd name="T25" fmla="*/ 125 h 131"/>
                <a:gd name="T26" fmla="*/ 6 w 99"/>
                <a:gd name="T27" fmla="*/ 116 h 131"/>
                <a:gd name="T28" fmla="*/ 6 w 99"/>
                <a:gd name="T29" fmla="*/ 15 h 131"/>
                <a:gd name="T30" fmla="*/ 14 w 99"/>
                <a:gd name="T31" fmla="*/ 6 h 131"/>
                <a:gd name="T32" fmla="*/ 62 w 99"/>
                <a:gd name="T33" fmla="*/ 6 h 131"/>
                <a:gd name="T34" fmla="*/ 62 w 99"/>
                <a:gd name="T35" fmla="*/ 31 h 131"/>
                <a:gd name="T36" fmla="*/ 68 w 99"/>
                <a:gd name="T37" fmla="*/ 38 h 131"/>
                <a:gd name="T38" fmla="*/ 92 w 99"/>
                <a:gd name="T39" fmla="*/ 38 h 131"/>
                <a:gd name="T40" fmla="*/ 92 w 99"/>
                <a:gd name="T41" fmla="*/ 116 h 131"/>
                <a:gd name="T42" fmla="*/ 92 w 99"/>
                <a:gd name="T43" fmla="*/ 116 h 131"/>
                <a:gd name="T44" fmla="*/ 68 w 99"/>
                <a:gd name="T45" fmla="*/ 32 h 131"/>
                <a:gd name="T46" fmla="*/ 68 w 99"/>
                <a:gd name="T47" fmla="*/ 6 h 131"/>
                <a:gd name="T48" fmla="*/ 90 w 99"/>
                <a:gd name="T49" fmla="*/ 32 h 131"/>
                <a:gd name="T50" fmla="*/ 68 w 99"/>
                <a:gd name="T51" fmla="*/ 32 h 131"/>
                <a:gd name="T52" fmla="*/ 68 w 99"/>
                <a:gd name="T53" fmla="*/ 3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31">
                  <a:moveTo>
                    <a:pt x="14" y="0"/>
                  </a:moveTo>
                  <a:cubicBezTo>
                    <a:pt x="6" y="0"/>
                    <a:pt x="0" y="7"/>
                    <a:pt x="0" y="15"/>
                  </a:cubicBezTo>
                  <a:cubicBezTo>
                    <a:pt x="0" y="116"/>
                    <a:pt x="0" y="116"/>
                    <a:pt x="0" y="116"/>
                  </a:cubicBezTo>
                  <a:cubicBezTo>
                    <a:pt x="0" y="124"/>
                    <a:pt x="6" y="131"/>
                    <a:pt x="14" y="131"/>
                  </a:cubicBezTo>
                  <a:cubicBezTo>
                    <a:pt x="84" y="131"/>
                    <a:pt x="84" y="131"/>
                    <a:pt x="84" y="131"/>
                  </a:cubicBezTo>
                  <a:cubicBezTo>
                    <a:pt x="92" y="131"/>
                    <a:pt x="99" y="124"/>
                    <a:pt x="99" y="116"/>
                  </a:cubicBezTo>
                  <a:cubicBezTo>
                    <a:pt x="99" y="32"/>
                    <a:pt x="99" y="32"/>
                    <a:pt x="99" y="32"/>
                  </a:cubicBezTo>
                  <a:cubicBezTo>
                    <a:pt x="72" y="0"/>
                    <a:pt x="72" y="0"/>
                    <a:pt x="72" y="0"/>
                  </a:cubicBezTo>
                  <a:cubicBezTo>
                    <a:pt x="14" y="0"/>
                    <a:pt x="14" y="0"/>
                    <a:pt x="14" y="0"/>
                  </a:cubicBezTo>
                  <a:cubicBezTo>
                    <a:pt x="14" y="0"/>
                    <a:pt x="14" y="0"/>
                    <a:pt x="14" y="0"/>
                  </a:cubicBezTo>
                  <a:close/>
                  <a:moveTo>
                    <a:pt x="92" y="116"/>
                  </a:moveTo>
                  <a:cubicBezTo>
                    <a:pt x="92" y="121"/>
                    <a:pt x="89" y="125"/>
                    <a:pt x="84" y="125"/>
                  </a:cubicBezTo>
                  <a:cubicBezTo>
                    <a:pt x="14" y="125"/>
                    <a:pt x="14" y="125"/>
                    <a:pt x="14" y="125"/>
                  </a:cubicBezTo>
                  <a:cubicBezTo>
                    <a:pt x="10" y="125"/>
                    <a:pt x="6" y="121"/>
                    <a:pt x="6" y="116"/>
                  </a:cubicBezTo>
                  <a:cubicBezTo>
                    <a:pt x="6" y="15"/>
                    <a:pt x="6" y="15"/>
                    <a:pt x="6" y="15"/>
                  </a:cubicBezTo>
                  <a:cubicBezTo>
                    <a:pt x="6" y="10"/>
                    <a:pt x="10" y="6"/>
                    <a:pt x="14" y="6"/>
                  </a:cubicBezTo>
                  <a:cubicBezTo>
                    <a:pt x="62" y="6"/>
                    <a:pt x="62" y="6"/>
                    <a:pt x="62" y="6"/>
                  </a:cubicBezTo>
                  <a:cubicBezTo>
                    <a:pt x="62" y="31"/>
                    <a:pt x="62" y="31"/>
                    <a:pt x="62" y="31"/>
                  </a:cubicBezTo>
                  <a:cubicBezTo>
                    <a:pt x="62" y="35"/>
                    <a:pt x="65" y="38"/>
                    <a:pt x="68" y="38"/>
                  </a:cubicBezTo>
                  <a:cubicBezTo>
                    <a:pt x="92" y="38"/>
                    <a:pt x="92" y="38"/>
                    <a:pt x="92" y="38"/>
                  </a:cubicBezTo>
                  <a:cubicBezTo>
                    <a:pt x="92" y="116"/>
                    <a:pt x="92" y="116"/>
                    <a:pt x="92" y="116"/>
                  </a:cubicBezTo>
                  <a:cubicBezTo>
                    <a:pt x="92" y="116"/>
                    <a:pt x="92" y="116"/>
                    <a:pt x="92" y="116"/>
                  </a:cubicBezTo>
                  <a:close/>
                  <a:moveTo>
                    <a:pt x="68" y="32"/>
                  </a:moveTo>
                  <a:cubicBezTo>
                    <a:pt x="68" y="6"/>
                    <a:pt x="68" y="6"/>
                    <a:pt x="68" y="6"/>
                  </a:cubicBezTo>
                  <a:cubicBezTo>
                    <a:pt x="90" y="32"/>
                    <a:pt x="90" y="32"/>
                    <a:pt x="90" y="32"/>
                  </a:cubicBezTo>
                  <a:cubicBezTo>
                    <a:pt x="68" y="32"/>
                    <a:pt x="68" y="32"/>
                    <a:pt x="68" y="32"/>
                  </a:cubicBezTo>
                  <a:cubicBezTo>
                    <a:pt x="68" y="32"/>
                    <a:pt x="68" y="32"/>
                    <a:pt x="68"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5" name="Freeform 32">
              <a:extLst>
                <a:ext uri="{FF2B5EF4-FFF2-40B4-BE49-F238E27FC236}">
                  <a16:creationId xmlns:a16="http://schemas.microsoft.com/office/drawing/2014/main" id="{AA870AD1-79DF-4697-70CD-5CD9B7F282A4}"/>
                </a:ext>
              </a:extLst>
            </p:cNvPr>
            <p:cNvSpPr>
              <a:spLocks noEditPoints="1"/>
            </p:cNvSpPr>
            <p:nvPr/>
          </p:nvSpPr>
          <p:spPr bwMode="auto">
            <a:xfrm>
              <a:off x="855663" y="2205038"/>
              <a:ext cx="315913" cy="415925"/>
            </a:xfrm>
            <a:custGeom>
              <a:avLst/>
              <a:gdLst>
                <a:gd name="T0" fmla="*/ 73 w 99"/>
                <a:gd name="T1" fmla="*/ 0 h 130"/>
                <a:gd name="T2" fmla="*/ 15 w 99"/>
                <a:gd name="T3" fmla="*/ 0 h 130"/>
                <a:gd name="T4" fmla="*/ 0 w 99"/>
                <a:gd name="T5" fmla="*/ 14 h 130"/>
                <a:gd name="T6" fmla="*/ 0 w 99"/>
                <a:gd name="T7" fmla="*/ 26 h 130"/>
                <a:gd name="T8" fmla="*/ 3 w 99"/>
                <a:gd name="T9" fmla="*/ 29 h 130"/>
                <a:gd name="T10" fmla="*/ 6 w 99"/>
                <a:gd name="T11" fmla="*/ 26 h 130"/>
                <a:gd name="T12" fmla="*/ 6 w 99"/>
                <a:gd name="T13" fmla="*/ 14 h 130"/>
                <a:gd name="T14" fmla="*/ 15 w 99"/>
                <a:gd name="T15" fmla="*/ 6 h 130"/>
                <a:gd name="T16" fmla="*/ 62 w 99"/>
                <a:gd name="T17" fmla="*/ 6 h 130"/>
                <a:gd name="T18" fmla="*/ 62 w 99"/>
                <a:gd name="T19" fmla="*/ 30 h 130"/>
                <a:gd name="T20" fmla="*/ 69 w 99"/>
                <a:gd name="T21" fmla="*/ 37 h 130"/>
                <a:gd name="T22" fmla="*/ 93 w 99"/>
                <a:gd name="T23" fmla="*/ 37 h 130"/>
                <a:gd name="T24" fmla="*/ 93 w 99"/>
                <a:gd name="T25" fmla="*/ 116 h 130"/>
                <a:gd name="T26" fmla="*/ 85 w 99"/>
                <a:gd name="T27" fmla="*/ 124 h 130"/>
                <a:gd name="T28" fmla="*/ 73 w 99"/>
                <a:gd name="T29" fmla="*/ 124 h 130"/>
                <a:gd name="T30" fmla="*/ 70 w 99"/>
                <a:gd name="T31" fmla="*/ 127 h 130"/>
                <a:gd name="T32" fmla="*/ 73 w 99"/>
                <a:gd name="T33" fmla="*/ 130 h 130"/>
                <a:gd name="T34" fmla="*/ 85 w 99"/>
                <a:gd name="T35" fmla="*/ 130 h 130"/>
                <a:gd name="T36" fmla="*/ 99 w 99"/>
                <a:gd name="T37" fmla="*/ 116 h 130"/>
                <a:gd name="T38" fmla="*/ 99 w 99"/>
                <a:gd name="T39" fmla="*/ 30 h 130"/>
                <a:gd name="T40" fmla="*/ 73 w 99"/>
                <a:gd name="T41" fmla="*/ 0 h 130"/>
                <a:gd name="T42" fmla="*/ 73 w 99"/>
                <a:gd name="T43" fmla="*/ 0 h 130"/>
                <a:gd name="T44" fmla="*/ 68 w 99"/>
                <a:gd name="T45" fmla="*/ 30 h 130"/>
                <a:gd name="T46" fmla="*/ 68 w 99"/>
                <a:gd name="T47" fmla="*/ 5 h 130"/>
                <a:gd name="T48" fmla="*/ 91 w 99"/>
                <a:gd name="T49" fmla="*/ 30 h 130"/>
                <a:gd name="T50" fmla="*/ 68 w 99"/>
                <a:gd name="T51" fmla="*/ 30 h 130"/>
                <a:gd name="T52" fmla="*/ 68 w 99"/>
                <a:gd name="T53" fmla="*/ 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30">
                  <a:moveTo>
                    <a:pt x="73" y="0"/>
                  </a:moveTo>
                  <a:cubicBezTo>
                    <a:pt x="15" y="0"/>
                    <a:pt x="15" y="0"/>
                    <a:pt x="15" y="0"/>
                  </a:cubicBezTo>
                  <a:cubicBezTo>
                    <a:pt x="7" y="0"/>
                    <a:pt x="0" y="6"/>
                    <a:pt x="0" y="14"/>
                  </a:cubicBezTo>
                  <a:cubicBezTo>
                    <a:pt x="0" y="26"/>
                    <a:pt x="0" y="26"/>
                    <a:pt x="0" y="26"/>
                  </a:cubicBezTo>
                  <a:cubicBezTo>
                    <a:pt x="0" y="27"/>
                    <a:pt x="2" y="29"/>
                    <a:pt x="3" y="29"/>
                  </a:cubicBezTo>
                  <a:cubicBezTo>
                    <a:pt x="5" y="29"/>
                    <a:pt x="6" y="27"/>
                    <a:pt x="6" y="26"/>
                  </a:cubicBezTo>
                  <a:cubicBezTo>
                    <a:pt x="6" y="14"/>
                    <a:pt x="6" y="14"/>
                    <a:pt x="6" y="14"/>
                  </a:cubicBezTo>
                  <a:cubicBezTo>
                    <a:pt x="6" y="10"/>
                    <a:pt x="10" y="6"/>
                    <a:pt x="15" y="6"/>
                  </a:cubicBezTo>
                  <a:cubicBezTo>
                    <a:pt x="62" y="6"/>
                    <a:pt x="62" y="6"/>
                    <a:pt x="62" y="6"/>
                  </a:cubicBezTo>
                  <a:cubicBezTo>
                    <a:pt x="62" y="30"/>
                    <a:pt x="62" y="30"/>
                    <a:pt x="62" y="30"/>
                  </a:cubicBezTo>
                  <a:cubicBezTo>
                    <a:pt x="62" y="33"/>
                    <a:pt x="65" y="37"/>
                    <a:pt x="69" y="37"/>
                  </a:cubicBezTo>
                  <a:cubicBezTo>
                    <a:pt x="93" y="37"/>
                    <a:pt x="93" y="37"/>
                    <a:pt x="93" y="37"/>
                  </a:cubicBezTo>
                  <a:cubicBezTo>
                    <a:pt x="93" y="116"/>
                    <a:pt x="93" y="116"/>
                    <a:pt x="93" y="116"/>
                  </a:cubicBezTo>
                  <a:cubicBezTo>
                    <a:pt x="93" y="120"/>
                    <a:pt x="89" y="124"/>
                    <a:pt x="85" y="124"/>
                  </a:cubicBezTo>
                  <a:cubicBezTo>
                    <a:pt x="73" y="124"/>
                    <a:pt x="73" y="124"/>
                    <a:pt x="73" y="124"/>
                  </a:cubicBezTo>
                  <a:cubicBezTo>
                    <a:pt x="71" y="124"/>
                    <a:pt x="70" y="126"/>
                    <a:pt x="70" y="127"/>
                  </a:cubicBezTo>
                  <a:cubicBezTo>
                    <a:pt x="70" y="129"/>
                    <a:pt x="71" y="130"/>
                    <a:pt x="73" y="130"/>
                  </a:cubicBezTo>
                  <a:cubicBezTo>
                    <a:pt x="85" y="130"/>
                    <a:pt x="85" y="130"/>
                    <a:pt x="85" y="130"/>
                  </a:cubicBezTo>
                  <a:cubicBezTo>
                    <a:pt x="93" y="130"/>
                    <a:pt x="99" y="124"/>
                    <a:pt x="99" y="116"/>
                  </a:cubicBezTo>
                  <a:cubicBezTo>
                    <a:pt x="99" y="30"/>
                    <a:pt x="99" y="30"/>
                    <a:pt x="99" y="30"/>
                  </a:cubicBezTo>
                  <a:cubicBezTo>
                    <a:pt x="73" y="0"/>
                    <a:pt x="73" y="0"/>
                    <a:pt x="73" y="0"/>
                  </a:cubicBezTo>
                  <a:cubicBezTo>
                    <a:pt x="73" y="0"/>
                    <a:pt x="73" y="0"/>
                    <a:pt x="73" y="0"/>
                  </a:cubicBezTo>
                  <a:close/>
                  <a:moveTo>
                    <a:pt x="68" y="30"/>
                  </a:moveTo>
                  <a:cubicBezTo>
                    <a:pt x="68" y="5"/>
                    <a:pt x="68" y="5"/>
                    <a:pt x="68" y="5"/>
                  </a:cubicBezTo>
                  <a:cubicBezTo>
                    <a:pt x="91" y="30"/>
                    <a:pt x="91" y="30"/>
                    <a:pt x="91" y="30"/>
                  </a:cubicBezTo>
                  <a:cubicBezTo>
                    <a:pt x="68" y="30"/>
                    <a:pt x="68" y="30"/>
                    <a:pt x="68" y="30"/>
                  </a:cubicBezTo>
                  <a:cubicBezTo>
                    <a:pt x="68" y="30"/>
                    <a:pt x="68" y="30"/>
                    <a:pt x="6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6" name="Freeform 33">
              <a:extLst>
                <a:ext uri="{FF2B5EF4-FFF2-40B4-BE49-F238E27FC236}">
                  <a16:creationId xmlns:a16="http://schemas.microsoft.com/office/drawing/2014/main" id="{426B1723-B68A-1EB8-5A79-510B8C057BB6}"/>
                </a:ext>
              </a:extLst>
            </p:cNvPr>
            <p:cNvSpPr>
              <a:spLocks/>
            </p:cNvSpPr>
            <p:nvPr/>
          </p:nvSpPr>
          <p:spPr bwMode="auto">
            <a:xfrm>
              <a:off x="806450" y="2578101"/>
              <a:ext cx="166688" cy="20638"/>
            </a:xfrm>
            <a:custGeom>
              <a:avLst/>
              <a:gdLst>
                <a:gd name="T0" fmla="*/ 49 w 52"/>
                <a:gd name="T1" fmla="*/ 0 h 6"/>
                <a:gd name="T2" fmla="*/ 3 w 52"/>
                <a:gd name="T3" fmla="*/ 0 h 6"/>
                <a:gd name="T4" fmla="*/ 0 w 52"/>
                <a:gd name="T5" fmla="*/ 3 h 6"/>
                <a:gd name="T6" fmla="*/ 3 w 52"/>
                <a:gd name="T7" fmla="*/ 6 h 6"/>
                <a:gd name="T8" fmla="*/ 49 w 52"/>
                <a:gd name="T9" fmla="*/ 6 h 6"/>
                <a:gd name="T10" fmla="*/ 52 w 52"/>
                <a:gd name="T11" fmla="*/ 3 h 6"/>
                <a:gd name="T12" fmla="*/ 49 w 5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2" h="6">
                  <a:moveTo>
                    <a:pt x="49" y="0"/>
                  </a:moveTo>
                  <a:cubicBezTo>
                    <a:pt x="3" y="0"/>
                    <a:pt x="3" y="0"/>
                    <a:pt x="3" y="0"/>
                  </a:cubicBezTo>
                  <a:cubicBezTo>
                    <a:pt x="1" y="0"/>
                    <a:pt x="0" y="1"/>
                    <a:pt x="0" y="3"/>
                  </a:cubicBezTo>
                  <a:cubicBezTo>
                    <a:pt x="0" y="4"/>
                    <a:pt x="1" y="6"/>
                    <a:pt x="3" y="6"/>
                  </a:cubicBezTo>
                  <a:cubicBezTo>
                    <a:pt x="49" y="6"/>
                    <a:pt x="49" y="6"/>
                    <a:pt x="49" y="6"/>
                  </a:cubicBezTo>
                  <a:cubicBezTo>
                    <a:pt x="51" y="6"/>
                    <a:pt x="52" y="4"/>
                    <a:pt x="52" y="3"/>
                  </a:cubicBezTo>
                  <a:cubicBezTo>
                    <a:pt x="52" y="1"/>
                    <a:pt x="51" y="0"/>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7" name="Freeform 34">
              <a:extLst>
                <a:ext uri="{FF2B5EF4-FFF2-40B4-BE49-F238E27FC236}">
                  <a16:creationId xmlns:a16="http://schemas.microsoft.com/office/drawing/2014/main" id="{09382413-198D-4F3B-8187-6A9BB9F8B153}"/>
                </a:ext>
              </a:extLst>
            </p:cNvPr>
            <p:cNvSpPr>
              <a:spLocks/>
            </p:cNvSpPr>
            <p:nvPr/>
          </p:nvSpPr>
          <p:spPr bwMode="auto">
            <a:xfrm>
              <a:off x="806450" y="2501901"/>
              <a:ext cx="166688" cy="19050"/>
            </a:xfrm>
            <a:custGeom>
              <a:avLst/>
              <a:gdLst>
                <a:gd name="T0" fmla="*/ 0 w 52"/>
                <a:gd name="T1" fmla="*/ 3 h 6"/>
                <a:gd name="T2" fmla="*/ 3 w 52"/>
                <a:gd name="T3" fmla="*/ 6 h 6"/>
                <a:gd name="T4" fmla="*/ 49 w 52"/>
                <a:gd name="T5" fmla="*/ 6 h 6"/>
                <a:gd name="T6" fmla="*/ 52 w 52"/>
                <a:gd name="T7" fmla="*/ 3 h 6"/>
                <a:gd name="T8" fmla="*/ 49 w 52"/>
                <a:gd name="T9" fmla="*/ 0 h 6"/>
                <a:gd name="T10" fmla="*/ 3 w 52"/>
                <a:gd name="T11" fmla="*/ 0 h 6"/>
                <a:gd name="T12" fmla="*/ 0 w 52"/>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2" h="6">
                  <a:moveTo>
                    <a:pt x="0" y="3"/>
                  </a:moveTo>
                  <a:cubicBezTo>
                    <a:pt x="0" y="5"/>
                    <a:pt x="1" y="6"/>
                    <a:pt x="3" y="6"/>
                  </a:cubicBezTo>
                  <a:cubicBezTo>
                    <a:pt x="49" y="6"/>
                    <a:pt x="49" y="6"/>
                    <a:pt x="49" y="6"/>
                  </a:cubicBezTo>
                  <a:cubicBezTo>
                    <a:pt x="51" y="6"/>
                    <a:pt x="52" y="5"/>
                    <a:pt x="52" y="3"/>
                  </a:cubicBezTo>
                  <a:cubicBezTo>
                    <a:pt x="52" y="2"/>
                    <a:pt x="51" y="0"/>
                    <a:pt x="49" y="0"/>
                  </a:cubicBezTo>
                  <a:cubicBezTo>
                    <a:pt x="3" y="0"/>
                    <a:pt x="3" y="0"/>
                    <a:pt x="3" y="0"/>
                  </a:cubicBezTo>
                  <a:cubicBezTo>
                    <a:pt x="1" y="0"/>
                    <a:pt x="0" y="2"/>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8" name="Freeform 35">
              <a:extLst>
                <a:ext uri="{FF2B5EF4-FFF2-40B4-BE49-F238E27FC236}">
                  <a16:creationId xmlns:a16="http://schemas.microsoft.com/office/drawing/2014/main" id="{5C295561-E97E-0F6C-EA02-0E230E5EB811}"/>
                </a:ext>
              </a:extLst>
            </p:cNvPr>
            <p:cNvSpPr>
              <a:spLocks/>
            </p:cNvSpPr>
            <p:nvPr/>
          </p:nvSpPr>
          <p:spPr bwMode="auto">
            <a:xfrm>
              <a:off x="806450" y="2652713"/>
              <a:ext cx="119063" cy="19050"/>
            </a:xfrm>
            <a:custGeom>
              <a:avLst/>
              <a:gdLst>
                <a:gd name="T0" fmla="*/ 34 w 37"/>
                <a:gd name="T1" fmla="*/ 0 h 6"/>
                <a:gd name="T2" fmla="*/ 3 w 37"/>
                <a:gd name="T3" fmla="*/ 0 h 6"/>
                <a:gd name="T4" fmla="*/ 0 w 37"/>
                <a:gd name="T5" fmla="*/ 3 h 6"/>
                <a:gd name="T6" fmla="*/ 3 w 37"/>
                <a:gd name="T7" fmla="*/ 6 h 6"/>
                <a:gd name="T8" fmla="*/ 34 w 37"/>
                <a:gd name="T9" fmla="*/ 6 h 6"/>
                <a:gd name="T10" fmla="*/ 37 w 37"/>
                <a:gd name="T11" fmla="*/ 3 h 6"/>
                <a:gd name="T12" fmla="*/ 34 w 37"/>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7" h="6">
                  <a:moveTo>
                    <a:pt x="34" y="0"/>
                  </a:moveTo>
                  <a:cubicBezTo>
                    <a:pt x="3" y="0"/>
                    <a:pt x="3" y="0"/>
                    <a:pt x="3" y="0"/>
                  </a:cubicBezTo>
                  <a:cubicBezTo>
                    <a:pt x="1" y="0"/>
                    <a:pt x="0" y="1"/>
                    <a:pt x="0" y="3"/>
                  </a:cubicBezTo>
                  <a:cubicBezTo>
                    <a:pt x="0" y="4"/>
                    <a:pt x="1" y="6"/>
                    <a:pt x="3" y="6"/>
                  </a:cubicBezTo>
                  <a:cubicBezTo>
                    <a:pt x="34" y="6"/>
                    <a:pt x="34" y="6"/>
                    <a:pt x="34" y="6"/>
                  </a:cubicBezTo>
                  <a:cubicBezTo>
                    <a:pt x="36" y="6"/>
                    <a:pt x="37" y="4"/>
                    <a:pt x="37" y="3"/>
                  </a:cubicBezTo>
                  <a:cubicBezTo>
                    <a:pt x="37" y="1"/>
                    <a:pt x="36"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89" name="Freeform 36">
              <a:extLst>
                <a:ext uri="{FF2B5EF4-FFF2-40B4-BE49-F238E27FC236}">
                  <a16:creationId xmlns:a16="http://schemas.microsoft.com/office/drawing/2014/main" id="{509FC3FE-67F6-55AA-3C71-7AC3649B8AED}"/>
                </a:ext>
              </a:extLst>
            </p:cNvPr>
            <p:cNvSpPr>
              <a:spLocks/>
            </p:cNvSpPr>
            <p:nvPr/>
          </p:nvSpPr>
          <p:spPr bwMode="auto">
            <a:xfrm>
              <a:off x="806450" y="2428876"/>
              <a:ext cx="68263" cy="19050"/>
            </a:xfrm>
            <a:custGeom>
              <a:avLst/>
              <a:gdLst>
                <a:gd name="T0" fmla="*/ 3 w 21"/>
                <a:gd name="T1" fmla="*/ 6 h 6"/>
                <a:gd name="T2" fmla="*/ 18 w 21"/>
                <a:gd name="T3" fmla="*/ 6 h 6"/>
                <a:gd name="T4" fmla="*/ 21 w 21"/>
                <a:gd name="T5" fmla="*/ 3 h 6"/>
                <a:gd name="T6" fmla="*/ 18 w 21"/>
                <a:gd name="T7" fmla="*/ 0 h 6"/>
                <a:gd name="T8" fmla="*/ 3 w 21"/>
                <a:gd name="T9" fmla="*/ 0 h 6"/>
                <a:gd name="T10" fmla="*/ 0 w 21"/>
                <a:gd name="T11" fmla="*/ 3 h 6"/>
                <a:gd name="T12" fmla="*/ 3 w 2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1" h="6">
                  <a:moveTo>
                    <a:pt x="3" y="6"/>
                  </a:moveTo>
                  <a:cubicBezTo>
                    <a:pt x="18" y="6"/>
                    <a:pt x="18" y="6"/>
                    <a:pt x="18" y="6"/>
                  </a:cubicBezTo>
                  <a:cubicBezTo>
                    <a:pt x="20" y="6"/>
                    <a:pt x="21" y="5"/>
                    <a:pt x="21" y="3"/>
                  </a:cubicBezTo>
                  <a:cubicBezTo>
                    <a:pt x="21" y="2"/>
                    <a:pt x="20" y="0"/>
                    <a:pt x="18"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graphicFrame>
        <p:nvGraphicFramePr>
          <p:cNvPr id="34" name="Table 33">
            <a:extLst>
              <a:ext uri="{FF2B5EF4-FFF2-40B4-BE49-F238E27FC236}">
                <a16:creationId xmlns:a16="http://schemas.microsoft.com/office/drawing/2014/main" id="{10BFC91A-B6D5-422D-2A89-AE918794945A}"/>
              </a:ext>
            </a:extLst>
          </p:cNvPr>
          <p:cNvGraphicFramePr>
            <a:graphicFrameLocks noGrp="1"/>
          </p:cNvGraphicFramePr>
          <p:nvPr>
            <p:extLst>
              <p:ext uri="{D42A27DB-BD31-4B8C-83A1-F6EECF244321}">
                <p14:modId xmlns:p14="http://schemas.microsoft.com/office/powerpoint/2010/main" val="775881806"/>
              </p:ext>
            </p:extLst>
          </p:nvPr>
        </p:nvGraphicFramePr>
        <p:xfrm>
          <a:off x="5070751" y="3265634"/>
          <a:ext cx="4316640" cy="938763"/>
        </p:xfrm>
        <a:graphic>
          <a:graphicData uri="http://schemas.openxmlformats.org/drawingml/2006/table">
            <a:tbl>
              <a:tblPr firstRow="1" bandRow="1">
                <a:tableStyleId>{2D5ABB26-0587-4C30-8999-92F81FD0307C}</a:tableStyleId>
              </a:tblPr>
              <a:tblGrid>
                <a:gridCol w="513252">
                  <a:extLst>
                    <a:ext uri="{9D8B030D-6E8A-4147-A177-3AD203B41FA5}">
                      <a16:colId xmlns:a16="http://schemas.microsoft.com/office/drawing/2014/main" val="2609530721"/>
                    </a:ext>
                  </a:extLst>
                </a:gridCol>
                <a:gridCol w="1215416">
                  <a:extLst>
                    <a:ext uri="{9D8B030D-6E8A-4147-A177-3AD203B41FA5}">
                      <a16:colId xmlns:a16="http://schemas.microsoft.com/office/drawing/2014/main" val="2070110518"/>
                    </a:ext>
                  </a:extLst>
                </a:gridCol>
                <a:gridCol w="2587972">
                  <a:extLst>
                    <a:ext uri="{9D8B030D-6E8A-4147-A177-3AD203B41FA5}">
                      <a16:colId xmlns:a16="http://schemas.microsoft.com/office/drawing/2014/main" val="2464915835"/>
                    </a:ext>
                  </a:extLst>
                </a:gridCol>
              </a:tblGrid>
              <a:tr h="938763">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200" b="0" i="0" u="none" strike="noStrike" kern="1200" cap="none" spc="0" normalizeH="0" baseline="0" noProof="0">
                        <a:ln>
                          <a:noFill/>
                        </a:ln>
                        <a:solidFill>
                          <a:srgbClr val="00264D"/>
                        </a:solidFill>
                        <a:effectLst/>
                        <a:uLnTx/>
                        <a:uFillTx/>
                        <a:latin typeface="+mj-lt"/>
                        <a:ea typeface="+mn-ea"/>
                        <a:cs typeface="+mn-cs"/>
                      </a:endParaRPr>
                    </a:p>
                  </a:txBody>
                  <a:tcPr>
                    <a:solidFill>
                      <a:schemeClr val="bg1">
                        <a:lumMod val="95000"/>
                      </a:schemeClr>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a:ln>
                            <a:noFill/>
                          </a:ln>
                          <a:solidFill>
                            <a:srgbClr val="00264D"/>
                          </a:solidFill>
                          <a:effectLst/>
                          <a:uLnTx/>
                          <a:uFillTx/>
                          <a:latin typeface="VIC SemiBold" panose="00000700000000000000" pitchFamily="50" charset="0"/>
                          <a:ea typeface="+mn-ea"/>
                          <a:cs typeface="+mn-cs"/>
                        </a:rPr>
                        <a:t>Digital systems and technology </a:t>
                      </a:r>
                    </a:p>
                  </a:txBody>
                  <a:tcPr anchor="ctr">
                    <a:solidFill>
                      <a:schemeClr val="bg2"/>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latin typeface="+mn-lt"/>
                          <a:cs typeface="Arial" panose="020B0604020202020204" pitchFamily="34" charset="0"/>
                        </a:rPr>
                        <a:t>Consider the strengths and limitations of your current technology and system capabilities (front and back-end) and how they could reduce manual practices. </a:t>
                      </a:r>
                    </a:p>
                  </a:txBody>
                  <a:tcPr anchor="ctr">
                    <a:solidFill>
                      <a:srgbClr val="FFFFFF"/>
                    </a:solidFill>
                  </a:tcPr>
                </a:tc>
                <a:extLst>
                  <a:ext uri="{0D108BD9-81ED-4DB2-BD59-A6C34878D82A}">
                    <a16:rowId xmlns:a16="http://schemas.microsoft.com/office/drawing/2014/main" val="1032954448"/>
                  </a:ext>
                </a:extLst>
              </a:tr>
            </a:tbl>
          </a:graphicData>
        </a:graphic>
      </p:graphicFrame>
      <p:grpSp>
        <p:nvGrpSpPr>
          <p:cNvPr id="35" name="Group 34">
            <a:extLst>
              <a:ext uri="{FF2B5EF4-FFF2-40B4-BE49-F238E27FC236}">
                <a16:creationId xmlns:a16="http://schemas.microsoft.com/office/drawing/2014/main" id="{7025D376-6245-98C4-D779-081136625CB5}"/>
              </a:ext>
            </a:extLst>
          </p:cNvPr>
          <p:cNvGrpSpPr>
            <a:grpSpLocks noChangeAspect="1"/>
          </p:cNvGrpSpPr>
          <p:nvPr/>
        </p:nvGrpSpPr>
        <p:grpSpPr>
          <a:xfrm>
            <a:off x="565303" y="4495316"/>
            <a:ext cx="402833" cy="446383"/>
            <a:chOff x="6165056" y="1063377"/>
            <a:chExt cx="469900" cy="520700"/>
          </a:xfrm>
          <a:solidFill>
            <a:schemeClr val="accent3"/>
          </a:solidFill>
        </p:grpSpPr>
        <p:sp>
          <p:nvSpPr>
            <p:cNvPr id="36" name="Freeform 51">
              <a:extLst>
                <a:ext uri="{FF2B5EF4-FFF2-40B4-BE49-F238E27FC236}">
                  <a16:creationId xmlns:a16="http://schemas.microsoft.com/office/drawing/2014/main" id="{C7D78B56-44FC-9404-E711-8C76C28970CA}"/>
                </a:ext>
              </a:extLst>
            </p:cNvPr>
            <p:cNvSpPr>
              <a:spLocks/>
            </p:cNvSpPr>
            <p:nvPr/>
          </p:nvSpPr>
          <p:spPr bwMode="auto">
            <a:xfrm>
              <a:off x="6331743" y="1523752"/>
              <a:ext cx="139700" cy="19050"/>
            </a:xfrm>
            <a:custGeom>
              <a:avLst/>
              <a:gdLst>
                <a:gd name="T0" fmla="*/ 40 w 44"/>
                <a:gd name="T1" fmla="*/ 0 h 6"/>
                <a:gd name="T2" fmla="*/ 3 w 44"/>
                <a:gd name="T3" fmla="*/ 0 h 6"/>
                <a:gd name="T4" fmla="*/ 0 w 44"/>
                <a:gd name="T5" fmla="*/ 2 h 6"/>
                <a:gd name="T6" fmla="*/ 0 w 44"/>
                <a:gd name="T7" fmla="*/ 3 h 6"/>
                <a:gd name="T8" fmla="*/ 3 w 44"/>
                <a:gd name="T9" fmla="*/ 6 h 6"/>
                <a:gd name="T10" fmla="*/ 40 w 44"/>
                <a:gd name="T11" fmla="*/ 6 h 6"/>
                <a:gd name="T12" fmla="*/ 44 w 44"/>
                <a:gd name="T13" fmla="*/ 3 h 6"/>
                <a:gd name="T14" fmla="*/ 44 w 44"/>
                <a:gd name="T15" fmla="*/ 2 h 6"/>
                <a:gd name="T16" fmla="*/ 40 w 4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
                  <a:moveTo>
                    <a:pt x="40" y="0"/>
                  </a:moveTo>
                  <a:cubicBezTo>
                    <a:pt x="3" y="0"/>
                    <a:pt x="3" y="0"/>
                    <a:pt x="3" y="0"/>
                  </a:cubicBezTo>
                  <a:cubicBezTo>
                    <a:pt x="2" y="0"/>
                    <a:pt x="0" y="1"/>
                    <a:pt x="0" y="2"/>
                  </a:cubicBezTo>
                  <a:cubicBezTo>
                    <a:pt x="0" y="3"/>
                    <a:pt x="0" y="3"/>
                    <a:pt x="0" y="3"/>
                  </a:cubicBezTo>
                  <a:cubicBezTo>
                    <a:pt x="0" y="5"/>
                    <a:pt x="2" y="6"/>
                    <a:pt x="3" y="6"/>
                  </a:cubicBezTo>
                  <a:cubicBezTo>
                    <a:pt x="40" y="6"/>
                    <a:pt x="40" y="6"/>
                    <a:pt x="40" y="6"/>
                  </a:cubicBezTo>
                  <a:cubicBezTo>
                    <a:pt x="42" y="6"/>
                    <a:pt x="44" y="5"/>
                    <a:pt x="44" y="3"/>
                  </a:cubicBezTo>
                  <a:cubicBezTo>
                    <a:pt x="44" y="2"/>
                    <a:pt x="44" y="2"/>
                    <a:pt x="44" y="2"/>
                  </a:cubicBezTo>
                  <a:cubicBezTo>
                    <a:pt x="44" y="1"/>
                    <a:pt x="42"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37" name="Freeform 52">
              <a:extLst>
                <a:ext uri="{FF2B5EF4-FFF2-40B4-BE49-F238E27FC236}">
                  <a16:creationId xmlns:a16="http://schemas.microsoft.com/office/drawing/2014/main" id="{BB47B6CB-9326-A53C-13DB-FBB04ACD63E3}"/>
                </a:ext>
              </a:extLst>
            </p:cNvPr>
            <p:cNvSpPr>
              <a:spLocks/>
            </p:cNvSpPr>
            <p:nvPr/>
          </p:nvSpPr>
          <p:spPr bwMode="auto">
            <a:xfrm>
              <a:off x="6344443" y="1565027"/>
              <a:ext cx="111125" cy="19050"/>
            </a:xfrm>
            <a:custGeom>
              <a:avLst/>
              <a:gdLst>
                <a:gd name="T0" fmla="*/ 32 w 35"/>
                <a:gd name="T1" fmla="*/ 0 h 6"/>
                <a:gd name="T2" fmla="*/ 4 w 35"/>
                <a:gd name="T3" fmla="*/ 0 h 6"/>
                <a:gd name="T4" fmla="*/ 0 w 35"/>
                <a:gd name="T5" fmla="*/ 2 h 6"/>
                <a:gd name="T6" fmla="*/ 0 w 35"/>
                <a:gd name="T7" fmla="*/ 3 h 6"/>
                <a:gd name="T8" fmla="*/ 4 w 35"/>
                <a:gd name="T9" fmla="*/ 6 h 6"/>
                <a:gd name="T10" fmla="*/ 32 w 35"/>
                <a:gd name="T11" fmla="*/ 6 h 6"/>
                <a:gd name="T12" fmla="*/ 35 w 35"/>
                <a:gd name="T13" fmla="*/ 3 h 6"/>
                <a:gd name="T14" fmla="*/ 35 w 35"/>
                <a:gd name="T15" fmla="*/ 2 h 6"/>
                <a:gd name="T16" fmla="*/ 32 w 35"/>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6">
                  <a:moveTo>
                    <a:pt x="32" y="0"/>
                  </a:moveTo>
                  <a:cubicBezTo>
                    <a:pt x="4" y="0"/>
                    <a:pt x="4" y="0"/>
                    <a:pt x="4" y="0"/>
                  </a:cubicBezTo>
                  <a:cubicBezTo>
                    <a:pt x="2" y="0"/>
                    <a:pt x="0" y="1"/>
                    <a:pt x="0" y="2"/>
                  </a:cubicBezTo>
                  <a:cubicBezTo>
                    <a:pt x="0" y="3"/>
                    <a:pt x="0" y="3"/>
                    <a:pt x="0" y="3"/>
                  </a:cubicBezTo>
                  <a:cubicBezTo>
                    <a:pt x="0" y="5"/>
                    <a:pt x="2" y="6"/>
                    <a:pt x="4" y="6"/>
                  </a:cubicBezTo>
                  <a:cubicBezTo>
                    <a:pt x="32" y="6"/>
                    <a:pt x="32" y="6"/>
                    <a:pt x="32" y="6"/>
                  </a:cubicBezTo>
                  <a:cubicBezTo>
                    <a:pt x="34" y="6"/>
                    <a:pt x="35" y="5"/>
                    <a:pt x="35" y="3"/>
                  </a:cubicBezTo>
                  <a:cubicBezTo>
                    <a:pt x="35" y="2"/>
                    <a:pt x="35" y="2"/>
                    <a:pt x="35" y="2"/>
                  </a:cubicBezTo>
                  <a:cubicBezTo>
                    <a:pt x="35" y="1"/>
                    <a:pt x="34"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38" name="Freeform 53">
              <a:extLst>
                <a:ext uri="{FF2B5EF4-FFF2-40B4-BE49-F238E27FC236}">
                  <a16:creationId xmlns:a16="http://schemas.microsoft.com/office/drawing/2014/main" id="{F089D869-EDE5-25DE-183B-0E5F4E6B783D}"/>
                </a:ext>
              </a:extLst>
            </p:cNvPr>
            <p:cNvSpPr>
              <a:spLocks noEditPoints="1"/>
            </p:cNvSpPr>
            <p:nvPr/>
          </p:nvSpPr>
          <p:spPr bwMode="auto">
            <a:xfrm>
              <a:off x="6250781" y="1152277"/>
              <a:ext cx="300038" cy="352425"/>
            </a:xfrm>
            <a:custGeom>
              <a:avLst/>
              <a:gdLst>
                <a:gd name="T0" fmla="*/ 47 w 94"/>
                <a:gd name="T1" fmla="*/ 0 h 110"/>
                <a:gd name="T2" fmla="*/ 0 w 94"/>
                <a:gd name="T3" fmla="*/ 47 h 110"/>
                <a:gd name="T4" fmla="*/ 9 w 94"/>
                <a:gd name="T5" fmla="*/ 75 h 110"/>
                <a:gd name="T6" fmla="*/ 24 w 94"/>
                <a:gd name="T7" fmla="*/ 107 h 110"/>
                <a:gd name="T8" fmla="*/ 27 w 94"/>
                <a:gd name="T9" fmla="*/ 110 h 110"/>
                <a:gd name="T10" fmla="*/ 67 w 94"/>
                <a:gd name="T11" fmla="*/ 110 h 110"/>
                <a:gd name="T12" fmla="*/ 70 w 94"/>
                <a:gd name="T13" fmla="*/ 107 h 110"/>
                <a:gd name="T14" fmla="*/ 85 w 94"/>
                <a:gd name="T15" fmla="*/ 75 h 110"/>
                <a:gd name="T16" fmla="*/ 94 w 94"/>
                <a:gd name="T17" fmla="*/ 47 h 110"/>
                <a:gd name="T18" fmla="*/ 47 w 94"/>
                <a:gd name="T19" fmla="*/ 0 h 110"/>
                <a:gd name="T20" fmla="*/ 80 w 94"/>
                <a:gd name="T21" fmla="*/ 71 h 110"/>
                <a:gd name="T22" fmla="*/ 80 w 94"/>
                <a:gd name="T23" fmla="*/ 71 h 110"/>
                <a:gd name="T24" fmla="*/ 65 w 94"/>
                <a:gd name="T25" fmla="*/ 103 h 110"/>
                <a:gd name="T26" fmla="*/ 65 w 94"/>
                <a:gd name="T27" fmla="*/ 104 h 110"/>
                <a:gd name="T28" fmla="*/ 29 w 94"/>
                <a:gd name="T29" fmla="*/ 104 h 110"/>
                <a:gd name="T30" fmla="*/ 29 w 94"/>
                <a:gd name="T31" fmla="*/ 103 h 110"/>
                <a:gd name="T32" fmla="*/ 14 w 94"/>
                <a:gd name="T33" fmla="*/ 71 h 110"/>
                <a:gd name="T34" fmla="*/ 14 w 94"/>
                <a:gd name="T35" fmla="*/ 71 h 110"/>
                <a:gd name="T36" fmla="*/ 6 w 94"/>
                <a:gd name="T37" fmla="*/ 47 h 110"/>
                <a:gd name="T38" fmla="*/ 47 w 94"/>
                <a:gd name="T39" fmla="*/ 6 h 110"/>
                <a:gd name="T40" fmla="*/ 88 w 94"/>
                <a:gd name="T41" fmla="*/ 47 h 110"/>
                <a:gd name="T42" fmla="*/ 80 w 94"/>
                <a:gd name="T43" fmla="*/ 7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110">
                  <a:moveTo>
                    <a:pt x="47" y="0"/>
                  </a:moveTo>
                  <a:cubicBezTo>
                    <a:pt x="21" y="0"/>
                    <a:pt x="0" y="21"/>
                    <a:pt x="0" y="47"/>
                  </a:cubicBezTo>
                  <a:cubicBezTo>
                    <a:pt x="0" y="57"/>
                    <a:pt x="3" y="67"/>
                    <a:pt x="9" y="75"/>
                  </a:cubicBezTo>
                  <a:cubicBezTo>
                    <a:pt x="18" y="88"/>
                    <a:pt x="22" y="98"/>
                    <a:pt x="24" y="107"/>
                  </a:cubicBezTo>
                  <a:cubicBezTo>
                    <a:pt x="24" y="109"/>
                    <a:pt x="25" y="110"/>
                    <a:pt x="27" y="110"/>
                  </a:cubicBezTo>
                  <a:cubicBezTo>
                    <a:pt x="67" y="110"/>
                    <a:pt x="67" y="110"/>
                    <a:pt x="67" y="110"/>
                  </a:cubicBezTo>
                  <a:cubicBezTo>
                    <a:pt x="68" y="110"/>
                    <a:pt x="70" y="109"/>
                    <a:pt x="70" y="107"/>
                  </a:cubicBezTo>
                  <a:cubicBezTo>
                    <a:pt x="72" y="98"/>
                    <a:pt x="76" y="88"/>
                    <a:pt x="85" y="75"/>
                  </a:cubicBezTo>
                  <a:cubicBezTo>
                    <a:pt x="91" y="67"/>
                    <a:pt x="94" y="57"/>
                    <a:pt x="94" y="47"/>
                  </a:cubicBezTo>
                  <a:cubicBezTo>
                    <a:pt x="94" y="21"/>
                    <a:pt x="73" y="0"/>
                    <a:pt x="47" y="0"/>
                  </a:cubicBezTo>
                  <a:close/>
                  <a:moveTo>
                    <a:pt x="80" y="71"/>
                  </a:moveTo>
                  <a:cubicBezTo>
                    <a:pt x="80" y="71"/>
                    <a:pt x="80" y="71"/>
                    <a:pt x="80" y="71"/>
                  </a:cubicBezTo>
                  <a:cubicBezTo>
                    <a:pt x="72" y="84"/>
                    <a:pt x="67" y="94"/>
                    <a:pt x="65" y="103"/>
                  </a:cubicBezTo>
                  <a:cubicBezTo>
                    <a:pt x="65" y="104"/>
                    <a:pt x="65" y="104"/>
                    <a:pt x="65" y="104"/>
                  </a:cubicBezTo>
                  <a:cubicBezTo>
                    <a:pt x="29" y="104"/>
                    <a:pt x="29" y="104"/>
                    <a:pt x="29" y="104"/>
                  </a:cubicBezTo>
                  <a:cubicBezTo>
                    <a:pt x="29" y="103"/>
                    <a:pt x="29" y="103"/>
                    <a:pt x="29" y="103"/>
                  </a:cubicBezTo>
                  <a:cubicBezTo>
                    <a:pt x="27" y="94"/>
                    <a:pt x="22" y="84"/>
                    <a:pt x="14" y="71"/>
                  </a:cubicBezTo>
                  <a:cubicBezTo>
                    <a:pt x="14" y="71"/>
                    <a:pt x="14" y="71"/>
                    <a:pt x="14" y="71"/>
                  </a:cubicBezTo>
                  <a:cubicBezTo>
                    <a:pt x="9" y="64"/>
                    <a:pt x="6" y="56"/>
                    <a:pt x="6" y="47"/>
                  </a:cubicBezTo>
                  <a:cubicBezTo>
                    <a:pt x="6" y="24"/>
                    <a:pt x="24" y="6"/>
                    <a:pt x="47" y="6"/>
                  </a:cubicBezTo>
                  <a:cubicBezTo>
                    <a:pt x="69" y="6"/>
                    <a:pt x="88" y="24"/>
                    <a:pt x="88" y="47"/>
                  </a:cubicBezTo>
                  <a:cubicBezTo>
                    <a:pt x="88" y="56"/>
                    <a:pt x="85" y="64"/>
                    <a:pt x="80"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39" name="Freeform 54">
              <a:extLst>
                <a:ext uri="{FF2B5EF4-FFF2-40B4-BE49-F238E27FC236}">
                  <a16:creationId xmlns:a16="http://schemas.microsoft.com/office/drawing/2014/main" id="{95D74357-B4BD-CCB3-F92C-85D0DA8E6912}"/>
                </a:ext>
              </a:extLst>
            </p:cNvPr>
            <p:cNvSpPr>
              <a:spLocks/>
            </p:cNvSpPr>
            <p:nvPr/>
          </p:nvSpPr>
          <p:spPr bwMode="auto">
            <a:xfrm>
              <a:off x="6392068" y="1063377"/>
              <a:ext cx="19050" cy="50800"/>
            </a:xfrm>
            <a:custGeom>
              <a:avLst/>
              <a:gdLst>
                <a:gd name="T0" fmla="*/ 3 w 6"/>
                <a:gd name="T1" fmla="*/ 16 h 16"/>
                <a:gd name="T2" fmla="*/ 6 w 6"/>
                <a:gd name="T3" fmla="*/ 14 h 16"/>
                <a:gd name="T4" fmla="*/ 6 w 6"/>
                <a:gd name="T5" fmla="*/ 2 h 16"/>
                <a:gd name="T6" fmla="*/ 3 w 6"/>
                <a:gd name="T7" fmla="*/ 0 h 16"/>
                <a:gd name="T8" fmla="*/ 0 w 6"/>
                <a:gd name="T9" fmla="*/ 2 h 16"/>
                <a:gd name="T10" fmla="*/ 0 w 6"/>
                <a:gd name="T11" fmla="*/ 14 h 16"/>
                <a:gd name="T12" fmla="*/ 3 w 6"/>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6" h="16">
                  <a:moveTo>
                    <a:pt x="3" y="16"/>
                  </a:moveTo>
                  <a:cubicBezTo>
                    <a:pt x="4" y="16"/>
                    <a:pt x="6" y="15"/>
                    <a:pt x="6" y="14"/>
                  </a:cubicBezTo>
                  <a:cubicBezTo>
                    <a:pt x="6" y="2"/>
                    <a:pt x="6" y="2"/>
                    <a:pt x="6" y="2"/>
                  </a:cubicBezTo>
                  <a:cubicBezTo>
                    <a:pt x="6" y="1"/>
                    <a:pt x="4" y="0"/>
                    <a:pt x="3" y="0"/>
                  </a:cubicBezTo>
                  <a:cubicBezTo>
                    <a:pt x="1" y="0"/>
                    <a:pt x="0" y="1"/>
                    <a:pt x="0" y="2"/>
                  </a:cubicBezTo>
                  <a:cubicBezTo>
                    <a:pt x="0" y="14"/>
                    <a:pt x="0" y="14"/>
                    <a:pt x="0" y="14"/>
                  </a:cubicBezTo>
                  <a:cubicBezTo>
                    <a:pt x="0" y="15"/>
                    <a:pt x="1" y="16"/>
                    <a:pt x="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40" name="Freeform 55">
              <a:extLst>
                <a:ext uri="{FF2B5EF4-FFF2-40B4-BE49-F238E27FC236}">
                  <a16:creationId xmlns:a16="http://schemas.microsoft.com/office/drawing/2014/main" id="{BDD5C349-56D4-8FFE-BC99-FD26F49D8245}"/>
                </a:ext>
              </a:extLst>
            </p:cNvPr>
            <p:cNvSpPr>
              <a:spLocks/>
            </p:cNvSpPr>
            <p:nvPr/>
          </p:nvSpPr>
          <p:spPr bwMode="auto">
            <a:xfrm>
              <a:off x="6503193" y="1104652"/>
              <a:ext cx="41275" cy="47625"/>
            </a:xfrm>
            <a:custGeom>
              <a:avLst/>
              <a:gdLst>
                <a:gd name="T0" fmla="*/ 5 w 13"/>
                <a:gd name="T1" fmla="*/ 14 h 15"/>
                <a:gd name="T2" fmla="*/ 12 w 13"/>
                <a:gd name="T3" fmla="*/ 4 h 15"/>
                <a:gd name="T4" fmla="*/ 11 w 13"/>
                <a:gd name="T5" fmla="*/ 1 h 15"/>
                <a:gd name="T6" fmla="*/ 10 w 13"/>
                <a:gd name="T7" fmla="*/ 0 h 15"/>
                <a:gd name="T8" fmla="*/ 7 w 13"/>
                <a:gd name="T9" fmla="*/ 1 h 15"/>
                <a:gd name="T10" fmla="*/ 1 w 13"/>
                <a:gd name="T11" fmla="*/ 11 h 15"/>
                <a:gd name="T12" fmla="*/ 2 w 13"/>
                <a:gd name="T13" fmla="*/ 14 h 15"/>
                <a:gd name="T14" fmla="*/ 5 w 13"/>
                <a:gd name="T15" fmla="*/ 14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5" y="14"/>
                  </a:moveTo>
                  <a:cubicBezTo>
                    <a:pt x="12" y="4"/>
                    <a:pt x="12" y="4"/>
                    <a:pt x="12" y="4"/>
                  </a:cubicBezTo>
                  <a:cubicBezTo>
                    <a:pt x="13" y="3"/>
                    <a:pt x="12" y="1"/>
                    <a:pt x="11" y="1"/>
                  </a:cubicBezTo>
                  <a:cubicBezTo>
                    <a:pt x="11" y="0"/>
                    <a:pt x="10" y="0"/>
                    <a:pt x="10" y="0"/>
                  </a:cubicBezTo>
                  <a:cubicBezTo>
                    <a:pt x="9" y="0"/>
                    <a:pt x="8" y="1"/>
                    <a:pt x="7" y="1"/>
                  </a:cubicBezTo>
                  <a:cubicBezTo>
                    <a:pt x="1" y="11"/>
                    <a:pt x="1" y="11"/>
                    <a:pt x="1" y="11"/>
                  </a:cubicBezTo>
                  <a:cubicBezTo>
                    <a:pt x="0" y="12"/>
                    <a:pt x="0" y="13"/>
                    <a:pt x="2" y="14"/>
                  </a:cubicBezTo>
                  <a:cubicBezTo>
                    <a:pt x="3" y="15"/>
                    <a:pt x="4" y="15"/>
                    <a:pt x="5"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43" name="Freeform 56">
              <a:extLst>
                <a:ext uri="{FF2B5EF4-FFF2-40B4-BE49-F238E27FC236}">
                  <a16:creationId xmlns:a16="http://schemas.microsoft.com/office/drawing/2014/main" id="{3A1BDA6D-4E2B-2082-B2C7-82A7A312F6A2}"/>
                </a:ext>
              </a:extLst>
            </p:cNvPr>
            <p:cNvSpPr>
              <a:spLocks/>
            </p:cNvSpPr>
            <p:nvPr/>
          </p:nvSpPr>
          <p:spPr bwMode="auto">
            <a:xfrm>
              <a:off x="6576218" y="1217365"/>
              <a:ext cx="52388" cy="28575"/>
            </a:xfrm>
            <a:custGeom>
              <a:avLst/>
              <a:gdLst>
                <a:gd name="T0" fmla="*/ 3 w 16"/>
                <a:gd name="T1" fmla="*/ 9 h 9"/>
                <a:gd name="T2" fmla="*/ 14 w 16"/>
                <a:gd name="T3" fmla="*/ 5 h 9"/>
                <a:gd name="T4" fmla="*/ 16 w 16"/>
                <a:gd name="T5" fmla="*/ 2 h 9"/>
                <a:gd name="T6" fmla="*/ 13 w 16"/>
                <a:gd name="T7" fmla="*/ 0 h 9"/>
                <a:gd name="T8" fmla="*/ 12 w 16"/>
                <a:gd name="T9" fmla="*/ 0 h 9"/>
                <a:gd name="T10" fmla="*/ 2 w 16"/>
                <a:gd name="T11" fmla="*/ 4 h 9"/>
                <a:gd name="T12" fmla="*/ 0 w 16"/>
                <a:gd name="T13" fmla="*/ 5 h 9"/>
                <a:gd name="T14" fmla="*/ 0 w 16"/>
                <a:gd name="T15" fmla="*/ 7 h 9"/>
                <a:gd name="T16" fmla="*/ 3 w 1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9">
                  <a:moveTo>
                    <a:pt x="3" y="9"/>
                  </a:moveTo>
                  <a:cubicBezTo>
                    <a:pt x="14" y="5"/>
                    <a:pt x="14" y="5"/>
                    <a:pt x="14" y="5"/>
                  </a:cubicBezTo>
                  <a:cubicBezTo>
                    <a:pt x="15" y="5"/>
                    <a:pt x="16" y="3"/>
                    <a:pt x="16" y="2"/>
                  </a:cubicBezTo>
                  <a:cubicBezTo>
                    <a:pt x="15" y="1"/>
                    <a:pt x="14" y="0"/>
                    <a:pt x="13" y="0"/>
                  </a:cubicBezTo>
                  <a:cubicBezTo>
                    <a:pt x="13" y="0"/>
                    <a:pt x="12" y="0"/>
                    <a:pt x="12" y="0"/>
                  </a:cubicBezTo>
                  <a:cubicBezTo>
                    <a:pt x="2" y="4"/>
                    <a:pt x="2" y="4"/>
                    <a:pt x="2" y="4"/>
                  </a:cubicBezTo>
                  <a:cubicBezTo>
                    <a:pt x="1" y="4"/>
                    <a:pt x="0" y="5"/>
                    <a:pt x="0" y="5"/>
                  </a:cubicBezTo>
                  <a:cubicBezTo>
                    <a:pt x="0" y="6"/>
                    <a:pt x="0" y="7"/>
                    <a:pt x="0" y="7"/>
                  </a:cubicBezTo>
                  <a:cubicBezTo>
                    <a:pt x="0" y="9"/>
                    <a:pt x="2" y="9"/>
                    <a:pt x="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48" name="Freeform 57">
              <a:extLst>
                <a:ext uri="{FF2B5EF4-FFF2-40B4-BE49-F238E27FC236}">
                  <a16:creationId xmlns:a16="http://schemas.microsoft.com/office/drawing/2014/main" id="{6CEAC5FE-3195-4E4C-CD6A-58DB1D3C1A62}"/>
                </a:ext>
              </a:extLst>
            </p:cNvPr>
            <p:cNvSpPr>
              <a:spLocks/>
            </p:cNvSpPr>
            <p:nvPr/>
          </p:nvSpPr>
          <p:spPr bwMode="auto">
            <a:xfrm>
              <a:off x="6579393" y="1347540"/>
              <a:ext cx="55563" cy="25400"/>
            </a:xfrm>
            <a:custGeom>
              <a:avLst/>
              <a:gdLst>
                <a:gd name="T0" fmla="*/ 15 w 17"/>
                <a:gd name="T1" fmla="*/ 3 h 8"/>
                <a:gd name="T2" fmla="*/ 4 w 17"/>
                <a:gd name="T3" fmla="*/ 0 h 8"/>
                <a:gd name="T4" fmla="*/ 3 w 17"/>
                <a:gd name="T5" fmla="*/ 0 h 8"/>
                <a:gd name="T6" fmla="*/ 0 w 17"/>
                <a:gd name="T7" fmla="*/ 2 h 8"/>
                <a:gd name="T8" fmla="*/ 1 w 17"/>
                <a:gd name="T9" fmla="*/ 4 h 8"/>
                <a:gd name="T10" fmla="*/ 2 w 17"/>
                <a:gd name="T11" fmla="*/ 5 h 8"/>
                <a:gd name="T12" fmla="*/ 13 w 17"/>
                <a:gd name="T13" fmla="*/ 8 h 8"/>
                <a:gd name="T14" fmla="*/ 16 w 17"/>
                <a:gd name="T15" fmla="*/ 6 h 8"/>
                <a:gd name="T16" fmla="*/ 16 w 17"/>
                <a:gd name="T17" fmla="*/ 4 h 8"/>
                <a:gd name="T18" fmla="*/ 15 w 17"/>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8">
                  <a:moveTo>
                    <a:pt x="15" y="3"/>
                  </a:moveTo>
                  <a:cubicBezTo>
                    <a:pt x="4" y="0"/>
                    <a:pt x="4" y="0"/>
                    <a:pt x="4" y="0"/>
                  </a:cubicBezTo>
                  <a:cubicBezTo>
                    <a:pt x="3" y="0"/>
                    <a:pt x="3" y="0"/>
                    <a:pt x="3" y="0"/>
                  </a:cubicBezTo>
                  <a:cubicBezTo>
                    <a:pt x="2" y="0"/>
                    <a:pt x="1" y="1"/>
                    <a:pt x="0" y="2"/>
                  </a:cubicBezTo>
                  <a:cubicBezTo>
                    <a:pt x="0" y="2"/>
                    <a:pt x="0" y="3"/>
                    <a:pt x="1" y="4"/>
                  </a:cubicBezTo>
                  <a:cubicBezTo>
                    <a:pt x="1" y="4"/>
                    <a:pt x="2" y="5"/>
                    <a:pt x="2" y="5"/>
                  </a:cubicBezTo>
                  <a:cubicBezTo>
                    <a:pt x="13" y="8"/>
                    <a:pt x="13" y="8"/>
                    <a:pt x="13" y="8"/>
                  </a:cubicBezTo>
                  <a:cubicBezTo>
                    <a:pt x="15" y="8"/>
                    <a:pt x="16" y="7"/>
                    <a:pt x="16" y="6"/>
                  </a:cubicBezTo>
                  <a:cubicBezTo>
                    <a:pt x="17" y="5"/>
                    <a:pt x="17" y="5"/>
                    <a:pt x="16" y="4"/>
                  </a:cubicBezTo>
                  <a:cubicBezTo>
                    <a:pt x="16" y="3"/>
                    <a:pt x="15" y="3"/>
                    <a:pt x="1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49" name="Freeform 58">
              <a:extLst>
                <a:ext uri="{FF2B5EF4-FFF2-40B4-BE49-F238E27FC236}">
                  <a16:creationId xmlns:a16="http://schemas.microsoft.com/office/drawing/2014/main" id="{B36972C1-FEE2-FC44-E429-9AAB0235E144}"/>
                </a:ext>
              </a:extLst>
            </p:cNvPr>
            <p:cNvSpPr>
              <a:spLocks/>
            </p:cNvSpPr>
            <p:nvPr/>
          </p:nvSpPr>
          <p:spPr bwMode="auto">
            <a:xfrm>
              <a:off x="6257131" y="1101477"/>
              <a:ext cx="42863" cy="50800"/>
            </a:xfrm>
            <a:custGeom>
              <a:avLst/>
              <a:gdLst>
                <a:gd name="T0" fmla="*/ 7 w 13"/>
                <a:gd name="T1" fmla="*/ 14 h 16"/>
                <a:gd name="T2" fmla="*/ 11 w 13"/>
                <a:gd name="T3" fmla="*/ 15 h 16"/>
                <a:gd name="T4" fmla="*/ 12 w 13"/>
                <a:gd name="T5" fmla="*/ 11 h 16"/>
                <a:gd name="T6" fmla="*/ 5 w 13"/>
                <a:gd name="T7" fmla="*/ 2 h 16"/>
                <a:gd name="T8" fmla="*/ 2 w 13"/>
                <a:gd name="T9" fmla="*/ 1 h 16"/>
                <a:gd name="T10" fmla="*/ 1 w 13"/>
                <a:gd name="T11" fmla="*/ 5 h 16"/>
                <a:gd name="T12" fmla="*/ 7 w 13"/>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3" h="16">
                  <a:moveTo>
                    <a:pt x="7" y="14"/>
                  </a:moveTo>
                  <a:cubicBezTo>
                    <a:pt x="8" y="15"/>
                    <a:pt x="10" y="16"/>
                    <a:pt x="11" y="15"/>
                  </a:cubicBezTo>
                  <a:cubicBezTo>
                    <a:pt x="12" y="14"/>
                    <a:pt x="13" y="12"/>
                    <a:pt x="12" y="11"/>
                  </a:cubicBezTo>
                  <a:cubicBezTo>
                    <a:pt x="5" y="2"/>
                    <a:pt x="5" y="2"/>
                    <a:pt x="5" y="2"/>
                  </a:cubicBezTo>
                  <a:cubicBezTo>
                    <a:pt x="5" y="1"/>
                    <a:pt x="3" y="0"/>
                    <a:pt x="2" y="1"/>
                  </a:cubicBezTo>
                  <a:cubicBezTo>
                    <a:pt x="0" y="2"/>
                    <a:pt x="0" y="4"/>
                    <a:pt x="1" y="5"/>
                  </a:cubicBezTo>
                  <a:lnTo>
                    <a:pt x="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50" name="Freeform 59">
              <a:extLst>
                <a:ext uri="{FF2B5EF4-FFF2-40B4-BE49-F238E27FC236}">
                  <a16:creationId xmlns:a16="http://schemas.microsoft.com/office/drawing/2014/main" id="{C351AEFB-9FD3-3D6E-49BE-EDB18223570A}"/>
                </a:ext>
              </a:extLst>
            </p:cNvPr>
            <p:cNvSpPr>
              <a:spLocks/>
            </p:cNvSpPr>
            <p:nvPr/>
          </p:nvSpPr>
          <p:spPr bwMode="auto">
            <a:xfrm>
              <a:off x="6171406" y="1214190"/>
              <a:ext cx="53975" cy="31750"/>
            </a:xfrm>
            <a:custGeom>
              <a:avLst/>
              <a:gdLst>
                <a:gd name="T0" fmla="*/ 15 w 17"/>
                <a:gd name="T1" fmla="*/ 4 h 10"/>
                <a:gd name="T2" fmla="*/ 4 w 17"/>
                <a:gd name="T3" fmla="*/ 0 h 10"/>
                <a:gd name="T4" fmla="*/ 3 w 17"/>
                <a:gd name="T5" fmla="*/ 0 h 10"/>
                <a:gd name="T6" fmla="*/ 1 w 17"/>
                <a:gd name="T7" fmla="*/ 2 h 10"/>
                <a:gd name="T8" fmla="*/ 2 w 17"/>
                <a:gd name="T9" fmla="*/ 5 h 10"/>
                <a:gd name="T10" fmla="*/ 13 w 17"/>
                <a:gd name="T11" fmla="*/ 9 h 10"/>
                <a:gd name="T12" fmla="*/ 17 w 17"/>
                <a:gd name="T13" fmla="*/ 8 h 10"/>
                <a:gd name="T14" fmla="*/ 15 w 17"/>
                <a:gd name="T15" fmla="*/ 4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0">
                  <a:moveTo>
                    <a:pt x="15" y="4"/>
                  </a:moveTo>
                  <a:cubicBezTo>
                    <a:pt x="4" y="0"/>
                    <a:pt x="4" y="0"/>
                    <a:pt x="4" y="0"/>
                  </a:cubicBezTo>
                  <a:cubicBezTo>
                    <a:pt x="4" y="0"/>
                    <a:pt x="4" y="0"/>
                    <a:pt x="3" y="0"/>
                  </a:cubicBezTo>
                  <a:cubicBezTo>
                    <a:pt x="2" y="0"/>
                    <a:pt x="1" y="1"/>
                    <a:pt x="1" y="2"/>
                  </a:cubicBezTo>
                  <a:cubicBezTo>
                    <a:pt x="0" y="3"/>
                    <a:pt x="1" y="5"/>
                    <a:pt x="2" y="5"/>
                  </a:cubicBezTo>
                  <a:cubicBezTo>
                    <a:pt x="13" y="9"/>
                    <a:pt x="13" y="9"/>
                    <a:pt x="13" y="9"/>
                  </a:cubicBezTo>
                  <a:cubicBezTo>
                    <a:pt x="14" y="10"/>
                    <a:pt x="16" y="9"/>
                    <a:pt x="17" y="8"/>
                  </a:cubicBezTo>
                  <a:cubicBezTo>
                    <a:pt x="17" y="6"/>
                    <a:pt x="16" y="5"/>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51" name="Freeform 60">
              <a:extLst>
                <a:ext uri="{FF2B5EF4-FFF2-40B4-BE49-F238E27FC236}">
                  <a16:creationId xmlns:a16="http://schemas.microsoft.com/office/drawing/2014/main" id="{C351A6B0-E8B8-9592-D5AF-67007E6DACAA}"/>
                </a:ext>
              </a:extLst>
            </p:cNvPr>
            <p:cNvSpPr>
              <a:spLocks/>
            </p:cNvSpPr>
            <p:nvPr/>
          </p:nvSpPr>
          <p:spPr bwMode="auto">
            <a:xfrm>
              <a:off x="6165056" y="1344365"/>
              <a:ext cx="53975" cy="28575"/>
            </a:xfrm>
            <a:custGeom>
              <a:avLst/>
              <a:gdLst>
                <a:gd name="T0" fmla="*/ 14 w 17"/>
                <a:gd name="T1" fmla="*/ 0 h 9"/>
                <a:gd name="T2" fmla="*/ 13 w 17"/>
                <a:gd name="T3" fmla="*/ 0 h 9"/>
                <a:gd name="T4" fmla="*/ 3 w 17"/>
                <a:gd name="T5" fmla="*/ 3 h 9"/>
                <a:gd name="T6" fmla="*/ 1 w 17"/>
                <a:gd name="T7" fmla="*/ 4 h 9"/>
                <a:gd name="T8" fmla="*/ 1 w 17"/>
                <a:gd name="T9" fmla="*/ 6 h 9"/>
                <a:gd name="T10" fmla="*/ 4 w 17"/>
                <a:gd name="T11" fmla="*/ 8 h 9"/>
                <a:gd name="T12" fmla="*/ 15 w 17"/>
                <a:gd name="T13" fmla="*/ 5 h 9"/>
                <a:gd name="T14" fmla="*/ 16 w 17"/>
                <a:gd name="T15" fmla="*/ 4 h 9"/>
                <a:gd name="T16" fmla="*/ 17 w 17"/>
                <a:gd name="T17" fmla="*/ 2 h 9"/>
                <a:gd name="T18" fmla="*/ 14 w 17"/>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9">
                  <a:moveTo>
                    <a:pt x="14" y="0"/>
                  </a:moveTo>
                  <a:cubicBezTo>
                    <a:pt x="14" y="0"/>
                    <a:pt x="14" y="0"/>
                    <a:pt x="13" y="0"/>
                  </a:cubicBezTo>
                  <a:cubicBezTo>
                    <a:pt x="3" y="3"/>
                    <a:pt x="3" y="3"/>
                    <a:pt x="3" y="3"/>
                  </a:cubicBezTo>
                  <a:cubicBezTo>
                    <a:pt x="2" y="3"/>
                    <a:pt x="1" y="4"/>
                    <a:pt x="1" y="4"/>
                  </a:cubicBezTo>
                  <a:cubicBezTo>
                    <a:pt x="1" y="5"/>
                    <a:pt x="0" y="6"/>
                    <a:pt x="1" y="6"/>
                  </a:cubicBezTo>
                  <a:cubicBezTo>
                    <a:pt x="1" y="8"/>
                    <a:pt x="2" y="9"/>
                    <a:pt x="4" y="8"/>
                  </a:cubicBezTo>
                  <a:cubicBezTo>
                    <a:pt x="15" y="5"/>
                    <a:pt x="15" y="5"/>
                    <a:pt x="15" y="5"/>
                  </a:cubicBezTo>
                  <a:cubicBezTo>
                    <a:pt x="16" y="5"/>
                    <a:pt x="16" y="5"/>
                    <a:pt x="16" y="4"/>
                  </a:cubicBezTo>
                  <a:cubicBezTo>
                    <a:pt x="17" y="3"/>
                    <a:pt x="17" y="3"/>
                    <a:pt x="17" y="2"/>
                  </a:cubicBezTo>
                  <a:cubicBezTo>
                    <a:pt x="16" y="1"/>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5" name="Group 14">
            <a:extLst>
              <a:ext uri="{FF2B5EF4-FFF2-40B4-BE49-F238E27FC236}">
                <a16:creationId xmlns:a16="http://schemas.microsoft.com/office/drawing/2014/main" id="{21189268-5B0B-9E81-A8BE-7390334ECED8}"/>
              </a:ext>
            </a:extLst>
          </p:cNvPr>
          <p:cNvGrpSpPr>
            <a:grpSpLocks noChangeAspect="1"/>
          </p:cNvGrpSpPr>
          <p:nvPr/>
        </p:nvGrpSpPr>
        <p:grpSpPr>
          <a:xfrm>
            <a:off x="572344" y="3559377"/>
            <a:ext cx="388750" cy="434851"/>
            <a:chOff x="6137276" y="4265613"/>
            <a:chExt cx="495300" cy="554037"/>
          </a:xfrm>
          <a:solidFill>
            <a:schemeClr val="accent3"/>
          </a:solidFill>
        </p:grpSpPr>
        <p:sp>
          <p:nvSpPr>
            <p:cNvPr id="16" name="Freeform 24">
              <a:extLst>
                <a:ext uri="{FF2B5EF4-FFF2-40B4-BE49-F238E27FC236}">
                  <a16:creationId xmlns:a16="http://schemas.microsoft.com/office/drawing/2014/main" id="{3C16B4EB-D14A-BDD4-0728-F26A4205ED97}"/>
                </a:ext>
              </a:extLst>
            </p:cNvPr>
            <p:cNvSpPr>
              <a:spLocks noEditPoints="1"/>
            </p:cNvSpPr>
            <p:nvPr/>
          </p:nvSpPr>
          <p:spPr bwMode="auto">
            <a:xfrm>
              <a:off x="6137276" y="4419600"/>
              <a:ext cx="334963" cy="400050"/>
            </a:xfrm>
            <a:custGeom>
              <a:avLst/>
              <a:gdLst>
                <a:gd name="T0" fmla="*/ 81 w 105"/>
                <a:gd name="T1" fmla="*/ 96 h 125"/>
                <a:gd name="T2" fmla="*/ 81 w 105"/>
                <a:gd name="T3" fmla="*/ 96 h 125"/>
                <a:gd name="T4" fmla="*/ 81 w 105"/>
                <a:gd name="T5" fmla="*/ 96 h 125"/>
                <a:gd name="T6" fmla="*/ 81 w 105"/>
                <a:gd name="T7" fmla="*/ 96 h 125"/>
                <a:gd name="T8" fmla="*/ 74 w 105"/>
                <a:gd name="T9" fmla="*/ 92 h 125"/>
                <a:gd name="T10" fmla="*/ 74 w 105"/>
                <a:gd name="T11" fmla="*/ 78 h 125"/>
                <a:gd name="T12" fmla="*/ 74 w 105"/>
                <a:gd name="T13" fmla="*/ 77 h 125"/>
                <a:gd name="T14" fmla="*/ 80 w 105"/>
                <a:gd name="T15" fmla="*/ 65 h 125"/>
                <a:gd name="T16" fmla="*/ 89 w 105"/>
                <a:gd name="T17" fmla="*/ 52 h 125"/>
                <a:gd name="T18" fmla="*/ 87 w 105"/>
                <a:gd name="T19" fmla="*/ 40 h 125"/>
                <a:gd name="T20" fmla="*/ 86 w 105"/>
                <a:gd name="T21" fmla="*/ 39 h 125"/>
                <a:gd name="T22" fmla="*/ 81 w 105"/>
                <a:gd name="T23" fmla="*/ 13 h 125"/>
                <a:gd name="T24" fmla="*/ 52 w 105"/>
                <a:gd name="T25" fmla="*/ 0 h 125"/>
                <a:gd name="T26" fmla="*/ 23 w 105"/>
                <a:gd name="T27" fmla="*/ 13 h 125"/>
                <a:gd name="T28" fmla="*/ 19 w 105"/>
                <a:gd name="T29" fmla="*/ 39 h 125"/>
                <a:gd name="T30" fmla="*/ 17 w 105"/>
                <a:gd name="T31" fmla="*/ 40 h 125"/>
                <a:gd name="T32" fmla="*/ 16 w 105"/>
                <a:gd name="T33" fmla="*/ 52 h 125"/>
                <a:gd name="T34" fmla="*/ 25 w 105"/>
                <a:gd name="T35" fmla="*/ 65 h 125"/>
                <a:gd name="T36" fmla="*/ 30 w 105"/>
                <a:gd name="T37" fmla="*/ 77 h 125"/>
                <a:gd name="T38" fmla="*/ 30 w 105"/>
                <a:gd name="T39" fmla="*/ 77 h 125"/>
                <a:gd name="T40" fmla="*/ 30 w 105"/>
                <a:gd name="T41" fmla="*/ 92 h 125"/>
                <a:gd name="T42" fmla="*/ 22 w 105"/>
                <a:gd name="T43" fmla="*/ 96 h 125"/>
                <a:gd name="T44" fmla="*/ 0 w 105"/>
                <a:gd name="T45" fmla="*/ 122 h 125"/>
                <a:gd name="T46" fmla="*/ 3 w 105"/>
                <a:gd name="T47" fmla="*/ 125 h 125"/>
                <a:gd name="T48" fmla="*/ 102 w 105"/>
                <a:gd name="T49" fmla="*/ 125 h 125"/>
                <a:gd name="T50" fmla="*/ 105 w 105"/>
                <a:gd name="T51" fmla="*/ 122 h 125"/>
                <a:gd name="T52" fmla="*/ 81 w 105"/>
                <a:gd name="T53" fmla="*/ 96 h 125"/>
                <a:gd name="T54" fmla="*/ 7 w 105"/>
                <a:gd name="T55" fmla="*/ 120 h 125"/>
                <a:gd name="T56" fmla="*/ 24 w 105"/>
                <a:gd name="T57" fmla="*/ 102 h 125"/>
                <a:gd name="T58" fmla="*/ 36 w 105"/>
                <a:gd name="T59" fmla="*/ 94 h 125"/>
                <a:gd name="T60" fmla="*/ 36 w 105"/>
                <a:gd name="T61" fmla="*/ 76 h 125"/>
                <a:gd name="T62" fmla="*/ 35 w 105"/>
                <a:gd name="T63" fmla="*/ 75 h 125"/>
                <a:gd name="T64" fmla="*/ 30 w 105"/>
                <a:gd name="T65" fmla="*/ 62 h 125"/>
                <a:gd name="T66" fmla="*/ 27 w 105"/>
                <a:gd name="T67" fmla="*/ 60 h 125"/>
                <a:gd name="T68" fmla="*/ 22 w 105"/>
                <a:gd name="T69" fmla="*/ 51 h 125"/>
                <a:gd name="T70" fmla="*/ 22 w 105"/>
                <a:gd name="T71" fmla="*/ 44 h 125"/>
                <a:gd name="T72" fmla="*/ 22 w 105"/>
                <a:gd name="T73" fmla="*/ 44 h 125"/>
                <a:gd name="T74" fmla="*/ 25 w 105"/>
                <a:gd name="T75" fmla="*/ 42 h 125"/>
                <a:gd name="T76" fmla="*/ 25 w 105"/>
                <a:gd name="T77" fmla="*/ 40 h 125"/>
                <a:gd name="T78" fmla="*/ 28 w 105"/>
                <a:gd name="T79" fmla="*/ 17 h 125"/>
                <a:gd name="T80" fmla="*/ 52 w 105"/>
                <a:gd name="T81" fmla="*/ 6 h 125"/>
                <a:gd name="T82" fmla="*/ 76 w 105"/>
                <a:gd name="T83" fmla="*/ 17 h 125"/>
                <a:gd name="T84" fmla="*/ 80 w 105"/>
                <a:gd name="T85" fmla="*/ 40 h 125"/>
                <a:gd name="T86" fmla="*/ 80 w 105"/>
                <a:gd name="T87" fmla="*/ 42 h 125"/>
                <a:gd name="T88" fmla="*/ 82 w 105"/>
                <a:gd name="T89" fmla="*/ 44 h 125"/>
                <a:gd name="T90" fmla="*/ 83 w 105"/>
                <a:gd name="T91" fmla="*/ 44 h 125"/>
                <a:gd name="T92" fmla="*/ 83 w 105"/>
                <a:gd name="T93" fmla="*/ 51 h 125"/>
                <a:gd name="T94" fmla="*/ 78 w 105"/>
                <a:gd name="T95" fmla="*/ 60 h 125"/>
                <a:gd name="T96" fmla="*/ 75 w 105"/>
                <a:gd name="T97" fmla="*/ 62 h 125"/>
                <a:gd name="T98" fmla="*/ 69 w 105"/>
                <a:gd name="T99" fmla="*/ 75 h 125"/>
                <a:gd name="T100" fmla="*/ 69 w 105"/>
                <a:gd name="T101" fmla="*/ 76 h 125"/>
                <a:gd name="T102" fmla="*/ 69 w 105"/>
                <a:gd name="T103" fmla="*/ 94 h 125"/>
                <a:gd name="T104" fmla="*/ 78 w 105"/>
                <a:gd name="T105" fmla="*/ 101 h 125"/>
                <a:gd name="T106" fmla="*/ 99 w 105"/>
                <a:gd name="T107" fmla="*/ 120 h 125"/>
                <a:gd name="T108" fmla="*/ 7 w 105"/>
                <a:gd name="T109" fmla="*/ 12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 h="125">
                  <a:moveTo>
                    <a:pt x="81" y="96"/>
                  </a:moveTo>
                  <a:cubicBezTo>
                    <a:pt x="81" y="96"/>
                    <a:pt x="81" y="96"/>
                    <a:pt x="81" y="96"/>
                  </a:cubicBezTo>
                  <a:cubicBezTo>
                    <a:pt x="81" y="96"/>
                    <a:pt x="81" y="96"/>
                    <a:pt x="81" y="96"/>
                  </a:cubicBezTo>
                  <a:cubicBezTo>
                    <a:pt x="81" y="96"/>
                    <a:pt x="81" y="96"/>
                    <a:pt x="81" y="96"/>
                  </a:cubicBezTo>
                  <a:cubicBezTo>
                    <a:pt x="78" y="95"/>
                    <a:pt x="75" y="93"/>
                    <a:pt x="74" y="92"/>
                  </a:cubicBezTo>
                  <a:cubicBezTo>
                    <a:pt x="73" y="88"/>
                    <a:pt x="74" y="79"/>
                    <a:pt x="74" y="78"/>
                  </a:cubicBezTo>
                  <a:cubicBezTo>
                    <a:pt x="74" y="77"/>
                    <a:pt x="74" y="77"/>
                    <a:pt x="74" y="77"/>
                  </a:cubicBezTo>
                  <a:cubicBezTo>
                    <a:pt x="76" y="74"/>
                    <a:pt x="78" y="70"/>
                    <a:pt x="80" y="65"/>
                  </a:cubicBezTo>
                  <a:cubicBezTo>
                    <a:pt x="85" y="64"/>
                    <a:pt x="88" y="57"/>
                    <a:pt x="89" y="52"/>
                  </a:cubicBezTo>
                  <a:cubicBezTo>
                    <a:pt x="90" y="46"/>
                    <a:pt x="89" y="42"/>
                    <a:pt x="87" y="40"/>
                  </a:cubicBezTo>
                  <a:cubicBezTo>
                    <a:pt x="87" y="39"/>
                    <a:pt x="86" y="39"/>
                    <a:pt x="86" y="39"/>
                  </a:cubicBezTo>
                  <a:cubicBezTo>
                    <a:pt x="88" y="30"/>
                    <a:pt x="86" y="21"/>
                    <a:pt x="81" y="13"/>
                  </a:cubicBezTo>
                  <a:cubicBezTo>
                    <a:pt x="75" y="5"/>
                    <a:pt x="65" y="0"/>
                    <a:pt x="52" y="0"/>
                  </a:cubicBezTo>
                  <a:cubicBezTo>
                    <a:pt x="40" y="0"/>
                    <a:pt x="30" y="5"/>
                    <a:pt x="23" y="13"/>
                  </a:cubicBezTo>
                  <a:cubicBezTo>
                    <a:pt x="18" y="21"/>
                    <a:pt x="17" y="30"/>
                    <a:pt x="19" y="39"/>
                  </a:cubicBezTo>
                  <a:cubicBezTo>
                    <a:pt x="18" y="39"/>
                    <a:pt x="18" y="39"/>
                    <a:pt x="17" y="40"/>
                  </a:cubicBezTo>
                  <a:cubicBezTo>
                    <a:pt x="15" y="42"/>
                    <a:pt x="15" y="46"/>
                    <a:pt x="16" y="52"/>
                  </a:cubicBezTo>
                  <a:cubicBezTo>
                    <a:pt x="17" y="57"/>
                    <a:pt x="20" y="64"/>
                    <a:pt x="25" y="65"/>
                  </a:cubicBezTo>
                  <a:cubicBezTo>
                    <a:pt x="26" y="70"/>
                    <a:pt x="28" y="74"/>
                    <a:pt x="30" y="77"/>
                  </a:cubicBezTo>
                  <a:cubicBezTo>
                    <a:pt x="30" y="77"/>
                    <a:pt x="30" y="77"/>
                    <a:pt x="30" y="77"/>
                  </a:cubicBezTo>
                  <a:cubicBezTo>
                    <a:pt x="31" y="81"/>
                    <a:pt x="32" y="89"/>
                    <a:pt x="30" y="92"/>
                  </a:cubicBezTo>
                  <a:cubicBezTo>
                    <a:pt x="30" y="94"/>
                    <a:pt x="26" y="95"/>
                    <a:pt x="22" y="96"/>
                  </a:cubicBezTo>
                  <a:cubicBezTo>
                    <a:pt x="7" y="102"/>
                    <a:pt x="0" y="111"/>
                    <a:pt x="0" y="122"/>
                  </a:cubicBezTo>
                  <a:cubicBezTo>
                    <a:pt x="0" y="123"/>
                    <a:pt x="1" y="125"/>
                    <a:pt x="3" y="125"/>
                  </a:cubicBezTo>
                  <a:cubicBezTo>
                    <a:pt x="102" y="125"/>
                    <a:pt x="102" y="125"/>
                    <a:pt x="102" y="125"/>
                  </a:cubicBezTo>
                  <a:cubicBezTo>
                    <a:pt x="105" y="125"/>
                    <a:pt x="105" y="123"/>
                    <a:pt x="105" y="122"/>
                  </a:cubicBezTo>
                  <a:cubicBezTo>
                    <a:pt x="105" y="105"/>
                    <a:pt x="90" y="99"/>
                    <a:pt x="81" y="96"/>
                  </a:cubicBezTo>
                  <a:close/>
                  <a:moveTo>
                    <a:pt x="7" y="120"/>
                  </a:moveTo>
                  <a:cubicBezTo>
                    <a:pt x="7" y="113"/>
                    <a:pt x="13" y="107"/>
                    <a:pt x="24" y="102"/>
                  </a:cubicBezTo>
                  <a:cubicBezTo>
                    <a:pt x="30" y="100"/>
                    <a:pt x="34" y="98"/>
                    <a:pt x="36" y="94"/>
                  </a:cubicBezTo>
                  <a:cubicBezTo>
                    <a:pt x="38" y="89"/>
                    <a:pt x="36" y="78"/>
                    <a:pt x="36" y="76"/>
                  </a:cubicBezTo>
                  <a:cubicBezTo>
                    <a:pt x="36" y="76"/>
                    <a:pt x="36" y="75"/>
                    <a:pt x="35" y="75"/>
                  </a:cubicBezTo>
                  <a:cubicBezTo>
                    <a:pt x="33" y="71"/>
                    <a:pt x="31" y="67"/>
                    <a:pt x="30" y="62"/>
                  </a:cubicBezTo>
                  <a:cubicBezTo>
                    <a:pt x="29" y="60"/>
                    <a:pt x="28" y="60"/>
                    <a:pt x="27" y="60"/>
                  </a:cubicBezTo>
                  <a:cubicBezTo>
                    <a:pt x="25" y="60"/>
                    <a:pt x="22" y="56"/>
                    <a:pt x="22" y="51"/>
                  </a:cubicBezTo>
                  <a:cubicBezTo>
                    <a:pt x="21" y="45"/>
                    <a:pt x="22" y="44"/>
                    <a:pt x="22" y="44"/>
                  </a:cubicBezTo>
                  <a:cubicBezTo>
                    <a:pt x="22" y="44"/>
                    <a:pt x="22" y="44"/>
                    <a:pt x="22" y="44"/>
                  </a:cubicBezTo>
                  <a:cubicBezTo>
                    <a:pt x="23" y="44"/>
                    <a:pt x="24" y="43"/>
                    <a:pt x="25" y="42"/>
                  </a:cubicBezTo>
                  <a:cubicBezTo>
                    <a:pt x="25" y="42"/>
                    <a:pt x="25" y="41"/>
                    <a:pt x="25" y="40"/>
                  </a:cubicBezTo>
                  <a:cubicBezTo>
                    <a:pt x="22" y="32"/>
                    <a:pt x="24" y="23"/>
                    <a:pt x="28" y="17"/>
                  </a:cubicBezTo>
                  <a:cubicBezTo>
                    <a:pt x="33" y="10"/>
                    <a:pt x="42" y="6"/>
                    <a:pt x="52" y="6"/>
                  </a:cubicBezTo>
                  <a:cubicBezTo>
                    <a:pt x="63" y="6"/>
                    <a:pt x="71" y="10"/>
                    <a:pt x="76" y="17"/>
                  </a:cubicBezTo>
                  <a:cubicBezTo>
                    <a:pt x="81" y="23"/>
                    <a:pt x="82" y="32"/>
                    <a:pt x="80" y="40"/>
                  </a:cubicBezTo>
                  <a:cubicBezTo>
                    <a:pt x="79" y="41"/>
                    <a:pt x="79" y="42"/>
                    <a:pt x="80" y="42"/>
                  </a:cubicBezTo>
                  <a:cubicBezTo>
                    <a:pt x="81" y="43"/>
                    <a:pt x="81" y="44"/>
                    <a:pt x="82" y="44"/>
                  </a:cubicBezTo>
                  <a:cubicBezTo>
                    <a:pt x="83" y="44"/>
                    <a:pt x="83" y="44"/>
                    <a:pt x="83" y="44"/>
                  </a:cubicBezTo>
                  <a:cubicBezTo>
                    <a:pt x="83" y="44"/>
                    <a:pt x="84" y="45"/>
                    <a:pt x="83" y="51"/>
                  </a:cubicBezTo>
                  <a:cubicBezTo>
                    <a:pt x="82" y="56"/>
                    <a:pt x="79" y="60"/>
                    <a:pt x="78" y="60"/>
                  </a:cubicBezTo>
                  <a:cubicBezTo>
                    <a:pt x="76" y="60"/>
                    <a:pt x="75" y="60"/>
                    <a:pt x="75" y="62"/>
                  </a:cubicBezTo>
                  <a:cubicBezTo>
                    <a:pt x="73" y="67"/>
                    <a:pt x="71" y="71"/>
                    <a:pt x="69" y="75"/>
                  </a:cubicBezTo>
                  <a:cubicBezTo>
                    <a:pt x="69" y="75"/>
                    <a:pt x="69" y="76"/>
                    <a:pt x="69" y="76"/>
                  </a:cubicBezTo>
                  <a:cubicBezTo>
                    <a:pt x="68" y="78"/>
                    <a:pt x="67" y="89"/>
                    <a:pt x="69" y="94"/>
                  </a:cubicBezTo>
                  <a:cubicBezTo>
                    <a:pt x="70" y="97"/>
                    <a:pt x="74" y="99"/>
                    <a:pt x="78" y="101"/>
                  </a:cubicBezTo>
                  <a:cubicBezTo>
                    <a:pt x="91" y="105"/>
                    <a:pt x="97" y="111"/>
                    <a:pt x="99" y="120"/>
                  </a:cubicBezTo>
                  <a:lnTo>
                    <a:pt x="7" y="120"/>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Freeform 25">
              <a:extLst>
                <a:ext uri="{FF2B5EF4-FFF2-40B4-BE49-F238E27FC236}">
                  <a16:creationId xmlns:a16="http://schemas.microsoft.com/office/drawing/2014/main" id="{5EFEDAEA-4972-6CBF-8EDE-612CD3B9B407}"/>
                </a:ext>
              </a:extLst>
            </p:cNvPr>
            <p:cNvSpPr>
              <a:spLocks noEditPoints="1"/>
            </p:cNvSpPr>
            <p:nvPr/>
          </p:nvSpPr>
          <p:spPr bwMode="auto">
            <a:xfrm>
              <a:off x="6389688" y="4265613"/>
              <a:ext cx="242888" cy="506412"/>
            </a:xfrm>
            <a:custGeom>
              <a:avLst/>
              <a:gdLst>
                <a:gd name="T0" fmla="*/ 42 w 76"/>
                <a:gd name="T1" fmla="*/ 56 h 158"/>
                <a:gd name="T2" fmla="*/ 36 w 76"/>
                <a:gd name="T3" fmla="*/ 53 h 158"/>
                <a:gd name="T4" fmla="*/ 19 w 76"/>
                <a:gd name="T5" fmla="*/ 35 h 158"/>
                <a:gd name="T6" fmla="*/ 30 w 76"/>
                <a:gd name="T7" fmla="*/ 28 h 158"/>
                <a:gd name="T8" fmla="*/ 48 w 76"/>
                <a:gd name="T9" fmla="*/ 47 h 158"/>
                <a:gd name="T10" fmla="*/ 55 w 76"/>
                <a:gd name="T11" fmla="*/ 59 h 158"/>
                <a:gd name="T12" fmla="*/ 62 w 76"/>
                <a:gd name="T13" fmla="*/ 47 h 158"/>
                <a:gd name="T14" fmla="*/ 73 w 76"/>
                <a:gd name="T15" fmla="*/ 18 h 158"/>
                <a:gd name="T16" fmla="*/ 37 w 76"/>
                <a:gd name="T17" fmla="*/ 18 h 158"/>
                <a:gd name="T18" fmla="*/ 15 w 76"/>
                <a:gd name="T19" fmla="*/ 25 h 158"/>
                <a:gd name="T20" fmla="*/ 1 w 76"/>
                <a:gd name="T21" fmla="*/ 40 h 158"/>
                <a:gd name="T22" fmla="*/ 7 w 76"/>
                <a:gd name="T23" fmla="*/ 61 h 158"/>
                <a:gd name="T24" fmla="*/ 21 w 76"/>
                <a:gd name="T25" fmla="*/ 72 h 158"/>
                <a:gd name="T26" fmla="*/ 31 w 76"/>
                <a:gd name="T27" fmla="*/ 86 h 158"/>
                <a:gd name="T28" fmla="*/ 11 w 76"/>
                <a:gd name="T29" fmla="*/ 106 h 158"/>
                <a:gd name="T30" fmla="*/ 15 w 76"/>
                <a:gd name="T31" fmla="*/ 108 h 158"/>
                <a:gd name="T32" fmla="*/ 31 w 76"/>
                <a:gd name="T33" fmla="*/ 72 h 158"/>
                <a:gd name="T34" fmla="*/ 24 w 76"/>
                <a:gd name="T35" fmla="*/ 68 h 158"/>
                <a:gd name="T36" fmla="*/ 11 w 76"/>
                <a:gd name="T37" fmla="*/ 58 h 158"/>
                <a:gd name="T38" fmla="*/ 6 w 76"/>
                <a:gd name="T39" fmla="*/ 41 h 158"/>
                <a:gd name="T40" fmla="*/ 16 w 76"/>
                <a:gd name="T41" fmla="*/ 30 h 158"/>
                <a:gd name="T42" fmla="*/ 20 w 76"/>
                <a:gd name="T43" fmla="*/ 51 h 158"/>
                <a:gd name="T44" fmla="*/ 34 w 76"/>
                <a:gd name="T45" fmla="*/ 58 h 158"/>
                <a:gd name="T46" fmla="*/ 41 w 76"/>
                <a:gd name="T47" fmla="*/ 61 h 158"/>
                <a:gd name="T48" fmla="*/ 65 w 76"/>
                <a:gd name="T49" fmla="*/ 112 h 158"/>
                <a:gd name="T50" fmla="*/ 24 w 76"/>
                <a:gd name="T51" fmla="*/ 154 h 158"/>
                <a:gd name="T52" fmla="*/ 25 w 76"/>
                <a:gd name="T53" fmla="*/ 157 h 158"/>
                <a:gd name="T54" fmla="*/ 29 w 76"/>
                <a:gd name="T55" fmla="*/ 157 h 158"/>
                <a:gd name="T56" fmla="*/ 71 w 76"/>
                <a:gd name="T57" fmla="*/ 114 h 158"/>
                <a:gd name="T58" fmla="*/ 43 w 76"/>
                <a:gd name="T59" fmla="*/ 56 h 158"/>
                <a:gd name="T60" fmla="*/ 55 w 76"/>
                <a:gd name="T61" fmla="*/ 5 h 158"/>
                <a:gd name="T62" fmla="*/ 68 w 76"/>
                <a:gd name="T63" fmla="*/ 22 h 158"/>
                <a:gd name="T64" fmla="*/ 55 w 76"/>
                <a:gd name="T65" fmla="*/ 51 h 158"/>
                <a:gd name="T66" fmla="*/ 42 w 76"/>
                <a:gd name="T67" fmla="*/ 2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6" h="158">
                  <a:moveTo>
                    <a:pt x="43" y="56"/>
                  </a:moveTo>
                  <a:cubicBezTo>
                    <a:pt x="43" y="56"/>
                    <a:pt x="42" y="56"/>
                    <a:pt x="42" y="56"/>
                  </a:cubicBezTo>
                  <a:cubicBezTo>
                    <a:pt x="41" y="55"/>
                    <a:pt x="39" y="54"/>
                    <a:pt x="37" y="53"/>
                  </a:cubicBezTo>
                  <a:cubicBezTo>
                    <a:pt x="36" y="53"/>
                    <a:pt x="36" y="53"/>
                    <a:pt x="36" y="53"/>
                  </a:cubicBezTo>
                  <a:cubicBezTo>
                    <a:pt x="32" y="51"/>
                    <a:pt x="24" y="48"/>
                    <a:pt x="23" y="47"/>
                  </a:cubicBezTo>
                  <a:cubicBezTo>
                    <a:pt x="16" y="42"/>
                    <a:pt x="19" y="35"/>
                    <a:pt x="19" y="35"/>
                  </a:cubicBezTo>
                  <a:cubicBezTo>
                    <a:pt x="19" y="34"/>
                    <a:pt x="20" y="33"/>
                    <a:pt x="21" y="32"/>
                  </a:cubicBezTo>
                  <a:cubicBezTo>
                    <a:pt x="23" y="30"/>
                    <a:pt x="26" y="29"/>
                    <a:pt x="30" y="28"/>
                  </a:cubicBezTo>
                  <a:cubicBezTo>
                    <a:pt x="33" y="27"/>
                    <a:pt x="36" y="26"/>
                    <a:pt x="38" y="26"/>
                  </a:cubicBezTo>
                  <a:cubicBezTo>
                    <a:pt x="48" y="47"/>
                    <a:pt x="48" y="47"/>
                    <a:pt x="48" y="47"/>
                  </a:cubicBezTo>
                  <a:cubicBezTo>
                    <a:pt x="53" y="58"/>
                    <a:pt x="53" y="58"/>
                    <a:pt x="53" y="58"/>
                  </a:cubicBezTo>
                  <a:cubicBezTo>
                    <a:pt x="53" y="58"/>
                    <a:pt x="54" y="59"/>
                    <a:pt x="55" y="59"/>
                  </a:cubicBezTo>
                  <a:cubicBezTo>
                    <a:pt x="56" y="59"/>
                    <a:pt x="57" y="58"/>
                    <a:pt x="57" y="58"/>
                  </a:cubicBezTo>
                  <a:cubicBezTo>
                    <a:pt x="62" y="47"/>
                    <a:pt x="62" y="47"/>
                    <a:pt x="62" y="47"/>
                  </a:cubicBezTo>
                  <a:cubicBezTo>
                    <a:pt x="73" y="24"/>
                    <a:pt x="73" y="24"/>
                    <a:pt x="73" y="24"/>
                  </a:cubicBezTo>
                  <a:cubicBezTo>
                    <a:pt x="73" y="22"/>
                    <a:pt x="73" y="20"/>
                    <a:pt x="73" y="18"/>
                  </a:cubicBezTo>
                  <a:cubicBezTo>
                    <a:pt x="73" y="8"/>
                    <a:pt x="65" y="0"/>
                    <a:pt x="55" y="0"/>
                  </a:cubicBezTo>
                  <a:cubicBezTo>
                    <a:pt x="45" y="0"/>
                    <a:pt x="37" y="8"/>
                    <a:pt x="37" y="18"/>
                  </a:cubicBezTo>
                  <a:cubicBezTo>
                    <a:pt x="37" y="19"/>
                    <a:pt x="37" y="20"/>
                    <a:pt x="37" y="20"/>
                  </a:cubicBezTo>
                  <a:cubicBezTo>
                    <a:pt x="29" y="21"/>
                    <a:pt x="22" y="22"/>
                    <a:pt x="15" y="25"/>
                  </a:cubicBezTo>
                  <a:cubicBezTo>
                    <a:pt x="10" y="27"/>
                    <a:pt x="6" y="30"/>
                    <a:pt x="4" y="34"/>
                  </a:cubicBezTo>
                  <a:cubicBezTo>
                    <a:pt x="3" y="36"/>
                    <a:pt x="2" y="38"/>
                    <a:pt x="1" y="40"/>
                  </a:cubicBezTo>
                  <a:cubicBezTo>
                    <a:pt x="0" y="43"/>
                    <a:pt x="0" y="45"/>
                    <a:pt x="0" y="47"/>
                  </a:cubicBezTo>
                  <a:cubicBezTo>
                    <a:pt x="1" y="52"/>
                    <a:pt x="3" y="57"/>
                    <a:pt x="7" y="61"/>
                  </a:cubicBezTo>
                  <a:cubicBezTo>
                    <a:pt x="11" y="65"/>
                    <a:pt x="15" y="68"/>
                    <a:pt x="18" y="70"/>
                  </a:cubicBezTo>
                  <a:cubicBezTo>
                    <a:pt x="21" y="72"/>
                    <a:pt x="21" y="72"/>
                    <a:pt x="21" y="72"/>
                  </a:cubicBezTo>
                  <a:cubicBezTo>
                    <a:pt x="23" y="73"/>
                    <a:pt x="25" y="75"/>
                    <a:pt x="27" y="76"/>
                  </a:cubicBezTo>
                  <a:cubicBezTo>
                    <a:pt x="29" y="78"/>
                    <a:pt x="31" y="82"/>
                    <a:pt x="31" y="86"/>
                  </a:cubicBezTo>
                  <a:cubicBezTo>
                    <a:pt x="31" y="90"/>
                    <a:pt x="16" y="102"/>
                    <a:pt x="12" y="104"/>
                  </a:cubicBezTo>
                  <a:cubicBezTo>
                    <a:pt x="11" y="104"/>
                    <a:pt x="11" y="105"/>
                    <a:pt x="11" y="106"/>
                  </a:cubicBezTo>
                  <a:cubicBezTo>
                    <a:pt x="10" y="106"/>
                    <a:pt x="11" y="107"/>
                    <a:pt x="11" y="107"/>
                  </a:cubicBezTo>
                  <a:cubicBezTo>
                    <a:pt x="12" y="109"/>
                    <a:pt x="13" y="109"/>
                    <a:pt x="15" y="108"/>
                  </a:cubicBezTo>
                  <a:cubicBezTo>
                    <a:pt x="19" y="106"/>
                    <a:pt x="37" y="92"/>
                    <a:pt x="37" y="86"/>
                  </a:cubicBezTo>
                  <a:cubicBezTo>
                    <a:pt x="37" y="80"/>
                    <a:pt x="34" y="75"/>
                    <a:pt x="31" y="72"/>
                  </a:cubicBezTo>
                  <a:cubicBezTo>
                    <a:pt x="29" y="71"/>
                    <a:pt x="26" y="69"/>
                    <a:pt x="24" y="68"/>
                  </a:cubicBezTo>
                  <a:cubicBezTo>
                    <a:pt x="24" y="68"/>
                    <a:pt x="24" y="68"/>
                    <a:pt x="24" y="68"/>
                  </a:cubicBezTo>
                  <a:cubicBezTo>
                    <a:pt x="23" y="67"/>
                    <a:pt x="22" y="67"/>
                    <a:pt x="21" y="66"/>
                  </a:cubicBezTo>
                  <a:cubicBezTo>
                    <a:pt x="18" y="64"/>
                    <a:pt x="14" y="61"/>
                    <a:pt x="11" y="58"/>
                  </a:cubicBezTo>
                  <a:cubicBezTo>
                    <a:pt x="8" y="55"/>
                    <a:pt x="6" y="51"/>
                    <a:pt x="6" y="47"/>
                  </a:cubicBezTo>
                  <a:cubicBezTo>
                    <a:pt x="6" y="45"/>
                    <a:pt x="6" y="43"/>
                    <a:pt x="6" y="41"/>
                  </a:cubicBezTo>
                  <a:cubicBezTo>
                    <a:pt x="7" y="40"/>
                    <a:pt x="8" y="38"/>
                    <a:pt x="9" y="36"/>
                  </a:cubicBezTo>
                  <a:cubicBezTo>
                    <a:pt x="10" y="34"/>
                    <a:pt x="13" y="31"/>
                    <a:pt x="16" y="30"/>
                  </a:cubicBezTo>
                  <a:cubicBezTo>
                    <a:pt x="15" y="31"/>
                    <a:pt x="14" y="32"/>
                    <a:pt x="14" y="33"/>
                  </a:cubicBezTo>
                  <a:cubicBezTo>
                    <a:pt x="13" y="35"/>
                    <a:pt x="10" y="44"/>
                    <a:pt x="20" y="51"/>
                  </a:cubicBezTo>
                  <a:cubicBezTo>
                    <a:pt x="21" y="52"/>
                    <a:pt x="26" y="54"/>
                    <a:pt x="34" y="57"/>
                  </a:cubicBezTo>
                  <a:cubicBezTo>
                    <a:pt x="34" y="58"/>
                    <a:pt x="34" y="58"/>
                    <a:pt x="34" y="58"/>
                  </a:cubicBezTo>
                  <a:cubicBezTo>
                    <a:pt x="36" y="59"/>
                    <a:pt x="38" y="59"/>
                    <a:pt x="39" y="60"/>
                  </a:cubicBezTo>
                  <a:cubicBezTo>
                    <a:pt x="40" y="60"/>
                    <a:pt x="40" y="60"/>
                    <a:pt x="41" y="61"/>
                  </a:cubicBezTo>
                  <a:cubicBezTo>
                    <a:pt x="48" y="63"/>
                    <a:pt x="69" y="72"/>
                    <a:pt x="71" y="93"/>
                  </a:cubicBezTo>
                  <a:cubicBezTo>
                    <a:pt x="71" y="100"/>
                    <a:pt x="66" y="110"/>
                    <a:pt x="65" y="112"/>
                  </a:cubicBezTo>
                  <a:cubicBezTo>
                    <a:pt x="58" y="127"/>
                    <a:pt x="42" y="139"/>
                    <a:pt x="32" y="148"/>
                  </a:cubicBezTo>
                  <a:cubicBezTo>
                    <a:pt x="29" y="150"/>
                    <a:pt x="26" y="152"/>
                    <a:pt x="24" y="154"/>
                  </a:cubicBezTo>
                  <a:cubicBezTo>
                    <a:pt x="24" y="154"/>
                    <a:pt x="24" y="155"/>
                    <a:pt x="24" y="155"/>
                  </a:cubicBezTo>
                  <a:cubicBezTo>
                    <a:pt x="24" y="156"/>
                    <a:pt x="24" y="157"/>
                    <a:pt x="25" y="157"/>
                  </a:cubicBezTo>
                  <a:cubicBezTo>
                    <a:pt x="26" y="158"/>
                    <a:pt x="26" y="158"/>
                    <a:pt x="27" y="158"/>
                  </a:cubicBezTo>
                  <a:cubicBezTo>
                    <a:pt x="27" y="158"/>
                    <a:pt x="28" y="157"/>
                    <a:pt x="29" y="157"/>
                  </a:cubicBezTo>
                  <a:cubicBezTo>
                    <a:pt x="30" y="155"/>
                    <a:pt x="33" y="154"/>
                    <a:pt x="35" y="152"/>
                  </a:cubicBezTo>
                  <a:cubicBezTo>
                    <a:pt x="46" y="144"/>
                    <a:pt x="61" y="133"/>
                    <a:pt x="71" y="114"/>
                  </a:cubicBezTo>
                  <a:cubicBezTo>
                    <a:pt x="73" y="108"/>
                    <a:pt x="76" y="100"/>
                    <a:pt x="76" y="93"/>
                  </a:cubicBezTo>
                  <a:cubicBezTo>
                    <a:pt x="74" y="69"/>
                    <a:pt x="51" y="59"/>
                    <a:pt x="43" y="56"/>
                  </a:cubicBezTo>
                  <a:close/>
                  <a:moveTo>
                    <a:pt x="42" y="18"/>
                  </a:moveTo>
                  <a:cubicBezTo>
                    <a:pt x="42" y="11"/>
                    <a:pt x="47" y="5"/>
                    <a:pt x="55" y="5"/>
                  </a:cubicBezTo>
                  <a:cubicBezTo>
                    <a:pt x="63" y="5"/>
                    <a:pt x="69" y="11"/>
                    <a:pt x="69" y="18"/>
                  </a:cubicBezTo>
                  <a:cubicBezTo>
                    <a:pt x="69" y="20"/>
                    <a:pt x="69" y="21"/>
                    <a:pt x="68" y="22"/>
                  </a:cubicBezTo>
                  <a:cubicBezTo>
                    <a:pt x="58" y="45"/>
                    <a:pt x="58" y="45"/>
                    <a:pt x="58" y="45"/>
                  </a:cubicBezTo>
                  <a:cubicBezTo>
                    <a:pt x="55" y="51"/>
                    <a:pt x="55" y="51"/>
                    <a:pt x="55" y="51"/>
                  </a:cubicBezTo>
                  <a:cubicBezTo>
                    <a:pt x="52" y="45"/>
                    <a:pt x="52" y="45"/>
                    <a:pt x="52" y="45"/>
                  </a:cubicBezTo>
                  <a:cubicBezTo>
                    <a:pt x="42" y="23"/>
                    <a:pt x="42" y="23"/>
                    <a:pt x="42" y="23"/>
                  </a:cubicBezTo>
                  <a:cubicBezTo>
                    <a:pt x="42" y="21"/>
                    <a:pt x="42" y="20"/>
                    <a:pt x="42" y="18"/>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20" name="Freeform 26">
              <a:extLst>
                <a:ext uri="{FF2B5EF4-FFF2-40B4-BE49-F238E27FC236}">
                  <a16:creationId xmlns:a16="http://schemas.microsoft.com/office/drawing/2014/main" id="{351CBD61-675D-95EF-2E12-50A7968F3DCD}"/>
                </a:ext>
              </a:extLst>
            </p:cNvPr>
            <p:cNvSpPr>
              <a:spLocks noEditPoints="1"/>
            </p:cNvSpPr>
            <p:nvPr/>
          </p:nvSpPr>
          <p:spPr bwMode="auto">
            <a:xfrm>
              <a:off x="6534151" y="4291013"/>
              <a:ext cx="63500" cy="65087"/>
            </a:xfrm>
            <a:custGeom>
              <a:avLst/>
              <a:gdLst>
                <a:gd name="T0" fmla="*/ 20 w 20"/>
                <a:gd name="T1" fmla="*/ 10 h 20"/>
                <a:gd name="T2" fmla="*/ 10 w 20"/>
                <a:gd name="T3" fmla="*/ 0 h 20"/>
                <a:gd name="T4" fmla="*/ 0 w 20"/>
                <a:gd name="T5" fmla="*/ 10 h 20"/>
                <a:gd name="T6" fmla="*/ 10 w 20"/>
                <a:gd name="T7" fmla="*/ 20 h 20"/>
                <a:gd name="T8" fmla="*/ 20 w 20"/>
                <a:gd name="T9" fmla="*/ 10 h 20"/>
                <a:gd name="T10" fmla="*/ 10 w 20"/>
                <a:gd name="T11" fmla="*/ 16 h 20"/>
                <a:gd name="T12" fmla="*/ 5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20" y="10"/>
                  </a:moveTo>
                  <a:cubicBezTo>
                    <a:pt x="20" y="4"/>
                    <a:pt x="16" y="0"/>
                    <a:pt x="10" y="0"/>
                  </a:cubicBezTo>
                  <a:cubicBezTo>
                    <a:pt x="4" y="0"/>
                    <a:pt x="0" y="4"/>
                    <a:pt x="0" y="10"/>
                  </a:cubicBezTo>
                  <a:cubicBezTo>
                    <a:pt x="0" y="16"/>
                    <a:pt x="4" y="20"/>
                    <a:pt x="10" y="20"/>
                  </a:cubicBezTo>
                  <a:cubicBezTo>
                    <a:pt x="16" y="20"/>
                    <a:pt x="20" y="16"/>
                    <a:pt x="20" y="10"/>
                  </a:cubicBezTo>
                  <a:close/>
                  <a:moveTo>
                    <a:pt x="10" y="16"/>
                  </a:moveTo>
                  <a:cubicBezTo>
                    <a:pt x="7" y="16"/>
                    <a:pt x="5" y="13"/>
                    <a:pt x="5" y="10"/>
                  </a:cubicBezTo>
                  <a:cubicBezTo>
                    <a:pt x="5" y="7"/>
                    <a:pt x="7" y="4"/>
                    <a:pt x="10" y="4"/>
                  </a:cubicBezTo>
                  <a:cubicBezTo>
                    <a:pt x="13" y="4"/>
                    <a:pt x="16" y="7"/>
                    <a:pt x="16" y="10"/>
                  </a:cubicBezTo>
                  <a:cubicBezTo>
                    <a:pt x="16" y="13"/>
                    <a:pt x="13" y="16"/>
                    <a:pt x="10" y="16"/>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grpSp>
      <p:pic>
        <p:nvPicPr>
          <p:cNvPr id="41" name="Graphic 40">
            <a:extLst>
              <a:ext uri="{FF2B5EF4-FFF2-40B4-BE49-F238E27FC236}">
                <a16:creationId xmlns:a16="http://schemas.microsoft.com/office/drawing/2014/main" id="{D670D4F1-69FA-DD48-22FF-F34EB750B8D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67640" y="3573234"/>
            <a:ext cx="418891" cy="394498"/>
          </a:xfrm>
          <a:prstGeom prst="rect">
            <a:avLst/>
          </a:prstGeom>
        </p:spPr>
      </p:pic>
      <p:sp>
        <p:nvSpPr>
          <p:cNvPr id="31" name="Freeform 50">
            <a:extLst>
              <a:ext uri="{FF2B5EF4-FFF2-40B4-BE49-F238E27FC236}">
                <a16:creationId xmlns:a16="http://schemas.microsoft.com/office/drawing/2014/main" id="{F9A5599C-D23F-8BF3-8378-DB8EDC58BC0B}"/>
              </a:ext>
            </a:extLst>
          </p:cNvPr>
          <p:cNvSpPr>
            <a:spLocks noChangeAspect="1" noEditPoints="1"/>
          </p:cNvSpPr>
          <p:nvPr/>
        </p:nvSpPr>
        <p:spPr bwMode="auto">
          <a:xfrm>
            <a:off x="5082710" y="5540632"/>
            <a:ext cx="388750" cy="370443"/>
          </a:xfrm>
          <a:custGeom>
            <a:avLst/>
            <a:gdLst>
              <a:gd name="T0" fmla="*/ 149 w 159"/>
              <a:gd name="T1" fmla="*/ 146 h 152"/>
              <a:gd name="T2" fmla="*/ 144 w 159"/>
              <a:gd name="T3" fmla="*/ 35 h 152"/>
              <a:gd name="T4" fmla="*/ 114 w 159"/>
              <a:gd name="T5" fmla="*/ 41 h 152"/>
              <a:gd name="T6" fmla="*/ 114 w 159"/>
              <a:gd name="T7" fmla="*/ 107 h 152"/>
              <a:gd name="T8" fmla="*/ 114 w 159"/>
              <a:gd name="T9" fmla="*/ 146 h 152"/>
              <a:gd name="T10" fmla="*/ 101 w 159"/>
              <a:gd name="T11" fmla="*/ 71 h 152"/>
              <a:gd name="T12" fmla="*/ 71 w 159"/>
              <a:gd name="T13" fmla="*/ 65 h 152"/>
              <a:gd name="T14" fmla="*/ 66 w 159"/>
              <a:gd name="T15" fmla="*/ 129 h 152"/>
              <a:gd name="T16" fmla="*/ 53 w 159"/>
              <a:gd name="T17" fmla="*/ 146 h 152"/>
              <a:gd name="T18" fmla="*/ 47 w 159"/>
              <a:gd name="T19" fmla="*/ 85 h 152"/>
              <a:gd name="T20" fmla="*/ 17 w 159"/>
              <a:gd name="T21" fmla="*/ 90 h 152"/>
              <a:gd name="T22" fmla="*/ 6 w 159"/>
              <a:gd name="T23" fmla="*/ 146 h 152"/>
              <a:gd name="T24" fmla="*/ 128 w 159"/>
              <a:gd name="T25" fmla="*/ 9 h 152"/>
              <a:gd name="T26" fmla="*/ 131 w 159"/>
              <a:gd name="T27" fmla="*/ 24 h 152"/>
              <a:gd name="T28" fmla="*/ 134 w 159"/>
              <a:gd name="T29" fmla="*/ 3 h 152"/>
              <a:gd name="T30" fmla="*/ 114 w 159"/>
              <a:gd name="T31" fmla="*/ 0 h 152"/>
              <a:gd name="T32" fmla="*/ 114 w 159"/>
              <a:gd name="T33" fmla="*/ 6 h 152"/>
              <a:gd name="T34" fmla="*/ 6 w 159"/>
              <a:gd name="T35" fmla="*/ 70 h 152"/>
              <a:gd name="T36" fmla="*/ 3 w 159"/>
              <a:gd name="T37" fmla="*/ 4 h 152"/>
              <a:gd name="T38" fmla="*/ 0 w 159"/>
              <a:gd name="T39" fmla="*/ 149 h 152"/>
              <a:gd name="T40" fmla="*/ 156 w 159"/>
              <a:gd name="T41" fmla="*/ 152 h 152"/>
              <a:gd name="T42" fmla="*/ 156 w 159"/>
              <a:gd name="T43" fmla="*/ 146 h 152"/>
              <a:gd name="T44" fmla="*/ 143 w 159"/>
              <a:gd name="T45" fmla="*/ 58 h 152"/>
              <a:gd name="T46" fmla="*/ 120 w 159"/>
              <a:gd name="T47" fmla="*/ 41 h 152"/>
              <a:gd name="T48" fmla="*/ 120 w 159"/>
              <a:gd name="T49" fmla="*/ 107 h 152"/>
              <a:gd name="T50" fmla="*/ 120 w 159"/>
              <a:gd name="T51" fmla="*/ 107 h 152"/>
              <a:gd name="T52" fmla="*/ 143 w 159"/>
              <a:gd name="T53" fmla="*/ 65 h 152"/>
              <a:gd name="T54" fmla="*/ 120 w 159"/>
              <a:gd name="T55" fmla="*/ 146 h 152"/>
              <a:gd name="T56" fmla="*/ 120 w 159"/>
              <a:gd name="T57" fmla="*/ 107 h 152"/>
              <a:gd name="T58" fmla="*/ 95 w 159"/>
              <a:gd name="T59" fmla="*/ 94 h 152"/>
              <a:gd name="T60" fmla="*/ 72 w 159"/>
              <a:gd name="T61" fmla="*/ 146 h 152"/>
              <a:gd name="T62" fmla="*/ 72 w 159"/>
              <a:gd name="T63" fmla="*/ 94 h 152"/>
              <a:gd name="T64" fmla="*/ 95 w 159"/>
              <a:gd name="T65" fmla="*/ 72 h 152"/>
              <a:gd name="T66" fmla="*/ 72 w 159"/>
              <a:gd name="T67" fmla="*/ 88 h 152"/>
              <a:gd name="T68" fmla="*/ 95 w 159"/>
              <a:gd name="T69" fmla="*/ 72 h 152"/>
              <a:gd name="T70" fmla="*/ 46 w 159"/>
              <a:gd name="T71" fmla="*/ 146 h 152"/>
              <a:gd name="T72" fmla="*/ 24 w 159"/>
              <a:gd name="T73" fmla="*/ 116 h 152"/>
              <a:gd name="T74" fmla="*/ 46 w 159"/>
              <a:gd name="T75" fmla="*/ 91 h 152"/>
              <a:gd name="T76" fmla="*/ 24 w 159"/>
              <a:gd name="T77" fmla="*/ 109 h 152"/>
              <a:gd name="T78" fmla="*/ 46 w 159"/>
              <a:gd name="T79" fmla="*/ 9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9" h="152">
                <a:moveTo>
                  <a:pt x="156" y="146"/>
                </a:moveTo>
                <a:cubicBezTo>
                  <a:pt x="149" y="146"/>
                  <a:pt x="149" y="146"/>
                  <a:pt x="149" y="146"/>
                </a:cubicBezTo>
                <a:cubicBezTo>
                  <a:pt x="149" y="41"/>
                  <a:pt x="149" y="41"/>
                  <a:pt x="149" y="41"/>
                </a:cubicBezTo>
                <a:cubicBezTo>
                  <a:pt x="149" y="38"/>
                  <a:pt x="147" y="35"/>
                  <a:pt x="144" y="35"/>
                </a:cubicBezTo>
                <a:cubicBezTo>
                  <a:pt x="119" y="35"/>
                  <a:pt x="119" y="35"/>
                  <a:pt x="119" y="35"/>
                </a:cubicBezTo>
                <a:cubicBezTo>
                  <a:pt x="116" y="35"/>
                  <a:pt x="114" y="38"/>
                  <a:pt x="114" y="41"/>
                </a:cubicBezTo>
                <a:cubicBezTo>
                  <a:pt x="114" y="107"/>
                  <a:pt x="114" y="107"/>
                  <a:pt x="114" y="107"/>
                </a:cubicBezTo>
                <a:cubicBezTo>
                  <a:pt x="114" y="107"/>
                  <a:pt x="114" y="107"/>
                  <a:pt x="114" y="107"/>
                </a:cubicBezTo>
                <a:cubicBezTo>
                  <a:pt x="114" y="107"/>
                  <a:pt x="114" y="107"/>
                  <a:pt x="114" y="107"/>
                </a:cubicBezTo>
                <a:cubicBezTo>
                  <a:pt x="114" y="109"/>
                  <a:pt x="114" y="117"/>
                  <a:pt x="114" y="146"/>
                </a:cubicBezTo>
                <a:cubicBezTo>
                  <a:pt x="101" y="146"/>
                  <a:pt x="101" y="146"/>
                  <a:pt x="101" y="146"/>
                </a:cubicBezTo>
                <a:cubicBezTo>
                  <a:pt x="101" y="71"/>
                  <a:pt x="101" y="71"/>
                  <a:pt x="101" y="71"/>
                </a:cubicBezTo>
                <a:cubicBezTo>
                  <a:pt x="101" y="68"/>
                  <a:pt x="98" y="65"/>
                  <a:pt x="95" y="65"/>
                </a:cubicBezTo>
                <a:cubicBezTo>
                  <a:pt x="71" y="65"/>
                  <a:pt x="71" y="65"/>
                  <a:pt x="71" y="65"/>
                </a:cubicBezTo>
                <a:cubicBezTo>
                  <a:pt x="68" y="65"/>
                  <a:pt x="66" y="68"/>
                  <a:pt x="66" y="71"/>
                </a:cubicBezTo>
                <a:cubicBezTo>
                  <a:pt x="66" y="129"/>
                  <a:pt x="66" y="129"/>
                  <a:pt x="66" y="129"/>
                </a:cubicBezTo>
                <a:cubicBezTo>
                  <a:pt x="66" y="129"/>
                  <a:pt x="66" y="131"/>
                  <a:pt x="66" y="146"/>
                </a:cubicBezTo>
                <a:cubicBezTo>
                  <a:pt x="53" y="146"/>
                  <a:pt x="53" y="146"/>
                  <a:pt x="53" y="146"/>
                </a:cubicBezTo>
                <a:cubicBezTo>
                  <a:pt x="53" y="90"/>
                  <a:pt x="53" y="90"/>
                  <a:pt x="53" y="90"/>
                </a:cubicBezTo>
                <a:cubicBezTo>
                  <a:pt x="53" y="87"/>
                  <a:pt x="50" y="85"/>
                  <a:pt x="47" y="85"/>
                </a:cubicBezTo>
                <a:cubicBezTo>
                  <a:pt x="23" y="85"/>
                  <a:pt x="23" y="85"/>
                  <a:pt x="23" y="85"/>
                </a:cubicBezTo>
                <a:cubicBezTo>
                  <a:pt x="20" y="85"/>
                  <a:pt x="17" y="87"/>
                  <a:pt x="17" y="90"/>
                </a:cubicBezTo>
                <a:cubicBezTo>
                  <a:pt x="17" y="146"/>
                  <a:pt x="17" y="146"/>
                  <a:pt x="17" y="146"/>
                </a:cubicBezTo>
                <a:cubicBezTo>
                  <a:pt x="6" y="146"/>
                  <a:pt x="6" y="146"/>
                  <a:pt x="6" y="146"/>
                </a:cubicBezTo>
                <a:cubicBezTo>
                  <a:pt x="6" y="76"/>
                  <a:pt x="6" y="76"/>
                  <a:pt x="6" y="76"/>
                </a:cubicBezTo>
                <a:cubicBezTo>
                  <a:pt x="54" y="72"/>
                  <a:pt x="98" y="47"/>
                  <a:pt x="128" y="9"/>
                </a:cubicBezTo>
                <a:cubicBezTo>
                  <a:pt x="128" y="21"/>
                  <a:pt x="128" y="21"/>
                  <a:pt x="128" y="21"/>
                </a:cubicBezTo>
                <a:cubicBezTo>
                  <a:pt x="128" y="23"/>
                  <a:pt x="130" y="24"/>
                  <a:pt x="131" y="24"/>
                </a:cubicBezTo>
                <a:cubicBezTo>
                  <a:pt x="133" y="24"/>
                  <a:pt x="134" y="23"/>
                  <a:pt x="134" y="21"/>
                </a:cubicBezTo>
                <a:cubicBezTo>
                  <a:pt x="134" y="3"/>
                  <a:pt x="134" y="3"/>
                  <a:pt x="134" y="3"/>
                </a:cubicBezTo>
                <a:cubicBezTo>
                  <a:pt x="134" y="2"/>
                  <a:pt x="133" y="0"/>
                  <a:pt x="131" y="0"/>
                </a:cubicBezTo>
                <a:cubicBezTo>
                  <a:pt x="114" y="0"/>
                  <a:pt x="114" y="0"/>
                  <a:pt x="114" y="0"/>
                </a:cubicBezTo>
                <a:cubicBezTo>
                  <a:pt x="112" y="0"/>
                  <a:pt x="111" y="2"/>
                  <a:pt x="111" y="3"/>
                </a:cubicBezTo>
                <a:cubicBezTo>
                  <a:pt x="111" y="5"/>
                  <a:pt x="112" y="6"/>
                  <a:pt x="114" y="6"/>
                </a:cubicBezTo>
                <a:cubicBezTo>
                  <a:pt x="124" y="6"/>
                  <a:pt x="124" y="6"/>
                  <a:pt x="124" y="6"/>
                </a:cubicBezTo>
                <a:cubicBezTo>
                  <a:pt x="95" y="43"/>
                  <a:pt x="52" y="66"/>
                  <a:pt x="6" y="70"/>
                </a:cubicBezTo>
                <a:cubicBezTo>
                  <a:pt x="6" y="7"/>
                  <a:pt x="6" y="7"/>
                  <a:pt x="6" y="7"/>
                </a:cubicBezTo>
                <a:cubicBezTo>
                  <a:pt x="6" y="6"/>
                  <a:pt x="4" y="4"/>
                  <a:pt x="3" y="4"/>
                </a:cubicBezTo>
                <a:cubicBezTo>
                  <a:pt x="1" y="4"/>
                  <a:pt x="0" y="6"/>
                  <a:pt x="0" y="7"/>
                </a:cubicBezTo>
                <a:cubicBezTo>
                  <a:pt x="0" y="149"/>
                  <a:pt x="0" y="149"/>
                  <a:pt x="0" y="149"/>
                </a:cubicBezTo>
                <a:cubicBezTo>
                  <a:pt x="0" y="150"/>
                  <a:pt x="1" y="152"/>
                  <a:pt x="3" y="152"/>
                </a:cubicBezTo>
                <a:cubicBezTo>
                  <a:pt x="156" y="152"/>
                  <a:pt x="156" y="152"/>
                  <a:pt x="156" y="152"/>
                </a:cubicBezTo>
                <a:cubicBezTo>
                  <a:pt x="157" y="152"/>
                  <a:pt x="159" y="150"/>
                  <a:pt x="159" y="149"/>
                </a:cubicBezTo>
                <a:cubicBezTo>
                  <a:pt x="159" y="147"/>
                  <a:pt x="157" y="146"/>
                  <a:pt x="156" y="146"/>
                </a:cubicBezTo>
                <a:close/>
                <a:moveTo>
                  <a:pt x="143" y="41"/>
                </a:moveTo>
                <a:cubicBezTo>
                  <a:pt x="143" y="58"/>
                  <a:pt x="143" y="58"/>
                  <a:pt x="143" y="58"/>
                </a:cubicBezTo>
                <a:cubicBezTo>
                  <a:pt x="120" y="58"/>
                  <a:pt x="120" y="58"/>
                  <a:pt x="120" y="58"/>
                </a:cubicBezTo>
                <a:cubicBezTo>
                  <a:pt x="120" y="41"/>
                  <a:pt x="120" y="41"/>
                  <a:pt x="120" y="41"/>
                </a:cubicBezTo>
                <a:lnTo>
                  <a:pt x="143" y="41"/>
                </a:lnTo>
                <a:close/>
                <a:moveTo>
                  <a:pt x="120" y="107"/>
                </a:moveTo>
                <a:cubicBezTo>
                  <a:pt x="120" y="107"/>
                  <a:pt x="120" y="107"/>
                  <a:pt x="120" y="107"/>
                </a:cubicBezTo>
                <a:cubicBezTo>
                  <a:pt x="120" y="107"/>
                  <a:pt x="120" y="107"/>
                  <a:pt x="120" y="107"/>
                </a:cubicBezTo>
                <a:cubicBezTo>
                  <a:pt x="120" y="65"/>
                  <a:pt x="120" y="65"/>
                  <a:pt x="120" y="65"/>
                </a:cubicBezTo>
                <a:cubicBezTo>
                  <a:pt x="143" y="65"/>
                  <a:pt x="143" y="65"/>
                  <a:pt x="143" y="65"/>
                </a:cubicBezTo>
                <a:cubicBezTo>
                  <a:pt x="143" y="146"/>
                  <a:pt x="143" y="146"/>
                  <a:pt x="143" y="146"/>
                </a:cubicBezTo>
                <a:cubicBezTo>
                  <a:pt x="120" y="146"/>
                  <a:pt x="120" y="146"/>
                  <a:pt x="120" y="146"/>
                </a:cubicBezTo>
                <a:cubicBezTo>
                  <a:pt x="120" y="127"/>
                  <a:pt x="120" y="118"/>
                  <a:pt x="120" y="113"/>
                </a:cubicBezTo>
                <a:cubicBezTo>
                  <a:pt x="120" y="110"/>
                  <a:pt x="120" y="108"/>
                  <a:pt x="120" y="107"/>
                </a:cubicBezTo>
                <a:cubicBezTo>
                  <a:pt x="120" y="107"/>
                  <a:pt x="120" y="107"/>
                  <a:pt x="120" y="107"/>
                </a:cubicBezTo>
                <a:close/>
                <a:moveTo>
                  <a:pt x="95" y="94"/>
                </a:moveTo>
                <a:cubicBezTo>
                  <a:pt x="95" y="146"/>
                  <a:pt x="95" y="146"/>
                  <a:pt x="95" y="146"/>
                </a:cubicBezTo>
                <a:cubicBezTo>
                  <a:pt x="72" y="146"/>
                  <a:pt x="72" y="146"/>
                  <a:pt x="72" y="146"/>
                </a:cubicBezTo>
                <a:cubicBezTo>
                  <a:pt x="72" y="131"/>
                  <a:pt x="72" y="129"/>
                  <a:pt x="72" y="129"/>
                </a:cubicBezTo>
                <a:cubicBezTo>
                  <a:pt x="72" y="94"/>
                  <a:pt x="72" y="94"/>
                  <a:pt x="72" y="94"/>
                </a:cubicBezTo>
                <a:lnTo>
                  <a:pt x="95" y="94"/>
                </a:lnTo>
                <a:close/>
                <a:moveTo>
                  <a:pt x="95" y="72"/>
                </a:moveTo>
                <a:cubicBezTo>
                  <a:pt x="95" y="88"/>
                  <a:pt x="95" y="88"/>
                  <a:pt x="95" y="88"/>
                </a:cubicBezTo>
                <a:cubicBezTo>
                  <a:pt x="72" y="88"/>
                  <a:pt x="72" y="88"/>
                  <a:pt x="72" y="88"/>
                </a:cubicBezTo>
                <a:cubicBezTo>
                  <a:pt x="72" y="72"/>
                  <a:pt x="72" y="72"/>
                  <a:pt x="72" y="72"/>
                </a:cubicBezTo>
                <a:lnTo>
                  <a:pt x="95" y="72"/>
                </a:lnTo>
                <a:close/>
                <a:moveTo>
                  <a:pt x="46" y="116"/>
                </a:moveTo>
                <a:cubicBezTo>
                  <a:pt x="46" y="146"/>
                  <a:pt x="46" y="146"/>
                  <a:pt x="46" y="146"/>
                </a:cubicBezTo>
                <a:cubicBezTo>
                  <a:pt x="24" y="146"/>
                  <a:pt x="24" y="146"/>
                  <a:pt x="24" y="146"/>
                </a:cubicBezTo>
                <a:cubicBezTo>
                  <a:pt x="24" y="116"/>
                  <a:pt x="24" y="116"/>
                  <a:pt x="24" y="116"/>
                </a:cubicBezTo>
                <a:lnTo>
                  <a:pt x="46" y="116"/>
                </a:lnTo>
                <a:close/>
                <a:moveTo>
                  <a:pt x="46" y="91"/>
                </a:moveTo>
                <a:cubicBezTo>
                  <a:pt x="46" y="109"/>
                  <a:pt x="46" y="109"/>
                  <a:pt x="46" y="109"/>
                </a:cubicBezTo>
                <a:cubicBezTo>
                  <a:pt x="24" y="109"/>
                  <a:pt x="24" y="109"/>
                  <a:pt x="24" y="109"/>
                </a:cubicBezTo>
                <a:cubicBezTo>
                  <a:pt x="24" y="91"/>
                  <a:pt x="24" y="91"/>
                  <a:pt x="24" y="91"/>
                </a:cubicBezTo>
                <a:lnTo>
                  <a:pt x="46" y="9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914349"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FDAD0F9F-B8E8-A7A4-AFDD-EADC0748FEB7}"/>
              </a:ext>
            </a:extLst>
          </p:cNvPr>
          <p:cNvSpPr/>
          <p:nvPr/>
        </p:nvSpPr>
        <p:spPr>
          <a:xfrm>
            <a:off x="541338" y="1859290"/>
            <a:ext cx="8838794" cy="324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AU" sz="1200">
                <a:solidFill>
                  <a:schemeClr val="bg1"/>
                </a:solidFill>
                <a:latin typeface="VIC SemiBold" panose="00000700000000000000" pitchFamily="50" charset="0"/>
                <a:cs typeface="Segoe UI Semilight"/>
              </a:rPr>
              <a:t>What is the permission?      What is the current process?      Who uses it?      How is it digitised?      What is needed?</a:t>
            </a:r>
          </a:p>
        </p:txBody>
      </p:sp>
    </p:spTree>
    <p:extLst>
      <p:ext uri="{BB962C8B-B14F-4D97-AF65-F5344CB8AC3E}">
        <p14:creationId xmlns:p14="http://schemas.microsoft.com/office/powerpoint/2010/main" val="363705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a:extLst>
              <a:ext uri="{FF2B5EF4-FFF2-40B4-BE49-F238E27FC236}">
                <a16:creationId xmlns:a16="http://schemas.microsoft.com/office/drawing/2014/main" id="{C32A82C7-CDE2-80EF-246F-3704278E76D8}"/>
              </a:ext>
            </a:extLst>
          </p:cNvPr>
          <p:cNvGraphicFramePr>
            <a:graphicFrameLocks noChangeAspect="1"/>
          </p:cNvGraphicFramePr>
          <p:nvPr>
            <p:custDataLst>
              <p:tags r:id="rId1"/>
            </p:custDataLst>
            <p:extLst>
              <p:ext uri="{D42A27DB-BD31-4B8C-83A1-F6EECF244321}">
                <p14:modId xmlns:p14="http://schemas.microsoft.com/office/powerpoint/2010/main" val="10882415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1" imgH="409" progId="TCLayout.ActiveDocument.1">
                  <p:embed/>
                </p:oleObj>
              </mc:Choice>
              <mc:Fallback>
                <p:oleObj name="think-cell Slide" r:id="rId4" imgW="411" imgH="409" progId="TCLayout.ActiveDocument.1">
                  <p:embed/>
                  <p:pic>
                    <p:nvPicPr>
                      <p:cNvPr id="31" name="Object 30" hidden="1">
                        <a:extLst>
                          <a:ext uri="{FF2B5EF4-FFF2-40B4-BE49-F238E27FC236}">
                            <a16:creationId xmlns:a16="http://schemas.microsoft.com/office/drawing/2014/main" id="{C32A82C7-CDE2-80EF-246F-3704278E76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9A54DF9-5CCD-5211-571E-83E6E7B3F2C9}"/>
              </a:ext>
            </a:extLst>
          </p:cNvPr>
          <p:cNvSpPr>
            <a:spLocks noGrp="1"/>
          </p:cNvSpPr>
          <p:nvPr>
            <p:ph type="title"/>
          </p:nvPr>
        </p:nvSpPr>
        <p:spPr/>
        <p:txBody>
          <a:bodyPr vert="horz"/>
          <a:lstStyle/>
          <a:p>
            <a:r>
              <a:rPr lang="en-AU">
                <a:latin typeface="+mj-lt"/>
              </a:rPr>
              <a:t>Pause and reflect | </a:t>
            </a:r>
            <a:r>
              <a:rPr lang="en-AU" b="1"/>
              <a:t>Define your parameters and ambition for reform  </a:t>
            </a:r>
          </a:p>
        </p:txBody>
      </p:sp>
      <p:sp>
        <p:nvSpPr>
          <p:cNvPr id="44" name="Rectangle 43">
            <a:extLst>
              <a:ext uri="{FF2B5EF4-FFF2-40B4-BE49-F238E27FC236}">
                <a16:creationId xmlns:a16="http://schemas.microsoft.com/office/drawing/2014/main" id="{E34F5DFB-3767-4398-4E7D-DCCB589A86D1}"/>
              </a:ext>
            </a:extLst>
          </p:cNvPr>
          <p:cNvSpPr/>
          <p:nvPr/>
        </p:nvSpPr>
        <p:spPr>
          <a:xfrm>
            <a:off x="450353" y="1151834"/>
            <a:ext cx="9113633" cy="616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AU" sz="1200">
                <a:solidFill>
                  <a:schemeClr val="tx2"/>
                </a:solidFill>
                <a:latin typeface="+mj-lt"/>
                <a:cs typeface="Segoe UI Semilight" panose="020B0402040204020203" pitchFamily="34" charset="0"/>
              </a:rPr>
              <a:t>Reflect on key questions below to identify your ambition for improved practice and processes and digital reform, and what might constrain your improvement journey. </a:t>
            </a:r>
          </a:p>
        </p:txBody>
      </p:sp>
      <p:graphicFrame>
        <p:nvGraphicFramePr>
          <p:cNvPr id="15" name="Table 14">
            <a:extLst>
              <a:ext uri="{FF2B5EF4-FFF2-40B4-BE49-F238E27FC236}">
                <a16:creationId xmlns:a16="http://schemas.microsoft.com/office/drawing/2014/main" id="{4910F0C5-C64E-D583-607C-8540C1580A33}"/>
              </a:ext>
            </a:extLst>
          </p:cNvPr>
          <p:cNvGraphicFramePr>
            <a:graphicFrameLocks noGrp="1"/>
          </p:cNvGraphicFramePr>
          <p:nvPr>
            <p:extLst>
              <p:ext uri="{D42A27DB-BD31-4B8C-83A1-F6EECF244321}">
                <p14:modId xmlns:p14="http://schemas.microsoft.com/office/powerpoint/2010/main" val="3387725353"/>
              </p:ext>
            </p:extLst>
          </p:nvPr>
        </p:nvGraphicFramePr>
        <p:xfrm>
          <a:off x="539998" y="1809139"/>
          <a:ext cx="4412709"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000">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1</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primary outcomes do you want to achieve through practice and process improvements? (e.g., improved user experience overall, staff satisfaction, fewer RFIs).</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16" name="Rectangle 15">
            <a:extLst>
              <a:ext uri="{FF2B5EF4-FFF2-40B4-BE49-F238E27FC236}">
                <a16:creationId xmlns:a16="http://schemas.microsoft.com/office/drawing/2014/main" id="{DDF17B57-3D80-F48D-1517-EB5F9280FE61}"/>
              </a:ext>
            </a:extLst>
          </p:cNvPr>
          <p:cNvSpPr/>
          <p:nvPr/>
        </p:nvSpPr>
        <p:spPr>
          <a:xfrm>
            <a:off x="539998" y="2481418"/>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17" name="Table 16">
            <a:extLst>
              <a:ext uri="{FF2B5EF4-FFF2-40B4-BE49-F238E27FC236}">
                <a16:creationId xmlns:a16="http://schemas.microsoft.com/office/drawing/2014/main" id="{7B78DF97-4FA6-82B4-022D-F0C936BF814C}"/>
              </a:ext>
            </a:extLst>
          </p:cNvPr>
          <p:cNvGraphicFramePr>
            <a:graphicFrameLocks noGrp="1"/>
          </p:cNvGraphicFramePr>
          <p:nvPr>
            <p:extLst>
              <p:ext uri="{D42A27DB-BD31-4B8C-83A1-F6EECF244321}">
                <p14:modId xmlns:p14="http://schemas.microsoft.com/office/powerpoint/2010/main" val="1594770507"/>
              </p:ext>
            </p:extLst>
          </p:nvPr>
        </p:nvGraphicFramePr>
        <p:xfrm>
          <a:off x="539998" y="2680857"/>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2</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key pain points do you want to solve now vs. later? </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19" name="Rectangle 18">
            <a:extLst>
              <a:ext uri="{FF2B5EF4-FFF2-40B4-BE49-F238E27FC236}">
                <a16:creationId xmlns:a16="http://schemas.microsoft.com/office/drawing/2014/main" id="{4E6039CD-CAB4-F108-6494-0798B5FA7530}"/>
              </a:ext>
            </a:extLst>
          </p:cNvPr>
          <p:cNvSpPr/>
          <p:nvPr/>
        </p:nvSpPr>
        <p:spPr>
          <a:xfrm>
            <a:off x="539998" y="3353136"/>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33" name="Table 32">
            <a:extLst>
              <a:ext uri="{FF2B5EF4-FFF2-40B4-BE49-F238E27FC236}">
                <a16:creationId xmlns:a16="http://schemas.microsoft.com/office/drawing/2014/main" id="{FD3471A0-4073-AB49-8A79-83B369CAC9C9}"/>
              </a:ext>
            </a:extLst>
          </p:cNvPr>
          <p:cNvGraphicFramePr>
            <a:graphicFrameLocks noGrp="1"/>
          </p:cNvGraphicFramePr>
          <p:nvPr>
            <p:extLst>
              <p:ext uri="{D42A27DB-BD31-4B8C-83A1-F6EECF244321}">
                <p14:modId xmlns:p14="http://schemas.microsoft.com/office/powerpoint/2010/main" val="2094048687"/>
              </p:ext>
            </p:extLst>
          </p:nvPr>
        </p:nvGraphicFramePr>
        <p:xfrm>
          <a:off x="539998" y="3555861"/>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3</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processes and decision points are not mandated by legislation that you might want to change?</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35" name="Rectangle 34">
            <a:extLst>
              <a:ext uri="{FF2B5EF4-FFF2-40B4-BE49-F238E27FC236}">
                <a16:creationId xmlns:a16="http://schemas.microsoft.com/office/drawing/2014/main" id="{FBA803F0-E3BC-51A7-7A14-CEF376D53FF4}"/>
              </a:ext>
            </a:extLst>
          </p:cNvPr>
          <p:cNvSpPr/>
          <p:nvPr/>
        </p:nvSpPr>
        <p:spPr>
          <a:xfrm>
            <a:off x="539998" y="4228140"/>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36" name="Table 35">
            <a:extLst>
              <a:ext uri="{FF2B5EF4-FFF2-40B4-BE49-F238E27FC236}">
                <a16:creationId xmlns:a16="http://schemas.microsoft.com/office/drawing/2014/main" id="{2C479D87-DABF-CE63-9759-C70ED9253446}"/>
              </a:ext>
            </a:extLst>
          </p:cNvPr>
          <p:cNvGraphicFramePr>
            <a:graphicFrameLocks noGrp="1"/>
          </p:cNvGraphicFramePr>
          <p:nvPr>
            <p:extLst>
              <p:ext uri="{D42A27DB-BD31-4B8C-83A1-F6EECF244321}">
                <p14:modId xmlns:p14="http://schemas.microsoft.com/office/powerpoint/2010/main" val="2876242336"/>
              </p:ext>
            </p:extLst>
          </p:nvPr>
        </p:nvGraphicFramePr>
        <p:xfrm>
          <a:off x="539998" y="4443795"/>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4</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Where is risk improperly managed across your process?</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37" name="Rectangle 36">
            <a:extLst>
              <a:ext uri="{FF2B5EF4-FFF2-40B4-BE49-F238E27FC236}">
                <a16:creationId xmlns:a16="http://schemas.microsoft.com/office/drawing/2014/main" id="{D6FD4177-5E2E-D4AE-8EF4-8B88A09A1DCD}"/>
              </a:ext>
            </a:extLst>
          </p:cNvPr>
          <p:cNvSpPr/>
          <p:nvPr/>
        </p:nvSpPr>
        <p:spPr>
          <a:xfrm>
            <a:off x="539998" y="5116074"/>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1" name="Table 40">
            <a:extLst>
              <a:ext uri="{FF2B5EF4-FFF2-40B4-BE49-F238E27FC236}">
                <a16:creationId xmlns:a16="http://schemas.microsoft.com/office/drawing/2014/main" id="{5457B2EC-ED2A-05EC-1FAF-122C5CCB0241}"/>
              </a:ext>
            </a:extLst>
          </p:cNvPr>
          <p:cNvGraphicFramePr>
            <a:graphicFrameLocks noGrp="1"/>
          </p:cNvGraphicFramePr>
          <p:nvPr>
            <p:extLst>
              <p:ext uri="{D42A27DB-BD31-4B8C-83A1-F6EECF244321}">
                <p14:modId xmlns:p14="http://schemas.microsoft.com/office/powerpoint/2010/main" val="584527179"/>
              </p:ext>
            </p:extLst>
          </p:nvPr>
        </p:nvGraphicFramePr>
        <p:xfrm>
          <a:off x="539998" y="5337053"/>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5</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information and record management standards are required and how does your current process compare?</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42" name="Rectangle 41">
            <a:extLst>
              <a:ext uri="{FF2B5EF4-FFF2-40B4-BE49-F238E27FC236}">
                <a16:creationId xmlns:a16="http://schemas.microsoft.com/office/drawing/2014/main" id="{0D39015A-0072-5C38-C94C-C7E8E4062F5C}"/>
              </a:ext>
            </a:extLst>
          </p:cNvPr>
          <p:cNvSpPr/>
          <p:nvPr/>
        </p:nvSpPr>
        <p:spPr>
          <a:xfrm>
            <a:off x="539998" y="6009332"/>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3" name="Table 42">
            <a:extLst>
              <a:ext uri="{FF2B5EF4-FFF2-40B4-BE49-F238E27FC236}">
                <a16:creationId xmlns:a16="http://schemas.microsoft.com/office/drawing/2014/main" id="{2B260A62-8F7F-0C14-560E-CC396391A46E}"/>
              </a:ext>
            </a:extLst>
          </p:cNvPr>
          <p:cNvGraphicFramePr>
            <a:graphicFrameLocks noGrp="1"/>
          </p:cNvGraphicFramePr>
          <p:nvPr>
            <p:extLst>
              <p:ext uri="{D42A27DB-BD31-4B8C-83A1-F6EECF244321}">
                <p14:modId xmlns:p14="http://schemas.microsoft.com/office/powerpoint/2010/main" val="2823824396"/>
              </p:ext>
            </p:extLst>
          </p:nvPr>
        </p:nvGraphicFramePr>
        <p:xfrm>
          <a:off x="5096050" y="1809139"/>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6</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is your ambition for digital reform? (e.g., major digital transformation or minor improvements focusing on key processes).</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45" name="Rectangle 44">
            <a:extLst>
              <a:ext uri="{FF2B5EF4-FFF2-40B4-BE49-F238E27FC236}">
                <a16:creationId xmlns:a16="http://schemas.microsoft.com/office/drawing/2014/main" id="{068E0397-FE7F-0EB6-C6F3-043499F33DB2}"/>
              </a:ext>
            </a:extLst>
          </p:cNvPr>
          <p:cNvSpPr/>
          <p:nvPr/>
        </p:nvSpPr>
        <p:spPr>
          <a:xfrm>
            <a:off x="5096050" y="2481418"/>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6" name="Table 45">
            <a:extLst>
              <a:ext uri="{FF2B5EF4-FFF2-40B4-BE49-F238E27FC236}">
                <a16:creationId xmlns:a16="http://schemas.microsoft.com/office/drawing/2014/main" id="{FDFC76DA-54CD-1D63-91B3-DDED85563574}"/>
              </a:ext>
            </a:extLst>
          </p:cNvPr>
          <p:cNvGraphicFramePr>
            <a:graphicFrameLocks noGrp="1"/>
          </p:cNvGraphicFramePr>
          <p:nvPr>
            <p:extLst>
              <p:ext uri="{D42A27DB-BD31-4B8C-83A1-F6EECF244321}">
                <p14:modId xmlns:p14="http://schemas.microsoft.com/office/powerpoint/2010/main" val="2262486658"/>
              </p:ext>
            </p:extLst>
          </p:nvPr>
        </p:nvGraphicFramePr>
        <p:xfrm>
          <a:off x="5096050" y="2680857"/>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7</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is your ambition for front end (e.g. user experience, portals) and back end (e.g. regulator systems) digital reform and how does this shape your priorities?</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47" name="Rectangle 46">
            <a:extLst>
              <a:ext uri="{FF2B5EF4-FFF2-40B4-BE49-F238E27FC236}">
                <a16:creationId xmlns:a16="http://schemas.microsoft.com/office/drawing/2014/main" id="{BEEBC1A7-0AB3-3070-B763-65362498F023}"/>
              </a:ext>
            </a:extLst>
          </p:cNvPr>
          <p:cNvSpPr/>
          <p:nvPr/>
        </p:nvSpPr>
        <p:spPr>
          <a:xfrm>
            <a:off x="5096050" y="3353136"/>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48" name="Table 47">
            <a:extLst>
              <a:ext uri="{FF2B5EF4-FFF2-40B4-BE49-F238E27FC236}">
                <a16:creationId xmlns:a16="http://schemas.microsoft.com/office/drawing/2014/main" id="{503A9373-D363-6AA7-916D-B0E9C1478A79}"/>
              </a:ext>
            </a:extLst>
          </p:cNvPr>
          <p:cNvGraphicFramePr>
            <a:graphicFrameLocks noGrp="1"/>
          </p:cNvGraphicFramePr>
          <p:nvPr>
            <p:extLst>
              <p:ext uri="{D42A27DB-BD31-4B8C-83A1-F6EECF244321}">
                <p14:modId xmlns:p14="http://schemas.microsoft.com/office/powerpoint/2010/main" val="2261721221"/>
              </p:ext>
            </p:extLst>
          </p:nvPr>
        </p:nvGraphicFramePr>
        <p:xfrm>
          <a:off x="5096050" y="3555861"/>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8</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What is feasible for digital reform? (e.g., what are the emerging digital solutions and what investment do you have to implement these).</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49" name="Rectangle 48">
            <a:extLst>
              <a:ext uri="{FF2B5EF4-FFF2-40B4-BE49-F238E27FC236}">
                <a16:creationId xmlns:a16="http://schemas.microsoft.com/office/drawing/2014/main" id="{04ACF5F0-8023-2E4B-6F4E-E9FD154CA180}"/>
              </a:ext>
            </a:extLst>
          </p:cNvPr>
          <p:cNvSpPr/>
          <p:nvPr/>
        </p:nvSpPr>
        <p:spPr>
          <a:xfrm>
            <a:off x="5096050" y="4228140"/>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graphicFrame>
        <p:nvGraphicFramePr>
          <p:cNvPr id="50" name="Table 49">
            <a:extLst>
              <a:ext uri="{FF2B5EF4-FFF2-40B4-BE49-F238E27FC236}">
                <a16:creationId xmlns:a16="http://schemas.microsoft.com/office/drawing/2014/main" id="{34C3B526-ADD8-B8CE-1490-DC7DA9F2AD59}"/>
              </a:ext>
            </a:extLst>
          </p:cNvPr>
          <p:cNvGraphicFramePr>
            <a:graphicFrameLocks noGrp="1"/>
          </p:cNvGraphicFramePr>
          <p:nvPr>
            <p:extLst>
              <p:ext uri="{D42A27DB-BD31-4B8C-83A1-F6EECF244321}">
                <p14:modId xmlns:p14="http://schemas.microsoft.com/office/powerpoint/2010/main" val="1337012292"/>
              </p:ext>
            </p:extLst>
          </p:nvPr>
        </p:nvGraphicFramePr>
        <p:xfrm>
          <a:off x="5096050" y="4443795"/>
          <a:ext cx="4413001" cy="780279"/>
        </p:xfrm>
        <a:graphic>
          <a:graphicData uri="http://schemas.openxmlformats.org/drawingml/2006/table">
            <a:tbl>
              <a:tblPr firstRow="1" bandRow="1">
                <a:tableStyleId>{2D5ABB26-0587-4C30-8999-92F81FD0307C}</a:tableStyleId>
              </a:tblPr>
              <a:tblGrid>
                <a:gridCol w="524709">
                  <a:extLst>
                    <a:ext uri="{9D8B030D-6E8A-4147-A177-3AD203B41FA5}">
                      <a16:colId xmlns:a16="http://schemas.microsoft.com/office/drawing/2014/main" val="2609530721"/>
                    </a:ext>
                  </a:extLst>
                </a:gridCol>
                <a:gridCol w="3888292">
                  <a:extLst>
                    <a:ext uri="{9D8B030D-6E8A-4147-A177-3AD203B41FA5}">
                      <a16:colId xmlns:a16="http://schemas.microsoft.com/office/drawing/2014/main" val="2070110518"/>
                    </a:ext>
                  </a:extLst>
                </a:gridCol>
              </a:tblGrid>
              <a:tr h="780279">
                <a:tc>
                  <a:txBody>
                    <a:bodyPr/>
                    <a:lstStyle/>
                    <a:p>
                      <a:pPr marL="0" marR="0" lvl="0" indent="0" algn="ctr" defTabSz="914349"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schemeClr val="bg1"/>
                          </a:solidFill>
                          <a:effectLst/>
                          <a:uLnTx/>
                          <a:uFillTx/>
                          <a:latin typeface="VIC SemiBold" panose="00000700000000000000" pitchFamily="50" charset="0"/>
                          <a:ea typeface="+mn-ea"/>
                          <a:cs typeface="+mn-cs"/>
                        </a:rPr>
                        <a:t>9</a:t>
                      </a:r>
                    </a:p>
                  </a:txBody>
                  <a:tcPr anchor="ctr">
                    <a:solidFill>
                      <a:schemeClr val="accent3"/>
                    </a:solidFill>
                  </a:tcPr>
                </a:tc>
                <a:tc>
                  <a:txBody>
                    <a:bodyPr/>
                    <a:lstStyle/>
                    <a:p>
                      <a:pPr marL="0" marR="0" lvl="0" indent="0" algn="l" defTabSz="914349" rtl="0" eaLnBrk="1" fontAlgn="auto" latinLnBrk="0" hangingPunct="1">
                        <a:lnSpc>
                          <a:spcPct val="100000"/>
                        </a:lnSpc>
                        <a:spcBef>
                          <a:spcPts val="0"/>
                        </a:spcBef>
                        <a:spcAft>
                          <a:spcPts val="0"/>
                        </a:spcAft>
                        <a:buClrTx/>
                        <a:buSzTx/>
                        <a:buFontTx/>
                        <a:buNone/>
                        <a:tabLst/>
                        <a:defRPr/>
                      </a:pPr>
                      <a:r>
                        <a:rPr lang="en-AU" sz="1050">
                          <a:solidFill>
                            <a:schemeClr val="tx2"/>
                          </a:solidFill>
                          <a:latin typeface="+mn-lt"/>
                          <a:cs typeface="Arial" panose="020B0604020202020204" pitchFamily="34" charset="0"/>
                        </a:rPr>
                        <a:t>How does your vision align with the Victorian Government's vision for digitising regulatory services?</a:t>
                      </a:r>
                    </a:p>
                  </a:txBody>
                  <a:tcPr anchor="ctr">
                    <a:solidFill>
                      <a:schemeClr val="bg1"/>
                    </a:solidFill>
                  </a:tcPr>
                </a:tc>
                <a:extLst>
                  <a:ext uri="{0D108BD9-81ED-4DB2-BD59-A6C34878D82A}">
                    <a16:rowId xmlns:a16="http://schemas.microsoft.com/office/drawing/2014/main" val="1032954448"/>
                  </a:ext>
                </a:extLst>
              </a:tr>
            </a:tbl>
          </a:graphicData>
        </a:graphic>
      </p:graphicFrame>
      <p:sp>
        <p:nvSpPr>
          <p:cNvPr id="54" name="Rectangle 53">
            <a:extLst>
              <a:ext uri="{FF2B5EF4-FFF2-40B4-BE49-F238E27FC236}">
                <a16:creationId xmlns:a16="http://schemas.microsoft.com/office/drawing/2014/main" id="{49504976-1C6E-0AF8-9DB3-3DCED2A6CC58}"/>
              </a:ext>
            </a:extLst>
          </p:cNvPr>
          <p:cNvSpPr/>
          <p:nvPr/>
        </p:nvSpPr>
        <p:spPr>
          <a:xfrm>
            <a:off x="5096050" y="5116074"/>
            <a:ext cx="5256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00" err="1">
              <a:solidFill>
                <a:schemeClr val="bg2"/>
              </a:solidFill>
            </a:endParaRPr>
          </a:p>
        </p:txBody>
      </p:sp>
    </p:spTree>
    <p:extLst>
      <p:ext uri="{BB962C8B-B14F-4D97-AF65-F5344CB8AC3E}">
        <p14:creationId xmlns:p14="http://schemas.microsoft.com/office/powerpoint/2010/main" val="3371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ECE2B0-1C79-457D-BAFC-016A0E82C5DA}"/>
              </a:ext>
            </a:extLst>
          </p:cNvPr>
          <p:cNvSpPr>
            <a:spLocks noGrp="1"/>
          </p:cNvSpPr>
          <p:nvPr>
            <p:ph type="body" sz="quarter" idx="10"/>
          </p:nvPr>
        </p:nvSpPr>
        <p:spPr/>
        <p:txBody>
          <a:bodyPr/>
          <a:lstStyle/>
          <a:p>
            <a:r>
              <a:rPr lang="en-AU" b="1"/>
              <a:t>DEFINE</a:t>
            </a:r>
          </a:p>
        </p:txBody>
      </p:sp>
    </p:spTree>
    <p:extLst>
      <p:ext uri="{BB962C8B-B14F-4D97-AF65-F5344CB8AC3E}">
        <p14:creationId xmlns:p14="http://schemas.microsoft.com/office/powerpoint/2010/main" val="228124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82BAB915-EF01-5B35-3863-A750EE902486}"/>
              </a:ext>
            </a:extLst>
          </p:cNvPr>
          <p:cNvGraphicFramePr>
            <a:graphicFrameLocks noChangeAspect="1"/>
          </p:cNvGraphicFramePr>
          <p:nvPr>
            <p:custDataLst>
              <p:tags r:id="rId1"/>
            </p:custDataLst>
            <p:extLst>
              <p:ext uri="{D42A27DB-BD31-4B8C-83A1-F6EECF244321}">
                <p14:modId xmlns:p14="http://schemas.microsoft.com/office/powerpoint/2010/main" val="7156612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9" name="Object 8" hidden="1">
                        <a:extLst>
                          <a:ext uri="{FF2B5EF4-FFF2-40B4-BE49-F238E27FC236}">
                            <a16:creationId xmlns:a16="http://schemas.microsoft.com/office/drawing/2014/main" id="{82BAB915-EF01-5B35-3863-A750EE90248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3BF3B805-8AD8-7963-53B8-6F251A5C22BE}"/>
              </a:ext>
            </a:extLst>
          </p:cNvPr>
          <p:cNvSpPr txBox="1"/>
          <p:nvPr/>
        </p:nvSpPr>
        <p:spPr>
          <a:xfrm>
            <a:off x="451882" y="431187"/>
            <a:ext cx="4598582" cy="923330"/>
          </a:xfrm>
          <a:prstGeom prst="rect">
            <a:avLst/>
          </a:prstGeom>
          <a:noFill/>
        </p:spPr>
        <p:txBody>
          <a:bodyPr wrap="square">
            <a:spAutoFit/>
          </a:bodyPr>
          <a:lstStyle/>
          <a:p>
            <a:r>
              <a:rPr kumimoji="0" lang="en-AU" sz="1800" b="0" i="0" u="none" strike="noStrike" kern="1200" cap="none" spc="0" normalizeH="0" baseline="0" noProof="0">
                <a:ln>
                  <a:noFill/>
                </a:ln>
                <a:solidFill>
                  <a:srgbClr val="1F2A44"/>
                </a:solidFill>
                <a:effectLst/>
                <a:uLnTx/>
                <a:uFillTx/>
                <a:latin typeface="VIC"/>
                <a:ea typeface="+mj-ea"/>
                <a:cs typeface="+mj-cs"/>
              </a:rPr>
              <a:t>Permission Architecture Framework | </a:t>
            </a:r>
            <a:r>
              <a:rPr kumimoji="0" lang="en-AU" sz="1800" b="1" i="0" u="none" strike="noStrike" kern="1200" cap="none" spc="0" normalizeH="0" baseline="0" noProof="0">
                <a:ln>
                  <a:noFill/>
                </a:ln>
                <a:solidFill>
                  <a:srgbClr val="1F2A44"/>
                </a:solidFill>
                <a:effectLst/>
                <a:uLnTx/>
                <a:uFillTx/>
                <a:latin typeface="VIC"/>
                <a:ea typeface="+mj-ea"/>
                <a:cs typeface="+mj-cs"/>
              </a:rPr>
              <a:t>Consider your permissions in the broader regulatory context</a:t>
            </a:r>
            <a:endParaRPr lang="en-AU">
              <a:solidFill>
                <a:schemeClr val="tx2"/>
              </a:solidFill>
            </a:endParaRPr>
          </a:p>
        </p:txBody>
      </p:sp>
      <p:cxnSp>
        <p:nvCxnSpPr>
          <p:cNvPr id="11" name="Straight Connector 10">
            <a:extLst>
              <a:ext uri="{FF2B5EF4-FFF2-40B4-BE49-F238E27FC236}">
                <a16:creationId xmlns:a16="http://schemas.microsoft.com/office/drawing/2014/main" id="{B324132C-9276-12EA-0FEB-B3C18E6A3C51}"/>
              </a:ext>
            </a:extLst>
          </p:cNvPr>
          <p:cNvCxnSpPr>
            <a:cxnSpLocks/>
          </p:cNvCxnSpPr>
          <p:nvPr/>
        </p:nvCxnSpPr>
        <p:spPr>
          <a:xfrm>
            <a:off x="539998" y="1469520"/>
            <a:ext cx="411706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5CFDC6F-9419-7CF9-187F-30F0DC40398F}"/>
              </a:ext>
            </a:extLst>
          </p:cNvPr>
          <p:cNvSpPr/>
          <p:nvPr/>
        </p:nvSpPr>
        <p:spPr>
          <a:xfrm>
            <a:off x="541339" y="1953412"/>
            <a:ext cx="4115722" cy="14690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72000" rtlCol="0" anchor="ctr"/>
          <a:lstStyle/>
          <a:p>
            <a:pPr marL="0" indent="0">
              <a:lnSpc>
                <a:spcPct val="110000"/>
              </a:lnSpc>
              <a:buNone/>
            </a:pPr>
            <a:r>
              <a:rPr lang="en-AU" sz="1050" b="1">
                <a:solidFill>
                  <a:schemeClr val="tx2"/>
                </a:solidFill>
                <a:latin typeface="+mj-lt"/>
              </a:rPr>
              <a:t>Permissions exist within a broader regulatory context </a:t>
            </a:r>
            <a:r>
              <a:rPr lang="en-AU" sz="1050">
                <a:solidFill>
                  <a:schemeClr val="tx2"/>
                </a:solidFill>
                <a:latin typeface="+mj-lt"/>
              </a:rPr>
              <a:t>that ensures appropriate compliance, accountability and oversight of regulated activities and industries. </a:t>
            </a:r>
          </a:p>
          <a:p>
            <a:pPr marL="0" indent="0">
              <a:lnSpc>
                <a:spcPct val="110000"/>
              </a:lnSpc>
              <a:buNone/>
            </a:pPr>
            <a:endParaRPr lang="en-AU" sz="1050">
              <a:solidFill>
                <a:schemeClr val="tx2"/>
              </a:solidFill>
              <a:latin typeface="+mj-lt"/>
            </a:endParaRPr>
          </a:p>
          <a:p>
            <a:pPr marL="0" indent="0">
              <a:lnSpc>
                <a:spcPct val="110000"/>
              </a:lnSpc>
              <a:buNone/>
              <a:tabLst>
                <a:tab pos="3227388" algn="l"/>
              </a:tabLst>
            </a:pPr>
            <a:r>
              <a:rPr lang="en-AU" sz="1050">
                <a:solidFill>
                  <a:schemeClr val="tx2"/>
                </a:solidFill>
                <a:latin typeface="+mj-lt"/>
              </a:rPr>
              <a:t>The Permission Architecture Framework can help you to consider your permissions within the context of the broader regulatory system and your own regulatory practice.</a:t>
            </a:r>
          </a:p>
        </p:txBody>
      </p:sp>
      <p:sp>
        <p:nvSpPr>
          <p:cNvPr id="14" name="TextBox 13">
            <a:extLst>
              <a:ext uri="{FF2B5EF4-FFF2-40B4-BE49-F238E27FC236}">
                <a16:creationId xmlns:a16="http://schemas.microsoft.com/office/drawing/2014/main" id="{EB4A638A-2A8A-DB86-96BF-029E1DC25937}"/>
              </a:ext>
            </a:extLst>
          </p:cNvPr>
          <p:cNvSpPr txBox="1">
            <a:spLocks/>
          </p:cNvSpPr>
          <p:nvPr/>
        </p:nvSpPr>
        <p:spPr>
          <a:xfrm>
            <a:off x="541338" y="1686712"/>
            <a:ext cx="4115722" cy="266700"/>
          </a:xfrm>
          <a:prstGeom prst="rect">
            <a:avLst/>
          </a:prstGeom>
          <a:solidFill>
            <a:schemeClr val="accent5"/>
          </a:solidFill>
        </p:spPr>
        <p:txBody>
          <a:bodyPr wrap="square" lIns="72000" tIns="36000" rIns="72000" bIns="36000" anchor="ctr">
            <a:noAutofit/>
          </a:bodyPr>
          <a:lstStyle/>
          <a:p>
            <a:pPr marL="0" marR="0" lvl="0" indent="0" defTabSz="914349" rtl="0" eaLnBrk="1" fontAlgn="auto" latinLnBrk="0" hangingPunct="1">
              <a:lnSpc>
                <a:spcPct val="100000"/>
              </a:lnSpc>
              <a:spcBef>
                <a:spcPts val="0"/>
              </a:spcBef>
              <a:spcAft>
                <a:spcPts val="0"/>
              </a:spcAft>
              <a:buClrTx/>
              <a:buSzTx/>
              <a:buFontTx/>
              <a:buNone/>
              <a:tabLst/>
              <a:defRPr/>
            </a:pPr>
            <a:r>
              <a:rPr kumimoji="0" lang="en-AU" sz="1200" i="0" u="none" strike="noStrike" kern="1200" cap="none" spc="0" normalizeH="0" baseline="0" noProof="0">
                <a:ln>
                  <a:noFill/>
                </a:ln>
                <a:solidFill>
                  <a:schemeClr val="bg1"/>
                </a:solidFill>
                <a:effectLst/>
                <a:uLnTx/>
                <a:uFillTx/>
                <a:latin typeface="VIC SemiBold" panose="00000700000000000000" pitchFamily="50" charset="0"/>
              </a:rPr>
              <a:t>The </a:t>
            </a:r>
            <a:r>
              <a:rPr lang="en-AU" sz="1200">
                <a:solidFill>
                  <a:schemeClr val="bg1"/>
                </a:solidFill>
                <a:latin typeface="VIC SemiBold" panose="00000700000000000000" pitchFamily="50" charset="0"/>
              </a:rPr>
              <a:t>Permission Architecture Framework </a:t>
            </a:r>
            <a:endParaRPr kumimoji="0" lang="en-AU" sz="1200" i="0" u="none" strike="noStrike" kern="1200" cap="none" spc="0" normalizeH="0" baseline="0" noProof="0">
              <a:ln>
                <a:noFill/>
              </a:ln>
              <a:solidFill>
                <a:schemeClr val="bg1"/>
              </a:solidFill>
              <a:effectLst/>
              <a:uLnTx/>
              <a:uFillTx/>
              <a:latin typeface="VIC SemiBold" panose="00000700000000000000" pitchFamily="50" charset="0"/>
            </a:endParaRPr>
          </a:p>
        </p:txBody>
      </p:sp>
      <p:sp>
        <p:nvSpPr>
          <p:cNvPr id="15" name="Rectangle 14">
            <a:extLst>
              <a:ext uri="{FF2B5EF4-FFF2-40B4-BE49-F238E27FC236}">
                <a16:creationId xmlns:a16="http://schemas.microsoft.com/office/drawing/2014/main" id="{0340CBB3-9042-B153-3124-F588D8C42C21}"/>
              </a:ext>
            </a:extLst>
          </p:cNvPr>
          <p:cNvSpPr/>
          <p:nvPr/>
        </p:nvSpPr>
        <p:spPr>
          <a:xfrm>
            <a:off x="541338" y="3704751"/>
            <a:ext cx="4115722" cy="2245200"/>
          </a:xfrm>
          <a:prstGeom prst="rect">
            <a:avLst/>
          </a:prstGeom>
          <a:solidFill>
            <a:schemeClr val="bg1">
              <a:lumMod val="9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AU" sz="1050">
                <a:solidFill>
                  <a:schemeClr val="tx2"/>
                </a:solidFill>
                <a:cs typeface="Segoe UI" panose="020B0502040204020203" pitchFamily="34" charset="0"/>
              </a:rPr>
              <a:t>This Playbook focuses on improving ‘better practice’ permissions. </a:t>
            </a:r>
            <a:br>
              <a:rPr lang="en-AU" sz="1050">
                <a:solidFill>
                  <a:schemeClr val="tx2"/>
                </a:solidFill>
                <a:cs typeface="Segoe UI" panose="020B0502040204020203" pitchFamily="34" charset="0"/>
              </a:rPr>
            </a:br>
            <a:endParaRPr lang="en-AU" sz="1050">
              <a:solidFill>
                <a:schemeClr val="tx2"/>
              </a:solidFill>
              <a:cs typeface="Segoe UI" panose="020B0502040204020203" pitchFamily="34" charset="0"/>
            </a:endParaRPr>
          </a:p>
          <a:p>
            <a:pPr>
              <a:lnSpc>
                <a:spcPct val="110000"/>
              </a:lnSpc>
            </a:pPr>
            <a:r>
              <a:rPr lang="en-AU" sz="1050">
                <a:solidFill>
                  <a:schemeClr val="tx2"/>
                </a:solidFill>
                <a:latin typeface="+mj-lt"/>
              </a:rPr>
              <a:t>The Permission Architecture Framework encourages you to consider your whole regulatory approach, and how permission improvements link to or are influenced by other factors (e.g., regulatory tools and practice, legislation). </a:t>
            </a:r>
          </a:p>
          <a:p>
            <a:pPr>
              <a:lnSpc>
                <a:spcPct val="110000"/>
              </a:lnSpc>
            </a:pPr>
            <a:endParaRPr lang="en-AU" sz="1050">
              <a:solidFill>
                <a:schemeClr val="tx2"/>
              </a:solidFill>
              <a:cs typeface="Segoe UI" panose="020B0502040204020203" pitchFamily="34" charset="0"/>
            </a:endParaRPr>
          </a:p>
          <a:p>
            <a:pPr>
              <a:lnSpc>
                <a:spcPct val="110000"/>
              </a:lnSpc>
            </a:pPr>
            <a:r>
              <a:rPr lang="en-AU" sz="1050" b="1">
                <a:solidFill>
                  <a:schemeClr val="tx2"/>
                </a:solidFill>
                <a:cs typeface="Segoe UI" panose="020B0502040204020203" pitchFamily="34" charset="0"/>
              </a:rPr>
              <a:t>It is worth considering these broader questions to avoid solving for challenges through practice and process improvements where there might be larger considerations at play that are better addressed in other ways. </a:t>
            </a:r>
          </a:p>
        </p:txBody>
      </p:sp>
      <p:sp>
        <p:nvSpPr>
          <p:cNvPr id="16" name="Rectangle 15">
            <a:extLst>
              <a:ext uri="{FF2B5EF4-FFF2-40B4-BE49-F238E27FC236}">
                <a16:creationId xmlns:a16="http://schemas.microsoft.com/office/drawing/2014/main" id="{A381F406-22FC-ADB2-E8C7-F90D7D7B08CF}"/>
              </a:ext>
            </a:extLst>
          </p:cNvPr>
          <p:cNvSpPr/>
          <p:nvPr/>
        </p:nvSpPr>
        <p:spPr>
          <a:xfrm>
            <a:off x="541339" y="3619341"/>
            <a:ext cx="4115722" cy="85409"/>
          </a:xfrm>
          <a:prstGeom prst="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252000" bIns="108000" rtlCol="0" anchor="ctr"/>
          <a:lstStyle/>
          <a:p>
            <a:pPr algn="ctr">
              <a:spcAft>
                <a:spcPts val="100"/>
              </a:spcAft>
            </a:pPr>
            <a:endParaRPr lang="en-AU" sz="1000">
              <a:solidFill>
                <a:schemeClr val="tx1"/>
              </a:solidFill>
            </a:endParaRPr>
          </a:p>
        </p:txBody>
      </p:sp>
      <p:sp>
        <p:nvSpPr>
          <p:cNvPr id="17" name="Rectangle 16">
            <a:extLst>
              <a:ext uri="{FF2B5EF4-FFF2-40B4-BE49-F238E27FC236}">
                <a16:creationId xmlns:a16="http://schemas.microsoft.com/office/drawing/2014/main" id="{D1CFF19F-BF09-FA8B-8BBC-863740B2B64E}"/>
              </a:ext>
            </a:extLst>
          </p:cNvPr>
          <p:cNvSpPr/>
          <p:nvPr/>
        </p:nvSpPr>
        <p:spPr>
          <a:xfrm>
            <a:off x="5248942" y="1162689"/>
            <a:ext cx="4126834" cy="111392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lang="en-AU" sz="1200" b="1">
                <a:solidFill>
                  <a:schemeClr val="tx2"/>
                </a:solidFill>
                <a:latin typeface="+mj-lt"/>
              </a:rPr>
              <a:t>BROADER REGULATORY SCHEME &amp; CONTEXT</a:t>
            </a:r>
          </a:p>
          <a:p>
            <a:r>
              <a:rPr lang="en-AU" sz="1200">
                <a:solidFill>
                  <a:schemeClr val="tx2"/>
                </a:solidFill>
                <a:latin typeface="+mj-lt"/>
              </a:rPr>
              <a:t>(the legislation, regulations, standards, compliance, conduct provisions, related state and national schemes, co-regulatory systems)</a:t>
            </a:r>
          </a:p>
        </p:txBody>
      </p:sp>
      <p:sp>
        <p:nvSpPr>
          <p:cNvPr id="18" name="Rectangle 17">
            <a:extLst>
              <a:ext uri="{FF2B5EF4-FFF2-40B4-BE49-F238E27FC236}">
                <a16:creationId xmlns:a16="http://schemas.microsoft.com/office/drawing/2014/main" id="{21361CDB-7828-91A8-8D4A-E891E6CDA4D5}"/>
              </a:ext>
            </a:extLst>
          </p:cNvPr>
          <p:cNvSpPr/>
          <p:nvPr/>
        </p:nvSpPr>
        <p:spPr>
          <a:xfrm>
            <a:off x="5248943" y="2392452"/>
            <a:ext cx="4126833" cy="111392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lang="en-AU" sz="1200" b="1">
                <a:solidFill>
                  <a:schemeClr val="accent1"/>
                </a:solidFill>
                <a:latin typeface="+mj-lt"/>
              </a:rPr>
              <a:t>PERMISSION SCHEME</a:t>
            </a:r>
          </a:p>
          <a:p>
            <a:r>
              <a:rPr lang="en-AU" sz="1200">
                <a:solidFill>
                  <a:schemeClr val="tx2"/>
                </a:solidFill>
                <a:latin typeface="+mj-lt"/>
              </a:rPr>
              <a:t>(the system or framework that governs the granting of permissions to individuals or entities within a specific context e.g., occupational licence scheme)</a:t>
            </a:r>
          </a:p>
        </p:txBody>
      </p:sp>
      <p:sp>
        <p:nvSpPr>
          <p:cNvPr id="19" name="Rectangle 18">
            <a:extLst>
              <a:ext uri="{FF2B5EF4-FFF2-40B4-BE49-F238E27FC236}">
                <a16:creationId xmlns:a16="http://schemas.microsoft.com/office/drawing/2014/main" id="{35D8A0C2-0D4A-6508-0088-247CC1C1F38B}"/>
              </a:ext>
            </a:extLst>
          </p:cNvPr>
          <p:cNvSpPr/>
          <p:nvPr/>
        </p:nvSpPr>
        <p:spPr>
          <a:xfrm>
            <a:off x="5248943" y="3622215"/>
            <a:ext cx="4126832" cy="111392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lang="en-AU" sz="1200" b="1">
                <a:solidFill>
                  <a:schemeClr val="accent3">
                    <a:lumMod val="75000"/>
                  </a:schemeClr>
                </a:solidFill>
                <a:latin typeface="+mj-lt"/>
              </a:rPr>
              <a:t>BETTER PRACTICE PERMISSION JOURNEY</a:t>
            </a:r>
          </a:p>
          <a:p>
            <a:r>
              <a:rPr lang="en-AU" sz="1200">
                <a:solidFill>
                  <a:schemeClr val="tx2"/>
                </a:solidFill>
                <a:latin typeface="+mj-lt"/>
              </a:rPr>
              <a:t>(the key stages and processes of administering permissions from application to submission) </a:t>
            </a:r>
          </a:p>
        </p:txBody>
      </p:sp>
      <p:sp>
        <p:nvSpPr>
          <p:cNvPr id="20" name="Rectangle 19">
            <a:extLst>
              <a:ext uri="{FF2B5EF4-FFF2-40B4-BE49-F238E27FC236}">
                <a16:creationId xmlns:a16="http://schemas.microsoft.com/office/drawing/2014/main" id="{EE4E2B7A-64C6-552D-F6D0-B90DC2029E0F}"/>
              </a:ext>
            </a:extLst>
          </p:cNvPr>
          <p:cNvSpPr/>
          <p:nvPr/>
        </p:nvSpPr>
        <p:spPr>
          <a:xfrm>
            <a:off x="5248943" y="4851977"/>
            <a:ext cx="4126832" cy="111392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lang="en-AU" sz="1200" b="1">
                <a:solidFill>
                  <a:schemeClr val="tx2">
                    <a:lumMod val="75000"/>
                    <a:lumOff val="25000"/>
                  </a:schemeClr>
                </a:solidFill>
                <a:latin typeface="+mj-lt"/>
              </a:rPr>
              <a:t>BROADER REGULATORY PRACTICE</a:t>
            </a:r>
          </a:p>
          <a:p>
            <a:r>
              <a:rPr lang="en-AU" sz="1200">
                <a:solidFill>
                  <a:schemeClr val="tx2"/>
                </a:solidFill>
                <a:latin typeface="+mj-lt"/>
              </a:rPr>
              <a:t>(the structures and processes by which regulatory bodies carry out their regulatory functions and administer permissions e.g., governance, compliance and enforcement, supporting systems) </a:t>
            </a:r>
          </a:p>
        </p:txBody>
      </p:sp>
      <p:sp>
        <p:nvSpPr>
          <p:cNvPr id="21" name="Content Placeholder 10">
            <a:extLst>
              <a:ext uri="{FF2B5EF4-FFF2-40B4-BE49-F238E27FC236}">
                <a16:creationId xmlns:a16="http://schemas.microsoft.com/office/drawing/2014/main" id="{9062170C-B3A2-DC3A-527D-A219FAB8D744}"/>
              </a:ext>
            </a:extLst>
          </p:cNvPr>
          <p:cNvSpPr txBox="1">
            <a:spLocks/>
          </p:cNvSpPr>
          <p:nvPr/>
        </p:nvSpPr>
        <p:spPr>
          <a:xfrm>
            <a:off x="5248942" y="447518"/>
            <a:ext cx="4126833" cy="538013"/>
          </a:xfrm>
          <a:prstGeom prst="rect">
            <a:avLst/>
          </a:prstGeom>
          <a:noFill/>
        </p:spPr>
        <p:txBody>
          <a:bodyPr vert="horz" lIns="72000" tIns="72000" rIns="72000" bIns="72000" rtlCol="0" anchor="t">
            <a:noAutofit/>
          </a:bodyPr>
          <a:lstStyle>
            <a:lvl1pPr marL="0" indent="0" algn="l" defTabSz="914349" rtl="0" eaLnBrk="1" latinLnBrk="0" hangingPunct="1">
              <a:spcBef>
                <a:spcPts val="1200"/>
              </a:spcBef>
              <a:buFont typeface="Arial" pitchFamily="34" charset="0"/>
              <a:buNone/>
              <a:defRPr sz="1100" kern="1200" spc="0">
                <a:solidFill>
                  <a:schemeClr val="tx2"/>
                </a:solidFill>
                <a:latin typeface="+mn-lt"/>
                <a:ea typeface="Segoe UI" panose="020B0502040204020203" pitchFamily="34" charset="0"/>
                <a:cs typeface="Segoe UI" panose="020B0502040204020203" pitchFamily="34" charset="0"/>
              </a:defRPr>
            </a:lvl1pPr>
            <a:lvl2pPr marL="252000" indent="-252000" algn="l" defTabSz="914349" rtl="0" eaLnBrk="1" latinLnBrk="0" hangingPunct="1">
              <a:spcBef>
                <a:spcPts val="400"/>
              </a:spcBef>
              <a:buClr>
                <a:schemeClr val="bg2"/>
              </a:buClr>
              <a:buFont typeface="Arial" pitchFamily="34" charset="0"/>
              <a:buChar char="•"/>
              <a:defRPr sz="1100" kern="1200" spc="0" baseline="0">
                <a:solidFill>
                  <a:schemeClr val="tx2"/>
                </a:solidFill>
                <a:latin typeface="+mn-lt"/>
                <a:ea typeface="Segoe UI" panose="020B0502040204020203" pitchFamily="34" charset="0"/>
                <a:cs typeface="Segoe UI" panose="020B0502040204020203" pitchFamily="34" charset="0"/>
              </a:defRPr>
            </a:lvl2pPr>
            <a:lvl3pPr marL="504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3pPr>
            <a:lvl4pPr marL="756000" indent="-252000" algn="l" defTabSz="914349" rtl="0" eaLnBrk="1" latinLnBrk="0" hangingPunct="1">
              <a:spcBef>
                <a:spcPts val="400"/>
              </a:spcBef>
              <a:buClr>
                <a:schemeClr val="bg2"/>
              </a:buClr>
              <a:buFont typeface="Arial"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4pPr>
            <a:lvl5pPr marL="1008000" indent="-252000" algn="l" defTabSz="914349" rtl="0" eaLnBrk="1" latinLnBrk="0" hangingPunct="1">
              <a:spcBef>
                <a:spcPts val="400"/>
              </a:spcBef>
              <a:buClr>
                <a:schemeClr val="bg2"/>
              </a:buClr>
              <a:buFont typeface="Segoe UI" panose="020B0502040204020203" pitchFamily="34" charset="0"/>
              <a:buChar char="–"/>
              <a:defRPr sz="1100" kern="1200" spc="0">
                <a:solidFill>
                  <a:schemeClr val="tx2"/>
                </a:solidFill>
                <a:latin typeface="+mn-lt"/>
                <a:ea typeface="Segoe UI" panose="020B0502040204020203" pitchFamily="34" charset="0"/>
                <a:cs typeface="Segoe UI" panose="020B0502040204020203" pitchFamily="34" charset="0"/>
              </a:defRPr>
            </a:lvl5pPr>
            <a:lvl6pPr marL="504000" indent="-252000" algn="l" defTabSz="914349" rtl="0" eaLnBrk="1" latinLnBrk="0" hangingPunct="1">
              <a:spcBef>
                <a:spcPts val="400"/>
              </a:spcBef>
              <a:buClr>
                <a:schemeClr val="bg2"/>
              </a:buClr>
              <a:buFont typeface="+mj-lt"/>
              <a:buAutoNum type="arabicPeriod"/>
              <a:defRPr sz="1400" kern="1200" spc="0" baseline="0">
                <a:solidFill>
                  <a:schemeClr val="bg2"/>
                </a:solidFill>
                <a:latin typeface="+mn-lt"/>
                <a:ea typeface="Segoe UI" panose="020B0502040204020203" pitchFamily="34" charset="0"/>
                <a:cs typeface="Segoe UI" panose="020B0502040204020203" pitchFamily="34" charset="0"/>
              </a:defRPr>
            </a:lvl6pPr>
            <a:lvl7pPr marL="756000" indent="-252000" algn="l" defTabSz="914349" rtl="0" eaLnBrk="1" latinLnBrk="0" hangingPunct="1">
              <a:spcBef>
                <a:spcPts val="400"/>
              </a:spcBef>
              <a:buClr>
                <a:schemeClr val="bg2"/>
              </a:buClr>
              <a:buFont typeface="+mj-lt"/>
              <a:buAutoNum type="alphaLcPeriod"/>
              <a:defRPr sz="1400" kern="1200" spc="0">
                <a:solidFill>
                  <a:schemeClr val="bg2"/>
                </a:solidFill>
                <a:latin typeface="+mn-lt"/>
                <a:ea typeface="Segoe UI" panose="020B0502040204020203" pitchFamily="34" charset="0"/>
                <a:cs typeface="Segoe UI" panose="020B0502040204020203" pitchFamily="34" charset="0"/>
              </a:defRPr>
            </a:lvl7pPr>
            <a:lvl8pPr marL="1008000" indent="-252000" algn="l" defTabSz="914349" rtl="0" eaLnBrk="1" latinLnBrk="0" hangingPunct="1">
              <a:spcBef>
                <a:spcPts val="400"/>
              </a:spcBef>
              <a:buClr>
                <a:schemeClr val="bg2"/>
              </a:buClr>
              <a:buFont typeface="+mj-lt"/>
              <a:buAutoNum type="romanLcPeriod"/>
              <a:defRPr sz="1400" kern="1200" spc="0" baseline="0">
                <a:solidFill>
                  <a:schemeClr val="bg2"/>
                </a:solidFill>
                <a:latin typeface="+mn-lt"/>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300"/>
              </a:spcAft>
              <a:defRPr/>
            </a:pPr>
            <a:r>
              <a:rPr lang="en-AU" sz="1400">
                <a:latin typeface="VIC SemiBold" panose="00000700000000000000" pitchFamily="50" charset="0"/>
                <a:ea typeface="+mn-ea"/>
                <a:cs typeface="+mn-cs"/>
              </a:rPr>
              <a:t>Elements of the Permission Architecture Framework (see next page)</a:t>
            </a:r>
          </a:p>
        </p:txBody>
      </p:sp>
    </p:spTree>
    <p:extLst>
      <p:ext uri="{BB962C8B-B14F-4D97-AF65-F5344CB8AC3E}">
        <p14:creationId xmlns:p14="http://schemas.microsoft.com/office/powerpoint/2010/main" val="27716527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precDefaultQuarter/&gt;&lt;m_precDefaultMonth/&gt;&lt;m_precDefaultWeek/&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port - Core">
  <a:themeElements>
    <a:clrScheme name="New Brand">
      <a:dk1>
        <a:sysClr val="windowText" lastClr="000000"/>
      </a:dk1>
      <a:lt1>
        <a:sysClr val="window" lastClr="FFFFFF"/>
      </a:lt1>
      <a:dk2>
        <a:srgbClr val="2E368F"/>
      </a:dk2>
      <a:lt2>
        <a:srgbClr val="00264D"/>
      </a:lt2>
      <a:accent1>
        <a:srgbClr val="FF3A40"/>
      </a:accent1>
      <a:accent2>
        <a:srgbClr val="F25E21"/>
      </a:accent2>
      <a:accent3>
        <a:srgbClr val="F8981D"/>
      </a:accent3>
      <a:accent4>
        <a:srgbClr val="FED13B"/>
      </a:accent4>
      <a:accent5>
        <a:srgbClr val="E6E6E1"/>
      </a:accent5>
      <a:accent6>
        <a:srgbClr val="25B3E0"/>
      </a:accent6>
      <a:hlink>
        <a:srgbClr val="0048C7"/>
      </a:hlink>
      <a:folHlink>
        <a:srgbClr val="0048C7"/>
      </a:folHlink>
    </a:clrScheme>
    <a:fontScheme name="Custom 1">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3"/>
          </a:solidFill>
        </a:ln>
      </a:spPr>
      <a:bodyPr rtlCol="0" anchor="ctr"/>
      <a:lstStyle>
        <a:defPPr algn="ctr">
          <a:defRPr sz="1100" dirty="0" err="1">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b="1" dirty="0" smtClean="0">
            <a:solidFill>
              <a:schemeClr val="tx2"/>
            </a:solidFill>
          </a:defRPr>
        </a:defPPr>
      </a:lstStyle>
    </a:txDef>
  </a:objectDefaults>
  <a:extraClrSchemeLst/>
  <a:extLst>
    <a:ext uri="{05A4C25C-085E-4340-85A3-A5531E510DB2}">
      <thm15:themeFamily xmlns:thm15="http://schemas.microsoft.com/office/thememl/2012/main" name="1 Report - Formal" id="{3D01A89B-675F-4EB8-AB6F-2F8A15D6011D}" vid="{E1B2056E-2324-4CAB-A746-A79D76BAA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1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0.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1.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2.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2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3.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4.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5.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6.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7.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8.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ppt/theme/themeOverride9.xml><?xml version="1.0" encoding="utf-8"?>
<a:themeOverride xmlns:a="http://schemas.openxmlformats.org/drawingml/2006/main">
  <a:clrScheme name="Better Regulation">
    <a:dk1>
      <a:sysClr val="windowText" lastClr="000000"/>
    </a:dk1>
    <a:lt1>
      <a:sysClr val="window" lastClr="FFFFFF"/>
    </a:lt1>
    <a:dk2>
      <a:srgbClr val="1F2A44"/>
    </a:dk2>
    <a:lt2>
      <a:srgbClr val="D2D4DA"/>
    </a:lt2>
    <a:accent1>
      <a:srgbClr val="87189D"/>
    </a:accent1>
    <a:accent2>
      <a:srgbClr val="71C5E8"/>
    </a:accent2>
    <a:accent3>
      <a:srgbClr val="00B2A9"/>
    </a:accent3>
    <a:accent4>
      <a:srgbClr val="78BE20"/>
    </a:accent4>
    <a:accent5>
      <a:srgbClr val="AD5FB9"/>
    </a:accent5>
    <a:accent6>
      <a:srgbClr val="D0A3D7"/>
    </a:accent6>
    <a:hlink>
      <a:srgbClr val="87189D"/>
    </a:hlink>
    <a:folHlink>
      <a:srgbClr val="71C5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AF1AD5AF15524C920CB3BE3D72725D" ma:contentTypeVersion="25" ma:contentTypeDescription="Create a new document." ma:contentTypeScope="" ma:versionID="7e78eae1329cb7cf9c11b8a06b98cf95">
  <xsd:schema xmlns:xsd="http://www.w3.org/2001/XMLSchema" xmlns:xs="http://www.w3.org/2001/XMLSchema" xmlns:p="http://schemas.microsoft.com/office/2006/metadata/properties" xmlns:ns2="c5048082-e052-44c2-9313-1529a8e2ac53" xmlns:ns3="97580cac-1a46-464e-a749-263d0beaf9ec" targetNamespace="http://schemas.microsoft.com/office/2006/metadata/properties" ma:root="true" ma:fieldsID="9fa7559b858f1ea72c2a46313ecc2a1c" ns2:_="" ns3:_="">
    <xsd:import namespace="c5048082-e052-44c2-9313-1529a8e2ac53"/>
    <xsd:import namespace="97580cac-1a46-464e-a749-263d0beaf9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WorkCategory" minOccurs="0"/>
                <xsd:element ref="ns2:DocumentType" minOccurs="0"/>
                <xsd:element ref="ns2:Status" minOccurs="0"/>
                <xsd:element ref="ns2:Assignedto" minOccurs="0"/>
                <xsd:element ref="ns2:Requiredbydate" minOccurs="0"/>
                <xsd:element ref="ns2:MediaServiceObjectDetectorVersions" minOccurs="0"/>
                <xsd:element ref="ns2:Department" minOccurs="0"/>
                <xsd:element ref="ns2:Requester" minOccurs="0"/>
                <xsd:element ref="ns2:HasaRIS_x002f_LIAdrafted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48082-e052-44c2-9313-1529a8e2a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WorkCategory" ma:index="23" nillable="true" ma:displayName="Work Category" ma:format="Dropdown" ma:indexed="true" ma:internalName="WorkCategory">
      <xsd:simpleType>
        <xsd:restriction base="dms:Choice">
          <xsd:enumeration value="Building System Review"/>
          <xsd:enumeration value="Competitive Neutrality"/>
          <xsd:enumeration value="General"/>
          <xsd:enumeration value="Guidance Project"/>
          <xsd:enumeration value="Marked for Deletion"/>
          <xsd:enumeration value="Presentations and Conferences"/>
          <xsd:enumeration value="Regulators as a Profession"/>
          <xsd:enumeration value="Regulator Reform Project and Health Checks"/>
          <xsd:enumeration value="RegTech Project"/>
          <xsd:enumeration value="Reviews"/>
          <xsd:enumeration value="Scrutiny Project"/>
        </xsd:restriction>
      </xsd:simpleType>
    </xsd:element>
    <xsd:element name="DocumentType" ma:index="24" nillable="true" ma:displayName="Document Type" ma:format="Dropdown" ma:internalName="DocumentType">
      <xsd:simpleType>
        <xsd:restriction base="dms:Choice">
          <xsd:enumeration value="Agenda"/>
          <xsd:enumeration value="Brief"/>
          <xsd:enumeration value="Guidance"/>
          <xsd:enumeration value="Presentation"/>
          <xsd:enumeration value="Memo"/>
          <xsd:enumeration value="Minutes"/>
          <xsd:enumeration value="Report"/>
        </xsd:restriction>
      </xsd:simpleType>
    </xsd:element>
    <xsd:element name="Status" ma:index="25" nillable="true" ma:displayName="Status" ma:format="Dropdown" ma:internalName="Status">
      <xsd:simpleType>
        <xsd:restriction base="dms:Choice">
          <xsd:enumeration value="Draft"/>
          <xsd:enumeration value="For review"/>
          <xsd:enumeration value="For approval"/>
          <xsd:enumeration value="Approved"/>
          <xsd:enumeration value="On-hold"/>
        </xsd:restriction>
      </xsd:simpleType>
    </xsd:element>
    <xsd:element name="Assignedto" ma:index="26" nillable="true" ma:displayName="Assigned to" ma:format="Dropdown" ma:list="UserInfo" ma:SharePointGroup="0"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iredbydate" ma:index="27" nillable="true" ma:displayName="Required by date" ma:format="DateOnly" ma:internalName="Requiredby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Department" ma:index="30" nillable="true" ma:displayName="Department" ma:format="Dropdown" ma:internalName="Department">
      <xsd:simpleType>
        <xsd:union memberTypes="dms:Text">
          <xsd:simpleType>
            <xsd:restriction base="dms:Choice">
              <xsd:enumeration value="DTF"/>
              <xsd:enumeration value="DPC"/>
              <xsd:enumeration value="DGS"/>
              <xsd:enumeration value="DJSIR"/>
              <xsd:enumeration value="DH"/>
              <xsd:enumeration value="DTP"/>
              <xsd:enumeration value="DEECA"/>
              <xsd:enumeration value="ESC"/>
              <xsd:enumeration value="VPA"/>
              <xsd:enumeration value="DJCS"/>
              <xsd:enumeration value="WorkSafe"/>
              <xsd:enumeration value="DFFH"/>
              <xsd:enumeration value="DELWP"/>
              <xsd:enumeration value="DE"/>
              <xsd:enumeration value="DET"/>
            </xsd:restriction>
          </xsd:simpleType>
        </xsd:union>
      </xsd:simpleType>
    </xsd:element>
    <xsd:element name="Requester" ma:index="31" nillable="true" ma:displayName="Requester" ma:format="Dropdown" ma:list="UserInfo" ma:SharePointGroup="0" ma:internalName="Reques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asaRIS_x002f_LIAdrafted_x003f_" ma:index="32" nillable="true" ma:displayName="Has a RIS/LIA been drafted?" ma:default="0" ma:format="Dropdown" ma:internalName="HasaRIS_x002f_LIAdrafted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580cac-1a46-464e-a749-263d0beaf9e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364121-4511-4e9b-9ea9-dbc06523d608}" ma:internalName="TaxCatchAll" ma:showField="CatchAllData" ma:web="97580cac-1a46-464e-a749-263d0beaf9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7580cac-1a46-464e-a749-263d0beaf9ec" xsi:nil="true"/>
    <lcf76f155ced4ddcb4097134ff3c332f xmlns="c5048082-e052-44c2-9313-1529a8e2ac53">
      <Terms xmlns="http://schemas.microsoft.com/office/infopath/2007/PartnerControls"/>
    </lcf76f155ced4ddcb4097134ff3c332f>
    <Department xmlns="c5048082-e052-44c2-9313-1529a8e2ac53" xsi:nil="true"/>
    <Status xmlns="c5048082-e052-44c2-9313-1529a8e2ac53" xsi:nil="true"/>
    <Requiredbydate xmlns="c5048082-e052-44c2-9313-1529a8e2ac53" xsi:nil="true"/>
    <WorkCategory xmlns="c5048082-e052-44c2-9313-1529a8e2ac53" xsi:nil="true"/>
    <DocumentType xmlns="c5048082-e052-44c2-9313-1529a8e2ac53" xsi:nil="true"/>
    <Assignedto xmlns="c5048082-e052-44c2-9313-1529a8e2ac53">
      <UserInfo>
        <DisplayName/>
        <AccountId xsi:nil="true"/>
        <AccountType/>
      </UserInfo>
    </Assignedto>
    <Requester xmlns="c5048082-e052-44c2-9313-1529a8e2ac53">
      <UserInfo>
        <DisplayName/>
        <AccountId xsi:nil="true"/>
        <AccountType/>
      </UserInfo>
    </Requester>
    <HasaRIS_x002f_LIAdrafted_x003f_ xmlns="c5048082-e052-44c2-9313-1529a8e2ac53">false</HasaRIS_x002f_LIAdrafted_x003f_>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D7657-A6D3-4B37-A8E0-B21A58F7F4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48082-e052-44c2-9313-1529a8e2ac53"/>
    <ds:schemaRef ds:uri="97580cac-1a46-464e-a749-263d0beaf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297E5D-4929-4641-B886-44A98166C815}">
  <ds:schemaRefs>
    <ds:schemaRef ds:uri="http://purl.org/dc/dcmitype/"/>
    <ds:schemaRef ds:uri="c5048082-e052-44c2-9313-1529a8e2ac53"/>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97580cac-1a46-464e-a749-263d0beaf9e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5D67901-E5A7-4095-9B84-D59F73F2D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 Report - Formal</Template>
  <TotalTime>408</TotalTime>
  <Words>6497</Words>
  <Application>Microsoft Office PowerPoint</Application>
  <PresentationFormat>A4 Paper (210x297 mm)</PresentationFormat>
  <Paragraphs>522</Paragraphs>
  <Slides>30</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Segoe UI</vt:lpstr>
      <vt:lpstr>Segoe UI Semibold</vt:lpstr>
      <vt:lpstr>VIC</vt:lpstr>
      <vt:lpstr>VIC Medium</vt:lpstr>
      <vt:lpstr>VIC SemiBold</vt:lpstr>
      <vt:lpstr>Report - Core</vt:lpstr>
      <vt:lpstr>think-cell Slide</vt:lpstr>
      <vt:lpstr>PowerPoint Presentation</vt:lpstr>
      <vt:lpstr>PowerPoint Presentation</vt:lpstr>
      <vt:lpstr>PowerPoint Presentation</vt:lpstr>
      <vt:lpstr>Use this Playbook to develop an action plan for practice and process improvements and digital reform</vt:lpstr>
      <vt:lpstr>PowerPoint Presentation</vt:lpstr>
      <vt:lpstr>Baseline | Start by bringing together your understanding of baseline practice and processes </vt:lpstr>
      <vt:lpstr>Pause and reflect | Define your parameters and ambition for reform  </vt:lpstr>
      <vt:lpstr>PowerPoint Presentation</vt:lpstr>
      <vt:lpstr>PowerPoint Presentation</vt:lpstr>
      <vt:lpstr>Permission Architecture Framework | Orient your permissions within the broader regulatory context </vt:lpstr>
      <vt:lpstr>Better Practice Permission Journey | Permissions can be enabled by digital systems and platforms </vt:lpstr>
      <vt:lpstr>Better Practice Permission Journey |  A consistent way to design permissions for better practice</vt:lpstr>
      <vt:lpstr>Better Practice Permission Journey |  A consistent way to design permissions for better practice</vt:lpstr>
      <vt:lpstr>Key consideration | Consider how changes to your permission can impact other regulatory activities and vice versa (1/2)</vt:lpstr>
      <vt:lpstr>Key consideration | Consider how changes to your permission can impact other regulatory activities and vice versa (2/2)</vt:lpstr>
      <vt:lpstr>Implementation criteria | Use implementation criteria to scope improvement opportunities</vt:lpstr>
      <vt:lpstr>Implementation criteria | Five key implementation criteria are supported by sub-criteria for operational guidance (1/3)</vt:lpstr>
      <vt:lpstr>Implementation criteria | Five key implementation criteria are supported by sub-criteria for operational guidance (2/3)</vt:lpstr>
      <vt:lpstr>Implementation criteria | Five key implementation criteria are supported by sub-criteria for operational guidance (3/3)</vt:lpstr>
      <vt:lpstr>Implementation criteria | Account for 'better practice' essentials when reviewing your processes</vt:lpstr>
      <vt:lpstr>Digital and data |  Consider your permission data model</vt:lpstr>
      <vt:lpstr>PowerPoint Presentation</vt:lpstr>
      <vt:lpstr>Digital considerations | There are important broader considerations for information and digitisation</vt:lpstr>
      <vt:lpstr>Digital considerations | There are important broader considerations for information and digitisation</vt:lpstr>
      <vt:lpstr>Pause and reflect | Think about how you are going to effectively deliver reform</vt:lpstr>
      <vt:lpstr>PowerPoint Presentation</vt:lpstr>
      <vt:lpstr>An example data structure for permissions, with defined relationship between the entity, permission and attributes</vt:lpstr>
      <vt:lpstr>An example data model for permissions, visualising how entities and roles connect with activities</vt:lpstr>
      <vt:lpstr>Glossary </vt:lpstr>
      <vt:lpstr>PowerPoint Presentation</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Helena Worthington (DTF)</cp:lastModifiedBy>
  <cp:revision>3</cp:revision>
  <dcterms:created xsi:type="dcterms:W3CDTF">2023-04-25T01:08:19Z</dcterms:created>
  <dcterms:modified xsi:type="dcterms:W3CDTF">2023-11-15T23:54:27Z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0x01010072AF1AD5AF15524C920CB3BE3D72725D</vt:lpwstr>
  </property>
  <property fmtid="{D5CDD505-2E9C-101B-9397-08002B2CF9AE}" pid="3" name="MediaServiceImageTags">
    <vt:lpwstr/>
  </property>
</Properties>
</file>